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819" r:id="rId3"/>
    <p:sldId id="820" r:id="rId4"/>
    <p:sldId id="821" r:id="rId5"/>
    <p:sldId id="822" r:id="rId6"/>
    <p:sldId id="823" r:id="rId7"/>
    <p:sldId id="824" r:id="rId8"/>
    <p:sldId id="825" r:id="rId9"/>
    <p:sldId id="787" r:id="rId10"/>
    <p:sldId id="826" r:id="rId11"/>
    <p:sldId id="779" r:id="rId12"/>
    <p:sldId id="818" r:id="rId13"/>
    <p:sldId id="810" r:id="rId14"/>
    <p:sldId id="798" r:id="rId15"/>
    <p:sldId id="809" r:id="rId16"/>
    <p:sldId id="81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8522"/>
    <a:srgbClr val="FFFFFF"/>
    <a:srgbClr val="FF0066"/>
    <a:srgbClr val="EBFFFF"/>
    <a:srgbClr val="91EAD2"/>
    <a:srgbClr val="BED2FF"/>
    <a:srgbClr val="002060"/>
    <a:srgbClr val="E6E6E6"/>
    <a:srgbClr val="9CD45E"/>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442" autoAdjust="0"/>
    <p:restoredTop sz="72973" autoAdjust="0"/>
  </p:normalViewPr>
  <p:slideViewPr>
    <p:cSldViewPr snapToGrid="0">
      <p:cViewPr varScale="1">
        <p:scale>
          <a:sx n="49" d="100"/>
          <a:sy n="49" d="100"/>
        </p:scale>
        <p:origin x="1602"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18/02/2022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[n] and [ñ]</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b="1" kern="1200" dirty="0">
                <a:solidFill>
                  <a:schemeClr val="tx1"/>
                </a:solidFill>
                <a:effectLst/>
                <a:latin typeface="+mn-lt"/>
                <a:ea typeface="+mn-ea"/>
                <a:cs typeface="+mn-cs"/>
              </a:rPr>
              <a:t>*</a:t>
            </a:r>
            <a:r>
              <a:rPr lang="es-ES_tradnl" sz="1200" kern="1200" dirty="0">
                <a:solidFill>
                  <a:schemeClr val="tx1"/>
                </a:solidFill>
                <a:effectLst/>
                <a:latin typeface="+mn-lt"/>
                <a:ea typeface="+mn-ea"/>
                <a:cs typeface="+mn-cs"/>
              </a:rPr>
              <a:t>): hay [13] dos [64] tres [134] cuatro [241] cinco [284] seis [438] siete [603] ocho [641] nueve [991] diez [449] once [1701] doce [1138] </a:t>
            </a:r>
            <a:r>
              <a:rPr lang="es-ES_tradnl" sz="1200" b="1" kern="1200" dirty="0">
                <a:solidFill>
                  <a:schemeClr val="tx1"/>
                </a:solidFill>
                <a:effectLst/>
                <a:latin typeface="+mn-lt"/>
                <a:ea typeface="+mn-ea"/>
                <a:cs typeface="+mn-cs"/>
              </a:rPr>
              <a:t>trece</a:t>
            </a:r>
            <a:r>
              <a:rPr lang="es-ES_tradnl" sz="1200" kern="1200" dirty="0">
                <a:solidFill>
                  <a:schemeClr val="tx1"/>
                </a:solidFill>
                <a:effectLst/>
                <a:latin typeface="+mn-lt"/>
                <a:ea typeface="+mn-ea"/>
                <a:cs typeface="+mn-cs"/>
              </a:rPr>
              <a:t> [2700] </a:t>
            </a:r>
            <a:r>
              <a:rPr lang="es-ES_tradnl" sz="1200" b="1" kern="1200" dirty="0">
                <a:solidFill>
                  <a:schemeClr val="tx1"/>
                </a:solidFill>
                <a:effectLst/>
                <a:latin typeface="+mn-lt"/>
                <a:ea typeface="+mn-ea"/>
                <a:cs typeface="+mn-cs"/>
              </a:rPr>
              <a:t>catorce</a:t>
            </a:r>
            <a:r>
              <a:rPr lang="es-ES_tradnl" sz="1200" kern="1200" dirty="0">
                <a:solidFill>
                  <a:schemeClr val="tx1"/>
                </a:solidFill>
                <a:effectLst/>
                <a:latin typeface="+mn-lt"/>
                <a:ea typeface="+mn-ea"/>
                <a:cs typeface="+mn-cs"/>
              </a:rPr>
              <a:t> [2411] </a:t>
            </a:r>
            <a:r>
              <a:rPr lang="es-ES_tradnl" sz="1200" b="1" kern="1200" dirty="0">
                <a:solidFill>
                  <a:schemeClr val="tx1"/>
                </a:solidFill>
                <a:effectLst/>
                <a:latin typeface="+mn-lt"/>
                <a:ea typeface="+mn-ea"/>
                <a:cs typeface="+mn-cs"/>
              </a:rPr>
              <a:t>quince</a:t>
            </a:r>
            <a:r>
              <a:rPr lang="es-ES_tradnl" sz="1200" kern="1200" dirty="0">
                <a:solidFill>
                  <a:schemeClr val="tx1"/>
                </a:solidFill>
                <a:effectLst/>
                <a:latin typeface="+mn-lt"/>
                <a:ea typeface="+mn-ea"/>
                <a:cs typeface="+mn-cs"/>
              </a:rPr>
              <a:t> [1215] </a:t>
            </a:r>
            <a:r>
              <a:rPr lang="es-ES_tradnl" sz="1200" b="1" kern="1200" dirty="0">
                <a:solidFill>
                  <a:schemeClr val="tx1"/>
                </a:solidFill>
                <a:effectLst/>
                <a:latin typeface="+mn-lt"/>
                <a:ea typeface="+mn-ea"/>
                <a:cs typeface="+mn-cs"/>
              </a:rPr>
              <a:t>dieciséis</a:t>
            </a:r>
            <a:r>
              <a:rPr lang="es-ES_tradnl" sz="1200" kern="1200" dirty="0">
                <a:solidFill>
                  <a:schemeClr val="tx1"/>
                </a:solidFill>
                <a:effectLst/>
                <a:latin typeface="+mn-lt"/>
                <a:ea typeface="+mn-ea"/>
                <a:cs typeface="+mn-cs"/>
              </a:rPr>
              <a:t> [3373] diecisiete [3400] dieciocho [2730] diecinueve [4232] </a:t>
            </a:r>
            <a:r>
              <a:rPr lang="es-ES_tradnl" sz="1200" b="1" kern="1200" dirty="0">
                <a:solidFill>
                  <a:schemeClr val="tx1"/>
                </a:solidFill>
                <a:effectLst/>
                <a:latin typeface="+mn-lt"/>
                <a:ea typeface="+mn-ea"/>
                <a:cs typeface="+mn-cs"/>
              </a:rPr>
              <a:t>veinte</a:t>
            </a:r>
            <a:r>
              <a:rPr lang="es-ES_tradnl" sz="1200" kern="1200" dirty="0">
                <a:solidFill>
                  <a:schemeClr val="tx1"/>
                </a:solidFill>
                <a:effectLst/>
                <a:latin typeface="+mn-lt"/>
                <a:ea typeface="+mn-ea"/>
                <a:cs typeface="+mn-cs"/>
              </a:rPr>
              <a:t> [819] </a:t>
            </a:r>
            <a:r>
              <a:rPr lang="es-ES_tradnl" sz="1200" b="1" kern="1200" dirty="0">
                <a:solidFill>
                  <a:schemeClr val="tx1"/>
                </a:solidFill>
                <a:effectLst/>
                <a:latin typeface="+mn-lt"/>
                <a:ea typeface="+mn-ea"/>
                <a:cs typeface="+mn-cs"/>
              </a:rPr>
              <a:t>veintiuno</a:t>
            </a:r>
            <a:r>
              <a:rPr lang="es-ES_tradnl" sz="1200" kern="1200" dirty="0">
                <a:solidFill>
                  <a:schemeClr val="tx1"/>
                </a:solidFill>
                <a:effectLst/>
                <a:latin typeface="+mn-lt"/>
                <a:ea typeface="+mn-ea"/>
                <a:cs typeface="+mn-cs"/>
              </a:rPr>
              <a:t> [819/425] veintidós, veintitrés, veinticuatro, veinticinco, veintiséis, veintisiete, veintiocho, veintinueve, </a:t>
            </a:r>
            <a:r>
              <a:rPr lang="es-ES_tradnl" sz="1200" b="1" kern="1200" dirty="0">
                <a:solidFill>
                  <a:schemeClr val="tx1"/>
                </a:solidFill>
                <a:effectLst/>
                <a:latin typeface="+mn-lt"/>
                <a:ea typeface="+mn-ea"/>
                <a:cs typeface="+mn-cs"/>
              </a:rPr>
              <a:t>treinta</a:t>
            </a:r>
            <a:r>
              <a:rPr lang="es-ES_tradnl" sz="1200" kern="1200" dirty="0">
                <a:solidFill>
                  <a:schemeClr val="tx1"/>
                </a:solidFill>
                <a:effectLst/>
                <a:latin typeface="+mn-lt"/>
                <a:ea typeface="+mn-ea"/>
                <a:cs typeface="+mn-cs"/>
              </a:rPr>
              <a:t> [830] </a:t>
            </a:r>
            <a:r>
              <a:rPr lang="es-ES_tradnl" sz="1200" b="1" kern="1200" dirty="0">
                <a:solidFill>
                  <a:schemeClr val="tx1"/>
                </a:solidFill>
                <a:effectLst/>
                <a:latin typeface="+mn-lt"/>
                <a:ea typeface="+mn-ea"/>
                <a:cs typeface="+mn-cs"/>
              </a:rPr>
              <a:t>treinta y uno </a:t>
            </a:r>
            <a:r>
              <a:rPr lang="es-ES_tradnl" sz="1200" kern="1200" dirty="0">
                <a:solidFill>
                  <a:schemeClr val="tx1"/>
                </a:solidFill>
                <a:effectLst/>
                <a:latin typeface="+mn-lt"/>
                <a:ea typeface="+mn-ea"/>
                <a:cs typeface="+mn-cs"/>
              </a:rPr>
              <a:t>[830/4/425] </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patio </a:t>
            </a:r>
            <a:r>
              <a:rPr lang="es-ES" sz="1200" kern="1200" dirty="0">
                <a:solidFill>
                  <a:schemeClr val="tx1"/>
                </a:solidFill>
                <a:effectLst/>
                <a:latin typeface="+mn-lt"/>
                <a:ea typeface="+mn-ea"/>
                <a:cs typeface="+mn-cs"/>
              </a:rPr>
              <a:t>[1197] </a:t>
            </a:r>
            <a:r>
              <a:rPr lang="es-ES" sz="1200" b="1" kern="1200" dirty="0">
                <a:solidFill>
                  <a:schemeClr val="tx1"/>
                </a:solidFill>
                <a:effectLst/>
                <a:latin typeface="+mn-lt"/>
                <a:ea typeface="+mn-ea"/>
                <a:cs typeface="+mn-cs"/>
              </a:rPr>
              <a:t>recreo </a:t>
            </a:r>
            <a:r>
              <a:rPr lang="es-ES" sz="1200" kern="1200" dirty="0">
                <a:solidFill>
                  <a:schemeClr val="tx1"/>
                </a:solidFill>
                <a:effectLst/>
                <a:latin typeface="+mn-lt"/>
                <a:ea typeface="+mn-ea"/>
                <a:cs typeface="+mn-cs"/>
              </a:rPr>
              <a:t>[&gt;5000]</a:t>
            </a:r>
          </a:p>
          <a:p>
            <a:r>
              <a:rPr lang="es-ES" sz="1200" kern="1200" dirty="0" err="1">
                <a:solidFill>
                  <a:schemeClr val="tx1"/>
                </a:solidFill>
                <a:effectLst/>
                <a:latin typeface="+mn-lt"/>
                <a:ea typeface="+mn-ea"/>
                <a:cs typeface="+mn-cs"/>
              </a:rPr>
              <a:t>revisit</a:t>
            </a:r>
            <a:r>
              <a:rPr lang="es-ES" sz="1200" kern="1200" dirty="0">
                <a:solidFill>
                  <a:schemeClr val="tx1"/>
                </a:solidFill>
                <a:effectLst/>
                <a:latin typeface="+mn-lt"/>
                <a:ea typeface="+mn-ea"/>
                <a:cs typeface="+mn-cs"/>
              </a:rPr>
              <a:t>: aprender [428] beber [1085] comer [37] correr [343] hacer [26] leer [209] chocolate [3408] semana [301] a menudo [958] a veces [vez 59] siempre [96]</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tienen </a:t>
            </a:r>
            <a:r>
              <a:rPr lang="es-ES" sz="1200" kern="1200" dirty="0">
                <a:solidFill>
                  <a:schemeClr val="tx1"/>
                </a:solidFill>
                <a:effectLst/>
                <a:latin typeface="+mn-lt"/>
                <a:ea typeface="+mn-ea"/>
                <a:cs typeface="+mn-cs"/>
              </a:rPr>
              <a:t>[8] </a:t>
            </a:r>
            <a:r>
              <a:rPr lang="es-ES" sz="1200" b="1" kern="1200" dirty="0">
                <a:solidFill>
                  <a:schemeClr val="tx1"/>
                </a:solidFill>
                <a:effectLst/>
                <a:latin typeface="+mn-lt"/>
                <a:ea typeface="+mn-ea"/>
                <a:cs typeface="+mn-cs"/>
              </a:rPr>
              <a:t>tenemos </a:t>
            </a:r>
            <a:r>
              <a:rPr lang="es-ES" sz="1200" kern="1200" dirty="0">
                <a:solidFill>
                  <a:schemeClr val="tx1"/>
                </a:solidFill>
                <a:effectLst/>
                <a:latin typeface="+mn-lt"/>
                <a:ea typeface="+mn-ea"/>
                <a:cs typeface="+mn-cs"/>
              </a:rPr>
              <a:t>[8] botella [1878]</a:t>
            </a:r>
            <a:r>
              <a:rPr lang="es-ES" sz="1200" b="1" kern="1200" dirty="0">
                <a:solidFill>
                  <a:schemeClr val="tx1"/>
                </a:solidFill>
                <a:effectLst/>
                <a:latin typeface="+mn-lt"/>
                <a:ea typeface="+mn-ea"/>
                <a:cs typeface="+mn-cs"/>
              </a:rPr>
              <a:t> espacio </a:t>
            </a:r>
            <a:r>
              <a:rPr lang="es-ES" sz="1200" kern="1200" dirty="0">
                <a:solidFill>
                  <a:schemeClr val="tx1"/>
                </a:solidFill>
                <a:effectLst/>
                <a:latin typeface="+mn-lt"/>
                <a:ea typeface="+mn-ea"/>
                <a:cs typeface="+mn-cs"/>
              </a:rPr>
              <a:t>[451] foto [882] gato [1728] </a:t>
            </a:r>
            <a:r>
              <a:rPr lang="es-ES" sz="1200" b="1" kern="1200" dirty="0">
                <a:solidFill>
                  <a:schemeClr val="tx1"/>
                </a:solidFill>
                <a:effectLst/>
                <a:latin typeface="+mn-lt"/>
                <a:ea typeface="+mn-ea"/>
                <a:cs typeface="+mn-cs"/>
              </a:rPr>
              <a:t>goma</a:t>
            </a:r>
            <a:r>
              <a:rPr lang="es-ES" sz="1200" kern="1200" dirty="0">
                <a:solidFill>
                  <a:schemeClr val="tx1"/>
                </a:solidFill>
                <a:effectLst/>
                <a:latin typeface="+mn-lt"/>
                <a:ea typeface="+mn-ea"/>
                <a:cs typeface="+mn-cs"/>
              </a:rPr>
              <a:t> [4437] </a:t>
            </a:r>
            <a:r>
              <a:rPr lang="es-ES" sz="1200" b="1" kern="1200" dirty="0">
                <a:solidFill>
                  <a:schemeClr val="tx1"/>
                </a:solidFill>
                <a:effectLst/>
                <a:latin typeface="+mn-lt"/>
                <a:ea typeface="+mn-ea"/>
                <a:cs typeface="+mn-cs"/>
              </a:rPr>
              <a:t>lámpara </a:t>
            </a:r>
            <a:r>
              <a:rPr lang="es-ES" sz="1200" kern="1200" dirty="0">
                <a:solidFill>
                  <a:schemeClr val="tx1"/>
                </a:solidFill>
                <a:effectLst/>
                <a:latin typeface="+mn-lt"/>
                <a:ea typeface="+mn-ea"/>
                <a:cs typeface="+mn-cs"/>
              </a:rPr>
              <a:t>[2978] lápiz [3740] mesa [187] </a:t>
            </a:r>
            <a:r>
              <a:rPr lang="es-ES" sz="1200" b="1" kern="1200" dirty="0">
                <a:solidFill>
                  <a:schemeClr val="tx1"/>
                </a:solidFill>
                <a:effectLst/>
                <a:latin typeface="+mn-lt"/>
                <a:ea typeface="+mn-ea"/>
                <a:cs typeface="+mn-cs"/>
              </a:rPr>
              <a:t>oficina</a:t>
            </a:r>
            <a:r>
              <a:rPr lang="es-ES" sz="1200" kern="1200" dirty="0">
                <a:solidFill>
                  <a:schemeClr val="tx1"/>
                </a:solidFill>
                <a:effectLst/>
                <a:latin typeface="+mn-lt"/>
                <a:ea typeface="+mn-ea"/>
                <a:cs typeface="+mn-cs"/>
              </a:rPr>
              <a:t> [1072] perro [888] regla [1380] ventana [725] excelente [1546] aquí [130] de12 [2] </a:t>
            </a:r>
            <a:r>
              <a:rPr lang="es-ES" sz="1200" b="1" kern="1200" dirty="0">
                <a:solidFill>
                  <a:schemeClr val="tx1"/>
                </a:solidFill>
                <a:effectLst/>
                <a:latin typeface="+mn-lt"/>
                <a:ea typeface="+mn-ea"/>
                <a:cs typeface="+mn-cs"/>
              </a:rPr>
              <a:t>debajo</a:t>
            </a:r>
            <a:r>
              <a:rPr lang="es-ES" sz="1200" kern="1200" dirty="0">
                <a:solidFill>
                  <a:schemeClr val="tx1"/>
                </a:solidFill>
                <a:effectLst/>
                <a:latin typeface="+mn-lt"/>
                <a:ea typeface="+mn-ea"/>
                <a:cs typeface="+mn-cs"/>
              </a:rPr>
              <a:t> [1366] </a:t>
            </a:r>
            <a:r>
              <a:rPr lang="es-ES" sz="1200" b="1" kern="1200" dirty="0">
                <a:solidFill>
                  <a:schemeClr val="tx1"/>
                </a:solidFill>
                <a:effectLst/>
                <a:latin typeface="+mn-lt"/>
                <a:ea typeface="+mn-ea"/>
                <a:cs typeface="+mn-cs"/>
              </a:rPr>
              <a:t>detrás</a:t>
            </a:r>
            <a:r>
              <a:rPr lang="es-ES" sz="1200" kern="1200" dirty="0">
                <a:solidFill>
                  <a:schemeClr val="tx1"/>
                </a:solidFill>
                <a:effectLst/>
                <a:latin typeface="+mn-lt"/>
                <a:ea typeface="+mn-ea"/>
                <a:cs typeface="+mn-cs"/>
              </a:rPr>
              <a:t> [2044]  en2 [6] </a:t>
            </a:r>
            <a:endParaRPr lang="es-ES_tradnl" sz="1200" kern="1200" dirty="0">
              <a:solidFill>
                <a:schemeClr val="tx1"/>
              </a:solidFill>
              <a:effectLst/>
              <a:latin typeface="+mn-lt"/>
              <a:ea typeface="+mn-ea"/>
              <a:cs typeface="+mn-cs"/>
            </a:endParaRPr>
          </a:p>
          <a:p>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*none of these is words is new in this lesson; bold text indicates the new words for Azul.</a:t>
            </a: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affirmative and negative sentences with</a:t>
            </a:r>
            <a:r>
              <a:rPr lang="en-GB" b="1" i="1" dirty="0"/>
              <a:t> hay </a:t>
            </a:r>
            <a:r>
              <a:rPr lang="en-GB" b="0" dirty="0"/>
              <a:t>and </a:t>
            </a:r>
            <a:r>
              <a:rPr lang="en-GB" b="1" i="1" dirty="0" err="1"/>
              <a:t>tiene</a:t>
            </a:r>
            <a:r>
              <a:rPr lang="en-GB" b="0" dirty="0"/>
              <a:t> and previously taught vocabulary; to learn more about Oviedo.</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Ensure that pupils understand the task. Remind them to look out for the presence of ‘</a:t>
            </a:r>
            <a:r>
              <a:rPr lang="en-GB" dirty="0" err="1"/>
              <a:t>en</a:t>
            </a:r>
            <a:r>
              <a:rPr lang="en-GB" dirty="0"/>
              <a:t>’ at the start.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First pupils read the sentence and select the correct verb.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Then they translate the 2</a:t>
            </a:r>
            <a:r>
              <a:rPr lang="en-GB" baseline="30000" dirty="0"/>
              <a:t>nd</a:t>
            </a:r>
            <a:r>
              <a:rPr lang="en-GB" dirty="0"/>
              <a:t> part of the sentence into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When feeding back, elicit the full Spanish sentence from pupils and the English translation, orally.</a:t>
            </a:r>
            <a:br>
              <a:rPr lang="en-GB" dirty="0"/>
            </a:br>
            <a:r>
              <a:rPr lang="en-GB" dirty="0"/>
              <a:t>Note that sentences 3 and 6 are negative!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the audio buttons to hear the full sentences, if required.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Answers</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1. In Oviedo there are some museums in the centre of the city / city centre.</a:t>
            </a:r>
            <a:br>
              <a:rPr lang="en-GB" dirty="0"/>
            </a:br>
            <a:r>
              <a:rPr lang="en-GB" dirty="0"/>
              <a:t>2. Oviedo has some pretty green spaces, too.</a:t>
            </a:r>
            <a:br>
              <a:rPr lang="en-GB" dirty="0"/>
            </a:br>
            <a:r>
              <a:rPr lang="en-GB" dirty="0"/>
              <a:t>3. In the city there aren’t any beaches.</a:t>
            </a:r>
            <a:br>
              <a:rPr lang="en-GB" dirty="0"/>
            </a:br>
            <a:r>
              <a:rPr lang="en-GB" dirty="0"/>
              <a:t>4. In the region there are some mountains, the Peaks of Europe.</a:t>
            </a:r>
            <a:br>
              <a:rPr lang="en-GB" dirty="0"/>
            </a:br>
            <a:r>
              <a:rPr lang="en-GB" dirty="0"/>
              <a:t>5. </a:t>
            </a:r>
            <a:r>
              <a:rPr lang="en-GB" dirty="0" err="1"/>
              <a:t>Ovideo</a:t>
            </a:r>
            <a:r>
              <a:rPr lang="en-GB" dirty="0"/>
              <a:t> has some important celebrations on the 21</a:t>
            </a:r>
            <a:r>
              <a:rPr lang="en-GB" baseline="30000" dirty="0"/>
              <a:t>st</a:t>
            </a:r>
            <a:r>
              <a:rPr lang="en-GB" dirty="0"/>
              <a:t> September.</a:t>
            </a:r>
            <a:br>
              <a:rPr lang="en-GB" dirty="0"/>
            </a:br>
            <a:r>
              <a:rPr lang="en-GB" dirty="0"/>
              <a:t>6. The area doesn’t have very low temperatures.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Picture attribution:</a:t>
            </a:r>
            <a:br>
              <a:rPr lang="en-GB" dirty="0"/>
            </a:br>
            <a:r>
              <a:rPr lang="en-GB" dirty="0"/>
              <a:t>José Luis </a:t>
            </a:r>
            <a:r>
              <a:rPr lang="en-GB" dirty="0" err="1"/>
              <a:t>Filpo</a:t>
            </a:r>
            <a:r>
              <a:rPr lang="en-GB" dirty="0"/>
              <a:t> Cabana, CC BY 3.0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2868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a:t>
            </a:r>
            <a:r>
              <a:rPr lang="en-US" b="0" dirty="0" err="1"/>
              <a:t>practise</a:t>
            </a:r>
            <a:r>
              <a:rPr lang="en-US" b="0" dirty="0"/>
              <a:t> oral recall of numbers.</a:t>
            </a:r>
            <a:endParaRPr lang="en-US" b="1" dirty="0"/>
          </a:p>
          <a:p>
            <a:endParaRPr lang="en-US" b="1" dirty="0"/>
          </a:p>
          <a:p>
            <a:r>
              <a:rPr lang="en-US" b="1" dirty="0"/>
              <a:t>Procedure:</a:t>
            </a:r>
          </a:p>
          <a:p>
            <a:r>
              <a:rPr lang="en-US" b="0" dirty="0"/>
              <a:t>1. Click to ‘roll’ the dice Sofía and Elena.</a:t>
            </a:r>
          </a:p>
          <a:p>
            <a:r>
              <a:rPr lang="en-US" b="0" dirty="0"/>
              <a:t>2. Students say the total shown on the two dice in Spanish.</a:t>
            </a:r>
          </a:p>
          <a:p>
            <a:r>
              <a:rPr lang="en-US" b="0" dirty="0"/>
              <a:t>3. Click again to move on to the next number.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Spanish):</a:t>
            </a:r>
            <a:br>
              <a:rPr lang="en-GB" baseline="0" dirty="0"/>
            </a:br>
            <a:r>
              <a:rPr lang="en-GB" baseline="0" dirty="0"/>
              <a:t>punto [189]</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Time:  </a:t>
            </a:r>
            <a:r>
              <a:rPr lang="en-GB" sz="1200" b="0" i="0" u="none" strike="noStrike" dirty="0">
                <a:solidFill>
                  <a:srgbClr val="000000"/>
                </a:solidFill>
                <a:effectLst/>
                <a:latin typeface="Arial" panose="020B0604020202020204" pitchFamily="34" charset="0"/>
              </a:rPr>
              <a:t>5 minutes</a:t>
            </a:r>
            <a:br>
              <a:rPr lang="en-GB" sz="1200" b="0" i="0" u="none" strike="noStrike" dirty="0">
                <a:solidFill>
                  <a:srgbClr val="000000"/>
                </a:solidFill>
                <a:effectLst/>
                <a:latin typeface="Arial" panose="020B0604020202020204" pitchFamily="34" charset="0"/>
              </a:rPr>
            </a:br>
            <a:br>
              <a:rPr lang="en-GB" sz="1200" b="0"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Aim: </a:t>
            </a:r>
            <a:r>
              <a:rPr lang="en-GB" sz="1200" b="0" i="0" u="none" strike="noStrike" dirty="0">
                <a:solidFill>
                  <a:srgbClr val="000000"/>
                </a:solidFill>
                <a:effectLst/>
                <a:latin typeface="Arial" panose="020B0604020202020204" pitchFamily="34" charset="0"/>
              </a:rPr>
              <a:t>to practise reading aloud, understanding and transcribing cardinal numbers (22 -31).</a:t>
            </a:r>
            <a:endParaRPr lang="en-GB" b="0" dirty="0">
              <a:effectLst/>
            </a:endParaRPr>
          </a:p>
          <a:p>
            <a:pPr rtl="0">
              <a:spcBef>
                <a:spcPts val="0"/>
              </a:spcBef>
              <a:spcAft>
                <a:spcPts val="0"/>
              </a:spcAft>
            </a:pPr>
            <a:br>
              <a:rPr lang="en-GB" b="0" dirty="0">
                <a:effectLst/>
              </a:rPr>
            </a:br>
            <a:r>
              <a:rPr lang="en-GB" sz="1200" b="1" i="0" u="none" strike="noStrike" dirty="0">
                <a:solidFill>
                  <a:srgbClr val="000000"/>
                </a:solidFill>
                <a:effectLst/>
                <a:latin typeface="Arial" panose="020B0604020202020204" pitchFamily="34" charset="0"/>
              </a:rPr>
              <a:t>Procedure:</a:t>
            </a:r>
            <a:br>
              <a:rPr lang="en-GB" sz="1200" b="1"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1. Explain the task to pupils, using the Spanish instructions.</a:t>
            </a:r>
          </a:p>
          <a:p>
            <a:pPr rtl="0">
              <a:spcBef>
                <a:spcPts val="0"/>
              </a:spcBef>
              <a:spcAft>
                <a:spcPts val="0"/>
              </a:spcAft>
            </a:pPr>
            <a:r>
              <a:rPr lang="en-GB" sz="1200" b="0" i="0" u="none" strike="noStrike" dirty="0">
                <a:solidFill>
                  <a:srgbClr val="000000"/>
                </a:solidFill>
                <a:effectLst/>
                <a:latin typeface="Arial" panose="020B0604020202020204" pitchFamily="34" charset="0"/>
              </a:rPr>
              <a:t>2. Pupil B turns away from the board with a pen and something to write on.  They will just write the digits this time.</a:t>
            </a:r>
          </a:p>
          <a:p>
            <a:pPr rtl="0">
              <a:spcBef>
                <a:spcPts val="0"/>
              </a:spcBef>
              <a:spcAft>
                <a:spcPts val="0"/>
              </a:spcAft>
            </a:pPr>
            <a:r>
              <a:rPr lang="en-GB" sz="1200" b="1" i="0" u="none" strike="noStrike" dirty="0">
                <a:solidFill>
                  <a:srgbClr val="000000"/>
                </a:solidFill>
                <a:effectLst/>
                <a:latin typeface="Arial" panose="020B0604020202020204" pitchFamily="34" charset="0"/>
              </a:rPr>
              <a:t>3. </a:t>
            </a:r>
            <a:r>
              <a:rPr lang="en-GB" sz="1200" b="0" i="0" u="none" strike="noStrike" dirty="0">
                <a:solidFill>
                  <a:srgbClr val="000000"/>
                </a:solidFill>
                <a:effectLst/>
                <a:latin typeface="Arial" panose="020B0604020202020204" pitchFamily="34" charset="0"/>
              </a:rPr>
              <a:t>Click to bring up the first set of numbers.  Pupil A reads the numbers slowly and carefully, one by one, repeating as necessary.  </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4. Pupil B writes down the 5 numbers, then turns back to face the board.</a:t>
            </a:r>
          </a:p>
          <a:p>
            <a:pPr rtl="0">
              <a:spcBef>
                <a:spcPts val="0"/>
              </a:spcBef>
              <a:spcAft>
                <a:spcPts val="0"/>
              </a:spcAft>
            </a:pPr>
            <a:r>
              <a:rPr lang="en-GB" sz="1200" b="0" i="0" u="none" strike="noStrike" dirty="0">
                <a:solidFill>
                  <a:srgbClr val="000000"/>
                </a:solidFill>
                <a:effectLst/>
                <a:latin typeface="Arial" panose="020B0604020202020204" pitchFamily="34" charset="0"/>
              </a:rPr>
              <a:t>5. Teacher elicits numbers in Spanish from pupils chorally for additional read aloud practice, and click to reveal the number answers.</a:t>
            </a:r>
          </a:p>
          <a:p>
            <a:pPr rtl="0">
              <a:spcBef>
                <a:spcPts val="0"/>
              </a:spcBef>
              <a:spcAft>
                <a:spcPts val="0"/>
              </a:spcAft>
            </a:pPr>
            <a:r>
              <a:rPr lang="en-GB" sz="1200" b="0" i="0" u="none" strike="noStrike" dirty="0">
                <a:solidFill>
                  <a:srgbClr val="000000"/>
                </a:solidFill>
                <a:effectLst/>
                <a:latin typeface="Arial" panose="020B0604020202020204" pitchFamily="34" charset="0"/>
              </a:rPr>
              <a:t>6. Pupils swap roles. </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7. Repeat steps 2 – 5 with the 2</a:t>
            </a:r>
            <a:r>
              <a:rPr lang="en-GB" sz="1200" b="0" i="0" u="none" strike="noStrike" baseline="30000" dirty="0">
                <a:solidFill>
                  <a:srgbClr val="000000"/>
                </a:solidFill>
                <a:effectLst/>
                <a:latin typeface="Arial" panose="020B0604020202020204" pitchFamily="34" charset="0"/>
              </a:rPr>
              <a:t>nd</a:t>
            </a:r>
            <a:r>
              <a:rPr lang="en-GB" sz="1200" b="0" i="0" u="none" strike="noStrike" dirty="0">
                <a:solidFill>
                  <a:srgbClr val="000000"/>
                </a:solidFill>
                <a:effectLst/>
                <a:latin typeface="Arial" panose="020B0604020202020204" pitchFamily="34" charset="0"/>
              </a:rPr>
              <a:t> set of numbers.</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8. If required, teachers can click the number buttons to hear the numbers said by a native speaker.</a:t>
            </a: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veinticinco</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treinta</a:t>
            </a:r>
            <a:r>
              <a:rPr lang="en-GB" sz="1200" b="0" i="0" u="none" strike="noStrike" dirty="0">
                <a:solidFill>
                  <a:srgbClr val="000000"/>
                </a:solidFill>
                <a:effectLst/>
                <a:latin typeface="Arial" panose="020B0604020202020204" pitchFamily="34" charset="0"/>
              </a:rPr>
              <a:t> y </a:t>
            </a:r>
            <a:r>
              <a:rPr lang="en-GB" sz="1200" b="0" i="0" u="none" strike="noStrike" dirty="0" err="1">
                <a:solidFill>
                  <a:srgbClr val="000000"/>
                </a:solidFill>
                <a:effectLst/>
                <a:latin typeface="Arial" panose="020B0604020202020204" pitchFamily="34" charset="0"/>
              </a:rPr>
              <a:t>uno</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veintinueve</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veintiséis</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veintiocho</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veintidós</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treinta</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veinticuatro</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veintisiete</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veintitrés</a:t>
            </a:r>
            <a:endParaRPr lang="en-GB" b="0" dirty="0">
              <a:effectLst/>
            </a:endParaRPr>
          </a:p>
          <a:p>
            <a:br>
              <a:rPr lang="en-GB" b="0" dirty="0">
                <a:effectLst/>
              </a:rPr>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6626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2087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6794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21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5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transcription of [n] and [ñ] with towns and village names in Asturias.</a:t>
            </a:r>
          </a:p>
          <a:p>
            <a:pPr marL="0" lvl="0" indent="0" algn="l" rtl="0">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listen to each word and write [n] or [ñ].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the letter and elicit pronunciation of the full place name from pupils.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Elicit also the number for each place name.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If desired, click on the number to hear the audio.</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each audio button to listen.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aseline="0" dirty="0"/>
              <a:t>:</a:t>
            </a:r>
            <a:br>
              <a:rPr lang="en-GB" baseline="0" dirty="0"/>
            </a:br>
            <a:r>
              <a:rPr lang="en-GB" baseline="0" dirty="0"/>
              <a:t>Pupils could turn away from the board and transcribe the whole place name.  They have learnt all the SSC previously.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Transcript 1:</a:t>
            </a: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E. </a:t>
            </a:r>
            <a:r>
              <a:rPr lang="en-GB" sz="1200" b="0" dirty="0" err="1">
                <a:effectLst/>
                <a:latin typeface="Calibri" panose="020F0502020204030204" pitchFamily="34" charset="0"/>
                <a:ea typeface="Calibri" panose="020F0502020204030204" pitchFamily="34" charset="0"/>
              </a:rPr>
              <a:t>Llanes</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1. </a:t>
            </a:r>
            <a:r>
              <a:rPr lang="en-GB" sz="1200" b="0" dirty="0" err="1">
                <a:effectLst/>
                <a:latin typeface="Calibri" panose="020F0502020204030204" pitchFamily="34" charset="0"/>
                <a:ea typeface="Calibri" panose="020F0502020204030204" pitchFamily="34" charset="0"/>
              </a:rPr>
              <a:t>Bimenes</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2. </a:t>
            </a:r>
            <a:r>
              <a:rPr lang="en-GB" sz="1200" b="0" dirty="0" err="1">
                <a:effectLst/>
                <a:latin typeface="Calibri" panose="020F0502020204030204" pitchFamily="34" charset="0"/>
                <a:ea typeface="Calibri" panose="020F0502020204030204" pitchFamily="34" charset="0"/>
              </a:rPr>
              <a:t>Laviana</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3. </a:t>
            </a:r>
            <a:r>
              <a:rPr lang="en-GB" sz="1200" b="0" dirty="0" err="1">
                <a:effectLst/>
                <a:latin typeface="Calibri" panose="020F0502020204030204" pitchFamily="34" charset="0"/>
                <a:ea typeface="Calibri" panose="020F0502020204030204" pitchFamily="34" charset="0"/>
              </a:rPr>
              <a:t>Degaña</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4. </a:t>
            </a:r>
            <a:r>
              <a:rPr lang="en-GB" sz="1200" b="0" dirty="0" err="1">
                <a:effectLst/>
                <a:latin typeface="Calibri" panose="020F0502020204030204" pitchFamily="34" charset="0"/>
                <a:ea typeface="Calibri" panose="020F0502020204030204" pitchFamily="34" charset="0"/>
              </a:rPr>
              <a:t>Coaña</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5. </a:t>
            </a:r>
            <a:r>
              <a:rPr lang="en-GB" sz="1200" b="0" dirty="0" err="1">
                <a:effectLst/>
                <a:latin typeface="Calibri" panose="020F0502020204030204" pitchFamily="34" charset="0"/>
                <a:ea typeface="Calibri" panose="020F0502020204030204" pitchFamily="34" charset="0"/>
              </a:rPr>
              <a:t>Carreño</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6. </a:t>
            </a:r>
            <a:r>
              <a:rPr lang="en-GB" sz="1200" b="0" dirty="0" err="1">
                <a:effectLst/>
                <a:latin typeface="Calibri" panose="020F0502020204030204" pitchFamily="34" charset="0"/>
                <a:ea typeface="Calibri" panose="020F0502020204030204" pitchFamily="34" charset="0"/>
              </a:rPr>
              <a:t>Cabanes</a:t>
            </a:r>
            <a:br>
              <a:rPr lang="en-GB" sz="1200" b="0" dirty="0">
                <a:effectLst/>
                <a:latin typeface="Calibri" panose="020F0502020204030204" pitchFamily="34" charset="0"/>
                <a:ea typeface="Calibri" panose="020F0502020204030204" pitchFamily="34" charset="0"/>
              </a:rPr>
            </a:b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Transcript 2:</a:t>
            </a:r>
          </a:p>
          <a:p>
            <a:pPr marL="0" lvl="0" indent="0" algn="l" rtl="0">
              <a:spcBef>
                <a:spcPts val="0"/>
              </a:spcBef>
              <a:spcAft>
                <a:spcPts val="0"/>
              </a:spcAft>
              <a:buNone/>
            </a:pPr>
            <a:r>
              <a:rPr lang="en-GB" dirty="0" err="1"/>
              <a:t>treinta</a:t>
            </a:r>
            <a:r>
              <a:rPr lang="en-GB" dirty="0"/>
              <a:t> y </a:t>
            </a:r>
            <a:r>
              <a:rPr lang="en-GB" dirty="0" err="1"/>
              <a:t>cinco</a:t>
            </a:r>
            <a:br>
              <a:rPr lang="en-GB" dirty="0"/>
            </a:br>
            <a:r>
              <a:rPr lang="en-GB" dirty="0"/>
              <a:t>seis</a:t>
            </a:r>
            <a:br>
              <a:rPr lang="en-GB" dirty="0"/>
            </a:br>
            <a:r>
              <a:rPr lang="en-GB" dirty="0" err="1"/>
              <a:t>treinta</a:t>
            </a:r>
            <a:r>
              <a:rPr lang="en-GB" dirty="0"/>
              <a:t> y dos</a:t>
            </a:r>
            <a:br>
              <a:rPr lang="en-GB" dirty="0"/>
            </a:br>
            <a:r>
              <a:rPr lang="en-GB" dirty="0" err="1"/>
              <a:t>veintidós</a:t>
            </a:r>
            <a:br>
              <a:rPr lang="en-GB" dirty="0"/>
            </a:br>
            <a:r>
              <a:rPr lang="en-GB" dirty="0" err="1"/>
              <a:t>dieciocho</a:t>
            </a:r>
            <a:br>
              <a:rPr lang="en-GB" dirty="0"/>
            </a:br>
            <a:r>
              <a:rPr lang="en-GB" dirty="0" err="1"/>
              <a:t>catorce</a:t>
            </a:r>
            <a:br>
              <a:rPr lang="en-GB" dirty="0"/>
            </a:br>
            <a:r>
              <a:rPr lang="en-GB" dirty="0" err="1"/>
              <a:t>nueve</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Picture attribution</a:t>
            </a:r>
            <a:r>
              <a:rPr lang="en-GB" dirty="0"/>
              <a:t>:</a:t>
            </a:r>
            <a:br>
              <a:rPr lang="en-GB" dirty="0"/>
            </a:br>
            <a:r>
              <a:rPr lang="en-GB" dirty="0" err="1"/>
              <a:t>Eldelcarro</a:t>
            </a:r>
            <a:r>
              <a:rPr lang="en-GB" dirty="0"/>
              <a:t>, CC BY-SA 2.5 ES via Wikimedia Commons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numbers and previously taught vocabulary that we are revisiting this week.</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 (in digits) and the item in English. (e.g. 13 bottles)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highlight the number answer and reveal the noun.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for the follow 5 sentences.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0" baseline="0" dirty="0"/>
              <a:t>:</a:t>
            </a:r>
            <a:br>
              <a:rPr lang="en-GB" b="0" baseline="0" dirty="0"/>
            </a:br>
            <a:r>
              <a:rPr lang="en-GB" b="0" baseline="0" dirty="0"/>
              <a:t>For more challenge in terms of comprehension remove the number options (or in a mixed proficiency class, some pupils can turn away from the board).</a:t>
            </a:r>
            <a:br>
              <a:rPr lang="en-GB" b="0" baseline="0" dirty="0"/>
            </a:br>
            <a:r>
              <a:rPr lang="en-GB" b="0" baseline="0" dirty="0"/>
              <a:t>For additional transcription practice, ask pupils to transcribe the sentence and then translate it.</a:t>
            </a:r>
            <a:br>
              <a:rPr lang="en-GB" b="0" baseline="0" dirty="0"/>
            </a:b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trece</a:t>
            </a:r>
            <a:r>
              <a:rPr lang="en-GB" b="0" baseline="0" dirty="0"/>
              <a:t> </a:t>
            </a:r>
            <a:r>
              <a:rPr lang="en-GB" b="0" baseline="0" dirty="0" err="1"/>
              <a:t>botellas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252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2/6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unos</a:t>
            </a:r>
            <a:r>
              <a:rPr lang="en-GB" b="0" baseline="0" dirty="0"/>
              <a:t> </a:t>
            </a:r>
            <a:r>
              <a:rPr lang="en-GB" b="0" baseline="0" dirty="0" err="1"/>
              <a:t>espacios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945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3/6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diez</a:t>
            </a:r>
            <a:r>
              <a:rPr lang="en-GB" b="0" baseline="0" dirty="0"/>
              <a:t> </a:t>
            </a:r>
            <a:r>
              <a:rPr lang="en-GB" b="0" baseline="0" dirty="0" err="1"/>
              <a:t>lápices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74160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4/6</a:t>
            </a:r>
            <a:br>
              <a:rPr lang="en-GB" b="0" baseline="0" dirty="0"/>
            </a:br>
            <a:r>
              <a:rPr lang="en-GB" b="1" baseline="0" dirty="0"/>
              <a:t>Transcription</a:t>
            </a:r>
            <a:r>
              <a:rPr lang="en-GB" b="0" baseline="0" dirty="0"/>
              <a:t>:</a:t>
            </a:r>
            <a:br>
              <a:rPr lang="en-GB" b="0" baseline="0" dirty="0"/>
            </a:br>
            <a:r>
              <a:rPr lang="en-GB" b="0" baseline="0" dirty="0"/>
              <a:t>Hay quince </a:t>
            </a:r>
            <a:r>
              <a:rPr lang="en-GB" b="0" baseline="0" dirty="0" err="1"/>
              <a:t>ventanas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43340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5/6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veintiuna</a:t>
            </a:r>
            <a:r>
              <a:rPr lang="en-GB" b="0" baseline="0" dirty="0"/>
              <a:t> </a:t>
            </a:r>
            <a:r>
              <a:rPr lang="en-GB" b="0" baseline="0" dirty="0" err="1"/>
              <a:t>gomas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071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6/6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cuatro</a:t>
            </a:r>
            <a:r>
              <a:rPr lang="en-GB" b="0" baseline="0" dirty="0"/>
              <a:t> </a:t>
            </a:r>
            <a:r>
              <a:rPr lang="en-GB" b="0" baseline="0" dirty="0" err="1"/>
              <a:t>lámparas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52374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t>
            </a:r>
            <a:r>
              <a:rPr lang="en-GB" b="1" i="1" dirty="0"/>
              <a:t>hay </a:t>
            </a:r>
            <a:r>
              <a:rPr lang="en-GB" b="0" dirty="0"/>
              <a:t>and </a:t>
            </a:r>
            <a:r>
              <a:rPr lang="en-GB" b="1" i="1" dirty="0" err="1"/>
              <a:t>tiene</a:t>
            </a:r>
            <a:r>
              <a:rPr lang="en-GB" b="0" dirty="0"/>
              <a:t> and remind them that </a:t>
            </a:r>
            <a:r>
              <a:rPr lang="en-GB" b="1" i="1" dirty="0" err="1"/>
              <a:t>en</a:t>
            </a:r>
            <a:r>
              <a:rPr lang="en-GB" b="0" dirty="0"/>
              <a:t> is often used to start sentences with </a:t>
            </a:r>
            <a:r>
              <a:rPr lang="en-GB" b="1" i="1" dirty="0"/>
              <a:t>hay</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Picture attribution:</a:t>
            </a:r>
            <a:br>
              <a:rPr lang="en-GB" dirty="0"/>
            </a:br>
            <a:r>
              <a:rPr lang="en-GB" dirty="0"/>
              <a:t>José Luis </a:t>
            </a:r>
            <a:r>
              <a:rPr lang="en-GB" dirty="0" err="1"/>
              <a:t>Filpo</a:t>
            </a:r>
            <a:r>
              <a:rPr lang="en-GB" dirty="0"/>
              <a:t> Cabana, CC BY 3.0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14064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18/02/2022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audio" Target="../media/audio31.wav"/><Relationship Id="rId3" Type="http://schemas.openxmlformats.org/officeDocument/2006/relationships/audio" Target="../media/audio25.wav"/><Relationship Id="rId7" Type="http://schemas.openxmlformats.org/officeDocument/2006/relationships/audio" Target="../media/audio27.wav"/><Relationship Id="rId12" Type="http://schemas.openxmlformats.org/officeDocument/2006/relationships/audio" Target="../media/audio30.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audio" Target="../media/audio29.wav"/><Relationship Id="rId5" Type="http://schemas.openxmlformats.org/officeDocument/2006/relationships/image" Target="../media/image40.png"/><Relationship Id="rId15" Type="http://schemas.openxmlformats.org/officeDocument/2006/relationships/audio" Target="../media/audio33.wav"/><Relationship Id="rId10" Type="http://schemas.openxmlformats.org/officeDocument/2006/relationships/audio" Target="../media/audio28.wav"/><Relationship Id="rId4" Type="http://schemas.openxmlformats.org/officeDocument/2006/relationships/audio" Target="../media/audio26.wav"/><Relationship Id="rId9" Type="http://schemas.openxmlformats.org/officeDocument/2006/relationships/image" Target="../media/image42.jpg"/><Relationship Id="rId14" Type="http://schemas.openxmlformats.org/officeDocument/2006/relationships/audio" Target="../media/audio32.wav"/></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image" Target="../media/image51.gif"/><Relationship Id="rId5" Type="http://schemas.openxmlformats.org/officeDocument/2006/relationships/image" Target="../media/image45.png"/><Relationship Id="rId10" Type="http://schemas.openxmlformats.org/officeDocument/2006/relationships/image" Target="../media/image50.gif"/><Relationship Id="rId4" Type="http://schemas.openxmlformats.org/officeDocument/2006/relationships/image" Target="../media/image44.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18" Type="http://schemas.openxmlformats.org/officeDocument/2006/relationships/image" Target="../media/image55.png"/><Relationship Id="rId3" Type="http://schemas.openxmlformats.org/officeDocument/2006/relationships/image" Target="../media/image7.png"/><Relationship Id="rId21" Type="http://schemas.openxmlformats.org/officeDocument/2006/relationships/image" Target="../media/image58.png"/><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notesSlide" Target="../notesSlides/notesSlide12.xml"/><Relationship Id="rId16" Type="http://schemas.openxmlformats.org/officeDocument/2006/relationships/image" Target="../media/image53.svg"/><Relationship Id="rId20"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audio" Target="../media/audio36.wav"/><Relationship Id="rId11" Type="http://schemas.openxmlformats.org/officeDocument/2006/relationships/audio" Target="../media/audio41.wav"/><Relationship Id="rId24" Type="http://schemas.openxmlformats.org/officeDocument/2006/relationships/image" Target="../media/image61.png"/><Relationship Id="rId5" Type="http://schemas.openxmlformats.org/officeDocument/2006/relationships/audio" Target="../media/audio35.wav"/><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audio" Target="../media/audio40.wav"/><Relationship Id="rId19" Type="http://schemas.openxmlformats.org/officeDocument/2006/relationships/image" Target="../media/image56.png"/><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image" Target="../media/image46.png"/><Relationship Id="rId22"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4.wav"/><Relationship Id="rId18" Type="http://schemas.openxmlformats.org/officeDocument/2006/relationships/audio" Target="../media/audio59.wav"/><Relationship Id="rId3" Type="http://schemas.openxmlformats.org/officeDocument/2006/relationships/audio" Target="../media/audio44.wav"/><Relationship Id="rId21" Type="http://schemas.openxmlformats.org/officeDocument/2006/relationships/image" Target="../media/image63.png"/><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audio" Target="../media/audio58.wav"/><Relationship Id="rId2" Type="http://schemas.openxmlformats.org/officeDocument/2006/relationships/notesSlide" Target="../notesSlides/notesSlide14.xml"/><Relationship Id="rId16" Type="http://schemas.openxmlformats.org/officeDocument/2006/relationships/audio" Target="../media/audio57.wav"/><Relationship Id="rId20" Type="http://schemas.openxmlformats.org/officeDocument/2006/relationships/audio" Target="../media/audio61.wav"/><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audio" Target="../media/audio52.wav"/><Relationship Id="rId24" Type="http://schemas.openxmlformats.org/officeDocument/2006/relationships/image" Target="../media/image66.png"/><Relationship Id="rId5" Type="http://schemas.openxmlformats.org/officeDocument/2006/relationships/audio" Target="../media/audio46.wav"/><Relationship Id="rId15" Type="http://schemas.openxmlformats.org/officeDocument/2006/relationships/audio" Target="../media/audio56.wav"/><Relationship Id="rId23" Type="http://schemas.openxmlformats.org/officeDocument/2006/relationships/image" Target="../media/image65.png"/><Relationship Id="rId10" Type="http://schemas.openxmlformats.org/officeDocument/2006/relationships/audio" Target="../media/audio51.wav"/><Relationship Id="rId19" Type="http://schemas.openxmlformats.org/officeDocument/2006/relationships/audio" Target="../media/audio60.wav"/><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6.wav"/><Relationship Id="rId18" Type="http://schemas.openxmlformats.org/officeDocument/2006/relationships/audio" Target="../media/audio11.wav"/><Relationship Id="rId3" Type="http://schemas.openxmlformats.org/officeDocument/2006/relationships/image" Target="../media/image6.png"/><Relationship Id="rId21" Type="http://schemas.openxmlformats.org/officeDocument/2006/relationships/audio" Target="../media/audio14.wav"/><Relationship Id="rId7" Type="http://schemas.openxmlformats.org/officeDocument/2006/relationships/image" Target="../media/image8.png"/><Relationship Id="rId12" Type="http://schemas.openxmlformats.org/officeDocument/2006/relationships/audio" Target="../media/audio5.wav"/><Relationship Id="rId17" Type="http://schemas.openxmlformats.org/officeDocument/2006/relationships/audio" Target="../media/audio10.wav"/><Relationship Id="rId2" Type="http://schemas.openxmlformats.org/officeDocument/2006/relationships/notesSlide" Target="../notesSlides/notesSlide2.xml"/><Relationship Id="rId16" Type="http://schemas.openxmlformats.org/officeDocument/2006/relationships/audio" Target="../media/audio9.wav"/><Relationship Id="rId20" Type="http://schemas.openxmlformats.org/officeDocument/2006/relationships/audio" Target="../media/audio13.wav"/><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audio" Target="../media/audio4.wav"/><Relationship Id="rId5" Type="http://schemas.openxmlformats.org/officeDocument/2006/relationships/audio" Target="../media/audio2.wav"/><Relationship Id="rId15" Type="http://schemas.openxmlformats.org/officeDocument/2006/relationships/audio" Target="../media/audio8.wav"/><Relationship Id="rId23" Type="http://schemas.openxmlformats.org/officeDocument/2006/relationships/audio" Target="../media/audio16.wav"/><Relationship Id="rId10" Type="http://schemas.openxmlformats.org/officeDocument/2006/relationships/audio" Target="../media/audio3.wav"/><Relationship Id="rId19" Type="http://schemas.openxmlformats.org/officeDocument/2006/relationships/audio" Target="../media/audio12.wav"/><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audio" Target="../media/audio7.wav"/><Relationship Id="rId22" Type="http://schemas.openxmlformats.org/officeDocument/2006/relationships/audio" Target="../media/audio15.wav"/></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7.wav"/><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audio" Target="../media/audio18.wav"/><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8.wav"/><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audio" Target="../media/audio20.wav"/><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8.wav"/><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audio" Target="../media/audio21.wav"/><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8.wav"/><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audio" Target="../media/audio22.wav"/><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8.wav"/><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audio" Target="../media/audio23.wav"/><Relationship Id="rId10"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8.wav"/><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audio" Target="../media/audio24.wav"/><Relationship Id="rId10" Type="http://schemas.openxmlformats.org/officeDocument/2006/relationships/image" Target="../media/image36.gif"/><Relationship Id="rId4" Type="http://schemas.openxmlformats.org/officeDocument/2006/relationships/image" Target="../media/image7.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me and others do</a:t>
            </a:r>
            <a:endParaRPr lang="en-GB" dirty="0">
              <a:latin typeface="Century Gothic" panose="020B0502020202020204" pitchFamily="34" charset="0"/>
            </a:endParaRPr>
          </a:p>
        </p:txBody>
      </p:sp>
      <p:grpSp>
        <p:nvGrpSpPr>
          <p:cNvPr id="7" name="Group 6">
            <a:extLst>
              <a:ext uri="{FF2B5EF4-FFF2-40B4-BE49-F238E27FC236}">
                <a16:creationId xmlns:a16="http://schemas.microsoft.com/office/drawing/2014/main" id="{BE2DB7B1-C705-45BE-BBF5-EC3C1A9337C1}"/>
              </a:ext>
            </a:extLst>
          </p:cNvPr>
          <p:cNvGrpSpPr/>
          <p:nvPr/>
        </p:nvGrpSpPr>
        <p:grpSpPr>
          <a:xfrm>
            <a:off x="178190" y="1953692"/>
            <a:ext cx="4350984" cy="2860153"/>
            <a:chOff x="178190" y="1953692"/>
            <a:chExt cx="4350984" cy="2860153"/>
          </a:xfrm>
        </p:grpSpPr>
        <p:pic>
          <p:nvPicPr>
            <p:cNvPr id="8" name="Picture 7" descr="A picture containing text, gallinaceous bird, phasianid&#10;&#10;Description automatically generated">
              <a:extLst>
                <a:ext uri="{FF2B5EF4-FFF2-40B4-BE49-F238E27FC236}">
                  <a16:creationId xmlns:a16="http://schemas.microsoft.com/office/drawing/2014/main" id="{04900867-B362-4317-A6D8-334710C45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732" y="1953692"/>
              <a:ext cx="1089402" cy="1724363"/>
            </a:xfrm>
            <a:prstGeom prst="rect">
              <a:avLst/>
            </a:prstGeom>
          </p:spPr>
        </p:pic>
        <p:pic>
          <p:nvPicPr>
            <p:cNvPr id="9" name="Picture 8">
              <a:extLst>
                <a:ext uri="{FF2B5EF4-FFF2-40B4-BE49-F238E27FC236}">
                  <a16:creationId xmlns:a16="http://schemas.microsoft.com/office/drawing/2014/main" id="{4A22E8B9-7F93-4E63-8E03-3D08AF092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075" y="2940653"/>
              <a:ext cx="1241359" cy="1192868"/>
            </a:xfrm>
            <a:prstGeom prst="rect">
              <a:avLst/>
            </a:prstGeom>
          </p:spPr>
        </p:pic>
        <p:pic>
          <p:nvPicPr>
            <p:cNvPr id="10" name="Picture 9" descr="Shape&#10;&#10;Description automatically generated">
              <a:extLst>
                <a:ext uri="{FF2B5EF4-FFF2-40B4-BE49-F238E27FC236}">
                  <a16:creationId xmlns:a16="http://schemas.microsoft.com/office/drawing/2014/main" id="{B02CCEF5-AE68-46F6-9A8F-D7DA14E299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2210">
              <a:off x="1784625" y="2217145"/>
              <a:ext cx="1828278" cy="1816851"/>
            </a:xfrm>
            <a:prstGeom prst="rect">
              <a:avLst/>
            </a:prstGeom>
          </p:spPr>
        </p:pic>
        <p:pic>
          <p:nvPicPr>
            <p:cNvPr id="11" name="Picture 10">
              <a:extLst>
                <a:ext uri="{FF2B5EF4-FFF2-40B4-BE49-F238E27FC236}">
                  <a16:creationId xmlns:a16="http://schemas.microsoft.com/office/drawing/2014/main" id="{43DCE191-BDDC-4BDC-8620-8AB15DB0A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71794">
              <a:off x="178190" y="3674515"/>
              <a:ext cx="4350984" cy="113933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Title 1">
            <a:hlinkClick r:id="" action="ppaction://noaction">
              <a:snd r:embed="rId3" name="f6_1.wav"/>
            </a:hlinkClick>
            <a:extLst>
              <a:ext uri="{FF2B5EF4-FFF2-40B4-BE49-F238E27FC236}">
                <a16:creationId xmlns:a16="http://schemas.microsoft.com/office/drawing/2014/main" id="{D8E80457-EF4A-406F-B461-C87C2DB195B3}"/>
              </a:ext>
            </a:extLst>
          </p:cNvPr>
          <p:cNvSpPr txBox="1">
            <a:spLocks/>
          </p:cNvSpPr>
          <p:nvPr/>
        </p:nvSpPr>
        <p:spPr>
          <a:xfrm>
            <a:off x="3260098" y="-5564"/>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1E4E79"/>
              </a:buClr>
              <a:buSzPts val="8625"/>
              <a:buFont typeface="Century Gothic"/>
              <a:buNone/>
              <a:tabLst/>
              <a:defRPr/>
            </a:pPr>
            <a:r>
              <a:rPr kumimoji="0" lang="en-GB" sz="3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Oviedo</a:t>
            </a:r>
            <a:endParaRPr kumimoji="0" lang="en-GB" sz="3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61" name="Google Shape;169;p8">
            <a:hlinkClick r:id="" action="ppaction://noaction">
              <a:snd r:embed="rId4" name="f6_2.wav"/>
            </a:hlinkClick>
            <a:extLst>
              <a:ext uri="{FF2B5EF4-FFF2-40B4-BE49-F238E27FC236}">
                <a16:creationId xmlns:a16="http://schemas.microsoft.com/office/drawing/2014/main" id="{F7FF31A2-F240-4064-9445-7AF695E708D7}"/>
              </a:ext>
            </a:extLst>
          </p:cNvPr>
          <p:cNvSpPr txBox="1"/>
          <p:nvPr/>
        </p:nvSpPr>
        <p:spPr>
          <a:xfrm>
            <a:off x="44675" y="587161"/>
            <a:ext cx="9853304"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Lee las </a:t>
            </a:r>
            <a:r>
              <a:rPr kumimoji="0" lang="en-GB" sz="24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frases</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 </a:t>
            </a:r>
            <a:r>
              <a:rPr kumimoji="0" lang="en-GB" sz="24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marca</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el </a:t>
            </a:r>
            <a:r>
              <a:rPr kumimoji="0" lang="en-GB" sz="24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verbo</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correcto</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¿Es hay o </a:t>
            </a:r>
            <a:r>
              <a:rPr kumimoji="0" lang="en-GB" sz="24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tiene</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0" name="Google Shape;282;p13" descr="Reading, Book, Symbol, Icon, Reader, Man">
            <a:extLst>
              <a:ext uri="{FF2B5EF4-FFF2-40B4-BE49-F238E27FC236}">
                <a16:creationId xmlns:a16="http://schemas.microsoft.com/office/drawing/2014/main" id="{B209CA1B-F4E9-43D2-9AA4-DD56AE9ECE15}"/>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1" name="Title 1">
            <a:extLst>
              <a:ext uri="{FF2B5EF4-FFF2-40B4-BE49-F238E27FC236}">
                <a16:creationId xmlns:a16="http://schemas.microsoft.com/office/drawing/2014/main" id="{BFB14C23-A630-44C2-8F82-3B8E9B085046}"/>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2" name="Google Shape;169;p8">
            <a:hlinkClick r:id="" action="ppaction://noaction">
              <a:snd r:embed="rId7" name="f6_3.wav"/>
            </a:hlinkClick>
            <a:extLst>
              <a:ext uri="{FF2B5EF4-FFF2-40B4-BE49-F238E27FC236}">
                <a16:creationId xmlns:a16="http://schemas.microsoft.com/office/drawing/2014/main" id="{B9797CE9-6764-4C79-886F-BEFCE137E438}"/>
              </a:ext>
            </a:extLst>
          </p:cNvPr>
          <p:cNvSpPr txBox="1"/>
          <p:nvPr/>
        </p:nvSpPr>
        <p:spPr>
          <a:xfrm>
            <a:off x="44675" y="992460"/>
            <a:ext cx="9853304"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Escribe la </a:t>
            </a:r>
            <a:r>
              <a:rPr kumimoji="0" lang="en-GB" sz="24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segunda</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parte</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de la </a:t>
            </a:r>
            <a:r>
              <a:rPr kumimoji="0" lang="en-GB" sz="24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frase</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inglés</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graphicFrame>
        <p:nvGraphicFramePr>
          <p:cNvPr id="5" name="Table 5">
            <a:extLst>
              <a:ext uri="{FF2B5EF4-FFF2-40B4-BE49-F238E27FC236}">
                <a16:creationId xmlns:a16="http://schemas.microsoft.com/office/drawing/2014/main" id="{1923323D-73E8-475D-A08A-1EC5C948DBE4}"/>
              </a:ext>
            </a:extLst>
          </p:cNvPr>
          <p:cNvGraphicFramePr>
            <a:graphicFrameLocks noGrp="1"/>
          </p:cNvGraphicFramePr>
          <p:nvPr/>
        </p:nvGraphicFramePr>
        <p:xfrm>
          <a:off x="123171" y="1469324"/>
          <a:ext cx="11956534" cy="5230332"/>
        </p:xfrm>
        <a:graphic>
          <a:graphicData uri="http://schemas.openxmlformats.org/drawingml/2006/table">
            <a:tbl>
              <a:tblPr firstRow="1" bandRow="1">
                <a:tableStyleId>{5940675A-B579-460E-94D1-54222C63F5DA}</a:tableStyleId>
              </a:tblPr>
              <a:tblGrid>
                <a:gridCol w="2860661">
                  <a:extLst>
                    <a:ext uri="{9D8B030D-6E8A-4147-A177-3AD203B41FA5}">
                      <a16:colId xmlns:a16="http://schemas.microsoft.com/office/drawing/2014/main" val="2021532726"/>
                    </a:ext>
                  </a:extLst>
                </a:gridCol>
                <a:gridCol w="1074821">
                  <a:extLst>
                    <a:ext uri="{9D8B030D-6E8A-4147-A177-3AD203B41FA5}">
                      <a16:colId xmlns:a16="http://schemas.microsoft.com/office/drawing/2014/main" val="3190987937"/>
                    </a:ext>
                  </a:extLst>
                </a:gridCol>
                <a:gridCol w="1074821">
                  <a:extLst>
                    <a:ext uri="{9D8B030D-6E8A-4147-A177-3AD203B41FA5}">
                      <a16:colId xmlns:a16="http://schemas.microsoft.com/office/drawing/2014/main" val="556277959"/>
                    </a:ext>
                  </a:extLst>
                </a:gridCol>
                <a:gridCol w="6946231">
                  <a:extLst>
                    <a:ext uri="{9D8B030D-6E8A-4147-A177-3AD203B41FA5}">
                      <a16:colId xmlns:a16="http://schemas.microsoft.com/office/drawing/2014/main" val="3299066488"/>
                    </a:ext>
                  </a:extLst>
                </a:gridCol>
              </a:tblGrid>
              <a:tr h="871722">
                <a:tc>
                  <a:txBody>
                    <a:bodyPr/>
                    <a:lstStyle/>
                    <a:p>
                      <a:r>
                        <a:rPr lang="en-GB" sz="2400" dirty="0">
                          <a:solidFill>
                            <a:srgbClr val="002060"/>
                          </a:solidFill>
                          <a:latin typeface="Century Gothic" panose="020B0502020202020204" pitchFamily="34" charset="0"/>
                        </a:rPr>
                        <a:t>1.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Oviedo</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museos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el </a:t>
                      </a:r>
                      <a:r>
                        <a:rPr lang="en-GB" sz="2400" dirty="0" err="1">
                          <a:solidFill>
                            <a:srgbClr val="002060"/>
                          </a:solidFill>
                          <a:latin typeface="Century Gothic" panose="020B0502020202020204" pitchFamily="34" charset="0"/>
                        </a:rPr>
                        <a:t>centro</a:t>
                      </a:r>
                      <a:r>
                        <a:rPr lang="en-GB" sz="2400" dirty="0">
                          <a:solidFill>
                            <a:srgbClr val="002060"/>
                          </a:solidFill>
                          <a:latin typeface="Century Gothic" panose="020B0502020202020204" pitchFamily="34" charset="0"/>
                        </a:rPr>
                        <a:t> de la ciudad.</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997689182"/>
                  </a:ext>
                </a:extLst>
              </a:tr>
              <a:tr h="871722">
                <a:tc>
                  <a:txBody>
                    <a:bodyPr/>
                    <a:lstStyle/>
                    <a:p>
                      <a:r>
                        <a:rPr lang="en-GB" sz="2400" dirty="0">
                          <a:solidFill>
                            <a:srgbClr val="002060"/>
                          </a:solidFill>
                          <a:latin typeface="Century Gothic" panose="020B0502020202020204" pitchFamily="34" charset="0"/>
                        </a:rPr>
                        <a:t>2. Oviedo </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espacios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verdes</a:t>
                      </a:r>
                      <a:r>
                        <a:rPr lang="en-GB" sz="2400" dirty="0">
                          <a:solidFill>
                            <a:srgbClr val="002060"/>
                          </a:solidFill>
                          <a:latin typeface="Century Gothic" panose="020B0502020202020204" pitchFamily="34" charset="0"/>
                        </a:rPr>
                        <a:t> y bonitos </a:t>
                      </a:r>
                      <a:r>
                        <a:rPr lang="en-GB" sz="2400" dirty="0" err="1">
                          <a:solidFill>
                            <a:srgbClr val="002060"/>
                          </a:solidFill>
                          <a:latin typeface="Century Gothic" panose="020B0502020202020204" pitchFamily="34" charset="0"/>
                        </a:rPr>
                        <a:t>también</a:t>
                      </a:r>
                      <a:r>
                        <a:rPr lang="en-GB" sz="24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712988976"/>
                  </a:ext>
                </a:extLst>
              </a:tr>
              <a:tr h="871722">
                <a:tc>
                  <a:txBody>
                    <a:bodyPr/>
                    <a:lstStyle/>
                    <a:p>
                      <a:r>
                        <a:rPr lang="en-GB" sz="2400" dirty="0">
                          <a:solidFill>
                            <a:srgbClr val="002060"/>
                          </a:solidFill>
                          <a:latin typeface="Century Gothic" panose="020B0502020202020204" pitchFamily="34" charset="0"/>
                        </a:rPr>
                        <a:t>3.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la ciudad no</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playas.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968987389"/>
                  </a:ext>
                </a:extLst>
              </a:tr>
              <a:tr h="871722">
                <a:tc>
                  <a:txBody>
                    <a:bodyPr/>
                    <a:lstStyle/>
                    <a:p>
                      <a:r>
                        <a:rPr lang="en-GB" sz="2400" dirty="0">
                          <a:solidFill>
                            <a:srgbClr val="002060"/>
                          </a:solidFill>
                          <a:latin typeface="Century Gothic" panose="020B0502020202020204" pitchFamily="34" charset="0"/>
                        </a:rPr>
                        <a:t>4.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región</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montañas</a:t>
                      </a:r>
                      <a:r>
                        <a:rPr lang="en-GB" sz="2400" dirty="0">
                          <a:solidFill>
                            <a:srgbClr val="002060"/>
                          </a:solidFill>
                          <a:latin typeface="Century Gothic" panose="020B0502020202020204" pitchFamily="34" charset="0"/>
                        </a:rPr>
                        <a:t>, los </a:t>
                      </a:r>
                      <a:r>
                        <a:rPr lang="en-GB" sz="2400" i="1" dirty="0" err="1">
                          <a:solidFill>
                            <a:srgbClr val="002060"/>
                          </a:solidFill>
                          <a:latin typeface="Century Gothic" panose="020B0502020202020204" pitchFamily="34" charset="0"/>
                        </a:rPr>
                        <a:t>Picos</a:t>
                      </a:r>
                      <a:r>
                        <a:rPr lang="en-GB" sz="2400" i="1" dirty="0">
                          <a:solidFill>
                            <a:srgbClr val="002060"/>
                          </a:solidFill>
                          <a:latin typeface="Century Gothic" panose="020B0502020202020204" pitchFamily="34" charset="0"/>
                        </a:rPr>
                        <a:t> de Europa</a:t>
                      </a:r>
                      <a:r>
                        <a:rPr lang="en-GB" sz="24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362671050"/>
                  </a:ext>
                </a:extLst>
              </a:tr>
              <a:tr h="871722">
                <a:tc>
                  <a:txBody>
                    <a:bodyPr/>
                    <a:lstStyle/>
                    <a:p>
                      <a:r>
                        <a:rPr lang="en-GB" sz="2400" dirty="0">
                          <a:solidFill>
                            <a:srgbClr val="002060"/>
                          </a:solidFill>
                          <a:latin typeface="Century Gothic" panose="020B0502020202020204" pitchFamily="34" charset="0"/>
                        </a:rPr>
                        <a:t>5. Oviedo</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fiestas </a:t>
                      </a:r>
                      <a:r>
                        <a:rPr lang="en-GB" sz="2400" dirty="0" err="1">
                          <a:solidFill>
                            <a:srgbClr val="002060"/>
                          </a:solidFill>
                          <a:latin typeface="Century Gothic" panose="020B0502020202020204" pitchFamily="34" charset="0"/>
                        </a:rPr>
                        <a:t>importantes</a:t>
                      </a:r>
                      <a:r>
                        <a:rPr lang="en-GB" sz="2400" dirty="0">
                          <a:solidFill>
                            <a:srgbClr val="002060"/>
                          </a:solidFill>
                          <a:latin typeface="Century Gothic" panose="020B0502020202020204" pitchFamily="34" charset="0"/>
                        </a:rPr>
                        <a:t> el 21 de </a:t>
                      </a:r>
                      <a:r>
                        <a:rPr lang="en-GB" sz="2400" dirty="0" err="1">
                          <a:solidFill>
                            <a:srgbClr val="002060"/>
                          </a:solidFill>
                          <a:latin typeface="Century Gothic" panose="020B0502020202020204" pitchFamily="34" charset="0"/>
                        </a:rPr>
                        <a:t>septiembre</a:t>
                      </a:r>
                      <a:r>
                        <a:rPr lang="en-GB" sz="24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114983050"/>
                  </a:ext>
                </a:extLst>
              </a:tr>
              <a:tr h="871722">
                <a:tc>
                  <a:txBody>
                    <a:bodyPr/>
                    <a:lstStyle/>
                    <a:p>
                      <a:r>
                        <a:rPr lang="en-GB" sz="2400" dirty="0">
                          <a:solidFill>
                            <a:srgbClr val="002060"/>
                          </a:solidFill>
                          <a:latin typeface="Century Gothic" panose="020B0502020202020204" pitchFamily="34" charset="0"/>
                        </a:rPr>
                        <a:t>6. La zona no</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temperaturas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bajas</a:t>
                      </a:r>
                      <a:r>
                        <a:rPr lang="en-GB" sz="24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027590704"/>
                  </a:ext>
                </a:extLst>
              </a:tr>
            </a:tbl>
          </a:graphicData>
        </a:graphic>
      </p:graphicFrame>
      <p:sp>
        <p:nvSpPr>
          <p:cNvPr id="7" name="TextBox 6">
            <a:extLst>
              <a:ext uri="{FF2B5EF4-FFF2-40B4-BE49-F238E27FC236}">
                <a16:creationId xmlns:a16="http://schemas.microsoft.com/office/drawing/2014/main" id="{F4BB9B18-0FB8-4CCD-94B8-0B662C1AAA71}"/>
              </a:ext>
            </a:extLst>
          </p:cNvPr>
          <p:cNvSpPr txBox="1"/>
          <p:nvPr/>
        </p:nvSpPr>
        <p:spPr>
          <a:xfrm>
            <a:off x="5165390" y="1894714"/>
            <a:ext cx="6849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some museums in the centre of the city </a:t>
            </a:r>
          </a:p>
        </p:txBody>
      </p:sp>
      <p:pic>
        <p:nvPicPr>
          <p:cNvPr id="33" name="Picture 32" descr="Shape, arrow&#10;&#10;Description automatically generated">
            <a:extLst>
              <a:ext uri="{FF2B5EF4-FFF2-40B4-BE49-F238E27FC236}">
                <a16:creationId xmlns:a16="http://schemas.microsoft.com/office/drawing/2014/main" id="{701FE6EB-DAF3-49A1-B182-1DC07B7FEA02}"/>
              </a:ext>
            </a:extLst>
          </p:cNvPr>
          <p:cNvPicPr>
            <a:picLocks noChangeAspect="1"/>
          </p:cNvPicPr>
          <p:nvPr/>
        </p:nvPicPr>
        <p:blipFill>
          <a:blip r:embed="rId8"/>
          <a:stretch>
            <a:fillRect/>
          </a:stretch>
        </p:blipFill>
        <p:spPr>
          <a:xfrm>
            <a:off x="4376655" y="1858842"/>
            <a:ext cx="435977" cy="403960"/>
          </a:xfrm>
          <a:prstGeom prst="rect">
            <a:avLst/>
          </a:prstGeom>
        </p:spPr>
      </p:pic>
      <p:pic>
        <p:nvPicPr>
          <p:cNvPr id="34" name="Picture 33" descr="Shape, arrow&#10;&#10;Description automatically generated">
            <a:extLst>
              <a:ext uri="{FF2B5EF4-FFF2-40B4-BE49-F238E27FC236}">
                <a16:creationId xmlns:a16="http://schemas.microsoft.com/office/drawing/2014/main" id="{D388601B-3789-4F61-9295-41B1BCBA4EE4}"/>
              </a:ext>
            </a:extLst>
          </p:cNvPr>
          <p:cNvPicPr>
            <a:picLocks noChangeAspect="1"/>
          </p:cNvPicPr>
          <p:nvPr/>
        </p:nvPicPr>
        <p:blipFill>
          <a:blip r:embed="rId8"/>
          <a:stretch>
            <a:fillRect/>
          </a:stretch>
        </p:blipFill>
        <p:spPr>
          <a:xfrm>
            <a:off x="4376655" y="2765535"/>
            <a:ext cx="435977" cy="403960"/>
          </a:xfrm>
          <a:prstGeom prst="rect">
            <a:avLst/>
          </a:prstGeom>
        </p:spPr>
      </p:pic>
      <p:sp>
        <p:nvSpPr>
          <p:cNvPr id="35" name="TextBox 34">
            <a:extLst>
              <a:ext uri="{FF2B5EF4-FFF2-40B4-BE49-F238E27FC236}">
                <a16:creationId xmlns:a16="http://schemas.microsoft.com/office/drawing/2014/main" id="{7CAA2B80-50F1-4A8D-91CC-4738879D817D}"/>
              </a:ext>
            </a:extLst>
          </p:cNvPr>
          <p:cNvSpPr txBox="1"/>
          <p:nvPr/>
        </p:nvSpPr>
        <p:spPr>
          <a:xfrm>
            <a:off x="5165390" y="2765535"/>
            <a:ext cx="6849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some pretty green spaces, too.</a:t>
            </a:r>
          </a:p>
        </p:txBody>
      </p:sp>
      <p:pic>
        <p:nvPicPr>
          <p:cNvPr id="36" name="Picture 35" descr="Shape, arrow&#10;&#10;Description automatically generated">
            <a:extLst>
              <a:ext uri="{FF2B5EF4-FFF2-40B4-BE49-F238E27FC236}">
                <a16:creationId xmlns:a16="http://schemas.microsoft.com/office/drawing/2014/main" id="{0ECC7575-E13D-48EC-8BB3-892984996E42}"/>
              </a:ext>
            </a:extLst>
          </p:cNvPr>
          <p:cNvPicPr>
            <a:picLocks noChangeAspect="1"/>
          </p:cNvPicPr>
          <p:nvPr/>
        </p:nvPicPr>
        <p:blipFill>
          <a:blip r:embed="rId8"/>
          <a:stretch>
            <a:fillRect/>
          </a:stretch>
        </p:blipFill>
        <p:spPr>
          <a:xfrm>
            <a:off x="3317520" y="3550495"/>
            <a:ext cx="435977" cy="403960"/>
          </a:xfrm>
          <a:prstGeom prst="rect">
            <a:avLst/>
          </a:prstGeom>
        </p:spPr>
      </p:pic>
      <p:sp>
        <p:nvSpPr>
          <p:cNvPr id="37" name="TextBox 36">
            <a:extLst>
              <a:ext uri="{FF2B5EF4-FFF2-40B4-BE49-F238E27FC236}">
                <a16:creationId xmlns:a16="http://schemas.microsoft.com/office/drawing/2014/main" id="{112DB792-5E81-4865-8D80-2E7EF5B9BBDF}"/>
              </a:ext>
            </a:extLst>
          </p:cNvPr>
          <p:cNvSpPr txBox="1"/>
          <p:nvPr/>
        </p:nvSpPr>
        <p:spPr>
          <a:xfrm>
            <a:off x="5165389" y="3647739"/>
            <a:ext cx="6849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beaches.</a:t>
            </a:r>
          </a:p>
        </p:txBody>
      </p:sp>
      <p:pic>
        <p:nvPicPr>
          <p:cNvPr id="38" name="Picture 37" descr="Shape, arrow&#10;&#10;Description automatically generated">
            <a:extLst>
              <a:ext uri="{FF2B5EF4-FFF2-40B4-BE49-F238E27FC236}">
                <a16:creationId xmlns:a16="http://schemas.microsoft.com/office/drawing/2014/main" id="{22741562-91E2-4F52-9E6E-02E2940CCB45}"/>
              </a:ext>
            </a:extLst>
          </p:cNvPr>
          <p:cNvPicPr>
            <a:picLocks noChangeAspect="1"/>
          </p:cNvPicPr>
          <p:nvPr/>
        </p:nvPicPr>
        <p:blipFill>
          <a:blip r:embed="rId8"/>
          <a:stretch>
            <a:fillRect/>
          </a:stretch>
        </p:blipFill>
        <p:spPr>
          <a:xfrm>
            <a:off x="4410315" y="4464641"/>
            <a:ext cx="435977" cy="403960"/>
          </a:xfrm>
          <a:prstGeom prst="rect">
            <a:avLst/>
          </a:prstGeom>
        </p:spPr>
      </p:pic>
      <p:sp>
        <p:nvSpPr>
          <p:cNvPr id="39" name="TextBox 38">
            <a:extLst>
              <a:ext uri="{FF2B5EF4-FFF2-40B4-BE49-F238E27FC236}">
                <a16:creationId xmlns:a16="http://schemas.microsoft.com/office/drawing/2014/main" id="{3D7EFD11-4BE9-4B81-99E9-9A542AEC306E}"/>
              </a:ext>
            </a:extLst>
          </p:cNvPr>
          <p:cNvSpPr txBox="1"/>
          <p:nvPr/>
        </p:nvSpPr>
        <p:spPr>
          <a:xfrm>
            <a:off x="5174822" y="4518560"/>
            <a:ext cx="6849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some mountains, the Peaks of Europe </a:t>
            </a:r>
          </a:p>
        </p:txBody>
      </p:sp>
      <p:grpSp>
        <p:nvGrpSpPr>
          <p:cNvPr id="13" name="Group 12">
            <a:extLst>
              <a:ext uri="{FF2B5EF4-FFF2-40B4-BE49-F238E27FC236}">
                <a16:creationId xmlns:a16="http://schemas.microsoft.com/office/drawing/2014/main" id="{C7FABDEC-B80F-4C62-AE4C-5888C12350DE}"/>
              </a:ext>
            </a:extLst>
          </p:cNvPr>
          <p:cNvGrpSpPr/>
          <p:nvPr/>
        </p:nvGrpSpPr>
        <p:grpSpPr>
          <a:xfrm>
            <a:off x="6466433" y="58132"/>
            <a:ext cx="4732421" cy="4150068"/>
            <a:chOff x="-8681974" y="1152166"/>
            <a:chExt cx="4732421" cy="4150068"/>
          </a:xfrm>
        </p:grpSpPr>
        <p:sp>
          <p:nvSpPr>
            <p:cNvPr id="10" name="Speech Bubble: Rectangle with Corners Rounded 9">
              <a:extLst>
                <a:ext uri="{FF2B5EF4-FFF2-40B4-BE49-F238E27FC236}">
                  <a16:creationId xmlns:a16="http://schemas.microsoft.com/office/drawing/2014/main" id="{F07D4F3E-7564-4046-A2E5-A03E58E4DD99}"/>
                </a:ext>
              </a:extLst>
            </p:cNvPr>
            <p:cNvSpPr/>
            <p:nvPr/>
          </p:nvSpPr>
          <p:spPr>
            <a:xfrm>
              <a:off x="-8681974" y="1152166"/>
              <a:ext cx="4732421" cy="4150068"/>
            </a:xfrm>
            <a:prstGeom prst="wedgeRoundRectCallout">
              <a:avLst>
                <a:gd name="adj1" fmla="val 4344"/>
                <a:gd name="adj2" fmla="val 60497"/>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4D37F3B-5232-4653-B6B5-E101AC97D36F}"/>
                </a:ext>
              </a:extLst>
            </p:cNvPr>
            <p:cNvSpPr/>
            <p:nvPr/>
          </p:nvSpPr>
          <p:spPr>
            <a:xfrm>
              <a:off x="-8386065" y="1421838"/>
              <a:ext cx="4140601" cy="29713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mountain, sky, nature, grass&#10;&#10;Description automatically generated">
              <a:extLst>
                <a:ext uri="{FF2B5EF4-FFF2-40B4-BE49-F238E27FC236}">
                  <a16:creationId xmlns:a16="http://schemas.microsoft.com/office/drawing/2014/main" id="{7F1E20B9-BAC5-4252-A783-660F58B6A9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70532" y="1555766"/>
              <a:ext cx="3709533" cy="2782150"/>
            </a:xfrm>
            <a:prstGeom prst="rect">
              <a:avLst/>
            </a:prstGeom>
          </p:spPr>
        </p:pic>
        <p:sp>
          <p:nvSpPr>
            <p:cNvPr id="12" name="TextBox 11">
              <a:extLst>
                <a:ext uri="{FF2B5EF4-FFF2-40B4-BE49-F238E27FC236}">
                  <a16:creationId xmlns:a16="http://schemas.microsoft.com/office/drawing/2014/main" id="{21E16216-5596-46FD-BECF-E1689B13B717}"/>
                </a:ext>
              </a:extLst>
            </p:cNvPr>
            <p:cNvSpPr txBox="1"/>
            <p:nvPr/>
          </p:nvSpPr>
          <p:spPr>
            <a:xfrm>
              <a:off x="-8386065" y="4393219"/>
              <a:ext cx="41406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Los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Picos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Europa = </a:t>
              </a:r>
              <a:b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Peaks of Europe</a:t>
              </a:r>
            </a:p>
          </p:txBody>
        </p:sp>
      </p:grpSp>
      <p:pic>
        <p:nvPicPr>
          <p:cNvPr id="40" name="Picture 39" descr="Shape, arrow&#10;&#10;Description automatically generated">
            <a:extLst>
              <a:ext uri="{FF2B5EF4-FFF2-40B4-BE49-F238E27FC236}">
                <a16:creationId xmlns:a16="http://schemas.microsoft.com/office/drawing/2014/main" id="{B53BA7BA-14A4-431F-9CC5-50032AA413BD}"/>
              </a:ext>
            </a:extLst>
          </p:cNvPr>
          <p:cNvPicPr>
            <a:picLocks noChangeAspect="1"/>
          </p:cNvPicPr>
          <p:nvPr/>
        </p:nvPicPr>
        <p:blipFill>
          <a:blip r:embed="rId8"/>
          <a:stretch>
            <a:fillRect/>
          </a:stretch>
        </p:blipFill>
        <p:spPr>
          <a:xfrm>
            <a:off x="3315414" y="5356748"/>
            <a:ext cx="435977" cy="403960"/>
          </a:xfrm>
          <a:prstGeom prst="rect">
            <a:avLst/>
          </a:prstGeom>
        </p:spPr>
      </p:pic>
      <p:sp>
        <p:nvSpPr>
          <p:cNvPr id="41" name="TextBox 40">
            <a:extLst>
              <a:ext uri="{FF2B5EF4-FFF2-40B4-BE49-F238E27FC236}">
                <a16:creationId xmlns:a16="http://schemas.microsoft.com/office/drawing/2014/main" id="{EF636EEE-6D14-45FB-A32B-AA46D542009F}"/>
              </a:ext>
            </a:extLst>
          </p:cNvPr>
          <p:cNvSpPr txBox="1"/>
          <p:nvPr/>
        </p:nvSpPr>
        <p:spPr>
          <a:xfrm>
            <a:off x="5137762" y="5400764"/>
            <a:ext cx="68499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some important celebrations on the 21</a:t>
            </a:r>
            <a:r>
              <a:rPr kumimoji="0" lang="en-GB" sz="2000" b="1" i="1" u="none" strike="noStrike" kern="1200" cap="none" spc="0" normalizeH="0" baseline="30000" noProof="0" dirty="0">
                <a:ln>
                  <a:noFill/>
                </a:ln>
                <a:solidFill>
                  <a:srgbClr val="00B050"/>
                </a:solidFill>
                <a:effectLst/>
                <a:uLnTx/>
                <a:uFillTx/>
                <a:latin typeface="Century Gothic" panose="020B0502020202020204" pitchFamily="34" charset="0"/>
                <a:ea typeface="+mn-ea"/>
                <a:cs typeface="+mn-cs"/>
              </a:rPr>
              <a:t>st</a:t>
            </a: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September</a:t>
            </a:r>
          </a:p>
        </p:txBody>
      </p:sp>
      <p:pic>
        <p:nvPicPr>
          <p:cNvPr id="42" name="Picture 41" descr="Shape, arrow&#10;&#10;Description automatically generated">
            <a:extLst>
              <a:ext uri="{FF2B5EF4-FFF2-40B4-BE49-F238E27FC236}">
                <a16:creationId xmlns:a16="http://schemas.microsoft.com/office/drawing/2014/main" id="{A97AD764-1689-4A28-9D6A-594C62228059}"/>
              </a:ext>
            </a:extLst>
          </p:cNvPr>
          <p:cNvPicPr>
            <a:picLocks noChangeAspect="1"/>
          </p:cNvPicPr>
          <p:nvPr/>
        </p:nvPicPr>
        <p:blipFill>
          <a:blip r:embed="rId8"/>
          <a:stretch>
            <a:fillRect/>
          </a:stretch>
        </p:blipFill>
        <p:spPr>
          <a:xfrm>
            <a:off x="4376655" y="6239751"/>
            <a:ext cx="435977" cy="403960"/>
          </a:xfrm>
          <a:prstGeom prst="rect">
            <a:avLst/>
          </a:prstGeom>
        </p:spPr>
      </p:pic>
      <p:sp>
        <p:nvSpPr>
          <p:cNvPr id="43" name="TextBox 42">
            <a:extLst>
              <a:ext uri="{FF2B5EF4-FFF2-40B4-BE49-F238E27FC236}">
                <a16:creationId xmlns:a16="http://schemas.microsoft.com/office/drawing/2014/main" id="{B0A28193-6696-4154-87C8-13E0BF5A4CFB}"/>
              </a:ext>
            </a:extLst>
          </p:cNvPr>
          <p:cNvSpPr txBox="1"/>
          <p:nvPr/>
        </p:nvSpPr>
        <p:spPr>
          <a:xfrm>
            <a:off x="5165388" y="6246756"/>
            <a:ext cx="6849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very low temperatures</a:t>
            </a:r>
          </a:p>
        </p:txBody>
      </p:sp>
      <p:sp>
        <p:nvSpPr>
          <p:cNvPr id="44" name="CustomShape 23">
            <a:hlinkClick r:id="" action="ppaction://noaction">
              <a:snd r:embed="rId10" name="f6_4.wav"/>
            </a:hlinkClick>
            <a:extLst>
              <a:ext uri="{FF2B5EF4-FFF2-40B4-BE49-F238E27FC236}">
                <a16:creationId xmlns:a16="http://schemas.microsoft.com/office/drawing/2014/main" id="{D18B9AF4-86C5-4505-A959-88ACE0DE7AB8}"/>
              </a:ext>
            </a:extLst>
          </p:cNvPr>
          <p:cNvSpPr/>
          <p:nvPr/>
        </p:nvSpPr>
        <p:spPr>
          <a:xfrm>
            <a:off x="44675" y="1530174"/>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11" name="f6_5.wav"/>
            </a:hlinkClick>
            <a:extLst>
              <a:ext uri="{FF2B5EF4-FFF2-40B4-BE49-F238E27FC236}">
                <a16:creationId xmlns:a16="http://schemas.microsoft.com/office/drawing/2014/main" id="{9BEEF8D0-182B-4749-A7DA-75262AAA8E04}"/>
              </a:ext>
            </a:extLst>
          </p:cNvPr>
          <p:cNvSpPr/>
          <p:nvPr/>
        </p:nvSpPr>
        <p:spPr>
          <a:xfrm>
            <a:off x="44675" y="2384327"/>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2" name="f6_6.wav"/>
            </a:hlinkClick>
            <a:extLst>
              <a:ext uri="{FF2B5EF4-FFF2-40B4-BE49-F238E27FC236}">
                <a16:creationId xmlns:a16="http://schemas.microsoft.com/office/drawing/2014/main" id="{5BD2CE2D-AF5B-445E-9032-FDE6AF670544}"/>
              </a:ext>
            </a:extLst>
          </p:cNvPr>
          <p:cNvSpPr/>
          <p:nvPr/>
        </p:nvSpPr>
        <p:spPr>
          <a:xfrm>
            <a:off x="44675" y="3276029"/>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7" name="CustomShape 23">
            <a:hlinkClick r:id="" action="ppaction://noaction">
              <a:snd r:embed="rId13" name="f6_7.wav"/>
            </a:hlinkClick>
            <a:extLst>
              <a:ext uri="{FF2B5EF4-FFF2-40B4-BE49-F238E27FC236}">
                <a16:creationId xmlns:a16="http://schemas.microsoft.com/office/drawing/2014/main" id="{ACB127F4-DCE2-4A93-9CE2-46A502FAC4A8}"/>
              </a:ext>
            </a:extLst>
          </p:cNvPr>
          <p:cNvSpPr/>
          <p:nvPr/>
        </p:nvSpPr>
        <p:spPr>
          <a:xfrm>
            <a:off x="44675" y="4130182"/>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8" name="CustomShape 23">
            <a:hlinkClick r:id="" action="ppaction://noaction">
              <a:snd r:embed="rId14" name="f6_8.wav"/>
            </a:hlinkClick>
            <a:extLst>
              <a:ext uri="{FF2B5EF4-FFF2-40B4-BE49-F238E27FC236}">
                <a16:creationId xmlns:a16="http://schemas.microsoft.com/office/drawing/2014/main" id="{7D4DE9F9-8904-4B06-BCAA-7BA0ED3F01EB}"/>
              </a:ext>
            </a:extLst>
          </p:cNvPr>
          <p:cNvSpPr/>
          <p:nvPr/>
        </p:nvSpPr>
        <p:spPr>
          <a:xfrm>
            <a:off x="44675" y="5071558"/>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9" name="CustomShape 23">
            <a:hlinkClick r:id="" action="ppaction://noaction">
              <a:snd r:embed="rId15" name="f6_9.wav"/>
            </a:hlinkClick>
            <a:extLst>
              <a:ext uri="{FF2B5EF4-FFF2-40B4-BE49-F238E27FC236}">
                <a16:creationId xmlns:a16="http://schemas.microsoft.com/office/drawing/2014/main" id="{E1D7E62E-B4AD-4533-B1B2-2F867E5F37EF}"/>
              </a:ext>
            </a:extLst>
          </p:cNvPr>
          <p:cNvSpPr/>
          <p:nvPr/>
        </p:nvSpPr>
        <p:spPr>
          <a:xfrm>
            <a:off x="44675" y="5925711"/>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0" name="TextBox 49">
            <a:extLst>
              <a:ext uri="{FF2B5EF4-FFF2-40B4-BE49-F238E27FC236}">
                <a16:creationId xmlns:a16="http://schemas.microsoft.com/office/drawing/2014/main" id="{B1C44FE6-9758-48D4-AA71-D5E11272AB36}"/>
              </a:ext>
            </a:extLst>
          </p:cNvPr>
          <p:cNvSpPr txBox="1"/>
          <p:nvPr/>
        </p:nvSpPr>
        <p:spPr>
          <a:xfrm>
            <a:off x="10198642" y="6466550"/>
            <a:ext cx="2000424"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zona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area</a:t>
            </a:r>
          </a:p>
        </p:txBody>
      </p:sp>
    </p:spTree>
    <p:extLst>
      <p:ext uri="{BB962C8B-B14F-4D97-AF65-F5344CB8AC3E}">
        <p14:creationId xmlns:p14="http://schemas.microsoft.com/office/powerpoint/2010/main" val="327662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5" grpId="0"/>
      <p:bldP spid="37" grpId="0"/>
      <p:bldP spid="39" grpId="0"/>
      <p:bldP spid="41"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14" descr="number 5 on dice - Clip Art Library">
            <a:extLst>
              <a:ext uri="{FF2B5EF4-FFF2-40B4-BE49-F238E27FC236}">
                <a16:creationId xmlns:a16="http://schemas.microsoft.com/office/drawing/2014/main" id="{335A818C-5C9E-42D3-830B-8B84BAE345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7293" y="34671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8" descr="dice face 2 png - Clip Art Library">
            <a:extLst>
              <a:ext uri="{FF2B5EF4-FFF2-40B4-BE49-F238E27FC236}">
                <a16:creationId xmlns:a16="http://schemas.microsoft.com/office/drawing/2014/main" id="{3B0CA3D9-8C9C-455F-98E7-39B71DE54CAE}"/>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403766"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8" descr="dice clipart six - Clip Art Library">
            <a:extLst>
              <a:ext uri="{FF2B5EF4-FFF2-40B4-BE49-F238E27FC236}">
                <a16:creationId xmlns:a16="http://schemas.microsoft.com/office/drawing/2014/main" id="{DC0F398A-83E7-431F-9B24-648421CB7B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85289"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490109" cy="523220"/>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Sofía y </a:t>
            </a:r>
            <a:r>
              <a:rPr lang="en-GB" sz="2800" b="1" dirty="0" err="1">
                <a:solidFill>
                  <a:srgbClr val="002060"/>
                </a:solidFill>
                <a:latin typeface="Century Gothic" panose="020B0502020202020204" pitchFamily="34" charset="0"/>
              </a:rPr>
              <a:t>Ángela</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inventan</a:t>
            </a:r>
            <a:r>
              <a:rPr lang="en-GB" sz="2800" b="1"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juego</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divertido</a:t>
            </a:r>
            <a:r>
              <a:rPr lang="en-GB" sz="2800" b="1" dirty="0">
                <a:solidFill>
                  <a:srgbClr val="002060"/>
                </a:solidFill>
                <a:latin typeface="Century Gothic" panose="020B0502020202020204" pitchFamily="34" charset="0"/>
              </a:rPr>
              <a:t>.</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0" y="593574"/>
            <a:ext cx="10251373"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Cuántos</a:t>
            </a:r>
            <a:r>
              <a:rPr lang="en-GB" sz="2800" dirty="0">
                <a:solidFill>
                  <a:srgbClr val="002060"/>
                </a:solidFill>
                <a:latin typeface="Century Gothic" panose="020B0502020202020204" pitchFamily="34" charset="0"/>
              </a:rPr>
              <a:t> puntos* </a:t>
            </a:r>
            <a:r>
              <a:rPr lang="en-GB" sz="2800" dirty="0" err="1">
                <a:solidFill>
                  <a:srgbClr val="002060"/>
                </a:solidFill>
                <a:latin typeface="Century Gothic" panose="020B0502020202020204" pitchFamily="34" charset="0"/>
              </a:rPr>
              <a:t>tienen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total? </a:t>
            </a:r>
            <a:r>
              <a:rPr lang="en-GB" sz="2800" dirty="0" err="1">
                <a:solidFill>
                  <a:srgbClr val="002060"/>
                </a:solidFill>
                <a:latin typeface="Century Gothic" panose="020B0502020202020204" pitchFamily="34" charset="0"/>
              </a:rPr>
              <a:t>Habla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español</a:t>
            </a:r>
            <a:r>
              <a:rPr lang="en-GB" sz="2800" dirty="0">
                <a:solidFill>
                  <a:srgbClr val="002060"/>
                </a:solidFill>
                <a:latin typeface="Century Gothic" panose="020B0502020202020204" pitchFamily="34" charset="0"/>
              </a:rPr>
              <a:t>.</a:t>
            </a:r>
          </a:p>
        </p:txBody>
      </p:sp>
      <p:pic>
        <p:nvPicPr>
          <p:cNvPr id="70" name="Google Shape;319;p15" descr="Speech Icon, Voice, Talking, Audio, Speech">
            <a:extLst>
              <a:ext uri="{FF2B5EF4-FFF2-40B4-BE49-F238E27FC236}">
                <a16:creationId xmlns:a16="http://schemas.microsoft.com/office/drawing/2014/main" id="{F9EC1D1A-E2C3-4714-9A7F-4865D87751CA}"/>
              </a:ext>
            </a:extLst>
          </p:cNvPr>
          <p:cNvPicPr preferRelativeResize="0"/>
          <p:nvPr/>
        </p:nvPicPr>
        <p:blipFill rotWithShape="1">
          <a:blip r:embed="rId6">
            <a:alphaModFix/>
          </a:blip>
          <a:srcRect/>
          <a:stretch/>
        </p:blipFill>
        <p:spPr>
          <a:xfrm>
            <a:off x="11265325" y="87041"/>
            <a:ext cx="776168" cy="776168"/>
          </a:xfrm>
          <a:prstGeom prst="rect">
            <a:avLst/>
          </a:prstGeom>
          <a:noFill/>
          <a:ln>
            <a:noFill/>
          </a:ln>
        </p:spPr>
      </p:pic>
      <p:sp>
        <p:nvSpPr>
          <p:cNvPr id="72" name="Title 1">
            <a:extLst>
              <a:ext uri="{FF2B5EF4-FFF2-40B4-BE49-F238E27FC236}">
                <a16:creationId xmlns:a16="http://schemas.microsoft.com/office/drawing/2014/main" id="{78DD70C3-6815-4E94-AD40-D2D5EECFCC07}"/>
              </a:ext>
            </a:extLst>
          </p:cNvPr>
          <p:cNvSpPr txBox="1">
            <a:spLocks/>
          </p:cNvSpPr>
          <p:nvPr/>
        </p:nvSpPr>
        <p:spPr>
          <a:xfrm>
            <a:off x="11132534" y="914717"/>
            <a:ext cx="1059466" cy="36935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77" name="Picture 16" descr="Free Dice Face, Download Free Clip Art, Free Clip Art on Clipart ...">
            <a:extLst>
              <a:ext uri="{FF2B5EF4-FFF2-40B4-BE49-F238E27FC236}">
                <a16:creationId xmlns:a16="http://schemas.microsoft.com/office/drawing/2014/main" id="{3446031D-08C2-446D-B8D4-D33C652C3B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5465"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6" descr="Free Dice Faces, Download Free Clip Art, Free Clip Art on Clipart ...">
            <a:extLst>
              <a:ext uri="{FF2B5EF4-FFF2-40B4-BE49-F238E27FC236}">
                <a16:creationId xmlns:a16="http://schemas.microsoft.com/office/drawing/2014/main" id="{FF9CE25C-E457-4436-8587-BB58E9CF1C01}"/>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3208699"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8" descr="dice clipart six - Clip Art Library">
            <a:extLst>
              <a:ext uri="{FF2B5EF4-FFF2-40B4-BE49-F238E27FC236}">
                <a16:creationId xmlns:a16="http://schemas.microsoft.com/office/drawing/2014/main" id="{4AE427D0-C4E9-4078-BFF5-266A2C0683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364613" y="349509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4" descr="Dice Faces Png - Clip Art Library">
            <a:extLst>
              <a:ext uri="{FF2B5EF4-FFF2-40B4-BE49-F238E27FC236}">
                <a16:creationId xmlns:a16="http://schemas.microsoft.com/office/drawing/2014/main" id="{FD15B262-AB04-4054-B5E0-7D5749438294}"/>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3200265"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a:extLst>
              <a:ext uri="{FF2B5EF4-FFF2-40B4-BE49-F238E27FC236}">
                <a16:creationId xmlns:a16="http://schemas.microsoft.com/office/drawing/2014/main" id="{620D76AF-9267-40FC-90C6-ACC414E2ECB2}"/>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 name="Picture 3" descr="A picture containing text, toy, doll&#10;&#10;Description automatically generated">
            <a:extLst>
              <a:ext uri="{FF2B5EF4-FFF2-40B4-BE49-F238E27FC236}">
                <a16:creationId xmlns:a16="http://schemas.microsoft.com/office/drawing/2014/main" id="{AD6C29D3-84BA-4DB4-98B7-5A0472F0BAEA}"/>
              </a:ext>
            </a:extLst>
          </p:cNvPr>
          <p:cNvPicPr>
            <a:picLocks noChangeAspect="1"/>
          </p:cNvPicPr>
          <p:nvPr/>
        </p:nvPicPr>
        <p:blipFill rotWithShape="1">
          <a:blip r:embed="rId10">
            <a:extLst>
              <a:ext uri="{28A0092B-C50C-407E-A947-70E740481C1C}">
                <a14:useLocalDpi xmlns:a14="http://schemas.microsoft.com/office/drawing/2010/main" val="0"/>
              </a:ext>
            </a:extLst>
          </a:blip>
          <a:srcRect t="-1" b="49612"/>
          <a:stretch/>
        </p:blipFill>
        <p:spPr>
          <a:xfrm>
            <a:off x="2256566" y="1241380"/>
            <a:ext cx="1548486" cy="2031451"/>
          </a:xfrm>
          <a:prstGeom prst="rect">
            <a:avLst/>
          </a:prstGeom>
        </p:spPr>
      </p:pic>
      <p:pic>
        <p:nvPicPr>
          <p:cNvPr id="6" name="Picture 5">
            <a:extLst>
              <a:ext uri="{FF2B5EF4-FFF2-40B4-BE49-F238E27FC236}">
                <a16:creationId xmlns:a16="http://schemas.microsoft.com/office/drawing/2014/main" id="{5F2F5BA9-2062-4EAF-B399-8FC4A83A9158}"/>
              </a:ext>
            </a:extLst>
          </p:cNvPr>
          <p:cNvPicPr>
            <a:picLocks noChangeAspect="1"/>
          </p:cNvPicPr>
          <p:nvPr/>
        </p:nvPicPr>
        <p:blipFill rotWithShape="1">
          <a:blip r:embed="rId11">
            <a:extLst>
              <a:ext uri="{28A0092B-C50C-407E-A947-70E740481C1C}">
                <a14:useLocalDpi xmlns:a14="http://schemas.microsoft.com/office/drawing/2010/main" val="0"/>
              </a:ext>
            </a:extLst>
          </a:blip>
          <a:srcRect b="30098"/>
          <a:stretch/>
        </p:blipFill>
        <p:spPr>
          <a:xfrm>
            <a:off x="7541338" y="1106003"/>
            <a:ext cx="1485217" cy="2347723"/>
          </a:xfrm>
          <a:prstGeom prst="rect">
            <a:avLst/>
          </a:prstGeom>
        </p:spPr>
      </p:pic>
      <p:sp>
        <p:nvSpPr>
          <p:cNvPr id="104" name="TextBox 103">
            <a:extLst>
              <a:ext uri="{FF2B5EF4-FFF2-40B4-BE49-F238E27FC236}">
                <a16:creationId xmlns:a16="http://schemas.microsoft.com/office/drawing/2014/main" id="{DB0F6691-6C50-4E6D-9C53-66EEF64777D0}"/>
              </a:ext>
            </a:extLst>
          </p:cNvPr>
          <p:cNvSpPr txBox="1"/>
          <p:nvPr/>
        </p:nvSpPr>
        <p:spPr>
          <a:xfrm>
            <a:off x="9783236" y="6457890"/>
            <a:ext cx="2408764" cy="400110"/>
          </a:xfrm>
          <a:prstGeom prst="rect">
            <a:avLst/>
          </a:prstGeom>
          <a:solidFill>
            <a:srgbClr val="D0EBB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punto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point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6EB07FE-B719-40E7-9F2D-A9136CE4C82C}"/>
              </a:ext>
            </a:extLst>
          </p:cNvPr>
          <p:cNvSpPr txBox="1"/>
          <p:nvPr/>
        </p:nvSpPr>
        <p:spPr>
          <a:xfrm>
            <a:off x="3718722" y="5573579"/>
            <a:ext cx="4415906" cy="1015663"/>
          </a:xfrm>
          <a:prstGeom prst="rect">
            <a:avLst/>
          </a:prstGeom>
          <a:noFill/>
        </p:spPr>
        <p:txBody>
          <a:bodyPr wrap="square" rtlCol="0">
            <a:spAutoFit/>
          </a:bodyPr>
          <a:lstStyle/>
          <a:p>
            <a:pPr algn="ctr"/>
            <a:r>
              <a:rPr lang="en-GB" sz="6000" b="1" dirty="0" err="1">
                <a:solidFill>
                  <a:srgbClr val="00B0F0"/>
                </a:solidFill>
                <a:latin typeface="Century Gothic" panose="020B0502020202020204" pitchFamily="34" charset="0"/>
              </a:rPr>
              <a:t>catorce</a:t>
            </a:r>
            <a:endParaRPr lang="en-GB" sz="6000" b="1" dirty="0">
              <a:solidFill>
                <a:srgbClr val="00B0F0"/>
              </a:solidFill>
              <a:latin typeface="Century Gothic" panose="020B0502020202020204" pitchFamily="34" charset="0"/>
            </a:endParaRPr>
          </a:p>
        </p:txBody>
      </p:sp>
      <p:pic>
        <p:nvPicPr>
          <p:cNvPr id="76" name="Picture 14" descr="number 5 on dice - Clip Art Library">
            <a:extLst>
              <a:ext uri="{FF2B5EF4-FFF2-40B4-BE49-F238E27FC236}">
                <a16:creationId xmlns:a16="http://schemas.microsoft.com/office/drawing/2014/main" id="{3112EDE8-6CD7-40B3-9CFC-9E51E3D55A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2434"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F3B22CE4-2C80-4F82-B496-1498F9762CAB}"/>
              </a:ext>
            </a:extLst>
          </p:cNvPr>
          <p:cNvSpPr txBox="1"/>
          <p:nvPr/>
        </p:nvSpPr>
        <p:spPr>
          <a:xfrm>
            <a:off x="3669184" y="5678361"/>
            <a:ext cx="4415906" cy="1015663"/>
          </a:xfrm>
          <a:prstGeom prst="rect">
            <a:avLst/>
          </a:prstGeom>
          <a:noFill/>
        </p:spPr>
        <p:txBody>
          <a:bodyPr wrap="square" rtlCol="0">
            <a:spAutoFit/>
          </a:bodyPr>
          <a:lstStyle/>
          <a:p>
            <a:pPr algn="ctr"/>
            <a:r>
              <a:rPr lang="en-GB" sz="6000" b="1" dirty="0" err="1">
                <a:solidFill>
                  <a:srgbClr val="00B0F0"/>
                </a:solidFill>
                <a:latin typeface="Century Gothic" panose="020B0502020202020204" pitchFamily="34" charset="0"/>
              </a:rPr>
              <a:t>dieciocho</a:t>
            </a:r>
            <a:endParaRPr lang="en-GB" sz="6000" b="1" dirty="0">
              <a:solidFill>
                <a:srgbClr val="00B0F0"/>
              </a:solidFill>
              <a:latin typeface="Century Gothic" panose="020B0502020202020204" pitchFamily="34" charset="0"/>
            </a:endParaRPr>
          </a:p>
        </p:txBody>
      </p:sp>
      <p:pic>
        <p:nvPicPr>
          <p:cNvPr id="90" name="Picture 24" descr="Dice Faces Png - Clip Art Library">
            <a:extLst>
              <a:ext uri="{FF2B5EF4-FFF2-40B4-BE49-F238E27FC236}">
                <a16:creationId xmlns:a16="http://schemas.microsoft.com/office/drawing/2014/main" id="{1A3B59C3-1E47-45B7-A581-299F43A6EB5C}"/>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1176855"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8" descr="dice face 2 png - Clip Art Library">
            <a:extLst>
              <a:ext uri="{FF2B5EF4-FFF2-40B4-BE49-F238E27FC236}">
                <a16:creationId xmlns:a16="http://schemas.microsoft.com/office/drawing/2014/main" id="{8AE3A294-6EFC-40AD-A87C-50027F9A4181}"/>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3211404"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8" descr="dice clipart six - Clip Art Library">
            <a:extLst>
              <a:ext uri="{FF2B5EF4-FFF2-40B4-BE49-F238E27FC236}">
                <a16:creationId xmlns:a16="http://schemas.microsoft.com/office/drawing/2014/main" id="{14F34F8C-52B0-4642-8804-27620C15FD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419345"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8" descr="dice clipart six - Clip Art Library">
            <a:extLst>
              <a:ext uri="{FF2B5EF4-FFF2-40B4-BE49-F238E27FC236}">
                <a16:creationId xmlns:a16="http://schemas.microsoft.com/office/drawing/2014/main" id="{A2AD8895-198A-4A29-9503-7EA1830DAC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370716" y="350678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FEB47E8B-C9D6-4C5D-A40F-93F4092784EC}"/>
              </a:ext>
            </a:extLst>
          </p:cNvPr>
          <p:cNvSpPr txBox="1"/>
          <p:nvPr/>
        </p:nvSpPr>
        <p:spPr>
          <a:xfrm>
            <a:off x="3582245" y="5667301"/>
            <a:ext cx="4415906" cy="1015663"/>
          </a:xfrm>
          <a:prstGeom prst="rect">
            <a:avLst/>
          </a:prstGeom>
          <a:noFill/>
        </p:spPr>
        <p:txBody>
          <a:bodyPr wrap="square" rtlCol="0">
            <a:spAutoFit/>
          </a:bodyPr>
          <a:lstStyle/>
          <a:p>
            <a:pPr algn="ctr"/>
            <a:r>
              <a:rPr lang="en-GB" sz="6000" b="1" dirty="0" err="1">
                <a:solidFill>
                  <a:srgbClr val="00B0F0"/>
                </a:solidFill>
                <a:latin typeface="Century Gothic" panose="020B0502020202020204" pitchFamily="34" charset="0"/>
              </a:rPr>
              <a:t>diecisiete</a:t>
            </a:r>
            <a:endParaRPr lang="en-GB" sz="6000" b="1" dirty="0">
              <a:solidFill>
                <a:srgbClr val="00B0F0"/>
              </a:solidFill>
              <a:latin typeface="Century Gothic" panose="020B0502020202020204" pitchFamily="34" charset="0"/>
            </a:endParaRPr>
          </a:p>
        </p:txBody>
      </p:sp>
      <p:pic>
        <p:nvPicPr>
          <p:cNvPr id="109" name="Picture 18" descr="dice clipart six - Clip Art Library">
            <a:extLst>
              <a:ext uri="{FF2B5EF4-FFF2-40B4-BE49-F238E27FC236}">
                <a16:creationId xmlns:a16="http://schemas.microsoft.com/office/drawing/2014/main" id="{DE32D51B-B0BA-4763-8F17-6AD5EC0055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405516"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8" descr="dice clipart six - Clip Art Library">
            <a:extLst>
              <a:ext uri="{FF2B5EF4-FFF2-40B4-BE49-F238E27FC236}">
                <a16:creationId xmlns:a16="http://schemas.microsoft.com/office/drawing/2014/main" id="{FCD77A0B-99B1-4D5A-BA0C-AF83CA0510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223421" y="342298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8" descr="dice clipart six - Clip Art Library">
            <a:extLst>
              <a:ext uri="{FF2B5EF4-FFF2-40B4-BE49-F238E27FC236}">
                <a16:creationId xmlns:a16="http://schemas.microsoft.com/office/drawing/2014/main" id="{EAE040CB-F702-4DAA-8809-612C0F4E00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61276" y="343865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4" descr="number 5 on dice - Clip Art Library">
            <a:extLst>
              <a:ext uri="{FF2B5EF4-FFF2-40B4-BE49-F238E27FC236}">
                <a16:creationId xmlns:a16="http://schemas.microsoft.com/office/drawing/2014/main" id="{5277860F-8BAB-4591-9F7C-3931D24BB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8510" y="348113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BE4DDCF1-31D4-4BD0-B8C2-7E8BD01D562D}"/>
              </a:ext>
            </a:extLst>
          </p:cNvPr>
          <p:cNvSpPr txBox="1"/>
          <p:nvPr/>
        </p:nvSpPr>
        <p:spPr>
          <a:xfrm>
            <a:off x="3631783" y="5689421"/>
            <a:ext cx="4415906" cy="1015663"/>
          </a:xfrm>
          <a:prstGeom prst="rect">
            <a:avLst/>
          </a:prstGeom>
          <a:noFill/>
        </p:spPr>
        <p:txBody>
          <a:bodyPr wrap="square" rtlCol="0">
            <a:spAutoFit/>
          </a:bodyPr>
          <a:lstStyle/>
          <a:p>
            <a:pPr algn="ctr"/>
            <a:r>
              <a:rPr lang="en-GB" sz="6000" b="1" dirty="0" err="1">
                <a:solidFill>
                  <a:srgbClr val="00B0F0"/>
                </a:solidFill>
                <a:latin typeface="Century Gothic" panose="020B0502020202020204" pitchFamily="34" charset="0"/>
              </a:rPr>
              <a:t>veintitrés</a:t>
            </a:r>
            <a:endParaRPr lang="en-GB" sz="6000" b="1" dirty="0">
              <a:solidFill>
                <a:srgbClr val="00B0F0"/>
              </a:solidFill>
              <a:latin typeface="Century Gothic" panose="020B0502020202020204" pitchFamily="34" charset="0"/>
            </a:endParaRPr>
          </a:p>
        </p:txBody>
      </p:sp>
      <p:pic>
        <p:nvPicPr>
          <p:cNvPr id="97" name="Picture 16" descr="Free Dice Face, Download Free Clip Art, Free Clip Art on Clipart ...">
            <a:extLst>
              <a:ext uri="{FF2B5EF4-FFF2-40B4-BE49-F238E27FC236}">
                <a16:creationId xmlns:a16="http://schemas.microsoft.com/office/drawing/2014/main" id="{BAB624A8-6E7C-485E-B4B2-6B0F25F00E9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6128" y="348484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6" descr="Free Dice Face, Download Free Clip Art, Free Clip Art on Clipart ...">
            <a:extLst>
              <a:ext uri="{FF2B5EF4-FFF2-40B4-BE49-F238E27FC236}">
                <a16:creationId xmlns:a16="http://schemas.microsoft.com/office/drawing/2014/main" id="{A80CEC5D-1FE0-4BA5-BD4A-5E23EA0BD6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0859" y="348113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4" descr="number 5 on dice - Clip Art Library">
            <a:extLst>
              <a:ext uri="{FF2B5EF4-FFF2-40B4-BE49-F238E27FC236}">
                <a16:creationId xmlns:a16="http://schemas.microsoft.com/office/drawing/2014/main" id="{D59DED13-0339-4E40-B0D8-46F183EB6C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2042" y="349314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4" descr="Dice Faces Png - Clip Art Library">
            <a:extLst>
              <a:ext uri="{FF2B5EF4-FFF2-40B4-BE49-F238E27FC236}">
                <a16:creationId xmlns:a16="http://schemas.microsoft.com/office/drawing/2014/main" id="{0B01D3F9-EA5D-4D06-8F39-3454DA898B5E}"/>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8348354" y="350678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E77C112F-1EAF-4D38-90B1-FAEDE0B4A0E9}"/>
              </a:ext>
            </a:extLst>
          </p:cNvPr>
          <p:cNvSpPr txBox="1"/>
          <p:nvPr/>
        </p:nvSpPr>
        <p:spPr>
          <a:xfrm>
            <a:off x="3582245" y="5654120"/>
            <a:ext cx="4415906" cy="1015663"/>
          </a:xfrm>
          <a:prstGeom prst="rect">
            <a:avLst/>
          </a:prstGeom>
          <a:noFill/>
        </p:spPr>
        <p:txBody>
          <a:bodyPr wrap="square" rtlCol="0">
            <a:spAutoFit/>
          </a:bodyPr>
          <a:lstStyle/>
          <a:p>
            <a:pPr algn="ctr"/>
            <a:r>
              <a:rPr lang="en-GB" sz="6000" b="1" dirty="0" err="1">
                <a:solidFill>
                  <a:srgbClr val="00B0F0"/>
                </a:solidFill>
                <a:latin typeface="Century Gothic" panose="020B0502020202020204" pitchFamily="34" charset="0"/>
              </a:rPr>
              <a:t>dieciséis</a:t>
            </a:r>
            <a:endParaRPr lang="en-GB" sz="6000" b="1" dirty="0">
              <a:solidFill>
                <a:srgbClr val="00B0F0"/>
              </a:solidFill>
              <a:latin typeface="Century Gothic" panose="020B0502020202020204" pitchFamily="34" charset="0"/>
            </a:endParaRPr>
          </a:p>
        </p:txBody>
      </p:sp>
      <p:pic>
        <p:nvPicPr>
          <p:cNvPr id="117" name="Picture 14" descr="number 5 on dice - Clip Art Library">
            <a:extLst>
              <a:ext uri="{FF2B5EF4-FFF2-40B4-BE49-F238E27FC236}">
                <a16:creationId xmlns:a16="http://schemas.microsoft.com/office/drawing/2014/main" id="{5999BD89-1C45-4263-9E81-4C2EA2502A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0046" y="349314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4" descr="Dice Faces Png - Clip Art Library">
            <a:extLst>
              <a:ext uri="{FF2B5EF4-FFF2-40B4-BE49-F238E27FC236}">
                <a16:creationId xmlns:a16="http://schemas.microsoft.com/office/drawing/2014/main" id="{6A4C27DD-F0B1-453E-8999-A33F77B47EE2}"/>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3157373"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6" descr="Free Dice Face, Download Free Clip Art, Free Clip Art on Clipart ...">
            <a:extLst>
              <a:ext uri="{FF2B5EF4-FFF2-40B4-BE49-F238E27FC236}">
                <a16:creationId xmlns:a16="http://schemas.microsoft.com/office/drawing/2014/main" id="{C97A1AB9-4165-417E-8500-CF2985F53A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8510" y="354611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4" descr="Dice Faces Png - Clip Art Library">
            <a:extLst>
              <a:ext uri="{FF2B5EF4-FFF2-40B4-BE49-F238E27FC236}">
                <a16:creationId xmlns:a16="http://schemas.microsoft.com/office/drawing/2014/main" id="{8CA5BDCD-40A0-49F6-98CB-8C2360A0EF78}"/>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6401991"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B9E84E89-85FA-4184-9AE1-D40B28EAEC8C}"/>
              </a:ext>
            </a:extLst>
          </p:cNvPr>
          <p:cNvSpPr txBox="1"/>
          <p:nvPr/>
        </p:nvSpPr>
        <p:spPr>
          <a:xfrm>
            <a:off x="3532707" y="5620440"/>
            <a:ext cx="4415906" cy="1015663"/>
          </a:xfrm>
          <a:prstGeom prst="rect">
            <a:avLst/>
          </a:prstGeom>
          <a:noFill/>
        </p:spPr>
        <p:txBody>
          <a:bodyPr wrap="square" rtlCol="0">
            <a:spAutoFit/>
          </a:bodyPr>
          <a:lstStyle/>
          <a:p>
            <a:pPr algn="ctr"/>
            <a:r>
              <a:rPr lang="en-GB" sz="6000" b="1" dirty="0">
                <a:solidFill>
                  <a:srgbClr val="00B0F0"/>
                </a:solidFill>
                <a:latin typeface="Century Gothic" panose="020B0502020202020204" pitchFamily="34" charset="0"/>
              </a:rPr>
              <a:t>quince</a:t>
            </a:r>
          </a:p>
        </p:txBody>
      </p:sp>
      <p:pic>
        <p:nvPicPr>
          <p:cNvPr id="122" name="Picture 14" descr="number 5 on dice - Clip Art Library">
            <a:extLst>
              <a:ext uri="{FF2B5EF4-FFF2-40B4-BE49-F238E27FC236}">
                <a16:creationId xmlns:a16="http://schemas.microsoft.com/office/drawing/2014/main" id="{1C92B16E-882A-4A15-BA8D-5E49CD20F6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3770" y="34322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8" descr="dice clipart six - Clip Art Library">
            <a:extLst>
              <a:ext uri="{FF2B5EF4-FFF2-40B4-BE49-F238E27FC236}">
                <a16:creationId xmlns:a16="http://schemas.microsoft.com/office/drawing/2014/main" id="{8D7B2808-46C9-44C2-81B5-D1BC86E37F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239000" y="35207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6" descr="Free Dice Face, Download Free Clip Art, Free Clip Art on Clipart ...">
            <a:extLst>
              <a:ext uri="{FF2B5EF4-FFF2-40B4-BE49-F238E27FC236}">
                <a16:creationId xmlns:a16="http://schemas.microsoft.com/office/drawing/2014/main" id="{FF49BF35-D0F0-416D-84CE-22FCB04F2B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6412" y="348696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8" descr="dice clipart six - Clip Art Library">
            <a:extLst>
              <a:ext uri="{FF2B5EF4-FFF2-40B4-BE49-F238E27FC236}">
                <a16:creationId xmlns:a16="http://schemas.microsoft.com/office/drawing/2014/main" id="{521414EE-0A32-4F11-B7D6-4755E1480F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338198" y="349304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A7596925-864E-4D52-B279-6D47F0204430}"/>
              </a:ext>
            </a:extLst>
          </p:cNvPr>
          <p:cNvSpPr txBox="1"/>
          <p:nvPr/>
        </p:nvSpPr>
        <p:spPr>
          <a:xfrm>
            <a:off x="3576177" y="5711541"/>
            <a:ext cx="4415906" cy="1015663"/>
          </a:xfrm>
          <a:prstGeom prst="rect">
            <a:avLst/>
          </a:prstGeom>
          <a:noFill/>
        </p:spPr>
        <p:txBody>
          <a:bodyPr wrap="square" rtlCol="0">
            <a:spAutoFit/>
          </a:bodyPr>
          <a:lstStyle/>
          <a:p>
            <a:pPr algn="ctr"/>
            <a:r>
              <a:rPr lang="en-GB" sz="6000" b="1" dirty="0" err="1">
                <a:solidFill>
                  <a:srgbClr val="00B0F0"/>
                </a:solidFill>
                <a:latin typeface="Century Gothic" panose="020B0502020202020204" pitchFamily="34" charset="0"/>
              </a:rPr>
              <a:t>veintiuno</a:t>
            </a:r>
            <a:endParaRPr lang="en-GB" sz="6000" b="1" dirty="0">
              <a:solidFill>
                <a:srgbClr val="00B0F0"/>
              </a:solidFill>
              <a:latin typeface="Century Gothic" panose="020B0502020202020204" pitchFamily="34" charset="0"/>
            </a:endParaRPr>
          </a:p>
        </p:txBody>
      </p:sp>
      <p:pic>
        <p:nvPicPr>
          <p:cNvPr id="88" name="Picture 28" descr="dice face 2 png - Clip Art Library">
            <a:extLst>
              <a:ext uri="{FF2B5EF4-FFF2-40B4-BE49-F238E27FC236}">
                <a16:creationId xmlns:a16="http://schemas.microsoft.com/office/drawing/2014/main" id="{C35B0937-CBE5-4F04-88DA-52F4141FE3B2}"/>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1182179"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6" descr="Free Dice Face, Download Free Clip Art, Free Clip Art on Clipart ...">
            <a:extLst>
              <a:ext uri="{FF2B5EF4-FFF2-40B4-BE49-F238E27FC236}">
                <a16:creationId xmlns:a16="http://schemas.microsoft.com/office/drawing/2014/main" id="{DAEAB4A8-0C4B-4A4A-9E94-AA42CFD96B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6524" y="350116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8" descr="dice face 2 png - Clip Art Library">
            <a:extLst>
              <a:ext uri="{FF2B5EF4-FFF2-40B4-BE49-F238E27FC236}">
                <a16:creationId xmlns:a16="http://schemas.microsoft.com/office/drawing/2014/main" id="{CD18F1A3-C62D-4E7C-9999-4C7D7B532F03}"/>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8385175" y="354611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4" descr="number 5 on dice - Clip Art Library">
            <a:extLst>
              <a:ext uri="{FF2B5EF4-FFF2-40B4-BE49-F238E27FC236}">
                <a16:creationId xmlns:a16="http://schemas.microsoft.com/office/drawing/2014/main" id="{316574C3-FF1A-41EE-8D06-E05C65459A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4924" y="3446284"/>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543A672B-D93D-466B-8B23-8ABCF4FF3E15}"/>
              </a:ext>
            </a:extLst>
          </p:cNvPr>
          <p:cNvSpPr txBox="1"/>
          <p:nvPr/>
        </p:nvSpPr>
        <p:spPr>
          <a:xfrm>
            <a:off x="3654922" y="5587198"/>
            <a:ext cx="4415906" cy="1015663"/>
          </a:xfrm>
          <a:prstGeom prst="rect">
            <a:avLst/>
          </a:prstGeom>
          <a:noFill/>
        </p:spPr>
        <p:txBody>
          <a:bodyPr wrap="square" rtlCol="0">
            <a:spAutoFit/>
          </a:bodyPr>
          <a:lstStyle/>
          <a:p>
            <a:pPr algn="ctr"/>
            <a:r>
              <a:rPr lang="en-GB" sz="6000" b="1" dirty="0" err="1">
                <a:solidFill>
                  <a:srgbClr val="00B0F0"/>
                </a:solidFill>
                <a:latin typeface="Century Gothic" panose="020B0502020202020204" pitchFamily="34" charset="0"/>
              </a:rPr>
              <a:t>trece</a:t>
            </a:r>
            <a:endParaRPr lang="en-GB" sz="6000" b="1"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580">
                                          <p:stCondLst>
                                            <p:cond delay="0"/>
                                          </p:stCondLst>
                                        </p:cTn>
                                        <p:tgtEl>
                                          <p:spTgt spid="84"/>
                                        </p:tgtEl>
                                      </p:cBhvr>
                                    </p:animEffect>
                                    <p:anim calcmode="lin" valueType="num">
                                      <p:cBhvr>
                                        <p:cTn id="8"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13" dur="26">
                                          <p:stCondLst>
                                            <p:cond delay="650"/>
                                          </p:stCondLst>
                                        </p:cTn>
                                        <p:tgtEl>
                                          <p:spTgt spid="84"/>
                                        </p:tgtEl>
                                      </p:cBhvr>
                                      <p:to x="100000" y="60000"/>
                                    </p:animScale>
                                    <p:animScale>
                                      <p:cBhvr>
                                        <p:cTn id="14" dur="166" decel="50000">
                                          <p:stCondLst>
                                            <p:cond delay="676"/>
                                          </p:stCondLst>
                                        </p:cTn>
                                        <p:tgtEl>
                                          <p:spTgt spid="84"/>
                                        </p:tgtEl>
                                      </p:cBhvr>
                                      <p:to x="100000" y="100000"/>
                                    </p:animScale>
                                    <p:animScale>
                                      <p:cBhvr>
                                        <p:cTn id="15" dur="26">
                                          <p:stCondLst>
                                            <p:cond delay="1312"/>
                                          </p:stCondLst>
                                        </p:cTn>
                                        <p:tgtEl>
                                          <p:spTgt spid="84"/>
                                        </p:tgtEl>
                                      </p:cBhvr>
                                      <p:to x="100000" y="80000"/>
                                    </p:animScale>
                                    <p:animScale>
                                      <p:cBhvr>
                                        <p:cTn id="16" dur="166" decel="50000">
                                          <p:stCondLst>
                                            <p:cond delay="1338"/>
                                          </p:stCondLst>
                                        </p:cTn>
                                        <p:tgtEl>
                                          <p:spTgt spid="84"/>
                                        </p:tgtEl>
                                      </p:cBhvr>
                                      <p:to x="100000" y="100000"/>
                                    </p:animScale>
                                    <p:animScale>
                                      <p:cBhvr>
                                        <p:cTn id="17" dur="26">
                                          <p:stCondLst>
                                            <p:cond delay="1642"/>
                                          </p:stCondLst>
                                        </p:cTn>
                                        <p:tgtEl>
                                          <p:spTgt spid="84"/>
                                        </p:tgtEl>
                                      </p:cBhvr>
                                      <p:to x="100000" y="90000"/>
                                    </p:animScale>
                                    <p:animScale>
                                      <p:cBhvr>
                                        <p:cTn id="18" dur="166" decel="50000">
                                          <p:stCondLst>
                                            <p:cond delay="1668"/>
                                          </p:stCondLst>
                                        </p:cTn>
                                        <p:tgtEl>
                                          <p:spTgt spid="84"/>
                                        </p:tgtEl>
                                      </p:cBhvr>
                                      <p:to x="100000" y="100000"/>
                                    </p:animScale>
                                    <p:animScale>
                                      <p:cBhvr>
                                        <p:cTn id="19" dur="26">
                                          <p:stCondLst>
                                            <p:cond delay="1808"/>
                                          </p:stCondLst>
                                        </p:cTn>
                                        <p:tgtEl>
                                          <p:spTgt spid="84"/>
                                        </p:tgtEl>
                                      </p:cBhvr>
                                      <p:to x="100000" y="95000"/>
                                    </p:animScale>
                                    <p:animScale>
                                      <p:cBhvr>
                                        <p:cTn id="20" dur="166" decel="50000">
                                          <p:stCondLst>
                                            <p:cond delay="1834"/>
                                          </p:stCondLst>
                                        </p:cTn>
                                        <p:tgtEl>
                                          <p:spTgt spid="8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down)">
                                      <p:cBhvr>
                                        <p:cTn id="23" dur="580">
                                          <p:stCondLst>
                                            <p:cond delay="0"/>
                                          </p:stCondLst>
                                        </p:cTn>
                                        <p:tgtEl>
                                          <p:spTgt spid="80"/>
                                        </p:tgtEl>
                                      </p:cBhvr>
                                    </p:animEffect>
                                    <p:anim calcmode="lin" valueType="num">
                                      <p:cBhvr>
                                        <p:cTn id="24" dur="1822" tmFilter="0,0; 0.14,0.36; 0.43,0.73; 0.71,0.91; 1.0,1.0">
                                          <p:stCondLst>
                                            <p:cond delay="0"/>
                                          </p:stCondLst>
                                        </p:cTn>
                                        <p:tgtEl>
                                          <p:spTgt spid="8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0"/>
                                        </p:tgtEl>
                                        <p:attrNameLst>
                                          <p:attrName>ppt_y</p:attrName>
                                        </p:attrNameLst>
                                      </p:cBhvr>
                                      <p:tavLst>
                                        <p:tav tm="0" fmla="#ppt_y-sin(pi*$)/81">
                                          <p:val>
                                            <p:fltVal val="0"/>
                                          </p:val>
                                        </p:tav>
                                        <p:tav tm="100000">
                                          <p:val>
                                            <p:fltVal val="1"/>
                                          </p:val>
                                        </p:tav>
                                      </p:tavLst>
                                    </p:anim>
                                    <p:animScale>
                                      <p:cBhvr>
                                        <p:cTn id="29" dur="26">
                                          <p:stCondLst>
                                            <p:cond delay="650"/>
                                          </p:stCondLst>
                                        </p:cTn>
                                        <p:tgtEl>
                                          <p:spTgt spid="80"/>
                                        </p:tgtEl>
                                      </p:cBhvr>
                                      <p:to x="100000" y="60000"/>
                                    </p:animScale>
                                    <p:animScale>
                                      <p:cBhvr>
                                        <p:cTn id="30" dur="166" decel="50000">
                                          <p:stCondLst>
                                            <p:cond delay="676"/>
                                          </p:stCondLst>
                                        </p:cTn>
                                        <p:tgtEl>
                                          <p:spTgt spid="80"/>
                                        </p:tgtEl>
                                      </p:cBhvr>
                                      <p:to x="100000" y="100000"/>
                                    </p:animScale>
                                    <p:animScale>
                                      <p:cBhvr>
                                        <p:cTn id="31" dur="26">
                                          <p:stCondLst>
                                            <p:cond delay="1312"/>
                                          </p:stCondLst>
                                        </p:cTn>
                                        <p:tgtEl>
                                          <p:spTgt spid="80"/>
                                        </p:tgtEl>
                                      </p:cBhvr>
                                      <p:to x="100000" y="80000"/>
                                    </p:animScale>
                                    <p:animScale>
                                      <p:cBhvr>
                                        <p:cTn id="32" dur="166" decel="50000">
                                          <p:stCondLst>
                                            <p:cond delay="1338"/>
                                          </p:stCondLst>
                                        </p:cTn>
                                        <p:tgtEl>
                                          <p:spTgt spid="80"/>
                                        </p:tgtEl>
                                      </p:cBhvr>
                                      <p:to x="100000" y="100000"/>
                                    </p:animScale>
                                    <p:animScale>
                                      <p:cBhvr>
                                        <p:cTn id="33" dur="26">
                                          <p:stCondLst>
                                            <p:cond delay="1642"/>
                                          </p:stCondLst>
                                        </p:cTn>
                                        <p:tgtEl>
                                          <p:spTgt spid="80"/>
                                        </p:tgtEl>
                                      </p:cBhvr>
                                      <p:to x="100000" y="90000"/>
                                    </p:animScale>
                                    <p:animScale>
                                      <p:cBhvr>
                                        <p:cTn id="34" dur="166" decel="50000">
                                          <p:stCondLst>
                                            <p:cond delay="1668"/>
                                          </p:stCondLst>
                                        </p:cTn>
                                        <p:tgtEl>
                                          <p:spTgt spid="80"/>
                                        </p:tgtEl>
                                      </p:cBhvr>
                                      <p:to x="100000" y="100000"/>
                                    </p:animScale>
                                    <p:animScale>
                                      <p:cBhvr>
                                        <p:cTn id="35" dur="26">
                                          <p:stCondLst>
                                            <p:cond delay="1808"/>
                                          </p:stCondLst>
                                        </p:cTn>
                                        <p:tgtEl>
                                          <p:spTgt spid="80"/>
                                        </p:tgtEl>
                                      </p:cBhvr>
                                      <p:to x="100000" y="95000"/>
                                    </p:animScale>
                                    <p:animScale>
                                      <p:cBhvr>
                                        <p:cTn id="36" dur="166" decel="50000">
                                          <p:stCondLst>
                                            <p:cond delay="1834"/>
                                          </p:stCondLst>
                                        </p:cTn>
                                        <p:tgtEl>
                                          <p:spTgt spid="80"/>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down)">
                                      <p:cBhvr>
                                        <p:cTn id="41" dur="580">
                                          <p:stCondLst>
                                            <p:cond delay="0"/>
                                          </p:stCondLst>
                                        </p:cTn>
                                        <p:tgtEl>
                                          <p:spTgt spid="86"/>
                                        </p:tgtEl>
                                      </p:cBhvr>
                                    </p:animEffect>
                                    <p:anim calcmode="lin" valueType="num">
                                      <p:cBhvr>
                                        <p:cTn id="42" dur="182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6"/>
                                        </p:tgtEl>
                                        <p:attrNameLst>
                                          <p:attrName>ppt_y</p:attrName>
                                        </p:attrNameLst>
                                      </p:cBhvr>
                                      <p:tavLst>
                                        <p:tav tm="0" fmla="#ppt_y-sin(pi*$)/81">
                                          <p:val>
                                            <p:fltVal val="0"/>
                                          </p:val>
                                        </p:tav>
                                        <p:tav tm="100000">
                                          <p:val>
                                            <p:fltVal val="1"/>
                                          </p:val>
                                        </p:tav>
                                      </p:tavLst>
                                    </p:anim>
                                    <p:animScale>
                                      <p:cBhvr>
                                        <p:cTn id="47" dur="26">
                                          <p:stCondLst>
                                            <p:cond delay="650"/>
                                          </p:stCondLst>
                                        </p:cTn>
                                        <p:tgtEl>
                                          <p:spTgt spid="86"/>
                                        </p:tgtEl>
                                      </p:cBhvr>
                                      <p:to x="100000" y="60000"/>
                                    </p:animScale>
                                    <p:animScale>
                                      <p:cBhvr>
                                        <p:cTn id="48" dur="166" decel="50000">
                                          <p:stCondLst>
                                            <p:cond delay="676"/>
                                          </p:stCondLst>
                                        </p:cTn>
                                        <p:tgtEl>
                                          <p:spTgt spid="86"/>
                                        </p:tgtEl>
                                      </p:cBhvr>
                                      <p:to x="100000" y="100000"/>
                                    </p:animScale>
                                    <p:animScale>
                                      <p:cBhvr>
                                        <p:cTn id="49" dur="26">
                                          <p:stCondLst>
                                            <p:cond delay="1312"/>
                                          </p:stCondLst>
                                        </p:cTn>
                                        <p:tgtEl>
                                          <p:spTgt spid="86"/>
                                        </p:tgtEl>
                                      </p:cBhvr>
                                      <p:to x="100000" y="80000"/>
                                    </p:animScale>
                                    <p:animScale>
                                      <p:cBhvr>
                                        <p:cTn id="50" dur="166" decel="50000">
                                          <p:stCondLst>
                                            <p:cond delay="1338"/>
                                          </p:stCondLst>
                                        </p:cTn>
                                        <p:tgtEl>
                                          <p:spTgt spid="86"/>
                                        </p:tgtEl>
                                      </p:cBhvr>
                                      <p:to x="100000" y="100000"/>
                                    </p:animScale>
                                    <p:animScale>
                                      <p:cBhvr>
                                        <p:cTn id="51" dur="26">
                                          <p:stCondLst>
                                            <p:cond delay="1642"/>
                                          </p:stCondLst>
                                        </p:cTn>
                                        <p:tgtEl>
                                          <p:spTgt spid="86"/>
                                        </p:tgtEl>
                                      </p:cBhvr>
                                      <p:to x="100000" y="90000"/>
                                    </p:animScale>
                                    <p:animScale>
                                      <p:cBhvr>
                                        <p:cTn id="52" dur="166" decel="50000">
                                          <p:stCondLst>
                                            <p:cond delay="1668"/>
                                          </p:stCondLst>
                                        </p:cTn>
                                        <p:tgtEl>
                                          <p:spTgt spid="86"/>
                                        </p:tgtEl>
                                      </p:cBhvr>
                                      <p:to x="100000" y="100000"/>
                                    </p:animScale>
                                    <p:animScale>
                                      <p:cBhvr>
                                        <p:cTn id="53" dur="26">
                                          <p:stCondLst>
                                            <p:cond delay="1808"/>
                                          </p:stCondLst>
                                        </p:cTn>
                                        <p:tgtEl>
                                          <p:spTgt spid="86"/>
                                        </p:tgtEl>
                                      </p:cBhvr>
                                      <p:to x="100000" y="95000"/>
                                    </p:animScale>
                                    <p:animScale>
                                      <p:cBhvr>
                                        <p:cTn id="54" dur="166" decel="50000">
                                          <p:stCondLst>
                                            <p:cond delay="1834"/>
                                          </p:stCondLst>
                                        </p:cTn>
                                        <p:tgtEl>
                                          <p:spTgt spid="86"/>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wipe(down)">
                                      <p:cBhvr>
                                        <p:cTn id="57" dur="580">
                                          <p:stCondLst>
                                            <p:cond delay="0"/>
                                          </p:stCondLst>
                                        </p:cTn>
                                        <p:tgtEl>
                                          <p:spTgt spid="85"/>
                                        </p:tgtEl>
                                      </p:cBhvr>
                                    </p:animEffect>
                                    <p:anim calcmode="lin" valueType="num">
                                      <p:cBhvr>
                                        <p:cTn id="58"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63" dur="26">
                                          <p:stCondLst>
                                            <p:cond delay="650"/>
                                          </p:stCondLst>
                                        </p:cTn>
                                        <p:tgtEl>
                                          <p:spTgt spid="85"/>
                                        </p:tgtEl>
                                      </p:cBhvr>
                                      <p:to x="100000" y="60000"/>
                                    </p:animScale>
                                    <p:animScale>
                                      <p:cBhvr>
                                        <p:cTn id="64" dur="166" decel="50000">
                                          <p:stCondLst>
                                            <p:cond delay="676"/>
                                          </p:stCondLst>
                                        </p:cTn>
                                        <p:tgtEl>
                                          <p:spTgt spid="85"/>
                                        </p:tgtEl>
                                      </p:cBhvr>
                                      <p:to x="100000" y="100000"/>
                                    </p:animScale>
                                    <p:animScale>
                                      <p:cBhvr>
                                        <p:cTn id="65" dur="26">
                                          <p:stCondLst>
                                            <p:cond delay="1312"/>
                                          </p:stCondLst>
                                        </p:cTn>
                                        <p:tgtEl>
                                          <p:spTgt spid="85"/>
                                        </p:tgtEl>
                                      </p:cBhvr>
                                      <p:to x="100000" y="80000"/>
                                    </p:animScale>
                                    <p:animScale>
                                      <p:cBhvr>
                                        <p:cTn id="66" dur="166" decel="50000">
                                          <p:stCondLst>
                                            <p:cond delay="1338"/>
                                          </p:stCondLst>
                                        </p:cTn>
                                        <p:tgtEl>
                                          <p:spTgt spid="85"/>
                                        </p:tgtEl>
                                      </p:cBhvr>
                                      <p:to x="100000" y="100000"/>
                                    </p:animScale>
                                    <p:animScale>
                                      <p:cBhvr>
                                        <p:cTn id="67" dur="26">
                                          <p:stCondLst>
                                            <p:cond delay="1642"/>
                                          </p:stCondLst>
                                        </p:cTn>
                                        <p:tgtEl>
                                          <p:spTgt spid="85"/>
                                        </p:tgtEl>
                                      </p:cBhvr>
                                      <p:to x="100000" y="90000"/>
                                    </p:animScale>
                                    <p:animScale>
                                      <p:cBhvr>
                                        <p:cTn id="68" dur="166" decel="50000">
                                          <p:stCondLst>
                                            <p:cond delay="1668"/>
                                          </p:stCondLst>
                                        </p:cTn>
                                        <p:tgtEl>
                                          <p:spTgt spid="85"/>
                                        </p:tgtEl>
                                      </p:cBhvr>
                                      <p:to x="100000" y="100000"/>
                                    </p:animScale>
                                    <p:animScale>
                                      <p:cBhvr>
                                        <p:cTn id="69" dur="26">
                                          <p:stCondLst>
                                            <p:cond delay="1808"/>
                                          </p:stCondLst>
                                        </p:cTn>
                                        <p:tgtEl>
                                          <p:spTgt spid="85"/>
                                        </p:tgtEl>
                                      </p:cBhvr>
                                      <p:to x="100000" y="95000"/>
                                    </p:animScale>
                                    <p:animScale>
                                      <p:cBhvr>
                                        <p:cTn id="70" dur="166" decel="50000">
                                          <p:stCondLst>
                                            <p:cond delay="1834"/>
                                          </p:stCondLst>
                                        </p:cTn>
                                        <p:tgtEl>
                                          <p:spTgt spid="85"/>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xit" presetSubtype="0" fill="hold" nodeType="clickEffect">
                                  <p:stCondLst>
                                    <p:cond delay="0"/>
                                  </p:stCondLst>
                                  <p:childTnLst>
                                    <p:animEffect transition="out" filter="dissolve">
                                      <p:cBhvr>
                                        <p:cTn id="79" dur="500"/>
                                        <p:tgtEl>
                                          <p:spTgt spid="84"/>
                                        </p:tgtEl>
                                      </p:cBhvr>
                                    </p:animEffect>
                                    <p:set>
                                      <p:cBhvr>
                                        <p:cTn id="80" dur="1" fill="hold">
                                          <p:stCondLst>
                                            <p:cond delay="499"/>
                                          </p:stCondLst>
                                        </p:cTn>
                                        <p:tgtEl>
                                          <p:spTgt spid="84"/>
                                        </p:tgtEl>
                                        <p:attrNameLst>
                                          <p:attrName>style.visibility</p:attrName>
                                        </p:attrNameLst>
                                      </p:cBhvr>
                                      <p:to>
                                        <p:strVal val="hidden"/>
                                      </p:to>
                                    </p:set>
                                  </p:childTnLst>
                                </p:cTn>
                              </p:par>
                              <p:par>
                                <p:cTn id="81" presetID="9" presetClass="exit" presetSubtype="0" fill="hold" nodeType="withEffect">
                                  <p:stCondLst>
                                    <p:cond delay="0"/>
                                  </p:stCondLst>
                                  <p:childTnLst>
                                    <p:animEffect transition="out" filter="dissolve">
                                      <p:cBhvr>
                                        <p:cTn id="82" dur="500"/>
                                        <p:tgtEl>
                                          <p:spTgt spid="80"/>
                                        </p:tgtEl>
                                      </p:cBhvr>
                                    </p:animEffect>
                                    <p:set>
                                      <p:cBhvr>
                                        <p:cTn id="83" dur="1" fill="hold">
                                          <p:stCondLst>
                                            <p:cond delay="499"/>
                                          </p:stCondLst>
                                        </p:cTn>
                                        <p:tgtEl>
                                          <p:spTgt spid="80"/>
                                        </p:tgtEl>
                                        <p:attrNameLst>
                                          <p:attrName>style.visibility</p:attrName>
                                        </p:attrNameLst>
                                      </p:cBhvr>
                                      <p:to>
                                        <p:strVal val="hidden"/>
                                      </p:to>
                                    </p:set>
                                  </p:childTnLst>
                                </p:cTn>
                              </p:par>
                              <p:par>
                                <p:cTn id="84" presetID="9" presetClass="exit" presetSubtype="0" fill="hold" nodeType="withEffect">
                                  <p:stCondLst>
                                    <p:cond delay="0"/>
                                  </p:stCondLst>
                                  <p:childTnLst>
                                    <p:animEffect transition="out" filter="dissolve">
                                      <p:cBhvr>
                                        <p:cTn id="85" dur="500"/>
                                        <p:tgtEl>
                                          <p:spTgt spid="86"/>
                                        </p:tgtEl>
                                      </p:cBhvr>
                                    </p:animEffect>
                                    <p:set>
                                      <p:cBhvr>
                                        <p:cTn id="86" dur="1" fill="hold">
                                          <p:stCondLst>
                                            <p:cond delay="499"/>
                                          </p:stCondLst>
                                        </p:cTn>
                                        <p:tgtEl>
                                          <p:spTgt spid="86"/>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85"/>
                                        </p:tgtEl>
                                      </p:cBhvr>
                                    </p:animEffect>
                                    <p:set>
                                      <p:cBhvr>
                                        <p:cTn id="89" dur="1" fill="hold">
                                          <p:stCondLst>
                                            <p:cond delay="499"/>
                                          </p:stCondLst>
                                        </p:cTn>
                                        <p:tgtEl>
                                          <p:spTgt spid="85"/>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76"/>
                                        </p:tgtEl>
                                        <p:attrNameLst>
                                          <p:attrName>style.visibility</p:attrName>
                                        </p:attrNameLst>
                                      </p:cBhvr>
                                      <p:to>
                                        <p:strVal val="visible"/>
                                      </p:to>
                                    </p:set>
                                    <p:animEffect transition="in" filter="wipe(down)">
                                      <p:cBhvr>
                                        <p:cTn id="97" dur="580">
                                          <p:stCondLst>
                                            <p:cond delay="0"/>
                                          </p:stCondLst>
                                        </p:cTn>
                                        <p:tgtEl>
                                          <p:spTgt spid="76"/>
                                        </p:tgtEl>
                                      </p:cBhvr>
                                    </p:animEffect>
                                    <p:anim calcmode="lin" valueType="num">
                                      <p:cBhvr>
                                        <p:cTn id="98"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03" dur="26">
                                          <p:stCondLst>
                                            <p:cond delay="650"/>
                                          </p:stCondLst>
                                        </p:cTn>
                                        <p:tgtEl>
                                          <p:spTgt spid="76"/>
                                        </p:tgtEl>
                                      </p:cBhvr>
                                      <p:to x="100000" y="60000"/>
                                    </p:animScale>
                                    <p:animScale>
                                      <p:cBhvr>
                                        <p:cTn id="104" dur="166" decel="50000">
                                          <p:stCondLst>
                                            <p:cond delay="676"/>
                                          </p:stCondLst>
                                        </p:cTn>
                                        <p:tgtEl>
                                          <p:spTgt spid="76"/>
                                        </p:tgtEl>
                                      </p:cBhvr>
                                      <p:to x="100000" y="100000"/>
                                    </p:animScale>
                                    <p:animScale>
                                      <p:cBhvr>
                                        <p:cTn id="105" dur="26">
                                          <p:stCondLst>
                                            <p:cond delay="1312"/>
                                          </p:stCondLst>
                                        </p:cTn>
                                        <p:tgtEl>
                                          <p:spTgt spid="76"/>
                                        </p:tgtEl>
                                      </p:cBhvr>
                                      <p:to x="100000" y="80000"/>
                                    </p:animScale>
                                    <p:animScale>
                                      <p:cBhvr>
                                        <p:cTn id="106" dur="166" decel="50000">
                                          <p:stCondLst>
                                            <p:cond delay="1338"/>
                                          </p:stCondLst>
                                        </p:cTn>
                                        <p:tgtEl>
                                          <p:spTgt spid="76"/>
                                        </p:tgtEl>
                                      </p:cBhvr>
                                      <p:to x="100000" y="100000"/>
                                    </p:animScale>
                                    <p:animScale>
                                      <p:cBhvr>
                                        <p:cTn id="107" dur="26">
                                          <p:stCondLst>
                                            <p:cond delay="1642"/>
                                          </p:stCondLst>
                                        </p:cTn>
                                        <p:tgtEl>
                                          <p:spTgt spid="76"/>
                                        </p:tgtEl>
                                      </p:cBhvr>
                                      <p:to x="100000" y="90000"/>
                                    </p:animScale>
                                    <p:animScale>
                                      <p:cBhvr>
                                        <p:cTn id="108" dur="166" decel="50000">
                                          <p:stCondLst>
                                            <p:cond delay="1668"/>
                                          </p:stCondLst>
                                        </p:cTn>
                                        <p:tgtEl>
                                          <p:spTgt spid="76"/>
                                        </p:tgtEl>
                                      </p:cBhvr>
                                      <p:to x="100000" y="100000"/>
                                    </p:animScale>
                                    <p:animScale>
                                      <p:cBhvr>
                                        <p:cTn id="109" dur="26">
                                          <p:stCondLst>
                                            <p:cond delay="1808"/>
                                          </p:stCondLst>
                                        </p:cTn>
                                        <p:tgtEl>
                                          <p:spTgt spid="76"/>
                                        </p:tgtEl>
                                      </p:cBhvr>
                                      <p:to x="100000" y="95000"/>
                                    </p:animScale>
                                    <p:animScale>
                                      <p:cBhvr>
                                        <p:cTn id="110" dur="166" decel="50000">
                                          <p:stCondLst>
                                            <p:cond delay="1834"/>
                                          </p:stCondLst>
                                        </p:cTn>
                                        <p:tgtEl>
                                          <p:spTgt spid="76"/>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83"/>
                                        </p:tgtEl>
                                        <p:attrNameLst>
                                          <p:attrName>style.visibility</p:attrName>
                                        </p:attrNameLst>
                                      </p:cBhvr>
                                      <p:to>
                                        <p:strVal val="visible"/>
                                      </p:to>
                                    </p:set>
                                    <p:animEffect transition="in" filter="wipe(down)">
                                      <p:cBhvr>
                                        <p:cTn id="113" dur="580">
                                          <p:stCondLst>
                                            <p:cond delay="0"/>
                                          </p:stCondLst>
                                        </p:cTn>
                                        <p:tgtEl>
                                          <p:spTgt spid="83"/>
                                        </p:tgtEl>
                                      </p:cBhvr>
                                    </p:animEffect>
                                    <p:anim calcmode="lin" valueType="num">
                                      <p:cBhvr>
                                        <p:cTn id="114" dur="1822"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83"/>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83"/>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83"/>
                                        </p:tgtEl>
                                        <p:attrNameLst>
                                          <p:attrName>ppt_y</p:attrName>
                                        </p:attrNameLst>
                                      </p:cBhvr>
                                      <p:tavLst>
                                        <p:tav tm="0" fmla="#ppt_y-sin(pi*$)/81">
                                          <p:val>
                                            <p:fltVal val="0"/>
                                          </p:val>
                                        </p:tav>
                                        <p:tav tm="100000">
                                          <p:val>
                                            <p:fltVal val="1"/>
                                          </p:val>
                                        </p:tav>
                                      </p:tavLst>
                                    </p:anim>
                                    <p:animScale>
                                      <p:cBhvr>
                                        <p:cTn id="119" dur="26">
                                          <p:stCondLst>
                                            <p:cond delay="650"/>
                                          </p:stCondLst>
                                        </p:cTn>
                                        <p:tgtEl>
                                          <p:spTgt spid="83"/>
                                        </p:tgtEl>
                                      </p:cBhvr>
                                      <p:to x="100000" y="60000"/>
                                    </p:animScale>
                                    <p:animScale>
                                      <p:cBhvr>
                                        <p:cTn id="120" dur="166" decel="50000">
                                          <p:stCondLst>
                                            <p:cond delay="676"/>
                                          </p:stCondLst>
                                        </p:cTn>
                                        <p:tgtEl>
                                          <p:spTgt spid="83"/>
                                        </p:tgtEl>
                                      </p:cBhvr>
                                      <p:to x="100000" y="100000"/>
                                    </p:animScale>
                                    <p:animScale>
                                      <p:cBhvr>
                                        <p:cTn id="121" dur="26">
                                          <p:stCondLst>
                                            <p:cond delay="1312"/>
                                          </p:stCondLst>
                                        </p:cTn>
                                        <p:tgtEl>
                                          <p:spTgt spid="83"/>
                                        </p:tgtEl>
                                      </p:cBhvr>
                                      <p:to x="100000" y="80000"/>
                                    </p:animScale>
                                    <p:animScale>
                                      <p:cBhvr>
                                        <p:cTn id="122" dur="166" decel="50000">
                                          <p:stCondLst>
                                            <p:cond delay="1338"/>
                                          </p:stCondLst>
                                        </p:cTn>
                                        <p:tgtEl>
                                          <p:spTgt spid="83"/>
                                        </p:tgtEl>
                                      </p:cBhvr>
                                      <p:to x="100000" y="100000"/>
                                    </p:animScale>
                                    <p:animScale>
                                      <p:cBhvr>
                                        <p:cTn id="123" dur="26">
                                          <p:stCondLst>
                                            <p:cond delay="1642"/>
                                          </p:stCondLst>
                                        </p:cTn>
                                        <p:tgtEl>
                                          <p:spTgt spid="83"/>
                                        </p:tgtEl>
                                      </p:cBhvr>
                                      <p:to x="100000" y="90000"/>
                                    </p:animScale>
                                    <p:animScale>
                                      <p:cBhvr>
                                        <p:cTn id="124" dur="166" decel="50000">
                                          <p:stCondLst>
                                            <p:cond delay="1668"/>
                                          </p:stCondLst>
                                        </p:cTn>
                                        <p:tgtEl>
                                          <p:spTgt spid="83"/>
                                        </p:tgtEl>
                                      </p:cBhvr>
                                      <p:to x="100000" y="100000"/>
                                    </p:animScale>
                                    <p:animScale>
                                      <p:cBhvr>
                                        <p:cTn id="125" dur="26">
                                          <p:stCondLst>
                                            <p:cond delay="1808"/>
                                          </p:stCondLst>
                                        </p:cTn>
                                        <p:tgtEl>
                                          <p:spTgt spid="83"/>
                                        </p:tgtEl>
                                      </p:cBhvr>
                                      <p:to x="100000" y="95000"/>
                                    </p:animScale>
                                    <p:animScale>
                                      <p:cBhvr>
                                        <p:cTn id="126" dur="166" decel="50000">
                                          <p:stCondLst>
                                            <p:cond delay="1834"/>
                                          </p:stCondLst>
                                        </p:cTn>
                                        <p:tgtEl>
                                          <p:spTgt spid="83"/>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nodeType="click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wipe(down)">
                                      <p:cBhvr>
                                        <p:cTn id="131" dur="580">
                                          <p:stCondLst>
                                            <p:cond delay="0"/>
                                          </p:stCondLst>
                                        </p:cTn>
                                        <p:tgtEl>
                                          <p:spTgt spid="77"/>
                                        </p:tgtEl>
                                      </p:cBhvr>
                                    </p:animEffect>
                                    <p:anim calcmode="lin" valueType="num">
                                      <p:cBhvr>
                                        <p:cTn id="132"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137" dur="26">
                                          <p:stCondLst>
                                            <p:cond delay="650"/>
                                          </p:stCondLst>
                                        </p:cTn>
                                        <p:tgtEl>
                                          <p:spTgt spid="77"/>
                                        </p:tgtEl>
                                      </p:cBhvr>
                                      <p:to x="100000" y="60000"/>
                                    </p:animScale>
                                    <p:animScale>
                                      <p:cBhvr>
                                        <p:cTn id="138" dur="166" decel="50000">
                                          <p:stCondLst>
                                            <p:cond delay="676"/>
                                          </p:stCondLst>
                                        </p:cTn>
                                        <p:tgtEl>
                                          <p:spTgt spid="77"/>
                                        </p:tgtEl>
                                      </p:cBhvr>
                                      <p:to x="100000" y="100000"/>
                                    </p:animScale>
                                    <p:animScale>
                                      <p:cBhvr>
                                        <p:cTn id="139" dur="26">
                                          <p:stCondLst>
                                            <p:cond delay="1312"/>
                                          </p:stCondLst>
                                        </p:cTn>
                                        <p:tgtEl>
                                          <p:spTgt spid="77"/>
                                        </p:tgtEl>
                                      </p:cBhvr>
                                      <p:to x="100000" y="80000"/>
                                    </p:animScale>
                                    <p:animScale>
                                      <p:cBhvr>
                                        <p:cTn id="140" dur="166" decel="50000">
                                          <p:stCondLst>
                                            <p:cond delay="1338"/>
                                          </p:stCondLst>
                                        </p:cTn>
                                        <p:tgtEl>
                                          <p:spTgt spid="77"/>
                                        </p:tgtEl>
                                      </p:cBhvr>
                                      <p:to x="100000" y="100000"/>
                                    </p:animScale>
                                    <p:animScale>
                                      <p:cBhvr>
                                        <p:cTn id="141" dur="26">
                                          <p:stCondLst>
                                            <p:cond delay="1642"/>
                                          </p:stCondLst>
                                        </p:cTn>
                                        <p:tgtEl>
                                          <p:spTgt spid="77"/>
                                        </p:tgtEl>
                                      </p:cBhvr>
                                      <p:to x="100000" y="90000"/>
                                    </p:animScale>
                                    <p:animScale>
                                      <p:cBhvr>
                                        <p:cTn id="142" dur="166" decel="50000">
                                          <p:stCondLst>
                                            <p:cond delay="1668"/>
                                          </p:stCondLst>
                                        </p:cTn>
                                        <p:tgtEl>
                                          <p:spTgt spid="77"/>
                                        </p:tgtEl>
                                      </p:cBhvr>
                                      <p:to x="100000" y="100000"/>
                                    </p:animScale>
                                    <p:animScale>
                                      <p:cBhvr>
                                        <p:cTn id="143" dur="26">
                                          <p:stCondLst>
                                            <p:cond delay="1808"/>
                                          </p:stCondLst>
                                        </p:cTn>
                                        <p:tgtEl>
                                          <p:spTgt spid="77"/>
                                        </p:tgtEl>
                                      </p:cBhvr>
                                      <p:to x="100000" y="95000"/>
                                    </p:animScale>
                                    <p:animScale>
                                      <p:cBhvr>
                                        <p:cTn id="144" dur="166" decel="50000">
                                          <p:stCondLst>
                                            <p:cond delay="1834"/>
                                          </p:stCondLst>
                                        </p:cTn>
                                        <p:tgtEl>
                                          <p:spTgt spid="77"/>
                                        </p:tgtEl>
                                      </p:cBhvr>
                                      <p:to x="100000" y="100000"/>
                                    </p:animScale>
                                  </p:childTnLst>
                                </p:cTn>
                              </p:par>
                              <p:par>
                                <p:cTn id="145" presetID="26" presetClass="entr" presetSubtype="0" fill="hold" nodeType="with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in" filter="wipe(down)">
                                      <p:cBhvr>
                                        <p:cTn id="147" dur="580">
                                          <p:stCondLst>
                                            <p:cond delay="0"/>
                                          </p:stCondLst>
                                        </p:cTn>
                                        <p:tgtEl>
                                          <p:spTgt spid="81"/>
                                        </p:tgtEl>
                                      </p:cBhvr>
                                    </p:animEffect>
                                    <p:anim calcmode="lin" valueType="num">
                                      <p:cBhvr>
                                        <p:cTn id="148" dur="1822" tmFilter="0,0; 0.14,0.36; 0.43,0.73; 0.71,0.91; 1.0,1.0">
                                          <p:stCondLst>
                                            <p:cond delay="0"/>
                                          </p:stCondLst>
                                        </p:cTn>
                                        <p:tgtEl>
                                          <p:spTgt spid="81"/>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81"/>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81"/>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81"/>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81"/>
                                        </p:tgtEl>
                                        <p:attrNameLst>
                                          <p:attrName>ppt_y</p:attrName>
                                        </p:attrNameLst>
                                      </p:cBhvr>
                                      <p:tavLst>
                                        <p:tav tm="0" fmla="#ppt_y-sin(pi*$)/81">
                                          <p:val>
                                            <p:fltVal val="0"/>
                                          </p:val>
                                        </p:tav>
                                        <p:tav tm="100000">
                                          <p:val>
                                            <p:fltVal val="1"/>
                                          </p:val>
                                        </p:tav>
                                      </p:tavLst>
                                    </p:anim>
                                    <p:animScale>
                                      <p:cBhvr>
                                        <p:cTn id="153" dur="26">
                                          <p:stCondLst>
                                            <p:cond delay="650"/>
                                          </p:stCondLst>
                                        </p:cTn>
                                        <p:tgtEl>
                                          <p:spTgt spid="81"/>
                                        </p:tgtEl>
                                      </p:cBhvr>
                                      <p:to x="100000" y="60000"/>
                                    </p:animScale>
                                    <p:animScale>
                                      <p:cBhvr>
                                        <p:cTn id="154" dur="166" decel="50000">
                                          <p:stCondLst>
                                            <p:cond delay="676"/>
                                          </p:stCondLst>
                                        </p:cTn>
                                        <p:tgtEl>
                                          <p:spTgt spid="81"/>
                                        </p:tgtEl>
                                      </p:cBhvr>
                                      <p:to x="100000" y="100000"/>
                                    </p:animScale>
                                    <p:animScale>
                                      <p:cBhvr>
                                        <p:cTn id="155" dur="26">
                                          <p:stCondLst>
                                            <p:cond delay="1312"/>
                                          </p:stCondLst>
                                        </p:cTn>
                                        <p:tgtEl>
                                          <p:spTgt spid="81"/>
                                        </p:tgtEl>
                                      </p:cBhvr>
                                      <p:to x="100000" y="80000"/>
                                    </p:animScale>
                                    <p:animScale>
                                      <p:cBhvr>
                                        <p:cTn id="156" dur="166" decel="50000">
                                          <p:stCondLst>
                                            <p:cond delay="1338"/>
                                          </p:stCondLst>
                                        </p:cTn>
                                        <p:tgtEl>
                                          <p:spTgt spid="81"/>
                                        </p:tgtEl>
                                      </p:cBhvr>
                                      <p:to x="100000" y="100000"/>
                                    </p:animScale>
                                    <p:animScale>
                                      <p:cBhvr>
                                        <p:cTn id="157" dur="26">
                                          <p:stCondLst>
                                            <p:cond delay="1642"/>
                                          </p:stCondLst>
                                        </p:cTn>
                                        <p:tgtEl>
                                          <p:spTgt spid="81"/>
                                        </p:tgtEl>
                                      </p:cBhvr>
                                      <p:to x="100000" y="90000"/>
                                    </p:animScale>
                                    <p:animScale>
                                      <p:cBhvr>
                                        <p:cTn id="158" dur="166" decel="50000">
                                          <p:stCondLst>
                                            <p:cond delay="1668"/>
                                          </p:stCondLst>
                                        </p:cTn>
                                        <p:tgtEl>
                                          <p:spTgt spid="81"/>
                                        </p:tgtEl>
                                      </p:cBhvr>
                                      <p:to x="100000" y="100000"/>
                                    </p:animScale>
                                    <p:animScale>
                                      <p:cBhvr>
                                        <p:cTn id="159" dur="26">
                                          <p:stCondLst>
                                            <p:cond delay="1808"/>
                                          </p:stCondLst>
                                        </p:cTn>
                                        <p:tgtEl>
                                          <p:spTgt spid="81"/>
                                        </p:tgtEl>
                                      </p:cBhvr>
                                      <p:to x="100000" y="95000"/>
                                    </p:animScale>
                                    <p:animScale>
                                      <p:cBhvr>
                                        <p:cTn id="160" dur="166" decel="50000">
                                          <p:stCondLst>
                                            <p:cond delay="1834"/>
                                          </p:stCondLst>
                                        </p:cTn>
                                        <p:tgtEl>
                                          <p:spTgt spid="81"/>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105"/>
                                        </p:tgtEl>
                                        <p:attrNameLst>
                                          <p:attrName>style.visibility</p:attrName>
                                        </p:attrNameLst>
                                      </p:cBhvr>
                                      <p:to>
                                        <p:strVal val="visible"/>
                                      </p:to>
                                    </p:set>
                                    <p:animEffect transition="in" filter="fade">
                                      <p:cBhvr>
                                        <p:cTn id="165" dur="500"/>
                                        <p:tgtEl>
                                          <p:spTgt spid="105"/>
                                        </p:tgtEl>
                                      </p:cBhvr>
                                    </p:animEffect>
                                  </p:childTnLst>
                                </p:cTn>
                              </p:par>
                            </p:childTnLst>
                          </p:cTn>
                        </p:par>
                      </p:childTnLst>
                    </p:cTn>
                  </p:par>
                  <p:par>
                    <p:cTn id="166" fill="hold">
                      <p:stCondLst>
                        <p:cond delay="indefinite"/>
                      </p:stCondLst>
                      <p:childTnLst>
                        <p:par>
                          <p:cTn id="167" fill="hold">
                            <p:stCondLst>
                              <p:cond delay="0"/>
                            </p:stCondLst>
                            <p:childTnLst>
                              <p:par>
                                <p:cTn id="168" presetID="9" presetClass="exit" presetSubtype="0" fill="hold" nodeType="clickEffect">
                                  <p:stCondLst>
                                    <p:cond delay="0"/>
                                  </p:stCondLst>
                                  <p:childTnLst>
                                    <p:animEffect transition="out" filter="dissolve">
                                      <p:cBhvr>
                                        <p:cTn id="169" dur="500"/>
                                        <p:tgtEl>
                                          <p:spTgt spid="76"/>
                                        </p:tgtEl>
                                      </p:cBhvr>
                                    </p:animEffect>
                                    <p:set>
                                      <p:cBhvr>
                                        <p:cTn id="170" dur="1" fill="hold">
                                          <p:stCondLst>
                                            <p:cond delay="499"/>
                                          </p:stCondLst>
                                        </p:cTn>
                                        <p:tgtEl>
                                          <p:spTgt spid="76"/>
                                        </p:tgtEl>
                                        <p:attrNameLst>
                                          <p:attrName>style.visibility</p:attrName>
                                        </p:attrNameLst>
                                      </p:cBhvr>
                                      <p:to>
                                        <p:strVal val="hidden"/>
                                      </p:to>
                                    </p:set>
                                  </p:childTnLst>
                                </p:cTn>
                              </p:par>
                              <p:par>
                                <p:cTn id="171" presetID="9" presetClass="exit" presetSubtype="0" fill="hold" nodeType="withEffect">
                                  <p:stCondLst>
                                    <p:cond delay="0"/>
                                  </p:stCondLst>
                                  <p:childTnLst>
                                    <p:animEffect transition="out" filter="dissolve">
                                      <p:cBhvr>
                                        <p:cTn id="172" dur="500"/>
                                        <p:tgtEl>
                                          <p:spTgt spid="83"/>
                                        </p:tgtEl>
                                      </p:cBhvr>
                                    </p:animEffect>
                                    <p:set>
                                      <p:cBhvr>
                                        <p:cTn id="173" dur="1" fill="hold">
                                          <p:stCondLst>
                                            <p:cond delay="499"/>
                                          </p:stCondLst>
                                        </p:cTn>
                                        <p:tgtEl>
                                          <p:spTgt spid="83"/>
                                        </p:tgtEl>
                                        <p:attrNameLst>
                                          <p:attrName>style.visibility</p:attrName>
                                        </p:attrNameLst>
                                      </p:cBhvr>
                                      <p:to>
                                        <p:strVal val="hidden"/>
                                      </p:to>
                                    </p:set>
                                  </p:childTnLst>
                                </p:cTn>
                              </p:par>
                              <p:par>
                                <p:cTn id="174" presetID="9" presetClass="exit" presetSubtype="0" fill="hold" nodeType="withEffect">
                                  <p:stCondLst>
                                    <p:cond delay="0"/>
                                  </p:stCondLst>
                                  <p:childTnLst>
                                    <p:animEffect transition="out" filter="dissolve">
                                      <p:cBhvr>
                                        <p:cTn id="175" dur="500"/>
                                        <p:tgtEl>
                                          <p:spTgt spid="77"/>
                                        </p:tgtEl>
                                      </p:cBhvr>
                                    </p:animEffect>
                                    <p:set>
                                      <p:cBhvr>
                                        <p:cTn id="176" dur="1" fill="hold">
                                          <p:stCondLst>
                                            <p:cond delay="499"/>
                                          </p:stCondLst>
                                        </p:cTn>
                                        <p:tgtEl>
                                          <p:spTgt spid="77"/>
                                        </p:tgtEl>
                                        <p:attrNameLst>
                                          <p:attrName>style.visibility</p:attrName>
                                        </p:attrNameLst>
                                      </p:cBhvr>
                                      <p:to>
                                        <p:strVal val="hidden"/>
                                      </p:to>
                                    </p:set>
                                  </p:childTnLst>
                                </p:cTn>
                              </p:par>
                              <p:par>
                                <p:cTn id="177" presetID="9" presetClass="exit" presetSubtype="0" fill="hold" nodeType="withEffect">
                                  <p:stCondLst>
                                    <p:cond delay="0"/>
                                  </p:stCondLst>
                                  <p:childTnLst>
                                    <p:animEffect transition="out" filter="dissolve">
                                      <p:cBhvr>
                                        <p:cTn id="178" dur="500"/>
                                        <p:tgtEl>
                                          <p:spTgt spid="81"/>
                                        </p:tgtEl>
                                      </p:cBhvr>
                                    </p:animEffect>
                                    <p:set>
                                      <p:cBhvr>
                                        <p:cTn id="179" dur="1" fill="hold">
                                          <p:stCondLst>
                                            <p:cond delay="499"/>
                                          </p:stCondLst>
                                        </p:cTn>
                                        <p:tgtEl>
                                          <p:spTgt spid="81"/>
                                        </p:tgtEl>
                                        <p:attrNameLst>
                                          <p:attrName>style.visibility</p:attrName>
                                        </p:attrNameLst>
                                      </p:cBhvr>
                                      <p:to>
                                        <p:strVal val="hidden"/>
                                      </p:to>
                                    </p:set>
                                  </p:childTnLst>
                                </p:cTn>
                              </p:par>
                              <p:par>
                                <p:cTn id="180" presetID="9" presetClass="exit" presetSubtype="0" fill="hold" grpId="1" nodeType="withEffect">
                                  <p:stCondLst>
                                    <p:cond delay="0"/>
                                  </p:stCondLst>
                                  <p:childTnLst>
                                    <p:animEffect transition="out" filter="dissolve">
                                      <p:cBhvr>
                                        <p:cTn id="181" dur="500"/>
                                        <p:tgtEl>
                                          <p:spTgt spid="105"/>
                                        </p:tgtEl>
                                      </p:cBhvr>
                                    </p:animEffect>
                                    <p:set>
                                      <p:cBhvr>
                                        <p:cTn id="182" dur="1" fill="hold">
                                          <p:stCondLst>
                                            <p:cond delay="499"/>
                                          </p:stCondLst>
                                        </p:cTn>
                                        <p:tgtEl>
                                          <p:spTgt spid="105"/>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nodeType="clickEffect">
                                  <p:stCondLst>
                                    <p:cond delay="0"/>
                                  </p:stCondLst>
                                  <p:childTnLst>
                                    <p:set>
                                      <p:cBhvr>
                                        <p:cTn id="186" dur="1" fill="hold">
                                          <p:stCondLst>
                                            <p:cond delay="0"/>
                                          </p:stCondLst>
                                        </p:cTn>
                                        <p:tgtEl>
                                          <p:spTgt spid="90"/>
                                        </p:tgtEl>
                                        <p:attrNameLst>
                                          <p:attrName>style.visibility</p:attrName>
                                        </p:attrNameLst>
                                      </p:cBhvr>
                                      <p:to>
                                        <p:strVal val="visible"/>
                                      </p:to>
                                    </p:set>
                                    <p:animEffect transition="in" filter="wipe(down)">
                                      <p:cBhvr>
                                        <p:cTn id="187" dur="580">
                                          <p:stCondLst>
                                            <p:cond delay="0"/>
                                          </p:stCondLst>
                                        </p:cTn>
                                        <p:tgtEl>
                                          <p:spTgt spid="90"/>
                                        </p:tgtEl>
                                      </p:cBhvr>
                                    </p:animEffect>
                                    <p:anim calcmode="lin" valueType="num">
                                      <p:cBhvr>
                                        <p:cTn id="188"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193" dur="26">
                                          <p:stCondLst>
                                            <p:cond delay="650"/>
                                          </p:stCondLst>
                                        </p:cTn>
                                        <p:tgtEl>
                                          <p:spTgt spid="90"/>
                                        </p:tgtEl>
                                      </p:cBhvr>
                                      <p:to x="100000" y="60000"/>
                                    </p:animScale>
                                    <p:animScale>
                                      <p:cBhvr>
                                        <p:cTn id="194" dur="166" decel="50000">
                                          <p:stCondLst>
                                            <p:cond delay="676"/>
                                          </p:stCondLst>
                                        </p:cTn>
                                        <p:tgtEl>
                                          <p:spTgt spid="90"/>
                                        </p:tgtEl>
                                      </p:cBhvr>
                                      <p:to x="100000" y="100000"/>
                                    </p:animScale>
                                    <p:animScale>
                                      <p:cBhvr>
                                        <p:cTn id="195" dur="26">
                                          <p:stCondLst>
                                            <p:cond delay="1312"/>
                                          </p:stCondLst>
                                        </p:cTn>
                                        <p:tgtEl>
                                          <p:spTgt spid="90"/>
                                        </p:tgtEl>
                                      </p:cBhvr>
                                      <p:to x="100000" y="80000"/>
                                    </p:animScale>
                                    <p:animScale>
                                      <p:cBhvr>
                                        <p:cTn id="196" dur="166" decel="50000">
                                          <p:stCondLst>
                                            <p:cond delay="1338"/>
                                          </p:stCondLst>
                                        </p:cTn>
                                        <p:tgtEl>
                                          <p:spTgt spid="90"/>
                                        </p:tgtEl>
                                      </p:cBhvr>
                                      <p:to x="100000" y="100000"/>
                                    </p:animScale>
                                    <p:animScale>
                                      <p:cBhvr>
                                        <p:cTn id="197" dur="26">
                                          <p:stCondLst>
                                            <p:cond delay="1642"/>
                                          </p:stCondLst>
                                        </p:cTn>
                                        <p:tgtEl>
                                          <p:spTgt spid="90"/>
                                        </p:tgtEl>
                                      </p:cBhvr>
                                      <p:to x="100000" y="90000"/>
                                    </p:animScale>
                                    <p:animScale>
                                      <p:cBhvr>
                                        <p:cTn id="198" dur="166" decel="50000">
                                          <p:stCondLst>
                                            <p:cond delay="1668"/>
                                          </p:stCondLst>
                                        </p:cTn>
                                        <p:tgtEl>
                                          <p:spTgt spid="90"/>
                                        </p:tgtEl>
                                      </p:cBhvr>
                                      <p:to x="100000" y="100000"/>
                                    </p:animScale>
                                    <p:animScale>
                                      <p:cBhvr>
                                        <p:cTn id="199" dur="26">
                                          <p:stCondLst>
                                            <p:cond delay="1808"/>
                                          </p:stCondLst>
                                        </p:cTn>
                                        <p:tgtEl>
                                          <p:spTgt spid="90"/>
                                        </p:tgtEl>
                                      </p:cBhvr>
                                      <p:to x="100000" y="95000"/>
                                    </p:animScale>
                                    <p:animScale>
                                      <p:cBhvr>
                                        <p:cTn id="200" dur="166" decel="50000">
                                          <p:stCondLst>
                                            <p:cond delay="1834"/>
                                          </p:stCondLst>
                                        </p:cTn>
                                        <p:tgtEl>
                                          <p:spTgt spid="90"/>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78"/>
                                        </p:tgtEl>
                                        <p:attrNameLst>
                                          <p:attrName>style.visibility</p:attrName>
                                        </p:attrNameLst>
                                      </p:cBhvr>
                                      <p:to>
                                        <p:strVal val="visible"/>
                                      </p:to>
                                    </p:set>
                                    <p:animEffect transition="in" filter="wipe(down)">
                                      <p:cBhvr>
                                        <p:cTn id="203" dur="580">
                                          <p:stCondLst>
                                            <p:cond delay="0"/>
                                          </p:stCondLst>
                                        </p:cTn>
                                        <p:tgtEl>
                                          <p:spTgt spid="78"/>
                                        </p:tgtEl>
                                      </p:cBhvr>
                                    </p:animEffect>
                                    <p:anim calcmode="lin" valueType="num">
                                      <p:cBhvr>
                                        <p:cTn id="204" dur="1822"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78"/>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78"/>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78"/>
                                        </p:tgtEl>
                                        <p:attrNameLst>
                                          <p:attrName>ppt_y</p:attrName>
                                        </p:attrNameLst>
                                      </p:cBhvr>
                                      <p:tavLst>
                                        <p:tav tm="0" fmla="#ppt_y-sin(pi*$)/81">
                                          <p:val>
                                            <p:fltVal val="0"/>
                                          </p:val>
                                        </p:tav>
                                        <p:tav tm="100000">
                                          <p:val>
                                            <p:fltVal val="1"/>
                                          </p:val>
                                        </p:tav>
                                      </p:tavLst>
                                    </p:anim>
                                    <p:animScale>
                                      <p:cBhvr>
                                        <p:cTn id="209" dur="26">
                                          <p:stCondLst>
                                            <p:cond delay="650"/>
                                          </p:stCondLst>
                                        </p:cTn>
                                        <p:tgtEl>
                                          <p:spTgt spid="78"/>
                                        </p:tgtEl>
                                      </p:cBhvr>
                                      <p:to x="100000" y="60000"/>
                                    </p:animScale>
                                    <p:animScale>
                                      <p:cBhvr>
                                        <p:cTn id="210" dur="166" decel="50000">
                                          <p:stCondLst>
                                            <p:cond delay="676"/>
                                          </p:stCondLst>
                                        </p:cTn>
                                        <p:tgtEl>
                                          <p:spTgt spid="78"/>
                                        </p:tgtEl>
                                      </p:cBhvr>
                                      <p:to x="100000" y="100000"/>
                                    </p:animScale>
                                    <p:animScale>
                                      <p:cBhvr>
                                        <p:cTn id="211" dur="26">
                                          <p:stCondLst>
                                            <p:cond delay="1312"/>
                                          </p:stCondLst>
                                        </p:cTn>
                                        <p:tgtEl>
                                          <p:spTgt spid="78"/>
                                        </p:tgtEl>
                                      </p:cBhvr>
                                      <p:to x="100000" y="80000"/>
                                    </p:animScale>
                                    <p:animScale>
                                      <p:cBhvr>
                                        <p:cTn id="212" dur="166" decel="50000">
                                          <p:stCondLst>
                                            <p:cond delay="1338"/>
                                          </p:stCondLst>
                                        </p:cTn>
                                        <p:tgtEl>
                                          <p:spTgt spid="78"/>
                                        </p:tgtEl>
                                      </p:cBhvr>
                                      <p:to x="100000" y="100000"/>
                                    </p:animScale>
                                    <p:animScale>
                                      <p:cBhvr>
                                        <p:cTn id="213" dur="26">
                                          <p:stCondLst>
                                            <p:cond delay="1642"/>
                                          </p:stCondLst>
                                        </p:cTn>
                                        <p:tgtEl>
                                          <p:spTgt spid="78"/>
                                        </p:tgtEl>
                                      </p:cBhvr>
                                      <p:to x="100000" y="90000"/>
                                    </p:animScale>
                                    <p:animScale>
                                      <p:cBhvr>
                                        <p:cTn id="214" dur="166" decel="50000">
                                          <p:stCondLst>
                                            <p:cond delay="1668"/>
                                          </p:stCondLst>
                                        </p:cTn>
                                        <p:tgtEl>
                                          <p:spTgt spid="78"/>
                                        </p:tgtEl>
                                      </p:cBhvr>
                                      <p:to x="100000" y="100000"/>
                                    </p:animScale>
                                    <p:animScale>
                                      <p:cBhvr>
                                        <p:cTn id="215" dur="26">
                                          <p:stCondLst>
                                            <p:cond delay="1808"/>
                                          </p:stCondLst>
                                        </p:cTn>
                                        <p:tgtEl>
                                          <p:spTgt spid="78"/>
                                        </p:tgtEl>
                                      </p:cBhvr>
                                      <p:to x="100000" y="95000"/>
                                    </p:animScale>
                                    <p:animScale>
                                      <p:cBhvr>
                                        <p:cTn id="216" dur="166" decel="50000">
                                          <p:stCondLst>
                                            <p:cond delay="1834"/>
                                          </p:stCondLst>
                                        </p:cTn>
                                        <p:tgtEl>
                                          <p:spTgt spid="78"/>
                                        </p:tgtEl>
                                      </p:cBhvr>
                                      <p:to x="100000" y="100000"/>
                                    </p:animScale>
                                  </p:childTnLst>
                                </p:cTn>
                              </p:par>
                            </p:childTnLst>
                          </p:cTn>
                        </p:par>
                      </p:childTnLst>
                    </p:cTn>
                  </p:par>
                  <p:par>
                    <p:cTn id="217" fill="hold">
                      <p:stCondLst>
                        <p:cond delay="indefinite"/>
                      </p:stCondLst>
                      <p:childTnLst>
                        <p:par>
                          <p:cTn id="218" fill="hold">
                            <p:stCondLst>
                              <p:cond delay="0"/>
                            </p:stCondLst>
                            <p:childTnLst>
                              <p:par>
                                <p:cTn id="219" presetID="26" presetClass="entr" presetSubtype="0" fill="hold" nodeType="clickEffect">
                                  <p:stCondLst>
                                    <p:cond delay="0"/>
                                  </p:stCondLst>
                                  <p:childTnLst>
                                    <p:set>
                                      <p:cBhvr>
                                        <p:cTn id="220" dur="1" fill="hold">
                                          <p:stCondLst>
                                            <p:cond delay="0"/>
                                          </p:stCondLst>
                                        </p:cTn>
                                        <p:tgtEl>
                                          <p:spTgt spid="82"/>
                                        </p:tgtEl>
                                        <p:attrNameLst>
                                          <p:attrName>style.visibility</p:attrName>
                                        </p:attrNameLst>
                                      </p:cBhvr>
                                      <p:to>
                                        <p:strVal val="visible"/>
                                      </p:to>
                                    </p:set>
                                    <p:animEffect transition="in" filter="wipe(down)">
                                      <p:cBhvr>
                                        <p:cTn id="221" dur="580">
                                          <p:stCondLst>
                                            <p:cond delay="0"/>
                                          </p:stCondLst>
                                        </p:cTn>
                                        <p:tgtEl>
                                          <p:spTgt spid="82"/>
                                        </p:tgtEl>
                                      </p:cBhvr>
                                    </p:animEffect>
                                    <p:anim calcmode="lin" valueType="num">
                                      <p:cBhvr>
                                        <p:cTn id="222"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227" dur="26">
                                          <p:stCondLst>
                                            <p:cond delay="650"/>
                                          </p:stCondLst>
                                        </p:cTn>
                                        <p:tgtEl>
                                          <p:spTgt spid="82"/>
                                        </p:tgtEl>
                                      </p:cBhvr>
                                      <p:to x="100000" y="60000"/>
                                    </p:animScale>
                                    <p:animScale>
                                      <p:cBhvr>
                                        <p:cTn id="228" dur="166" decel="50000">
                                          <p:stCondLst>
                                            <p:cond delay="676"/>
                                          </p:stCondLst>
                                        </p:cTn>
                                        <p:tgtEl>
                                          <p:spTgt spid="82"/>
                                        </p:tgtEl>
                                      </p:cBhvr>
                                      <p:to x="100000" y="100000"/>
                                    </p:animScale>
                                    <p:animScale>
                                      <p:cBhvr>
                                        <p:cTn id="229" dur="26">
                                          <p:stCondLst>
                                            <p:cond delay="1312"/>
                                          </p:stCondLst>
                                        </p:cTn>
                                        <p:tgtEl>
                                          <p:spTgt spid="82"/>
                                        </p:tgtEl>
                                      </p:cBhvr>
                                      <p:to x="100000" y="80000"/>
                                    </p:animScale>
                                    <p:animScale>
                                      <p:cBhvr>
                                        <p:cTn id="230" dur="166" decel="50000">
                                          <p:stCondLst>
                                            <p:cond delay="1338"/>
                                          </p:stCondLst>
                                        </p:cTn>
                                        <p:tgtEl>
                                          <p:spTgt spid="82"/>
                                        </p:tgtEl>
                                      </p:cBhvr>
                                      <p:to x="100000" y="100000"/>
                                    </p:animScale>
                                    <p:animScale>
                                      <p:cBhvr>
                                        <p:cTn id="231" dur="26">
                                          <p:stCondLst>
                                            <p:cond delay="1642"/>
                                          </p:stCondLst>
                                        </p:cTn>
                                        <p:tgtEl>
                                          <p:spTgt spid="82"/>
                                        </p:tgtEl>
                                      </p:cBhvr>
                                      <p:to x="100000" y="90000"/>
                                    </p:animScale>
                                    <p:animScale>
                                      <p:cBhvr>
                                        <p:cTn id="232" dur="166" decel="50000">
                                          <p:stCondLst>
                                            <p:cond delay="1668"/>
                                          </p:stCondLst>
                                        </p:cTn>
                                        <p:tgtEl>
                                          <p:spTgt spid="82"/>
                                        </p:tgtEl>
                                      </p:cBhvr>
                                      <p:to x="100000" y="100000"/>
                                    </p:animScale>
                                    <p:animScale>
                                      <p:cBhvr>
                                        <p:cTn id="233" dur="26">
                                          <p:stCondLst>
                                            <p:cond delay="1808"/>
                                          </p:stCondLst>
                                        </p:cTn>
                                        <p:tgtEl>
                                          <p:spTgt spid="82"/>
                                        </p:tgtEl>
                                      </p:cBhvr>
                                      <p:to x="100000" y="95000"/>
                                    </p:animScale>
                                    <p:animScale>
                                      <p:cBhvr>
                                        <p:cTn id="234" dur="166" decel="50000">
                                          <p:stCondLst>
                                            <p:cond delay="1834"/>
                                          </p:stCondLst>
                                        </p:cTn>
                                        <p:tgtEl>
                                          <p:spTgt spid="82"/>
                                        </p:tgtEl>
                                      </p:cBhvr>
                                      <p:to x="100000" y="100000"/>
                                    </p:animScale>
                                  </p:childTnLst>
                                </p:cTn>
                              </p:par>
                              <p:par>
                                <p:cTn id="235" presetID="26" presetClass="entr" presetSubtype="0" fill="hold" nodeType="withEffect">
                                  <p:stCondLst>
                                    <p:cond delay="0"/>
                                  </p:stCondLst>
                                  <p:childTnLst>
                                    <p:set>
                                      <p:cBhvr>
                                        <p:cTn id="236" dur="1" fill="hold">
                                          <p:stCondLst>
                                            <p:cond delay="0"/>
                                          </p:stCondLst>
                                        </p:cTn>
                                        <p:tgtEl>
                                          <p:spTgt spid="96"/>
                                        </p:tgtEl>
                                        <p:attrNameLst>
                                          <p:attrName>style.visibility</p:attrName>
                                        </p:attrNameLst>
                                      </p:cBhvr>
                                      <p:to>
                                        <p:strVal val="visible"/>
                                      </p:to>
                                    </p:set>
                                    <p:animEffect transition="in" filter="wipe(down)">
                                      <p:cBhvr>
                                        <p:cTn id="237" dur="580">
                                          <p:stCondLst>
                                            <p:cond delay="0"/>
                                          </p:stCondLst>
                                        </p:cTn>
                                        <p:tgtEl>
                                          <p:spTgt spid="96"/>
                                        </p:tgtEl>
                                      </p:cBhvr>
                                    </p:animEffect>
                                    <p:anim calcmode="lin" valueType="num">
                                      <p:cBhvr>
                                        <p:cTn id="238"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243" dur="26">
                                          <p:stCondLst>
                                            <p:cond delay="650"/>
                                          </p:stCondLst>
                                        </p:cTn>
                                        <p:tgtEl>
                                          <p:spTgt spid="96"/>
                                        </p:tgtEl>
                                      </p:cBhvr>
                                      <p:to x="100000" y="60000"/>
                                    </p:animScale>
                                    <p:animScale>
                                      <p:cBhvr>
                                        <p:cTn id="244" dur="166" decel="50000">
                                          <p:stCondLst>
                                            <p:cond delay="676"/>
                                          </p:stCondLst>
                                        </p:cTn>
                                        <p:tgtEl>
                                          <p:spTgt spid="96"/>
                                        </p:tgtEl>
                                      </p:cBhvr>
                                      <p:to x="100000" y="100000"/>
                                    </p:animScale>
                                    <p:animScale>
                                      <p:cBhvr>
                                        <p:cTn id="245" dur="26">
                                          <p:stCondLst>
                                            <p:cond delay="1312"/>
                                          </p:stCondLst>
                                        </p:cTn>
                                        <p:tgtEl>
                                          <p:spTgt spid="96"/>
                                        </p:tgtEl>
                                      </p:cBhvr>
                                      <p:to x="100000" y="80000"/>
                                    </p:animScale>
                                    <p:animScale>
                                      <p:cBhvr>
                                        <p:cTn id="246" dur="166" decel="50000">
                                          <p:stCondLst>
                                            <p:cond delay="1338"/>
                                          </p:stCondLst>
                                        </p:cTn>
                                        <p:tgtEl>
                                          <p:spTgt spid="96"/>
                                        </p:tgtEl>
                                      </p:cBhvr>
                                      <p:to x="100000" y="100000"/>
                                    </p:animScale>
                                    <p:animScale>
                                      <p:cBhvr>
                                        <p:cTn id="247" dur="26">
                                          <p:stCondLst>
                                            <p:cond delay="1642"/>
                                          </p:stCondLst>
                                        </p:cTn>
                                        <p:tgtEl>
                                          <p:spTgt spid="96"/>
                                        </p:tgtEl>
                                      </p:cBhvr>
                                      <p:to x="100000" y="90000"/>
                                    </p:animScale>
                                    <p:animScale>
                                      <p:cBhvr>
                                        <p:cTn id="248" dur="166" decel="50000">
                                          <p:stCondLst>
                                            <p:cond delay="1668"/>
                                          </p:stCondLst>
                                        </p:cTn>
                                        <p:tgtEl>
                                          <p:spTgt spid="96"/>
                                        </p:tgtEl>
                                      </p:cBhvr>
                                      <p:to x="100000" y="100000"/>
                                    </p:animScale>
                                    <p:animScale>
                                      <p:cBhvr>
                                        <p:cTn id="249" dur="26">
                                          <p:stCondLst>
                                            <p:cond delay="1808"/>
                                          </p:stCondLst>
                                        </p:cTn>
                                        <p:tgtEl>
                                          <p:spTgt spid="96"/>
                                        </p:tgtEl>
                                      </p:cBhvr>
                                      <p:to x="100000" y="95000"/>
                                    </p:animScale>
                                    <p:animScale>
                                      <p:cBhvr>
                                        <p:cTn id="250" dur="166" decel="50000">
                                          <p:stCondLst>
                                            <p:cond delay="1834"/>
                                          </p:stCondLst>
                                        </p:cTn>
                                        <p:tgtEl>
                                          <p:spTgt spid="96"/>
                                        </p:tgtEl>
                                      </p:cBhvr>
                                      <p:to x="100000" y="100000"/>
                                    </p:animScale>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grpId="0" nodeType="clickEffect">
                                  <p:stCondLst>
                                    <p:cond delay="0"/>
                                  </p:stCondLst>
                                  <p:childTnLst>
                                    <p:set>
                                      <p:cBhvr>
                                        <p:cTn id="254" dur="1" fill="hold">
                                          <p:stCondLst>
                                            <p:cond delay="0"/>
                                          </p:stCondLst>
                                        </p:cTn>
                                        <p:tgtEl>
                                          <p:spTgt spid="108"/>
                                        </p:tgtEl>
                                        <p:attrNameLst>
                                          <p:attrName>style.visibility</p:attrName>
                                        </p:attrNameLst>
                                      </p:cBhvr>
                                      <p:to>
                                        <p:strVal val="visible"/>
                                      </p:to>
                                    </p:set>
                                    <p:animEffect transition="in" filter="fade">
                                      <p:cBhvr>
                                        <p:cTn id="255" dur="500"/>
                                        <p:tgtEl>
                                          <p:spTgt spid="108"/>
                                        </p:tgtEl>
                                      </p:cBhvr>
                                    </p:animEffect>
                                  </p:childTnLst>
                                </p:cTn>
                              </p:par>
                            </p:childTnLst>
                          </p:cTn>
                        </p:par>
                      </p:childTnLst>
                    </p:cTn>
                  </p:par>
                  <p:par>
                    <p:cTn id="256" fill="hold">
                      <p:stCondLst>
                        <p:cond delay="indefinite"/>
                      </p:stCondLst>
                      <p:childTnLst>
                        <p:par>
                          <p:cTn id="257" fill="hold">
                            <p:stCondLst>
                              <p:cond delay="0"/>
                            </p:stCondLst>
                            <p:childTnLst>
                              <p:par>
                                <p:cTn id="258" presetID="9" presetClass="exit" presetSubtype="0" fill="hold" nodeType="clickEffect">
                                  <p:stCondLst>
                                    <p:cond delay="0"/>
                                  </p:stCondLst>
                                  <p:childTnLst>
                                    <p:animEffect transition="out" filter="dissolve">
                                      <p:cBhvr>
                                        <p:cTn id="259" dur="500"/>
                                        <p:tgtEl>
                                          <p:spTgt spid="90"/>
                                        </p:tgtEl>
                                      </p:cBhvr>
                                    </p:animEffect>
                                    <p:set>
                                      <p:cBhvr>
                                        <p:cTn id="260" dur="1" fill="hold">
                                          <p:stCondLst>
                                            <p:cond delay="499"/>
                                          </p:stCondLst>
                                        </p:cTn>
                                        <p:tgtEl>
                                          <p:spTgt spid="90"/>
                                        </p:tgtEl>
                                        <p:attrNameLst>
                                          <p:attrName>style.visibility</p:attrName>
                                        </p:attrNameLst>
                                      </p:cBhvr>
                                      <p:to>
                                        <p:strVal val="hidden"/>
                                      </p:to>
                                    </p:set>
                                  </p:childTnLst>
                                </p:cTn>
                              </p:par>
                              <p:par>
                                <p:cTn id="261" presetID="9" presetClass="exit" presetSubtype="0" fill="hold" nodeType="withEffect">
                                  <p:stCondLst>
                                    <p:cond delay="0"/>
                                  </p:stCondLst>
                                  <p:childTnLst>
                                    <p:animEffect transition="out" filter="dissolve">
                                      <p:cBhvr>
                                        <p:cTn id="262" dur="500"/>
                                        <p:tgtEl>
                                          <p:spTgt spid="78"/>
                                        </p:tgtEl>
                                      </p:cBhvr>
                                    </p:animEffect>
                                    <p:set>
                                      <p:cBhvr>
                                        <p:cTn id="263" dur="1" fill="hold">
                                          <p:stCondLst>
                                            <p:cond delay="499"/>
                                          </p:stCondLst>
                                        </p:cTn>
                                        <p:tgtEl>
                                          <p:spTgt spid="78"/>
                                        </p:tgtEl>
                                        <p:attrNameLst>
                                          <p:attrName>style.visibility</p:attrName>
                                        </p:attrNameLst>
                                      </p:cBhvr>
                                      <p:to>
                                        <p:strVal val="hidden"/>
                                      </p:to>
                                    </p:set>
                                  </p:childTnLst>
                                </p:cTn>
                              </p:par>
                              <p:par>
                                <p:cTn id="264" presetID="9" presetClass="exit" presetSubtype="0" fill="hold" nodeType="withEffect">
                                  <p:stCondLst>
                                    <p:cond delay="0"/>
                                  </p:stCondLst>
                                  <p:childTnLst>
                                    <p:animEffect transition="out" filter="dissolve">
                                      <p:cBhvr>
                                        <p:cTn id="265" dur="500"/>
                                        <p:tgtEl>
                                          <p:spTgt spid="82"/>
                                        </p:tgtEl>
                                      </p:cBhvr>
                                    </p:animEffect>
                                    <p:set>
                                      <p:cBhvr>
                                        <p:cTn id="266" dur="1" fill="hold">
                                          <p:stCondLst>
                                            <p:cond delay="499"/>
                                          </p:stCondLst>
                                        </p:cTn>
                                        <p:tgtEl>
                                          <p:spTgt spid="82"/>
                                        </p:tgtEl>
                                        <p:attrNameLst>
                                          <p:attrName>style.visibility</p:attrName>
                                        </p:attrNameLst>
                                      </p:cBhvr>
                                      <p:to>
                                        <p:strVal val="hidden"/>
                                      </p:to>
                                    </p:set>
                                  </p:childTnLst>
                                </p:cTn>
                              </p:par>
                              <p:par>
                                <p:cTn id="267" presetID="9" presetClass="exit" presetSubtype="0" fill="hold" nodeType="withEffect">
                                  <p:stCondLst>
                                    <p:cond delay="0"/>
                                  </p:stCondLst>
                                  <p:childTnLst>
                                    <p:animEffect transition="out" filter="dissolve">
                                      <p:cBhvr>
                                        <p:cTn id="268" dur="500"/>
                                        <p:tgtEl>
                                          <p:spTgt spid="96"/>
                                        </p:tgtEl>
                                      </p:cBhvr>
                                    </p:animEffect>
                                    <p:set>
                                      <p:cBhvr>
                                        <p:cTn id="269" dur="1" fill="hold">
                                          <p:stCondLst>
                                            <p:cond delay="499"/>
                                          </p:stCondLst>
                                        </p:cTn>
                                        <p:tgtEl>
                                          <p:spTgt spid="96"/>
                                        </p:tgtEl>
                                        <p:attrNameLst>
                                          <p:attrName>style.visibility</p:attrName>
                                        </p:attrNameLst>
                                      </p:cBhvr>
                                      <p:to>
                                        <p:strVal val="hidden"/>
                                      </p:to>
                                    </p:set>
                                  </p:childTnLst>
                                </p:cTn>
                              </p:par>
                              <p:par>
                                <p:cTn id="270" presetID="9" presetClass="exit" presetSubtype="0" fill="hold" grpId="1" nodeType="withEffect">
                                  <p:stCondLst>
                                    <p:cond delay="0"/>
                                  </p:stCondLst>
                                  <p:childTnLst>
                                    <p:animEffect transition="out" filter="dissolve">
                                      <p:cBhvr>
                                        <p:cTn id="271" dur="500"/>
                                        <p:tgtEl>
                                          <p:spTgt spid="108"/>
                                        </p:tgtEl>
                                      </p:cBhvr>
                                    </p:animEffect>
                                    <p:set>
                                      <p:cBhvr>
                                        <p:cTn id="272" dur="1" fill="hold">
                                          <p:stCondLst>
                                            <p:cond delay="499"/>
                                          </p:stCondLst>
                                        </p:cTn>
                                        <p:tgtEl>
                                          <p:spTgt spid="108"/>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26" presetClass="entr" presetSubtype="0" fill="hold" nodeType="clickEffect">
                                  <p:stCondLst>
                                    <p:cond delay="0"/>
                                  </p:stCondLst>
                                  <p:childTnLst>
                                    <p:set>
                                      <p:cBhvr>
                                        <p:cTn id="276" dur="1" fill="hold">
                                          <p:stCondLst>
                                            <p:cond delay="0"/>
                                          </p:stCondLst>
                                        </p:cTn>
                                        <p:tgtEl>
                                          <p:spTgt spid="111"/>
                                        </p:tgtEl>
                                        <p:attrNameLst>
                                          <p:attrName>style.visibility</p:attrName>
                                        </p:attrNameLst>
                                      </p:cBhvr>
                                      <p:to>
                                        <p:strVal val="visible"/>
                                      </p:to>
                                    </p:set>
                                    <p:animEffect transition="in" filter="wipe(down)">
                                      <p:cBhvr>
                                        <p:cTn id="277" dur="580">
                                          <p:stCondLst>
                                            <p:cond delay="0"/>
                                          </p:stCondLst>
                                        </p:cTn>
                                        <p:tgtEl>
                                          <p:spTgt spid="111"/>
                                        </p:tgtEl>
                                      </p:cBhvr>
                                    </p:animEffect>
                                    <p:anim calcmode="lin" valueType="num">
                                      <p:cBhvr>
                                        <p:cTn id="278" dur="1822" tmFilter="0,0; 0.14,0.36; 0.43,0.73; 0.71,0.91; 1.0,1.0">
                                          <p:stCondLst>
                                            <p:cond delay="0"/>
                                          </p:stCondLst>
                                        </p:cTn>
                                        <p:tgtEl>
                                          <p:spTgt spid="111"/>
                                        </p:tgtEl>
                                        <p:attrNameLst>
                                          <p:attrName>ppt_x</p:attrName>
                                        </p:attrNameLst>
                                      </p:cBhvr>
                                      <p:tavLst>
                                        <p:tav tm="0">
                                          <p:val>
                                            <p:strVal val="#ppt_x-0.25"/>
                                          </p:val>
                                        </p:tav>
                                        <p:tav tm="100000">
                                          <p:val>
                                            <p:strVal val="#ppt_x"/>
                                          </p:val>
                                        </p:tav>
                                      </p:tavLst>
                                    </p:anim>
                                    <p:anim calcmode="lin" valueType="num">
                                      <p:cBhvr>
                                        <p:cTn id="279" dur="664" tmFilter="0.0,0.0; 0.25,0.07; 0.50,0.2; 0.75,0.467; 1.0,1.0">
                                          <p:stCondLst>
                                            <p:cond delay="0"/>
                                          </p:stCondLst>
                                        </p:cTn>
                                        <p:tgtEl>
                                          <p:spTgt spid="111"/>
                                        </p:tgtEl>
                                        <p:attrNameLst>
                                          <p:attrName>ppt_y</p:attrName>
                                        </p:attrNameLst>
                                      </p:cBhvr>
                                      <p:tavLst>
                                        <p:tav tm="0" fmla="#ppt_y-sin(pi*$)/3">
                                          <p:val>
                                            <p:fltVal val="0.5"/>
                                          </p:val>
                                        </p:tav>
                                        <p:tav tm="100000">
                                          <p:val>
                                            <p:fltVal val="1"/>
                                          </p:val>
                                        </p:tav>
                                      </p:tavLst>
                                    </p:anim>
                                    <p:anim calcmode="lin" valueType="num">
                                      <p:cBhvr>
                                        <p:cTn id="280" dur="664" tmFilter="0, 0; 0.125,0.2665; 0.25,0.4; 0.375,0.465; 0.5,0.5;  0.625,0.535; 0.75,0.6; 0.875,0.7335; 1,1">
                                          <p:stCondLst>
                                            <p:cond delay="664"/>
                                          </p:stCondLst>
                                        </p:cTn>
                                        <p:tgtEl>
                                          <p:spTgt spid="111"/>
                                        </p:tgtEl>
                                        <p:attrNameLst>
                                          <p:attrName>ppt_y</p:attrName>
                                        </p:attrNameLst>
                                      </p:cBhvr>
                                      <p:tavLst>
                                        <p:tav tm="0" fmla="#ppt_y-sin(pi*$)/9">
                                          <p:val>
                                            <p:fltVal val="0"/>
                                          </p:val>
                                        </p:tav>
                                        <p:tav tm="100000">
                                          <p:val>
                                            <p:fltVal val="1"/>
                                          </p:val>
                                        </p:tav>
                                      </p:tavLst>
                                    </p:anim>
                                    <p:anim calcmode="lin" valueType="num">
                                      <p:cBhvr>
                                        <p:cTn id="281" dur="332" tmFilter="0, 0; 0.125,0.2665; 0.25,0.4; 0.375,0.465; 0.5,0.5;  0.625,0.535; 0.75,0.6; 0.875,0.7335; 1,1">
                                          <p:stCondLst>
                                            <p:cond delay="1324"/>
                                          </p:stCondLst>
                                        </p:cTn>
                                        <p:tgtEl>
                                          <p:spTgt spid="111"/>
                                        </p:tgtEl>
                                        <p:attrNameLst>
                                          <p:attrName>ppt_y</p:attrName>
                                        </p:attrNameLst>
                                      </p:cBhvr>
                                      <p:tavLst>
                                        <p:tav tm="0" fmla="#ppt_y-sin(pi*$)/27">
                                          <p:val>
                                            <p:fltVal val="0"/>
                                          </p:val>
                                        </p:tav>
                                        <p:tav tm="100000">
                                          <p:val>
                                            <p:fltVal val="1"/>
                                          </p:val>
                                        </p:tav>
                                      </p:tavLst>
                                    </p:anim>
                                    <p:anim calcmode="lin" valueType="num">
                                      <p:cBhvr>
                                        <p:cTn id="282" dur="164" tmFilter="0, 0; 0.125,0.2665; 0.25,0.4; 0.375,0.465; 0.5,0.5;  0.625,0.535; 0.75,0.6; 0.875,0.7335; 1,1">
                                          <p:stCondLst>
                                            <p:cond delay="1656"/>
                                          </p:stCondLst>
                                        </p:cTn>
                                        <p:tgtEl>
                                          <p:spTgt spid="111"/>
                                        </p:tgtEl>
                                        <p:attrNameLst>
                                          <p:attrName>ppt_y</p:attrName>
                                        </p:attrNameLst>
                                      </p:cBhvr>
                                      <p:tavLst>
                                        <p:tav tm="0" fmla="#ppt_y-sin(pi*$)/81">
                                          <p:val>
                                            <p:fltVal val="0"/>
                                          </p:val>
                                        </p:tav>
                                        <p:tav tm="100000">
                                          <p:val>
                                            <p:fltVal val="1"/>
                                          </p:val>
                                        </p:tav>
                                      </p:tavLst>
                                    </p:anim>
                                    <p:animScale>
                                      <p:cBhvr>
                                        <p:cTn id="283" dur="26">
                                          <p:stCondLst>
                                            <p:cond delay="650"/>
                                          </p:stCondLst>
                                        </p:cTn>
                                        <p:tgtEl>
                                          <p:spTgt spid="111"/>
                                        </p:tgtEl>
                                      </p:cBhvr>
                                      <p:to x="100000" y="60000"/>
                                    </p:animScale>
                                    <p:animScale>
                                      <p:cBhvr>
                                        <p:cTn id="284" dur="166" decel="50000">
                                          <p:stCondLst>
                                            <p:cond delay="676"/>
                                          </p:stCondLst>
                                        </p:cTn>
                                        <p:tgtEl>
                                          <p:spTgt spid="111"/>
                                        </p:tgtEl>
                                      </p:cBhvr>
                                      <p:to x="100000" y="100000"/>
                                    </p:animScale>
                                    <p:animScale>
                                      <p:cBhvr>
                                        <p:cTn id="285" dur="26">
                                          <p:stCondLst>
                                            <p:cond delay="1312"/>
                                          </p:stCondLst>
                                        </p:cTn>
                                        <p:tgtEl>
                                          <p:spTgt spid="111"/>
                                        </p:tgtEl>
                                      </p:cBhvr>
                                      <p:to x="100000" y="80000"/>
                                    </p:animScale>
                                    <p:animScale>
                                      <p:cBhvr>
                                        <p:cTn id="286" dur="166" decel="50000">
                                          <p:stCondLst>
                                            <p:cond delay="1338"/>
                                          </p:stCondLst>
                                        </p:cTn>
                                        <p:tgtEl>
                                          <p:spTgt spid="111"/>
                                        </p:tgtEl>
                                      </p:cBhvr>
                                      <p:to x="100000" y="100000"/>
                                    </p:animScale>
                                    <p:animScale>
                                      <p:cBhvr>
                                        <p:cTn id="287" dur="26">
                                          <p:stCondLst>
                                            <p:cond delay="1642"/>
                                          </p:stCondLst>
                                        </p:cTn>
                                        <p:tgtEl>
                                          <p:spTgt spid="111"/>
                                        </p:tgtEl>
                                      </p:cBhvr>
                                      <p:to x="100000" y="90000"/>
                                    </p:animScale>
                                    <p:animScale>
                                      <p:cBhvr>
                                        <p:cTn id="288" dur="166" decel="50000">
                                          <p:stCondLst>
                                            <p:cond delay="1668"/>
                                          </p:stCondLst>
                                        </p:cTn>
                                        <p:tgtEl>
                                          <p:spTgt spid="111"/>
                                        </p:tgtEl>
                                      </p:cBhvr>
                                      <p:to x="100000" y="100000"/>
                                    </p:animScale>
                                    <p:animScale>
                                      <p:cBhvr>
                                        <p:cTn id="289" dur="26">
                                          <p:stCondLst>
                                            <p:cond delay="1808"/>
                                          </p:stCondLst>
                                        </p:cTn>
                                        <p:tgtEl>
                                          <p:spTgt spid="111"/>
                                        </p:tgtEl>
                                      </p:cBhvr>
                                      <p:to x="100000" y="95000"/>
                                    </p:animScale>
                                    <p:animScale>
                                      <p:cBhvr>
                                        <p:cTn id="290" dur="166" decel="50000">
                                          <p:stCondLst>
                                            <p:cond delay="1834"/>
                                          </p:stCondLst>
                                        </p:cTn>
                                        <p:tgtEl>
                                          <p:spTgt spid="111"/>
                                        </p:tgtEl>
                                      </p:cBhvr>
                                      <p:to x="100000" y="100000"/>
                                    </p:animScale>
                                  </p:childTnLst>
                                </p:cTn>
                              </p:par>
                              <p:par>
                                <p:cTn id="291" presetID="26" presetClass="entr" presetSubtype="0" fill="hold" nodeType="withEffect">
                                  <p:stCondLst>
                                    <p:cond delay="0"/>
                                  </p:stCondLst>
                                  <p:childTnLst>
                                    <p:set>
                                      <p:cBhvr>
                                        <p:cTn id="292" dur="1" fill="hold">
                                          <p:stCondLst>
                                            <p:cond delay="0"/>
                                          </p:stCondLst>
                                        </p:cTn>
                                        <p:tgtEl>
                                          <p:spTgt spid="110"/>
                                        </p:tgtEl>
                                        <p:attrNameLst>
                                          <p:attrName>style.visibility</p:attrName>
                                        </p:attrNameLst>
                                      </p:cBhvr>
                                      <p:to>
                                        <p:strVal val="visible"/>
                                      </p:to>
                                    </p:set>
                                    <p:animEffect transition="in" filter="wipe(down)">
                                      <p:cBhvr>
                                        <p:cTn id="293" dur="580">
                                          <p:stCondLst>
                                            <p:cond delay="0"/>
                                          </p:stCondLst>
                                        </p:cTn>
                                        <p:tgtEl>
                                          <p:spTgt spid="110"/>
                                        </p:tgtEl>
                                      </p:cBhvr>
                                    </p:animEffect>
                                    <p:anim calcmode="lin" valueType="num">
                                      <p:cBhvr>
                                        <p:cTn id="294" dur="1822" tmFilter="0,0; 0.14,0.36; 0.43,0.73; 0.71,0.91; 1.0,1.0">
                                          <p:stCondLst>
                                            <p:cond delay="0"/>
                                          </p:stCondLst>
                                        </p:cTn>
                                        <p:tgtEl>
                                          <p:spTgt spid="110"/>
                                        </p:tgtEl>
                                        <p:attrNameLst>
                                          <p:attrName>ppt_x</p:attrName>
                                        </p:attrNameLst>
                                      </p:cBhvr>
                                      <p:tavLst>
                                        <p:tav tm="0">
                                          <p:val>
                                            <p:strVal val="#ppt_x-0.25"/>
                                          </p:val>
                                        </p:tav>
                                        <p:tav tm="100000">
                                          <p:val>
                                            <p:strVal val="#ppt_x"/>
                                          </p:val>
                                        </p:tav>
                                      </p:tavLst>
                                    </p:anim>
                                    <p:anim calcmode="lin" valueType="num">
                                      <p:cBhvr>
                                        <p:cTn id="295" dur="664" tmFilter="0.0,0.0; 0.25,0.07; 0.50,0.2; 0.75,0.467; 1.0,1.0">
                                          <p:stCondLst>
                                            <p:cond delay="0"/>
                                          </p:stCondLst>
                                        </p:cTn>
                                        <p:tgtEl>
                                          <p:spTgt spid="110"/>
                                        </p:tgtEl>
                                        <p:attrNameLst>
                                          <p:attrName>ppt_y</p:attrName>
                                        </p:attrNameLst>
                                      </p:cBhvr>
                                      <p:tavLst>
                                        <p:tav tm="0" fmla="#ppt_y-sin(pi*$)/3">
                                          <p:val>
                                            <p:fltVal val="0.5"/>
                                          </p:val>
                                        </p:tav>
                                        <p:tav tm="100000">
                                          <p:val>
                                            <p:fltVal val="1"/>
                                          </p:val>
                                        </p:tav>
                                      </p:tavLst>
                                    </p:anim>
                                    <p:anim calcmode="lin" valueType="num">
                                      <p:cBhvr>
                                        <p:cTn id="296" dur="664" tmFilter="0, 0; 0.125,0.2665; 0.25,0.4; 0.375,0.465; 0.5,0.5;  0.625,0.535; 0.75,0.6; 0.875,0.7335; 1,1">
                                          <p:stCondLst>
                                            <p:cond delay="664"/>
                                          </p:stCondLst>
                                        </p:cTn>
                                        <p:tgtEl>
                                          <p:spTgt spid="110"/>
                                        </p:tgtEl>
                                        <p:attrNameLst>
                                          <p:attrName>ppt_y</p:attrName>
                                        </p:attrNameLst>
                                      </p:cBhvr>
                                      <p:tavLst>
                                        <p:tav tm="0" fmla="#ppt_y-sin(pi*$)/9">
                                          <p:val>
                                            <p:fltVal val="0"/>
                                          </p:val>
                                        </p:tav>
                                        <p:tav tm="100000">
                                          <p:val>
                                            <p:fltVal val="1"/>
                                          </p:val>
                                        </p:tav>
                                      </p:tavLst>
                                    </p:anim>
                                    <p:anim calcmode="lin" valueType="num">
                                      <p:cBhvr>
                                        <p:cTn id="297" dur="332" tmFilter="0, 0; 0.125,0.2665; 0.25,0.4; 0.375,0.465; 0.5,0.5;  0.625,0.535; 0.75,0.6; 0.875,0.7335; 1,1">
                                          <p:stCondLst>
                                            <p:cond delay="1324"/>
                                          </p:stCondLst>
                                        </p:cTn>
                                        <p:tgtEl>
                                          <p:spTgt spid="110"/>
                                        </p:tgtEl>
                                        <p:attrNameLst>
                                          <p:attrName>ppt_y</p:attrName>
                                        </p:attrNameLst>
                                      </p:cBhvr>
                                      <p:tavLst>
                                        <p:tav tm="0" fmla="#ppt_y-sin(pi*$)/27">
                                          <p:val>
                                            <p:fltVal val="0"/>
                                          </p:val>
                                        </p:tav>
                                        <p:tav tm="100000">
                                          <p:val>
                                            <p:fltVal val="1"/>
                                          </p:val>
                                        </p:tav>
                                      </p:tavLst>
                                    </p:anim>
                                    <p:anim calcmode="lin" valueType="num">
                                      <p:cBhvr>
                                        <p:cTn id="298" dur="164" tmFilter="0, 0; 0.125,0.2665; 0.25,0.4; 0.375,0.465; 0.5,0.5;  0.625,0.535; 0.75,0.6; 0.875,0.7335; 1,1">
                                          <p:stCondLst>
                                            <p:cond delay="1656"/>
                                          </p:stCondLst>
                                        </p:cTn>
                                        <p:tgtEl>
                                          <p:spTgt spid="110"/>
                                        </p:tgtEl>
                                        <p:attrNameLst>
                                          <p:attrName>ppt_y</p:attrName>
                                        </p:attrNameLst>
                                      </p:cBhvr>
                                      <p:tavLst>
                                        <p:tav tm="0" fmla="#ppt_y-sin(pi*$)/81">
                                          <p:val>
                                            <p:fltVal val="0"/>
                                          </p:val>
                                        </p:tav>
                                        <p:tav tm="100000">
                                          <p:val>
                                            <p:fltVal val="1"/>
                                          </p:val>
                                        </p:tav>
                                      </p:tavLst>
                                    </p:anim>
                                    <p:animScale>
                                      <p:cBhvr>
                                        <p:cTn id="299" dur="26">
                                          <p:stCondLst>
                                            <p:cond delay="650"/>
                                          </p:stCondLst>
                                        </p:cTn>
                                        <p:tgtEl>
                                          <p:spTgt spid="110"/>
                                        </p:tgtEl>
                                      </p:cBhvr>
                                      <p:to x="100000" y="60000"/>
                                    </p:animScale>
                                    <p:animScale>
                                      <p:cBhvr>
                                        <p:cTn id="300" dur="166" decel="50000">
                                          <p:stCondLst>
                                            <p:cond delay="676"/>
                                          </p:stCondLst>
                                        </p:cTn>
                                        <p:tgtEl>
                                          <p:spTgt spid="110"/>
                                        </p:tgtEl>
                                      </p:cBhvr>
                                      <p:to x="100000" y="100000"/>
                                    </p:animScale>
                                    <p:animScale>
                                      <p:cBhvr>
                                        <p:cTn id="301" dur="26">
                                          <p:stCondLst>
                                            <p:cond delay="1312"/>
                                          </p:stCondLst>
                                        </p:cTn>
                                        <p:tgtEl>
                                          <p:spTgt spid="110"/>
                                        </p:tgtEl>
                                      </p:cBhvr>
                                      <p:to x="100000" y="80000"/>
                                    </p:animScale>
                                    <p:animScale>
                                      <p:cBhvr>
                                        <p:cTn id="302" dur="166" decel="50000">
                                          <p:stCondLst>
                                            <p:cond delay="1338"/>
                                          </p:stCondLst>
                                        </p:cTn>
                                        <p:tgtEl>
                                          <p:spTgt spid="110"/>
                                        </p:tgtEl>
                                      </p:cBhvr>
                                      <p:to x="100000" y="100000"/>
                                    </p:animScale>
                                    <p:animScale>
                                      <p:cBhvr>
                                        <p:cTn id="303" dur="26">
                                          <p:stCondLst>
                                            <p:cond delay="1642"/>
                                          </p:stCondLst>
                                        </p:cTn>
                                        <p:tgtEl>
                                          <p:spTgt spid="110"/>
                                        </p:tgtEl>
                                      </p:cBhvr>
                                      <p:to x="100000" y="90000"/>
                                    </p:animScale>
                                    <p:animScale>
                                      <p:cBhvr>
                                        <p:cTn id="304" dur="166" decel="50000">
                                          <p:stCondLst>
                                            <p:cond delay="1668"/>
                                          </p:stCondLst>
                                        </p:cTn>
                                        <p:tgtEl>
                                          <p:spTgt spid="110"/>
                                        </p:tgtEl>
                                      </p:cBhvr>
                                      <p:to x="100000" y="100000"/>
                                    </p:animScale>
                                    <p:animScale>
                                      <p:cBhvr>
                                        <p:cTn id="305" dur="26">
                                          <p:stCondLst>
                                            <p:cond delay="1808"/>
                                          </p:stCondLst>
                                        </p:cTn>
                                        <p:tgtEl>
                                          <p:spTgt spid="110"/>
                                        </p:tgtEl>
                                      </p:cBhvr>
                                      <p:to x="100000" y="95000"/>
                                    </p:animScale>
                                    <p:animScale>
                                      <p:cBhvr>
                                        <p:cTn id="306" dur="166" decel="50000">
                                          <p:stCondLst>
                                            <p:cond delay="1834"/>
                                          </p:stCondLst>
                                        </p:cTn>
                                        <p:tgtEl>
                                          <p:spTgt spid="110"/>
                                        </p:tgtEl>
                                      </p:cBhvr>
                                      <p:to x="100000" y="100000"/>
                                    </p:animScale>
                                  </p:childTnLst>
                                </p:cTn>
                              </p:par>
                            </p:childTnLst>
                          </p:cTn>
                        </p:par>
                      </p:childTnLst>
                    </p:cTn>
                  </p:par>
                  <p:par>
                    <p:cTn id="307" fill="hold">
                      <p:stCondLst>
                        <p:cond delay="indefinite"/>
                      </p:stCondLst>
                      <p:childTnLst>
                        <p:par>
                          <p:cTn id="308" fill="hold">
                            <p:stCondLst>
                              <p:cond delay="0"/>
                            </p:stCondLst>
                            <p:childTnLst>
                              <p:par>
                                <p:cTn id="309" presetID="26" presetClass="entr" presetSubtype="0" fill="hold" nodeType="clickEffect">
                                  <p:stCondLst>
                                    <p:cond delay="0"/>
                                  </p:stCondLst>
                                  <p:childTnLst>
                                    <p:set>
                                      <p:cBhvr>
                                        <p:cTn id="310" dur="1" fill="hold">
                                          <p:stCondLst>
                                            <p:cond delay="0"/>
                                          </p:stCondLst>
                                        </p:cTn>
                                        <p:tgtEl>
                                          <p:spTgt spid="109"/>
                                        </p:tgtEl>
                                        <p:attrNameLst>
                                          <p:attrName>style.visibility</p:attrName>
                                        </p:attrNameLst>
                                      </p:cBhvr>
                                      <p:to>
                                        <p:strVal val="visible"/>
                                      </p:to>
                                    </p:set>
                                    <p:animEffect transition="in" filter="wipe(down)">
                                      <p:cBhvr>
                                        <p:cTn id="311" dur="580">
                                          <p:stCondLst>
                                            <p:cond delay="0"/>
                                          </p:stCondLst>
                                        </p:cTn>
                                        <p:tgtEl>
                                          <p:spTgt spid="109"/>
                                        </p:tgtEl>
                                      </p:cBhvr>
                                    </p:animEffect>
                                    <p:anim calcmode="lin" valueType="num">
                                      <p:cBhvr>
                                        <p:cTn id="312" dur="1822" tmFilter="0,0; 0.14,0.36; 0.43,0.73; 0.71,0.91; 1.0,1.0">
                                          <p:stCondLst>
                                            <p:cond delay="0"/>
                                          </p:stCondLst>
                                        </p:cTn>
                                        <p:tgtEl>
                                          <p:spTgt spid="109"/>
                                        </p:tgtEl>
                                        <p:attrNameLst>
                                          <p:attrName>ppt_x</p:attrName>
                                        </p:attrNameLst>
                                      </p:cBhvr>
                                      <p:tavLst>
                                        <p:tav tm="0">
                                          <p:val>
                                            <p:strVal val="#ppt_x-0.25"/>
                                          </p:val>
                                        </p:tav>
                                        <p:tav tm="100000">
                                          <p:val>
                                            <p:strVal val="#ppt_x"/>
                                          </p:val>
                                        </p:tav>
                                      </p:tavLst>
                                    </p:anim>
                                    <p:anim calcmode="lin" valueType="num">
                                      <p:cBhvr>
                                        <p:cTn id="313" dur="664" tmFilter="0.0,0.0; 0.25,0.07; 0.50,0.2; 0.75,0.467; 1.0,1.0">
                                          <p:stCondLst>
                                            <p:cond delay="0"/>
                                          </p:stCondLst>
                                        </p:cTn>
                                        <p:tgtEl>
                                          <p:spTgt spid="109"/>
                                        </p:tgtEl>
                                        <p:attrNameLst>
                                          <p:attrName>ppt_y</p:attrName>
                                        </p:attrNameLst>
                                      </p:cBhvr>
                                      <p:tavLst>
                                        <p:tav tm="0" fmla="#ppt_y-sin(pi*$)/3">
                                          <p:val>
                                            <p:fltVal val="0.5"/>
                                          </p:val>
                                        </p:tav>
                                        <p:tav tm="100000">
                                          <p:val>
                                            <p:fltVal val="1"/>
                                          </p:val>
                                        </p:tav>
                                      </p:tavLst>
                                    </p:anim>
                                    <p:anim calcmode="lin" valueType="num">
                                      <p:cBhvr>
                                        <p:cTn id="314" dur="664" tmFilter="0, 0; 0.125,0.2665; 0.25,0.4; 0.375,0.465; 0.5,0.5;  0.625,0.535; 0.75,0.6; 0.875,0.7335; 1,1">
                                          <p:stCondLst>
                                            <p:cond delay="664"/>
                                          </p:stCondLst>
                                        </p:cTn>
                                        <p:tgtEl>
                                          <p:spTgt spid="109"/>
                                        </p:tgtEl>
                                        <p:attrNameLst>
                                          <p:attrName>ppt_y</p:attrName>
                                        </p:attrNameLst>
                                      </p:cBhvr>
                                      <p:tavLst>
                                        <p:tav tm="0" fmla="#ppt_y-sin(pi*$)/9">
                                          <p:val>
                                            <p:fltVal val="0"/>
                                          </p:val>
                                        </p:tav>
                                        <p:tav tm="100000">
                                          <p:val>
                                            <p:fltVal val="1"/>
                                          </p:val>
                                        </p:tav>
                                      </p:tavLst>
                                    </p:anim>
                                    <p:anim calcmode="lin" valueType="num">
                                      <p:cBhvr>
                                        <p:cTn id="315" dur="332" tmFilter="0, 0; 0.125,0.2665; 0.25,0.4; 0.375,0.465; 0.5,0.5;  0.625,0.535; 0.75,0.6; 0.875,0.7335; 1,1">
                                          <p:stCondLst>
                                            <p:cond delay="1324"/>
                                          </p:stCondLst>
                                        </p:cTn>
                                        <p:tgtEl>
                                          <p:spTgt spid="109"/>
                                        </p:tgtEl>
                                        <p:attrNameLst>
                                          <p:attrName>ppt_y</p:attrName>
                                        </p:attrNameLst>
                                      </p:cBhvr>
                                      <p:tavLst>
                                        <p:tav tm="0" fmla="#ppt_y-sin(pi*$)/27">
                                          <p:val>
                                            <p:fltVal val="0"/>
                                          </p:val>
                                        </p:tav>
                                        <p:tav tm="100000">
                                          <p:val>
                                            <p:fltVal val="1"/>
                                          </p:val>
                                        </p:tav>
                                      </p:tavLst>
                                    </p:anim>
                                    <p:anim calcmode="lin" valueType="num">
                                      <p:cBhvr>
                                        <p:cTn id="316" dur="164" tmFilter="0, 0; 0.125,0.2665; 0.25,0.4; 0.375,0.465; 0.5,0.5;  0.625,0.535; 0.75,0.6; 0.875,0.7335; 1,1">
                                          <p:stCondLst>
                                            <p:cond delay="1656"/>
                                          </p:stCondLst>
                                        </p:cTn>
                                        <p:tgtEl>
                                          <p:spTgt spid="109"/>
                                        </p:tgtEl>
                                        <p:attrNameLst>
                                          <p:attrName>ppt_y</p:attrName>
                                        </p:attrNameLst>
                                      </p:cBhvr>
                                      <p:tavLst>
                                        <p:tav tm="0" fmla="#ppt_y-sin(pi*$)/81">
                                          <p:val>
                                            <p:fltVal val="0"/>
                                          </p:val>
                                        </p:tav>
                                        <p:tav tm="100000">
                                          <p:val>
                                            <p:fltVal val="1"/>
                                          </p:val>
                                        </p:tav>
                                      </p:tavLst>
                                    </p:anim>
                                    <p:animScale>
                                      <p:cBhvr>
                                        <p:cTn id="317" dur="26">
                                          <p:stCondLst>
                                            <p:cond delay="650"/>
                                          </p:stCondLst>
                                        </p:cTn>
                                        <p:tgtEl>
                                          <p:spTgt spid="109"/>
                                        </p:tgtEl>
                                      </p:cBhvr>
                                      <p:to x="100000" y="60000"/>
                                    </p:animScale>
                                    <p:animScale>
                                      <p:cBhvr>
                                        <p:cTn id="318" dur="166" decel="50000">
                                          <p:stCondLst>
                                            <p:cond delay="676"/>
                                          </p:stCondLst>
                                        </p:cTn>
                                        <p:tgtEl>
                                          <p:spTgt spid="109"/>
                                        </p:tgtEl>
                                      </p:cBhvr>
                                      <p:to x="100000" y="100000"/>
                                    </p:animScale>
                                    <p:animScale>
                                      <p:cBhvr>
                                        <p:cTn id="319" dur="26">
                                          <p:stCondLst>
                                            <p:cond delay="1312"/>
                                          </p:stCondLst>
                                        </p:cTn>
                                        <p:tgtEl>
                                          <p:spTgt spid="109"/>
                                        </p:tgtEl>
                                      </p:cBhvr>
                                      <p:to x="100000" y="80000"/>
                                    </p:animScale>
                                    <p:animScale>
                                      <p:cBhvr>
                                        <p:cTn id="320" dur="166" decel="50000">
                                          <p:stCondLst>
                                            <p:cond delay="1338"/>
                                          </p:stCondLst>
                                        </p:cTn>
                                        <p:tgtEl>
                                          <p:spTgt spid="109"/>
                                        </p:tgtEl>
                                      </p:cBhvr>
                                      <p:to x="100000" y="100000"/>
                                    </p:animScale>
                                    <p:animScale>
                                      <p:cBhvr>
                                        <p:cTn id="321" dur="26">
                                          <p:stCondLst>
                                            <p:cond delay="1642"/>
                                          </p:stCondLst>
                                        </p:cTn>
                                        <p:tgtEl>
                                          <p:spTgt spid="109"/>
                                        </p:tgtEl>
                                      </p:cBhvr>
                                      <p:to x="100000" y="90000"/>
                                    </p:animScale>
                                    <p:animScale>
                                      <p:cBhvr>
                                        <p:cTn id="322" dur="166" decel="50000">
                                          <p:stCondLst>
                                            <p:cond delay="1668"/>
                                          </p:stCondLst>
                                        </p:cTn>
                                        <p:tgtEl>
                                          <p:spTgt spid="109"/>
                                        </p:tgtEl>
                                      </p:cBhvr>
                                      <p:to x="100000" y="100000"/>
                                    </p:animScale>
                                    <p:animScale>
                                      <p:cBhvr>
                                        <p:cTn id="323" dur="26">
                                          <p:stCondLst>
                                            <p:cond delay="1808"/>
                                          </p:stCondLst>
                                        </p:cTn>
                                        <p:tgtEl>
                                          <p:spTgt spid="109"/>
                                        </p:tgtEl>
                                      </p:cBhvr>
                                      <p:to x="100000" y="95000"/>
                                    </p:animScale>
                                    <p:animScale>
                                      <p:cBhvr>
                                        <p:cTn id="324" dur="166" decel="50000">
                                          <p:stCondLst>
                                            <p:cond delay="1834"/>
                                          </p:stCondLst>
                                        </p:cTn>
                                        <p:tgtEl>
                                          <p:spTgt spid="109"/>
                                        </p:tgtEl>
                                      </p:cBhvr>
                                      <p:to x="100000" y="100000"/>
                                    </p:animScale>
                                  </p:childTnLst>
                                </p:cTn>
                              </p:par>
                              <p:par>
                                <p:cTn id="325" presetID="26" presetClass="entr" presetSubtype="0" fill="hold" nodeType="withEffect">
                                  <p:stCondLst>
                                    <p:cond delay="0"/>
                                  </p:stCondLst>
                                  <p:childTnLst>
                                    <p:set>
                                      <p:cBhvr>
                                        <p:cTn id="326" dur="1" fill="hold">
                                          <p:stCondLst>
                                            <p:cond delay="0"/>
                                          </p:stCondLst>
                                        </p:cTn>
                                        <p:tgtEl>
                                          <p:spTgt spid="106"/>
                                        </p:tgtEl>
                                        <p:attrNameLst>
                                          <p:attrName>style.visibility</p:attrName>
                                        </p:attrNameLst>
                                      </p:cBhvr>
                                      <p:to>
                                        <p:strVal val="visible"/>
                                      </p:to>
                                    </p:set>
                                    <p:animEffect transition="in" filter="wipe(down)">
                                      <p:cBhvr>
                                        <p:cTn id="327" dur="580">
                                          <p:stCondLst>
                                            <p:cond delay="0"/>
                                          </p:stCondLst>
                                        </p:cTn>
                                        <p:tgtEl>
                                          <p:spTgt spid="106"/>
                                        </p:tgtEl>
                                      </p:cBhvr>
                                    </p:animEffect>
                                    <p:anim calcmode="lin" valueType="num">
                                      <p:cBhvr>
                                        <p:cTn id="328" dur="1822" tmFilter="0,0; 0.14,0.36; 0.43,0.73; 0.71,0.91; 1.0,1.0">
                                          <p:stCondLst>
                                            <p:cond delay="0"/>
                                          </p:stCondLst>
                                        </p:cTn>
                                        <p:tgtEl>
                                          <p:spTgt spid="106"/>
                                        </p:tgtEl>
                                        <p:attrNameLst>
                                          <p:attrName>ppt_x</p:attrName>
                                        </p:attrNameLst>
                                      </p:cBhvr>
                                      <p:tavLst>
                                        <p:tav tm="0">
                                          <p:val>
                                            <p:strVal val="#ppt_x-0.25"/>
                                          </p:val>
                                        </p:tav>
                                        <p:tav tm="100000">
                                          <p:val>
                                            <p:strVal val="#ppt_x"/>
                                          </p:val>
                                        </p:tav>
                                      </p:tavLst>
                                    </p:anim>
                                    <p:anim calcmode="lin" valueType="num">
                                      <p:cBhvr>
                                        <p:cTn id="329" dur="664" tmFilter="0.0,0.0; 0.25,0.07; 0.50,0.2; 0.75,0.467; 1.0,1.0">
                                          <p:stCondLst>
                                            <p:cond delay="0"/>
                                          </p:stCondLst>
                                        </p:cTn>
                                        <p:tgtEl>
                                          <p:spTgt spid="106"/>
                                        </p:tgtEl>
                                        <p:attrNameLst>
                                          <p:attrName>ppt_y</p:attrName>
                                        </p:attrNameLst>
                                      </p:cBhvr>
                                      <p:tavLst>
                                        <p:tav tm="0" fmla="#ppt_y-sin(pi*$)/3">
                                          <p:val>
                                            <p:fltVal val="0.5"/>
                                          </p:val>
                                        </p:tav>
                                        <p:tav tm="100000">
                                          <p:val>
                                            <p:fltVal val="1"/>
                                          </p:val>
                                        </p:tav>
                                      </p:tavLst>
                                    </p:anim>
                                    <p:anim calcmode="lin" valueType="num">
                                      <p:cBhvr>
                                        <p:cTn id="330" dur="664" tmFilter="0, 0; 0.125,0.2665; 0.25,0.4; 0.375,0.465; 0.5,0.5;  0.625,0.535; 0.75,0.6; 0.875,0.7335; 1,1">
                                          <p:stCondLst>
                                            <p:cond delay="664"/>
                                          </p:stCondLst>
                                        </p:cTn>
                                        <p:tgtEl>
                                          <p:spTgt spid="106"/>
                                        </p:tgtEl>
                                        <p:attrNameLst>
                                          <p:attrName>ppt_y</p:attrName>
                                        </p:attrNameLst>
                                      </p:cBhvr>
                                      <p:tavLst>
                                        <p:tav tm="0" fmla="#ppt_y-sin(pi*$)/9">
                                          <p:val>
                                            <p:fltVal val="0"/>
                                          </p:val>
                                        </p:tav>
                                        <p:tav tm="100000">
                                          <p:val>
                                            <p:fltVal val="1"/>
                                          </p:val>
                                        </p:tav>
                                      </p:tavLst>
                                    </p:anim>
                                    <p:anim calcmode="lin" valueType="num">
                                      <p:cBhvr>
                                        <p:cTn id="331" dur="332" tmFilter="0, 0; 0.125,0.2665; 0.25,0.4; 0.375,0.465; 0.5,0.5;  0.625,0.535; 0.75,0.6; 0.875,0.7335; 1,1">
                                          <p:stCondLst>
                                            <p:cond delay="1324"/>
                                          </p:stCondLst>
                                        </p:cTn>
                                        <p:tgtEl>
                                          <p:spTgt spid="106"/>
                                        </p:tgtEl>
                                        <p:attrNameLst>
                                          <p:attrName>ppt_y</p:attrName>
                                        </p:attrNameLst>
                                      </p:cBhvr>
                                      <p:tavLst>
                                        <p:tav tm="0" fmla="#ppt_y-sin(pi*$)/27">
                                          <p:val>
                                            <p:fltVal val="0"/>
                                          </p:val>
                                        </p:tav>
                                        <p:tav tm="100000">
                                          <p:val>
                                            <p:fltVal val="1"/>
                                          </p:val>
                                        </p:tav>
                                      </p:tavLst>
                                    </p:anim>
                                    <p:anim calcmode="lin" valueType="num">
                                      <p:cBhvr>
                                        <p:cTn id="332" dur="164" tmFilter="0, 0; 0.125,0.2665; 0.25,0.4; 0.375,0.465; 0.5,0.5;  0.625,0.535; 0.75,0.6; 0.875,0.7335; 1,1">
                                          <p:stCondLst>
                                            <p:cond delay="1656"/>
                                          </p:stCondLst>
                                        </p:cTn>
                                        <p:tgtEl>
                                          <p:spTgt spid="106"/>
                                        </p:tgtEl>
                                        <p:attrNameLst>
                                          <p:attrName>ppt_y</p:attrName>
                                        </p:attrNameLst>
                                      </p:cBhvr>
                                      <p:tavLst>
                                        <p:tav tm="0" fmla="#ppt_y-sin(pi*$)/81">
                                          <p:val>
                                            <p:fltVal val="0"/>
                                          </p:val>
                                        </p:tav>
                                        <p:tav tm="100000">
                                          <p:val>
                                            <p:fltVal val="1"/>
                                          </p:val>
                                        </p:tav>
                                      </p:tavLst>
                                    </p:anim>
                                    <p:animScale>
                                      <p:cBhvr>
                                        <p:cTn id="333" dur="26">
                                          <p:stCondLst>
                                            <p:cond delay="650"/>
                                          </p:stCondLst>
                                        </p:cTn>
                                        <p:tgtEl>
                                          <p:spTgt spid="106"/>
                                        </p:tgtEl>
                                      </p:cBhvr>
                                      <p:to x="100000" y="60000"/>
                                    </p:animScale>
                                    <p:animScale>
                                      <p:cBhvr>
                                        <p:cTn id="334" dur="166" decel="50000">
                                          <p:stCondLst>
                                            <p:cond delay="676"/>
                                          </p:stCondLst>
                                        </p:cTn>
                                        <p:tgtEl>
                                          <p:spTgt spid="106"/>
                                        </p:tgtEl>
                                      </p:cBhvr>
                                      <p:to x="100000" y="100000"/>
                                    </p:animScale>
                                    <p:animScale>
                                      <p:cBhvr>
                                        <p:cTn id="335" dur="26">
                                          <p:stCondLst>
                                            <p:cond delay="1312"/>
                                          </p:stCondLst>
                                        </p:cTn>
                                        <p:tgtEl>
                                          <p:spTgt spid="106"/>
                                        </p:tgtEl>
                                      </p:cBhvr>
                                      <p:to x="100000" y="80000"/>
                                    </p:animScale>
                                    <p:animScale>
                                      <p:cBhvr>
                                        <p:cTn id="336" dur="166" decel="50000">
                                          <p:stCondLst>
                                            <p:cond delay="1338"/>
                                          </p:stCondLst>
                                        </p:cTn>
                                        <p:tgtEl>
                                          <p:spTgt spid="106"/>
                                        </p:tgtEl>
                                      </p:cBhvr>
                                      <p:to x="100000" y="100000"/>
                                    </p:animScale>
                                    <p:animScale>
                                      <p:cBhvr>
                                        <p:cTn id="337" dur="26">
                                          <p:stCondLst>
                                            <p:cond delay="1642"/>
                                          </p:stCondLst>
                                        </p:cTn>
                                        <p:tgtEl>
                                          <p:spTgt spid="106"/>
                                        </p:tgtEl>
                                      </p:cBhvr>
                                      <p:to x="100000" y="90000"/>
                                    </p:animScale>
                                    <p:animScale>
                                      <p:cBhvr>
                                        <p:cTn id="338" dur="166" decel="50000">
                                          <p:stCondLst>
                                            <p:cond delay="1668"/>
                                          </p:stCondLst>
                                        </p:cTn>
                                        <p:tgtEl>
                                          <p:spTgt spid="106"/>
                                        </p:tgtEl>
                                      </p:cBhvr>
                                      <p:to x="100000" y="100000"/>
                                    </p:animScale>
                                    <p:animScale>
                                      <p:cBhvr>
                                        <p:cTn id="339" dur="26">
                                          <p:stCondLst>
                                            <p:cond delay="1808"/>
                                          </p:stCondLst>
                                        </p:cTn>
                                        <p:tgtEl>
                                          <p:spTgt spid="106"/>
                                        </p:tgtEl>
                                      </p:cBhvr>
                                      <p:to x="100000" y="95000"/>
                                    </p:animScale>
                                    <p:animScale>
                                      <p:cBhvr>
                                        <p:cTn id="340" dur="166" decel="50000">
                                          <p:stCondLst>
                                            <p:cond delay="1834"/>
                                          </p:stCondLst>
                                        </p:cTn>
                                        <p:tgtEl>
                                          <p:spTgt spid="106"/>
                                        </p:tgtEl>
                                      </p:cBhvr>
                                      <p:to x="100000" y="100000"/>
                                    </p:animScale>
                                  </p:childTnLst>
                                </p:cTn>
                              </p:par>
                            </p:childTnLst>
                          </p:cTn>
                        </p:par>
                      </p:childTnLst>
                    </p:cTn>
                  </p:par>
                  <p:par>
                    <p:cTn id="341" fill="hold">
                      <p:stCondLst>
                        <p:cond delay="indefinite"/>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112"/>
                                        </p:tgtEl>
                                        <p:attrNameLst>
                                          <p:attrName>style.visibility</p:attrName>
                                        </p:attrNameLst>
                                      </p:cBhvr>
                                      <p:to>
                                        <p:strVal val="visible"/>
                                      </p:to>
                                    </p:set>
                                    <p:animEffect transition="in" filter="fade">
                                      <p:cBhvr>
                                        <p:cTn id="345" dur="500"/>
                                        <p:tgtEl>
                                          <p:spTgt spid="112"/>
                                        </p:tgtEl>
                                      </p:cBhvr>
                                    </p:animEffect>
                                  </p:childTnLst>
                                </p:cTn>
                              </p:par>
                            </p:childTnLst>
                          </p:cTn>
                        </p:par>
                      </p:childTnLst>
                    </p:cTn>
                  </p:par>
                  <p:par>
                    <p:cTn id="346" fill="hold">
                      <p:stCondLst>
                        <p:cond delay="indefinite"/>
                      </p:stCondLst>
                      <p:childTnLst>
                        <p:par>
                          <p:cTn id="347" fill="hold">
                            <p:stCondLst>
                              <p:cond delay="0"/>
                            </p:stCondLst>
                            <p:childTnLst>
                              <p:par>
                                <p:cTn id="348" presetID="9" presetClass="exit" presetSubtype="0" fill="hold" nodeType="clickEffect">
                                  <p:stCondLst>
                                    <p:cond delay="0"/>
                                  </p:stCondLst>
                                  <p:childTnLst>
                                    <p:animEffect transition="out" filter="dissolve">
                                      <p:cBhvr>
                                        <p:cTn id="349" dur="500"/>
                                        <p:tgtEl>
                                          <p:spTgt spid="111"/>
                                        </p:tgtEl>
                                      </p:cBhvr>
                                    </p:animEffect>
                                    <p:set>
                                      <p:cBhvr>
                                        <p:cTn id="350" dur="1" fill="hold">
                                          <p:stCondLst>
                                            <p:cond delay="499"/>
                                          </p:stCondLst>
                                        </p:cTn>
                                        <p:tgtEl>
                                          <p:spTgt spid="111"/>
                                        </p:tgtEl>
                                        <p:attrNameLst>
                                          <p:attrName>style.visibility</p:attrName>
                                        </p:attrNameLst>
                                      </p:cBhvr>
                                      <p:to>
                                        <p:strVal val="hidden"/>
                                      </p:to>
                                    </p:set>
                                  </p:childTnLst>
                                </p:cTn>
                              </p:par>
                              <p:par>
                                <p:cTn id="351" presetID="9" presetClass="exit" presetSubtype="0" fill="hold" nodeType="withEffect">
                                  <p:stCondLst>
                                    <p:cond delay="0"/>
                                  </p:stCondLst>
                                  <p:childTnLst>
                                    <p:animEffect transition="out" filter="dissolve">
                                      <p:cBhvr>
                                        <p:cTn id="352" dur="500"/>
                                        <p:tgtEl>
                                          <p:spTgt spid="110"/>
                                        </p:tgtEl>
                                      </p:cBhvr>
                                    </p:animEffect>
                                    <p:set>
                                      <p:cBhvr>
                                        <p:cTn id="353" dur="1" fill="hold">
                                          <p:stCondLst>
                                            <p:cond delay="499"/>
                                          </p:stCondLst>
                                        </p:cTn>
                                        <p:tgtEl>
                                          <p:spTgt spid="110"/>
                                        </p:tgtEl>
                                        <p:attrNameLst>
                                          <p:attrName>style.visibility</p:attrName>
                                        </p:attrNameLst>
                                      </p:cBhvr>
                                      <p:to>
                                        <p:strVal val="hidden"/>
                                      </p:to>
                                    </p:set>
                                  </p:childTnLst>
                                </p:cTn>
                              </p:par>
                              <p:par>
                                <p:cTn id="354" presetID="9" presetClass="exit" presetSubtype="0" fill="hold" nodeType="withEffect">
                                  <p:stCondLst>
                                    <p:cond delay="0"/>
                                  </p:stCondLst>
                                  <p:childTnLst>
                                    <p:animEffect transition="out" filter="dissolve">
                                      <p:cBhvr>
                                        <p:cTn id="355" dur="500"/>
                                        <p:tgtEl>
                                          <p:spTgt spid="109"/>
                                        </p:tgtEl>
                                      </p:cBhvr>
                                    </p:animEffect>
                                    <p:set>
                                      <p:cBhvr>
                                        <p:cTn id="356" dur="1" fill="hold">
                                          <p:stCondLst>
                                            <p:cond delay="499"/>
                                          </p:stCondLst>
                                        </p:cTn>
                                        <p:tgtEl>
                                          <p:spTgt spid="109"/>
                                        </p:tgtEl>
                                        <p:attrNameLst>
                                          <p:attrName>style.visibility</p:attrName>
                                        </p:attrNameLst>
                                      </p:cBhvr>
                                      <p:to>
                                        <p:strVal val="hidden"/>
                                      </p:to>
                                    </p:set>
                                  </p:childTnLst>
                                </p:cTn>
                              </p:par>
                              <p:par>
                                <p:cTn id="357" presetID="9" presetClass="exit" presetSubtype="0" fill="hold" nodeType="withEffect">
                                  <p:stCondLst>
                                    <p:cond delay="0"/>
                                  </p:stCondLst>
                                  <p:childTnLst>
                                    <p:animEffect transition="out" filter="dissolve">
                                      <p:cBhvr>
                                        <p:cTn id="358" dur="500"/>
                                        <p:tgtEl>
                                          <p:spTgt spid="106"/>
                                        </p:tgtEl>
                                      </p:cBhvr>
                                    </p:animEffect>
                                    <p:set>
                                      <p:cBhvr>
                                        <p:cTn id="359" dur="1" fill="hold">
                                          <p:stCondLst>
                                            <p:cond delay="499"/>
                                          </p:stCondLst>
                                        </p:cTn>
                                        <p:tgtEl>
                                          <p:spTgt spid="106"/>
                                        </p:tgtEl>
                                        <p:attrNameLst>
                                          <p:attrName>style.visibility</p:attrName>
                                        </p:attrNameLst>
                                      </p:cBhvr>
                                      <p:to>
                                        <p:strVal val="hidden"/>
                                      </p:to>
                                    </p:set>
                                  </p:childTnLst>
                                </p:cTn>
                              </p:par>
                              <p:par>
                                <p:cTn id="360" presetID="9" presetClass="exit" presetSubtype="0" fill="hold" grpId="1" nodeType="withEffect">
                                  <p:stCondLst>
                                    <p:cond delay="0"/>
                                  </p:stCondLst>
                                  <p:childTnLst>
                                    <p:animEffect transition="out" filter="dissolve">
                                      <p:cBhvr>
                                        <p:cTn id="361" dur="500"/>
                                        <p:tgtEl>
                                          <p:spTgt spid="112"/>
                                        </p:tgtEl>
                                      </p:cBhvr>
                                    </p:animEffect>
                                    <p:set>
                                      <p:cBhvr>
                                        <p:cTn id="362" dur="1" fill="hold">
                                          <p:stCondLst>
                                            <p:cond delay="499"/>
                                          </p:stCondLst>
                                        </p:cTn>
                                        <p:tgtEl>
                                          <p:spTgt spid="112"/>
                                        </p:tgtEl>
                                        <p:attrNameLst>
                                          <p:attrName>style.visibility</p:attrName>
                                        </p:attrNameLst>
                                      </p:cBhvr>
                                      <p:to>
                                        <p:strVal val="hidden"/>
                                      </p:to>
                                    </p:set>
                                  </p:childTnLst>
                                </p:cTn>
                              </p:par>
                            </p:childTnLst>
                          </p:cTn>
                        </p:par>
                      </p:childTnLst>
                    </p:cTn>
                  </p:par>
                  <p:par>
                    <p:cTn id="363" fill="hold">
                      <p:stCondLst>
                        <p:cond delay="indefinite"/>
                      </p:stCondLst>
                      <p:childTnLst>
                        <p:par>
                          <p:cTn id="364" fill="hold">
                            <p:stCondLst>
                              <p:cond delay="0"/>
                            </p:stCondLst>
                            <p:childTnLst>
                              <p:par>
                                <p:cTn id="365" presetID="26" presetClass="entr" presetSubtype="0" fill="hold" nodeType="clickEffect">
                                  <p:stCondLst>
                                    <p:cond delay="0"/>
                                  </p:stCondLst>
                                  <p:childTnLst>
                                    <p:set>
                                      <p:cBhvr>
                                        <p:cTn id="366" dur="1" fill="hold">
                                          <p:stCondLst>
                                            <p:cond delay="0"/>
                                          </p:stCondLst>
                                        </p:cTn>
                                        <p:tgtEl>
                                          <p:spTgt spid="113"/>
                                        </p:tgtEl>
                                        <p:attrNameLst>
                                          <p:attrName>style.visibility</p:attrName>
                                        </p:attrNameLst>
                                      </p:cBhvr>
                                      <p:to>
                                        <p:strVal val="visible"/>
                                      </p:to>
                                    </p:set>
                                    <p:animEffect transition="in" filter="wipe(down)">
                                      <p:cBhvr>
                                        <p:cTn id="367" dur="580">
                                          <p:stCondLst>
                                            <p:cond delay="0"/>
                                          </p:stCondLst>
                                        </p:cTn>
                                        <p:tgtEl>
                                          <p:spTgt spid="113"/>
                                        </p:tgtEl>
                                      </p:cBhvr>
                                    </p:animEffect>
                                    <p:anim calcmode="lin" valueType="num">
                                      <p:cBhvr>
                                        <p:cTn id="368" dur="1822" tmFilter="0,0; 0.14,0.36; 0.43,0.73; 0.71,0.91; 1.0,1.0">
                                          <p:stCondLst>
                                            <p:cond delay="0"/>
                                          </p:stCondLst>
                                        </p:cTn>
                                        <p:tgtEl>
                                          <p:spTgt spid="113"/>
                                        </p:tgtEl>
                                        <p:attrNameLst>
                                          <p:attrName>ppt_x</p:attrName>
                                        </p:attrNameLst>
                                      </p:cBhvr>
                                      <p:tavLst>
                                        <p:tav tm="0">
                                          <p:val>
                                            <p:strVal val="#ppt_x-0.25"/>
                                          </p:val>
                                        </p:tav>
                                        <p:tav tm="100000">
                                          <p:val>
                                            <p:strVal val="#ppt_x"/>
                                          </p:val>
                                        </p:tav>
                                      </p:tavLst>
                                    </p:anim>
                                    <p:anim calcmode="lin" valueType="num">
                                      <p:cBhvr>
                                        <p:cTn id="369" dur="664" tmFilter="0.0,0.0; 0.25,0.07; 0.50,0.2; 0.75,0.467; 1.0,1.0">
                                          <p:stCondLst>
                                            <p:cond delay="0"/>
                                          </p:stCondLst>
                                        </p:cTn>
                                        <p:tgtEl>
                                          <p:spTgt spid="113"/>
                                        </p:tgtEl>
                                        <p:attrNameLst>
                                          <p:attrName>ppt_y</p:attrName>
                                        </p:attrNameLst>
                                      </p:cBhvr>
                                      <p:tavLst>
                                        <p:tav tm="0" fmla="#ppt_y-sin(pi*$)/3">
                                          <p:val>
                                            <p:fltVal val="0.5"/>
                                          </p:val>
                                        </p:tav>
                                        <p:tav tm="100000">
                                          <p:val>
                                            <p:fltVal val="1"/>
                                          </p:val>
                                        </p:tav>
                                      </p:tavLst>
                                    </p:anim>
                                    <p:anim calcmode="lin" valueType="num">
                                      <p:cBhvr>
                                        <p:cTn id="370" dur="664" tmFilter="0, 0; 0.125,0.2665; 0.25,0.4; 0.375,0.465; 0.5,0.5;  0.625,0.535; 0.75,0.6; 0.875,0.7335; 1,1">
                                          <p:stCondLst>
                                            <p:cond delay="664"/>
                                          </p:stCondLst>
                                        </p:cTn>
                                        <p:tgtEl>
                                          <p:spTgt spid="113"/>
                                        </p:tgtEl>
                                        <p:attrNameLst>
                                          <p:attrName>ppt_y</p:attrName>
                                        </p:attrNameLst>
                                      </p:cBhvr>
                                      <p:tavLst>
                                        <p:tav tm="0" fmla="#ppt_y-sin(pi*$)/9">
                                          <p:val>
                                            <p:fltVal val="0"/>
                                          </p:val>
                                        </p:tav>
                                        <p:tav tm="100000">
                                          <p:val>
                                            <p:fltVal val="1"/>
                                          </p:val>
                                        </p:tav>
                                      </p:tavLst>
                                    </p:anim>
                                    <p:anim calcmode="lin" valueType="num">
                                      <p:cBhvr>
                                        <p:cTn id="371" dur="332" tmFilter="0, 0; 0.125,0.2665; 0.25,0.4; 0.375,0.465; 0.5,0.5;  0.625,0.535; 0.75,0.6; 0.875,0.7335; 1,1">
                                          <p:stCondLst>
                                            <p:cond delay="1324"/>
                                          </p:stCondLst>
                                        </p:cTn>
                                        <p:tgtEl>
                                          <p:spTgt spid="113"/>
                                        </p:tgtEl>
                                        <p:attrNameLst>
                                          <p:attrName>ppt_y</p:attrName>
                                        </p:attrNameLst>
                                      </p:cBhvr>
                                      <p:tavLst>
                                        <p:tav tm="0" fmla="#ppt_y-sin(pi*$)/27">
                                          <p:val>
                                            <p:fltVal val="0"/>
                                          </p:val>
                                        </p:tav>
                                        <p:tav tm="100000">
                                          <p:val>
                                            <p:fltVal val="1"/>
                                          </p:val>
                                        </p:tav>
                                      </p:tavLst>
                                    </p:anim>
                                    <p:anim calcmode="lin" valueType="num">
                                      <p:cBhvr>
                                        <p:cTn id="372" dur="164" tmFilter="0, 0; 0.125,0.2665; 0.25,0.4; 0.375,0.465; 0.5,0.5;  0.625,0.535; 0.75,0.6; 0.875,0.7335; 1,1">
                                          <p:stCondLst>
                                            <p:cond delay="1656"/>
                                          </p:stCondLst>
                                        </p:cTn>
                                        <p:tgtEl>
                                          <p:spTgt spid="113"/>
                                        </p:tgtEl>
                                        <p:attrNameLst>
                                          <p:attrName>ppt_y</p:attrName>
                                        </p:attrNameLst>
                                      </p:cBhvr>
                                      <p:tavLst>
                                        <p:tav tm="0" fmla="#ppt_y-sin(pi*$)/81">
                                          <p:val>
                                            <p:fltVal val="0"/>
                                          </p:val>
                                        </p:tav>
                                        <p:tav tm="100000">
                                          <p:val>
                                            <p:fltVal val="1"/>
                                          </p:val>
                                        </p:tav>
                                      </p:tavLst>
                                    </p:anim>
                                    <p:animScale>
                                      <p:cBhvr>
                                        <p:cTn id="373" dur="26">
                                          <p:stCondLst>
                                            <p:cond delay="650"/>
                                          </p:stCondLst>
                                        </p:cTn>
                                        <p:tgtEl>
                                          <p:spTgt spid="113"/>
                                        </p:tgtEl>
                                      </p:cBhvr>
                                      <p:to x="100000" y="60000"/>
                                    </p:animScale>
                                    <p:animScale>
                                      <p:cBhvr>
                                        <p:cTn id="374" dur="166" decel="50000">
                                          <p:stCondLst>
                                            <p:cond delay="676"/>
                                          </p:stCondLst>
                                        </p:cTn>
                                        <p:tgtEl>
                                          <p:spTgt spid="113"/>
                                        </p:tgtEl>
                                      </p:cBhvr>
                                      <p:to x="100000" y="100000"/>
                                    </p:animScale>
                                    <p:animScale>
                                      <p:cBhvr>
                                        <p:cTn id="375" dur="26">
                                          <p:stCondLst>
                                            <p:cond delay="1312"/>
                                          </p:stCondLst>
                                        </p:cTn>
                                        <p:tgtEl>
                                          <p:spTgt spid="113"/>
                                        </p:tgtEl>
                                      </p:cBhvr>
                                      <p:to x="100000" y="80000"/>
                                    </p:animScale>
                                    <p:animScale>
                                      <p:cBhvr>
                                        <p:cTn id="376" dur="166" decel="50000">
                                          <p:stCondLst>
                                            <p:cond delay="1338"/>
                                          </p:stCondLst>
                                        </p:cTn>
                                        <p:tgtEl>
                                          <p:spTgt spid="113"/>
                                        </p:tgtEl>
                                      </p:cBhvr>
                                      <p:to x="100000" y="100000"/>
                                    </p:animScale>
                                    <p:animScale>
                                      <p:cBhvr>
                                        <p:cTn id="377" dur="26">
                                          <p:stCondLst>
                                            <p:cond delay="1642"/>
                                          </p:stCondLst>
                                        </p:cTn>
                                        <p:tgtEl>
                                          <p:spTgt spid="113"/>
                                        </p:tgtEl>
                                      </p:cBhvr>
                                      <p:to x="100000" y="90000"/>
                                    </p:animScale>
                                    <p:animScale>
                                      <p:cBhvr>
                                        <p:cTn id="378" dur="166" decel="50000">
                                          <p:stCondLst>
                                            <p:cond delay="1668"/>
                                          </p:stCondLst>
                                        </p:cTn>
                                        <p:tgtEl>
                                          <p:spTgt spid="113"/>
                                        </p:tgtEl>
                                      </p:cBhvr>
                                      <p:to x="100000" y="100000"/>
                                    </p:animScale>
                                    <p:animScale>
                                      <p:cBhvr>
                                        <p:cTn id="379" dur="26">
                                          <p:stCondLst>
                                            <p:cond delay="1808"/>
                                          </p:stCondLst>
                                        </p:cTn>
                                        <p:tgtEl>
                                          <p:spTgt spid="113"/>
                                        </p:tgtEl>
                                      </p:cBhvr>
                                      <p:to x="100000" y="95000"/>
                                    </p:animScale>
                                    <p:animScale>
                                      <p:cBhvr>
                                        <p:cTn id="380" dur="166" decel="50000">
                                          <p:stCondLst>
                                            <p:cond delay="1834"/>
                                          </p:stCondLst>
                                        </p:cTn>
                                        <p:tgtEl>
                                          <p:spTgt spid="113"/>
                                        </p:tgtEl>
                                      </p:cBhvr>
                                      <p:to x="100000" y="100000"/>
                                    </p:animScale>
                                  </p:childTnLst>
                                </p:cTn>
                              </p:par>
                              <p:par>
                                <p:cTn id="381" presetID="26" presetClass="entr" presetSubtype="0" fill="hold" nodeType="withEffect">
                                  <p:stCondLst>
                                    <p:cond delay="0"/>
                                  </p:stCondLst>
                                  <p:childTnLst>
                                    <p:set>
                                      <p:cBhvr>
                                        <p:cTn id="382" dur="1" fill="hold">
                                          <p:stCondLst>
                                            <p:cond delay="0"/>
                                          </p:stCondLst>
                                        </p:cTn>
                                        <p:tgtEl>
                                          <p:spTgt spid="97"/>
                                        </p:tgtEl>
                                        <p:attrNameLst>
                                          <p:attrName>style.visibility</p:attrName>
                                        </p:attrNameLst>
                                      </p:cBhvr>
                                      <p:to>
                                        <p:strVal val="visible"/>
                                      </p:to>
                                    </p:set>
                                    <p:animEffect transition="in" filter="wipe(down)">
                                      <p:cBhvr>
                                        <p:cTn id="383" dur="580">
                                          <p:stCondLst>
                                            <p:cond delay="0"/>
                                          </p:stCondLst>
                                        </p:cTn>
                                        <p:tgtEl>
                                          <p:spTgt spid="97"/>
                                        </p:tgtEl>
                                      </p:cBhvr>
                                    </p:animEffect>
                                    <p:anim calcmode="lin" valueType="num">
                                      <p:cBhvr>
                                        <p:cTn id="384"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385"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386"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387"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388"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389" dur="26">
                                          <p:stCondLst>
                                            <p:cond delay="650"/>
                                          </p:stCondLst>
                                        </p:cTn>
                                        <p:tgtEl>
                                          <p:spTgt spid="97"/>
                                        </p:tgtEl>
                                      </p:cBhvr>
                                      <p:to x="100000" y="60000"/>
                                    </p:animScale>
                                    <p:animScale>
                                      <p:cBhvr>
                                        <p:cTn id="390" dur="166" decel="50000">
                                          <p:stCondLst>
                                            <p:cond delay="676"/>
                                          </p:stCondLst>
                                        </p:cTn>
                                        <p:tgtEl>
                                          <p:spTgt spid="97"/>
                                        </p:tgtEl>
                                      </p:cBhvr>
                                      <p:to x="100000" y="100000"/>
                                    </p:animScale>
                                    <p:animScale>
                                      <p:cBhvr>
                                        <p:cTn id="391" dur="26">
                                          <p:stCondLst>
                                            <p:cond delay="1312"/>
                                          </p:stCondLst>
                                        </p:cTn>
                                        <p:tgtEl>
                                          <p:spTgt spid="97"/>
                                        </p:tgtEl>
                                      </p:cBhvr>
                                      <p:to x="100000" y="80000"/>
                                    </p:animScale>
                                    <p:animScale>
                                      <p:cBhvr>
                                        <p:cTn id="392" dur="166" decel="50000">
                                          <p:stCondLst>
                                            <p:cond delay="1338"/>
                                          </p:stCondLst>
                                        </p:cTn>
                                        <p:tgtEl>
                                          <p:spTgt spid="97"/>
                                        </p:tgtEl>
                                      </p:cBhvr>
                                      <p:to x="100000" y="100000"/>
                                    </p:animScale>
                                    <p:animScale>
                                      <p:cBhvr>
                                        <p:cTn id="393" dur="26">
                                          <p:stCondLst>
                                            <p:cond delay="1642"/>
                                          </p:stCondLst>
                                        </p:cTn>
                                        <p:tgtEl>
                                          <p:spTgt spid="97"/>
                                        </p:tgtEl>
                                      </p:cBhvr>
                                      <p:to x="100000" y="90000"/>
                                    </p:animScale>
                                    <p:animScale>
                                      <p:cBhvr>
                                        <p:cTn id="394" dur="166" decel="50000">
                                          <p:stCondLst>
                                            <p:cond delay="1668"/>
                                          </p:stCondLst>
                                        </p:cTn>
                                        <p:tgtEl>
                                          <p:spTgt spid="97"/>
                                        </p:tgtEl>
                                      </p:cBhvr>
                                      <p:to x="100000" y="100000"/>
                                    </p:animScale>
                                    <p:animScale>
                                      <p:cBhvr>
                                        <p:cTn id="395" dur="26">
                                          <p:stCondLst>
                                            <p:cond delay="1808"/>
                                          </p:stCondLst>
                                        </p:cTn>
                                        <p:tgtEl>
                                          <p:spTgt spid="97"/>
                                        </p:tgtEl>
                                      </p:cBhvr>
                                      <p:to x="100000" y="95000"/>
                                    </p:animScale>
                                    <p:animScale>
                                      <p:cBhvr>
                                        <p:cTn id="396" dur="166" decel="50000">
                                          <p:stCondLst>
                                            <p:cond delay="1834"/>
                                          </p:stCondLst>
                                        </p:cTn>
                                        <p:tgtEl>
                                          <p:spTgt spid="97"/>
                                        </p:tgtEl>
                                      </p:cBhvr>
                                      <p:to x="100000" y="100000"/>
                                    </p:animScale>
                                  </p:childTnLst>
                                </p:cTn>
                              </p:par>
                            </p:childTnLst>
                          </p:cTn>
                        </p:par>
                      </p:childTnLst>
                    </p:cTn>
                  </p:par>
                  <p:par>
                    <p:cTn id="397" fill="hold">
                      <p:stCondLst>
                        <p:cond delay="indefinite"/>
                      </p:stCondLst>
                      <p:childTnLst>
                        <p:par>
                          <p:cTn id="398" fill="hold">
                            <p:stCondLst>
                              <p:cond delay="0"/>
                            </p:stCondLst>
                            <p:childTnLst>
                              <p:par>
                                <p:cTn id="399" presetID="26" presetClass="entr" presetSubtype="0" fill="hold" nodeType="clickEffect">
                                  <p:stCondLst>
                                    <p:cond delay="0"/>
                                  </p:stCondLst>
                                  <p:childTnLst>
                                    <p:set>
                                      <p:cBhvr>
                                        <p:cTn id="400" dur="1" fill="hold">
                                          <p:stCondLst>
                                            <p:cond delay="0"/>
                                          </p:stCondLst>
                                        </p:cTn>
                                        <p:tgtEl>
                                          <p:spTgt spid="114"/>
                                        </p:tgtEl>
                                        <p:attrNameLst>
                                          <p:attrName>style.visibility</p:attrName>
                                        </p:attrNameLst>
                                      </p:cBhvr>
                                      <p:to>
                                        <p:strVal val="visible"/>
                                      </p:to>
                                    </p:set>
                                    <p:animEffect transition="in" filter="wipe(down)">
                                      <p:cBhvr>
                                        <p:cTn id="401" dur="580">
                                          <p:stCondLst>
                                            <p:cond delay="0"/>
                                          </p:stCondLst>
                                        </p:cTn>
                                        <p:tgtEl>
                                          <p:spTgt spid="114"/>
                                        </p:tgtEl>
                                      </p:cBhvr>
                                    </p:animEffect>
                                    <p:anim calcmode="lin" valueType="num">
                                      <p:cBhvr>
                                        <p:cTn id="402" dur="1822"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403" dur="664"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404" dur="664" tmFilter="0, 0; 0.125,0.2665; 0.25,0.4; 0.375,0.465; 0.5,0.5;  0.625,0.535; 0.75,0.6; 0.875,0.7335; 1,1">
                                          <p:stCondLst>
                                            <p:cond delay="664"/>
                                          </p:stCondLst>
                                        </p:cTn>
                                        <p:tgtEl>
                                          <p:spTgt spid="114"/>
                                        </p:tgtEl>
                                        <p:attrNameLst>
                                          <p:attrName>ppt_y</p:attrName>
                                        </p:attrNameLst>
                                      </p:cBhvr>
                                      <p:tavLst>
                                        <p:tav tm="0" fmla="#ppt_y-sin(pi*$)/9">
                                          <p:val>
                                            <p:fltVal val="0"/>
                                          </p:val>
                                        </p:tav>
                                        <p:tav tm="100000">
                                          <p:val>
                                            <p:fltVal val="1"/>
                                          </p:val>
                                        </p:tav>
                                      </p:tavLst>
                                    </p:anim>
                                    <p:anim calcmode="lin" valueType="num">
                                      <p:cBhvr>
                                        <p:cTn id="405" dur="332" tmFilter="0, 0; 0.125,0.2665; 0.25,0.4; 0.375,0.465; 0.5,0.5;  0.625,0.535; 0.75,0.6; 0.875,0.7335; 1,1">
                                          <p:stCondLst>
                                            <p:cond delay="1324"/>
                                          </p:stCondLst>
                                        </p:cTn>
                                        <p:tgtEl>
                                          <p:spTgt spid="114"/>
                                        </p:tgtEl>
                                        <p:attrNameLst>
                                          <p:attrName>ppt_y</p:attrName>
                                        </p:attrNameLst>
                                      </p:cBhvr>
                                      <p:tavLst>
                                        <p:tav tm="0" fmla="#ppt_y-sin(pi*$)/27">
                                          <p:val>
                                            <p:fltVal val="0"/>
                                          </p:val>
                                        </p:tav>
                                        <p:tav tm="100000">
                                          <p:val>
                                            <p:fltVal val="1"/>
                                          </p:val>
                                        </p:tav>
                                      </p:tavLst>
                                    </p:anim>
                                    <p:anim calcmode="lin" valueType="num">
                                      <p:cBhvr>
                                        <p:cTn id="406" dur="164" tmFilter="0, 0; 0.125,0.2665; 0.25,0.4; 0.375,0.465; 0.5,0.5;  0.625,0.535; 0.75,0.6; 0.875,0.7335; 1,1">
                                          <p:stCondLst>
                                            <p:cond delay="1656"/>
                                          </p:stCondLst>
                                        </p:cTn>
                                        <p:tgtEl>
                                          <p:spTgt spid="114"/>
                                        </p:tgtEl>
                                        <p:attrNameLst>
                                          <p:attrName>ppt_y</p:attrName>
                                        </p:attrNameLst>
                                      </p:cBhvr>
                                      <p:tavLst>
                                        <p:tav tm="0" fmla="#ppt_y-sin(pi*$)/81">
                                          <p:val>
                                            <p:fltVal val="0"/>
                                          </p:val>
                                        </p:tav>
                                        <p:tav tm="100000">
                                          <p:val>
                                            <p:fltVal val="1"/>
                                          </p:val>
                                        </p:tav>
                                      </p:tavLst>
                                    </p:anim>
                                    <p:animScale>
                                      <p:cBhvr>
                                        <p:cTn id="407" dur="26">
                                          <p:stCondLst>
                                            <p:cond delay="650"/>
                                          </p:stCondLst>
                                        </p:cTn>
                                        <p:tgtEl>
                                          <p:spTgt spid="114"/>
                                        </p:tgtEl>
                                      </p:cBhvr>
                                      <p:to x="100000" y="60000"/>
                                    </p:animScale>
                                    <p:animScale>
                                      <p:cBhvr>
                                        <p:cTn id="408" dur="166" decel="50000">
                                          <p:stCondLst>
                                            <p:cond delay="676"/>
                                          </p:stCondLst>
                                        </p:cTn>
                                        <p:tgtEl>
                                          <p:spTgt spid="114"/>
                                        </p:tgtEl>
                                      </p:cBhvr>
                                      <p:to x="100000" y="100000"/>
                                    </p:animScale>
                                    <p:animScale>
                                      <p:cBhvr>
                                        <p:cTn id="409" dur="26">
                                          <p:stCondLst>
                                            <p:cond delay="1312"/>
                                          </p:stCondLst>
                                        </p:cTn>
                                        <p:tgtEl>
                                          <p:spTgt spid="114"/>
                                        </p:tgtEl>
                                      </p:cBhvr>
                                      <p:to x="100000" y="80000"/>
                                    </p:animScale>
                                    <p:animScale>
                                      <p:cBhvr>
                                        <p:cTn id="410" dur="166" decel="50000">
                                          <p:stCondLst>
                                            <p:cond delay="1338"/>
                                          </p:stCondLst>
                                        </p:cTn>
                                        <p:tgtEl>
                                          <p:spTgt spid="114"/>
                                        </p:tgtEl>
                                      </p:cBhvr>
                                      <p:to x="100000" y="100000"/>
                                    </p:animScale>
                                    <p:animScale>
                                      <p:cBhvr>
                                        <p:cTn id="411" dur="26">
                                          <p:stCondLst>
                                            <p:cond delay="1642"/>
                                          </p:stCondLst>
                                        </p:cTn>
                                        <p:tgtEl>
                                          <p:spTgt spid="114"/>
                                        </p:tgtEl>
                                      </p:cBhvr>
                                      <p:to x="100000" y="90000"/>
                                    </p:animScale>
                                    <p:animScale>
                                      <p:cBhvr>
                                        <p:cTn id="412" dur="166" decel="50000">
                                          <p:stCondLst>
                                            <p:cond delay="1668"/>
                                          </p:stCondLst>
                                        </p:cTn>
                                        <p:tgtEl>
                                          <p:spTgt spid="114"/>
                                        </p:tgtEl>
                                      </p:cBhvr>
                                      <p:to x="100000" y="100000"/>
                                    </p:animScale>
                                    <p:animScale>
                                      <p:cBhvr>
                                        <p:cTn id="413" dur="26">
                                          <p:stCondLst>
                                            <p:cond delay="1808"/>
                                          </p:stCondLst>
                                        </p:cTn>
                                        <p:tgtEl>
                                          <p:spTgt spid="114"/>
                                        </p:tgtEl>
                                      </p:cBhvr>
                                      <p:to x="100000" y="95000"/>
                                    </p:animScale>
                                    <p:animScale>
                                      <p:cBhvr>
                                        <p:cTn id="414" dur="166" decel="50000">
                                          <p:stCondLst>
                                            <p:cond delay="1834"/>
                                          </p:stCondLst>
                                        </p:cTn>
                                        <p:tgtEl>
                                          <p:spTgt spid="114"/>
                                        </p:tgtEl>
                                      </p:cBhvr>
                                      <p:to x="100000" y="100000"/>
                                    </p:animScale>
                                  </p:childTnLst>
                                </p:cTn>
                              </p:par>
                              <p:par>
                                <p:cTn id="415" presetID="26" presetClass="entr" presetSubtype="0" fill="hold" nodeType="withEffect">
                                  <p:stCondLst>
                                    <p:cond delay="0"/>
                                  </p:stCondLst>
                                  <p:childTnLst>
                                    <p:set>
                                      <p:cBhvr>
                                        <p:cTn id="416" dur="1" fill="hold">
                                          <p:stCondLst>
                                            <p:cond delay="0"/>
                                          </p:stCondLst>
                                        </p:cTn>
                                        <p:tgtEl>
                                          <p:spTgt spid="115"/>
                                        </p:tgtEl>
                                        <p:attrNameLst>
                                          <p:attrName>style.visibility</p:attrName>
                                        </p:attrNameLst>
                                      </p:cBhvr>
                                      <p:to>
                                        <p:strVal val="visible"/>
                                      </p:to>
                                    </p:set>
                                    <p:animEffect transition="in" filter="wipe(down)">
                                      <p:cBhvr>
                                        <p:cTn id="417" dur="580">
                                          <p:stCondLst>
                                            <p:cond delay="0"/>
                                          </p:stCondLst>
                                        </p:cTn>
                                        <p:tgtEl>
                                          <p:spTgt spid="115"/>
                                        </p:tgtEl>
                                      </p:cBhvr>
                                    </p:animEffect>
                                    <p:anim calcmode="lin" valueType="num">
                                      <p:cBhvr>
                                        <p:cTn id="418" dur="1822" tmFilter="0,0; 0.14,0.36; 0.43,0.73; 0.71,0.91; 1.0,1.0">
                                          <p:stCondLst>
                                            <p:cond delay="0"/>
                                          </p:stCondLst>
                                        </p:cTn>
                                        <p:tgtEl>
                                          <p:spTgt spid="115"/>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115"/>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115"/>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115"/>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115"/>
                                        </p:tgtEl>
                                        <p:attrNameLst>
                                          <p:attrName>ppt_y</p:attrName>
                                        </p:attrNameLst>
                                      </p:cBhvr>
                                      <p:tavLst>
                                        <p:tav tm="0" fmla="#ppt_y-sin(pi*$)/81">
                                          <p:val>
                                            <p:fltVal val="0"/>
                                          </p:val>
                                        </p:tav>
                                        <p:tav tm="100000">
                                          <p:val>
                                            <p:fltVal val="1"/>
                                          </p:val>
                                        </p:tav>
                                      </p:tavLst>
                                    </p:anim>
                                    <p:animScale>
                                      <p:cBhvr>
                                        <p:cTn id="423" dur="26">
                                          <p:stCondLst>
                                            <p:cond delay="650"/>
                                          </p:stCondLst>
                                        </p:cTn>
                                        <p:tgtEl>
                                          <p:spTgt spid="115"/>
                                        </p:tgtEl>
                                      </p:cBhvr>
                                      <p:to x="100000" y="60000"/>
                                    </p:animScale>
                                    <p:animScale>
                                      <p:cBhvr>
                                        <p:cTn id="424" dur="166" decel="50000">
                                          <p:stCondLst>
                                            <p:cond delay="676"/>
                                          </p:stCondLst>
                                        </p:cTn>
                                        <p:tgtEl>
                                          <p:spTgt spid="115"/>
                                        </p:tgtEl>
                                      </p:cBhvr>
                                      <p:to x="100000" y="100000"/>
                                    </p:animScale>
                                    <p:animScale>
                                      <p:cBhvr>
                                        <p:cTn id="425" dur="26">
                                          <p:stCondLst>
                                            <p:cond delay="1312"/>
                                          </p:stCondLst>
                                        </p:cTn>
                                        <p:tgtEl>
                                          <p:spTgt spid="115"/>
                                        </p:tgtEl>
                                      </p:cBhvr>
                                      <p:to x="100000" y="80000"/>
                                    </p:animScale>
                                    <p:animScale>
                                      <p:cBhvr>
                                        <p:cTn id="426" dur="166" decel="50000">
                                          <p:stCondLst>
                                            <p:cond delay="1338"/>
                                          </p:stCondLst>
                                        </p:cTn>
                                        <p:tgtEl>
                                          <p:spTgt spid="115"/>
                                        </p:tgtEl>
                                      </p:cBhvr>
                                      <p:to x="100000" y="100000"/>
                                    </p:animScale>
                                    <p:animScale>
                                      <p:cBhvr>
                                        <p:cTn id="427" dur="26">
                                          <p:stCondLst>
                                            <p:cond delay="1642"/>
                                          </p:stCondLst>
                                        </p:cTn>
                                        <p:tgtEl>
                                          <p:spTgt spid="115"/>
                                        </p:tgtEl>
                                      </p:cBhvr>
                                      <p:to x="100000" y="90000"/>
                                    </p:animScale>
                                    <p:animScale>
                                      <p:cBhvr>
                                        <p:cTn id="428" dur="166" decel="50000">
                                          <p:stCondLst>
                                            <p:cond delay="1668"/>
                                          </p:stCondLst>
                                        </p:cTn>
                                        <p:tgtEl>
                                          <p:spTgt spid="115"/>
                                        </p:tgtEl>
                                      </p:cBhvr>
                                      <p:to x="100000" y="100000"/>
                                    </p:animScale>
                                    <p:animScale>
                                      <p:cBhvr>
                                        <p:cTn id="429" dur="26">
                                          <p:stCondLst>
                                            <p:cond delay="1808"/>
                                          </p:stCondLst>
                                        </p:cTn>
                                        <p:tgtEl>
                                          <p:spTgt spid="115"/>
                                        </p:tgtEl>
                                      </p:cBhvr>
                                      <p:to x="100000" y="95000"/>
                                    </p:animScale>
                                    <p:animScale>
                                      <p:cBhvr>
                                        <p:cTn id="430" dur="166" decel="50000">
                                          <p:stCondLst>
                                            <p:cond delay="1834"/>
                                          </p:stCondLst>
                                        </p:cTn>
                                        <p:tgtEl>
                                          <p:spTgt spid="115"/>
                                        </p:tgtEl>
                                      </p:cBhvr>
                                      <p:to x="100000" y="100000"/>
                                    </p:animScale>
                                  </p:childTnLst>
                                </p:cTn>
                              </p:par>
                            </p:childTnLst>
                          </p:cTn>
                        </p:par>
                      </p:childTnLst>
                    </p:cTn>
                  </p:par>
                  <p:par>
                    <p:cTn id="431" fill="hold">
                      <p:stCondLst>
                        <p:cond delay="indefinite"/>
                      </p:stCondLst>
                      <p:childTnLst>
                        <p:par>
                          <p:cTn id="432" fill="hold">
                            <p:stCondLst>
                              <p:cond delay="0"/>
                            </p:stCondLst>
                            <p:childTnLst>
                              <p:par>
                                <p:cTn id="433" presetID="10" presetClass="entr" presetSubtype="0" fill="hold" grpId="0" nodeType="clickEffect">
                                  <p:stCondLst>
                                    <p:cond delay="0"/>
                                  </p:stCondLst>
                                  <p:childTnLst>
                                    <p:set>
                                      <p:cBhvr>
                                        <p:cTn id="434" dur="1" fill="hold">
                                          <p:stCondLst>
                                            <p:cond delay="0"/>
                                          </p:stCondLst>
                                        </p:cTn>
                                        <p:tgtEl>
                                          <p:spTgt spid="116"/>
                                        </p:tgtEl>
                                        <p:attrNameLst>
                                          <p:attrName>style.visibility</p:attrName>
                                        </p:attrNameLst>
                                      </p:cBhvr>
                                      <p:to>
                                        <p:strVal val="visible"/>
                                      </p:to>
                                    </p:set>
                                    <p:animEffect transition="in" filter="fade">
                                      <p:cBhvr>
                                        <p:cTn id="435" dur="500"/>
                                        <p:tgtEl>
                                          <p:spTgt spid="116"/>
                                        </p:tgtEl>
                                      </p:cBhvr>
                                    </p:animEffect>
                                  </p:childTnLst>
                                </p:cTn>
                              </p:par>
                            </p:childTnLst>
                          </p:cTn>
                        </p:par>
                      </p:childTnLst>
                    </p:cTn>
                  </p:par>
                  <p:par>
                    <p:cTn id="436" fill="hold">
                      <p:stCondLst>
                        <p:cond delay="indefinite"/>
                      </p:stCondLst>
                      <p:childTnLst>
                        <p:par>
                          <p:cTn id="437" fill="hold">
                            <p:stCondLst>
                              <p:cond delay="0"/>
                            </p:stCondLst>
                            <p:childTnLst>
                              <p:par>
                                <p:cTn id="438" presetID="9" presetClass="exit" presetSubtype="0" fill="hold" nodeType="clickEffect">
                                  <p:stCondLst>
                                    <p:cond delay="0"/>
                                  </p:stCondLst>
                                  <p:childTnLst>
                                    <p:animEffect transition="out" filter="dissolve">
                                      <p:cBhvr>
                                        <p:cTn id="439" dur="500"/>
                                        <p:tgtEl>
                                          <p:spTgt spid="113"/>
                                        </p:tgtEl>
                                      </p:cBhvr>
                                    </p:animEffect>
                                    <p:set>
                                      <p:cBhvr>
                                        <p:cTn id="440" dur="1" fill="hold">
                                          <p:stCondLst>
                                            <p:cond delay="499"/>
                                          </p:stCondLst>
                                        </p:cTn>
                                        <p:tgtEl>
                                          <p:spTgt spid="113"/>
                                        </p:tgtEl>
                                        <p:attrNameLst>
                                          <p:attrName>style.visibility</p:attrName>
                                        </p:attrNameLst>
                                      </p:cBhvr>
                                      <p:to>
                                        <p:strVal val="hidden"/>
                                      </p:to>
                                    </p:set>
                                  </p:childTnLst>
                                </p:cTn>
                              </p:par>
                              <p:par>
                                <p:cTn id="441" presetID="9" presetClass="exit" presetSubtype="0" fill="hold" nodeType="withEffect">
                                  <p:stCondLst>
                                    <p:cond delay="0"/>
                                  </p:stCondLst>
                                  <p:childTnLst>
                                    <p:animEffect transition="out" filter="dissolve">
                                      <p:cBhvr>
                                        <p:cTn id="442" dur="500"/>
                                        <p:tgtEl>
                                          <p:spTgt spid="97"/>
                                        </p:tgtEl>
                                      </p:cBhvr>
                                    </p:animEffect>
                                    <p:set>
                                      <p:cBhvr>
                                        <p:cTn id="443" dur="1" fill="hold">
                                          <p:stCondLst>
                                            <p:cond delay="499"/>
                                          </p:stCondLst>
                                        </p:cTn>
                                        <p:tgtEl>
                                          <p:spTgt spid="97"/>
                                        </p:tgtEl>
                                        <p:attrNameLst>
                                          <p:attrName>style.visibility</p:attrName>
                                        </p:attrNameLst>
                                      </p:cBhvr>
                                      <p:to>
                                        <p:strVal val="hidden"/>
                                      </p:to>
                                    </p:set>
                                  </p:childTnLst>
                                </p:cTn>
                              </p:par>
                              <p:par>
                                <p:cTn id="444" presetID="9" presetClass="exit" presetSubtype="0" fill="hold" nodeType="withEffect">
                                  <p:stCondLst>
                                    <p:cond delay="0"/>
                                  </p:stCondLst>
                                  <p:childTnLst>
                                    <p:animEffect transition="out" filter="dissolve">
                                      <p:cBhvr>
                                        <p:cTn id="445" dur="500"/>
                                        <p:tgtEl>
                                          <p:spTgt spid="114"/>
                                        </p:tgtEl>
                                      </p:cBhvr>
                                    </p:animEffect>
                                    <p:set>
                                      <p:cBhvr>
                                        <p:cTn id="446" dur="1" fill="hold">
                                          <p:stCondLst>
                                            <p:cond delay="499"/>
                                          </p:stCondLst>
                                        </p:cTn>
                                        <p:tgtEl>
                                          <p:spTgt spid="114"/>
                                        </p:tgtEl>
                                        <p:attrNameLst>
                                          <p:attrName>style.visibility</p:attrName>
                                        </p:attrNameLst>
                                      </p:cBhvr>
                                      <p:to>
                                        <p:strVal val="hidden"/>
                                      </p:to>
                                    </p:set>
                                  </p:childTnLst>
                                </p:cTn>
                              </p:par>
                              <p:par>
                                <p:cTn id="447" presetID="9" presetClass="exit" presetSubtype="0" fill="hold" nodeType="withEffect">
                                  <p:stCondLst>
                                    <p:cond delay="0"/>
                                  </p:stCondLst>
                                  <p:childTnLst>
                                    <p:animEffect transition="out" filter="dissolve">
                                      <p:cBhvr>
                                        <p:cTn id="448" dur="500"/>
                                        <p:tgtEl>
                                          <p:spTgt spid="115"/>
                                        </p:tgtEl>
                                      </p:cBhvr>
                                    </p:animEffect>
                                    <p:set>
                                      <p:cBhvr>
                                        <p:cTn id="449" dur="1" fill="hold">
                                          <p:stCondLst>
                                            <p:cond delay="499"/>
                                          </p:stCondLst>
                                        </p:cTn>
                                        <p:tgtEl>
                                          <p:spTgt spid="115"/>
                                        </p:tgtEl>
                                        <p:attrNameLst>
                                          <p:attrName>style.visibility</p:attrName>
                                        </p:attrNameLst>
                                      </p:cBhvr>
                                      <p:to>
                                        <p:strVal val="hidden"/>
                                      </p:to>
                                    </p:set>
                                  </p:childTnLst>
                                </p:cTn>
                              </p:par>
                              <p:par>
                                <p:cTn id="450" presetID="9" presetClass="exit" presetSubtype="0" fill="hold" grpId="1" nodeType="withEffect">
                                  <p:stCondLst>
                                    <p:cond delay="0"/>
                                  </p:stCondLst>
                                  <p:childTnLst>
                                    <p:animEffect transition="out" filter="dissolve">
                                      <p:cBhvr>
                                        <p:cTn id="451" dur="500"/>
                                        <p:tgtEl>
                                          <p:spTgt spid="116"/>
                                        </p:tgtEl>
                                      </p:cBhvr>
                                    </p:animEffect>
                                    <p:set>
                                      <p:cBhvr>
                                        <p:cTn id="452" dur="1" fill="hold">
                                          <p:stCondLst>
                                            <p:cond delay="499"/>
                                          </p:stCondLst>
                                        </p:cTn>
                                        <p:tgtEl>
                                          <p:spTgt spid="116"/>
                                        </p:tgtEl>
                                        <p:attrNameLst>
                                          <p:attrName>style.visibility</p:attrName>
                                        </p:attrNameLst>
                                      </p:cBhvr>
                                      <p:to>
                                        <p:strVal val="hidden"/>
                                      </p:to>
                                    </p:set>
                                  </p:childTnLst>
                                </p:cTn>
                              </p:par>
                            </p:childTnLst>
                          </p:cTn>
                        </p:par>
                      </p:childTnLst>
                    </p:cTn>
                  </p:par>
                  <p:par>
                    <p:cTn id="453" fill="hold">
                      <p:stCondLst>
                        <p:cond delay="indefinite"/>
                      </p:stCondLst>
                      <p:childTnLst>
                        <p:par>
                          <p:cTn id="454" fill="hold">
                            <p:stCondLst>
                              <p:cond delay="0"/>
                            </p:stCondLst>
                            <p:childTnLst>
                              <p:par>
                                <p:cTn id="455" presetID="26" presetClass="entr" presetSubtype="0" fill="hold" nodeType="clickEffect">
                                  <p:stCondLst>
                                    <p:cond delay="0"/>
                                  </p:stCondLst>
                                  <p:childTnLst>
                                    <p:set>
                                      <p:cBhvr>
                                        <p:cTn id="456" dur="1" fill="hold">
                                          <p:stCondLst>
                                            <p:cond delay="0"/>
                                          </p:stCondLst>
                                        </p:cTn>
                                        <p:tgtEl>
                                          <p:spTgt spid="117"/>
                                        </p:tgtEl>
                                        <p:attrNameLst>
                                          <p:attrName>style.visibility</p:attrName>
                                        </p:attrNameLst>
                                      </p:cBhvr>
                                      <p:to>
                                        <p:strVal val="visible"/>
                                      </p:to>
                                    </p:set>
                                    <p:animEffect transition="in" filter="wipe(down)">
                                      <p:cBhvr>
                                        <p:cTn id="457" dur="580">
                                          <p:stCondLst>
                                            <p:cond delay="0"/>
                                          </p:stCondLst>
                                        </p:cTn>
                                        <p:tgtEl>
                                          <p:spTgt spid="117"/>
                                        </p:tgtEl>
                                      </p:cBhvr>
                                    </p:animEffect>
                                    <p:anim calcmode="lin" valueType="num">
                                      <p:cBhvr>
                                        <p:cTn id="458" dur="1822" tmFilter="0,0; 0.14,0.36; 0.43,0.73; 0.71,0.91; 1.0,1.0">
                                          <p:stCondLst>
                                            <p:cond delay="0"/>
                                          </p:stCondLst>
                                        </p:cTn>
                                        <p:tgtEl>
                                          <p:spTgt spid="117"/>
                                        </p:tgtEl>
                                        <p:attrNameLst>
                                          <p:attrName>ppt_x</p:attrName>
                                        </p:attrNameLst>
                                      </p:cBhvr>
                                      <p:tavLst>
                                        <p:tav tm="0">
                                          <p:val>
                                            <p:strVal val="#ppt_x-0.25"/>
                                          </p:val>
                                        </p:tav>
                                        <p:tav tm="100000">
                                          <p:val>
                                            <p:strVal val="#ppt_x"/>
                                          </p:val>
                                        </p:tav>
                                      </p:tavLst>
                                    </p:anim>
                                    <p:anim calcmode="lin" valueType="num">
                                      <p:cBhvr>
                                        <p:cTn id="459" dur="664" tmFilter="0.0,0.0; 0.25,0.07; 0.50,0.2; 0.75,0.467; 1.0,1.0">
                                          <p:stCondLst>
                                            <p:cond delay="0"/>
                                          </p:stCondLst>
                                        </p:cTn>
                                        <p:tgtEl>
                                          <p:spTgt spid="117"/>
                                        </p:tgtEl>
                                        <p:attrNameLst>
                                          <p:attrName>ppt_y</p:attrName>
                                        </p:attrNameLst>
                                      </p:cBhvr>
                                      <p:tavLst>
                                        <p:tav tm="0" fmla="#ppt_y-sin(pi*$)/3">
                                          <p:val>
                                            <p:fltVal val="0.5"/>
                                          </p:val>
                                        </p:tav>
                                        <p:tav tm="100000">
                                          <p:val>
                                            <p:fltVal val="1"/>
                                          </p:val>
                                        </p:tav>
                                      </p:tavLst>
                                    </p:anim>
                                    <p:anim calcmode="lin" valueType="num">
                                      <p:cBhvr>
                                        <p:cTn id="460" dur="664" tmFilter="0, 0; 0.125,0.2665; 0.25,0.4; 0.375,0.465; 0.5,0.5;  0.625,0.535; 0.75,0.6; 0.875,0.7335; 1,1">
                                          <p:stCondLst>
                                            <p:cond delay="664"/>
                                          </p:stCondLst>
                                        </p:cTn>
                                        <p:tgtEl>
                                          <p:spTgt spid="117"/>
                                        </p:tgtEl>
                                        <p:attrNameLst>
                                          <p:attrName>ppt_y</p:attrName>
                                        </p:attrNameLst>
                                      </p:cBhvr>
                                      <p:tavLst>
                                        <p:tav tm="0" fmla="#ppt_y-sin(pi*$)/9">
                                          <p:val>
                                            <p:fltVal val="0"/>
                                          </p:val>
                                        </p:tav>
                                        <p:tav tm="100000">
                                          <p:val>
                                            <p:fltVal val="1"/>
                                          </p:val>
                                        </p:tav>
                                      </p:tavLst>
                                    </p:anim>
                                    <p:anim calcmode="lin" valueType="num">
                                      <p:cBhvr>
                                        <p:cTn id="461" dur="332" tmFilter="0, 0; 0.125,0.2665; 0.25,0.4; 0.375,0.465; 0.5,0.5;  0.625,0.535; 0.75,0.6; 0.875,0.7335; 1,1">
                                          <p:stCondLst>
                                            <p:cond delay="1324"/>
                                          </p:stCondLst>
                                        </p:cTn>
                                        <p:tgtEl>
                                          <p:spTgt spid="117"/>
                                        </p:tgtEl>
                                        <p:attrNameLst>
                                          <p:attrName>ppt_y</p:attrName>
                                        </p:attrNameLst>
                                      </p:cBhvr>
                                      <p:tavLst>
                                        <p:tav tm="0" fmla="#ppt_y-sin(pi*$)/27">
                                          <p:val>
                                            <p:fltVal val="0"/>
                                          </p:val>
                                        </p:tav>
                                        <p:tav tm="100000">
                                          <p:val>
                                            <p:fltVal val="1"/>
                                          </p:val>
                                        </p:tav>
                                      </p:tavLst>
                                    </p:anim>
                                    <p:anim calcmode="lin" valueType="num">
                                      <p:cBhvr>
                                        <p:cTn id="462" dur="164" tmFilter="0, 0; 0.125,0.2665; 0.25,0.4; 0.375,0.465; 0.5,0.5;  0.625,0.535; 0.75,0.6; 0.875,0.7335; 1,1">
                                          <p:stCondLst>
                                            <p:cond delay="1656"/>
                                          </p:stCondLst>
                                        </p:cTn>
                                        <p:tgtEl>
                                          <p:spTgt spid="117"/>
                                        </p:tgtEl>
                                        <p:attrNameLst>
                                          <p:attrName>ppt_y</p:attrName>
                                        </p:attrNameLst>
                                      </p:cBhvr>
                                      <p:tavLst>
                                        <p:tav tm="0" fmla="#ppt_y-sin(pi*$)/81">
                                          <p:val>
                                            <p:fltVal val="0"/>
                                          </p:val>
                                        </p:tav>
                                        <p:tav tm="100000">
                                          <p:val>
                                            <p:fltVal val="1"/>
                                          </p:val>
                                        </p:tav>
                                      </p:tavLst>
                                    </p:anim>
                                    <p:animScale>
                                      <p:cBhvr>
                                        <p:cTn id="463" dur="26">
                                          <p:stCondLst>
                                            <p:cond delay="650"/>
                                          </p:stCondLst>
                                        </p:cTn>
                                        <p:tgtEl>
                                          <p:spTgt spid="117"/>
                                        </p:tgtEl>
                                      </p:cBhvr>
                                      <p:to x="100000" y="60000"/>
                                    </p:animScale>
                                    <p:animScale>
                                      <p:cBhvr>
                                        <p:cTn id="464" dur="166" decel="50000">
                                          <p:stCondLst>
                                            <p:cond delay="676"/>
                                          </p:stCondLst>
                                        </p:cTn>
                                        <p:tgtEl>
                                          <p:spTgt spid="117"/>
                                        </p:tgtEl>
                                      </p:cBhvr>
                                      <p:to x="100000" y="100000"/>
                                    </p:animScale>
                                    <p:animScale>
                                      <p:cBhvr>
                                        <p:cTn id="465" dur="26">
                                          <p:stCondLst>
                                            <p:cond delay="1312"/>
                                          </p:stCondLst>
                                        </p:cTn>
                                        <p:tgtEl>
                                          <p:spTgt spid="117"/>
                                        </p:tgtEl>
                                      </p:cBhvr>
                                      <p:to x="100000" y="80000"/>
                                    </p:animScale>
                                    <p:animScale>
                                      <p:cBhvr>
                                        <p:cTn id="466" dur="166" decel="50000">
                                          <p:stCondLst>
                                            <p:cond delay="1338"/>
                                          </p:stCondLst>
                                        </p:cTn>
                                        <p:tgtEl>
                                          <p:spTgt spid="117"/>
                                        </p:tgtEl>
                                      </p:cBhvr>
                                      <p:to x="100000" y="100000"/>
                                    </p:animScale>
                                    <p:animScale>
                                      <p:cBhvr>
                                        <p:cTn id="467" dur="26">
                                          <p:stCondLst>
                                            <p:cond delay="1642"/>
                                          </p:stCondLst>
                                        </p:cTn>
                                        <p:tgtEl>
                                          <p:spTgt spid="117"/>
                                        </p:tgtEl>
                                      </p:cBhvr>
                                      <p:to x="100000" y="90000"/>
                                    </p:animScale>
                                    <p:animScale>
                                      <p:cBhvr>
                                        <p:cTn id="468" dur="166" decel="50000">
                                          <p:stCondLst>
                                            <p:cond delay="1668"/>
                                          </p:stCondLst>
                                        </p:cTn>
                                        <p:tgtEl>
                                          <p:spTgt spid="117"/>
                                        </p:tgtEl>
                                      </p:cBhvr>
                                      <p:to x="100000" y="100000"/>
                                    </p:animScale>
                                    <p:animScale>
                                      <p:cBhvr>
                                        <p:cTn id="469" dur="26">
                                          <p:stCondLst>
                                            <p:cond delay="1808"/>
                                          </p:stCondLst>
                                        </p:cTn>
                                        <p:tgtEl>
                                          <p:spTgt spid="117"/>
                                        </p:tgtEl>
                                      </p:cBhvr>
                                      <p:to x="100000" y="95000"/>
                                    </p:animScale>
                                    <p:animScale>
                                      <p:cBhvr>
                                        <p:cTn id="470" dur="166" decel="50000">
                                          <p:stCondLst>
                                            <p:cond delay="1834"/>
                                          </p:stCondLst>
                                        </p:cTn>
                                        <p:tgtEl>
                                          <p:spTgt spid="117"/>
                                        </p:tgtEl>
                                      </p:cBhvr>
                                      <p:to x="100000" y="100000"/>
                                    </p:animScale>
                                  </p:childTnLst>
                                </p:cTn>
                              </p:par>
                              <p:par>
                                <p:cTn id="471" presetID="26" presetClass="entr" presetSubtype="0" fill="hold" nodeType="withEffect">
                                  <p:stCondLst>
                                    <p:cond delay="0"/>
                                  </p:stCondLst>
                                  <p:childTnLst>
                                    <p:set>
                                      <p:cBhvr>
                                        <p:cTn id="472" dur="1" fill="hold">
                                          <p:stCondLst>
                                            <p:cond delay="0"/>
                                          </p:stCondLst>
                                        </p:cTn>
                                        <p:tgtEl>
                                          <p:spTgt spid="118"/>
                                        </p:tgtEl>
                                        <p:attrNameLst>
                                          <p:attrName>style.visibility</p:attrName>
                                        </p:attrNameLst>
                                      </p:cBhvr>
                                      <p:to>
                                        <p:strVal val="visible"/>
                                      </p:to>
                                    </p:set>
                                    <p:animEffect transition="in" filter="wipe(down)">
                                      <p:cBhvr>
                                        <p:cTn id="473" dur="580">
                                          <p:stCondLst>
                                            <p:cond delay="0"/>
                                          </p:stCondLst>
                                        </p:cTn>
                                        <p:tgtEl>
                                          <p:spTgt spid="118"/>
                                        </p:tgtEl>
                                      </p:cBhvr>
                                    </p:animEffect>
                                    <p:anim calcmode="lin" valueType="num">
                                      <p:cBhvr>
                                        <p:cTn id="474"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475"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476"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477"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478"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479" dur="26">
                                          <p:stCondLst>
                                            <p:cond delay="650"/>
                                          </p:stCondLst>
                                        </p:cTn>
                                        <p:tgtEl>
                                          <p:spTgt spid="118"/>
                                        </p:tgtEl>
                                      </p:cBhvr>
                                      <p:to x="100000" y="60000"/>
                                    </p:animScale>
                                    <p:animScale>
                                      <p:cBhvr>
                                        <p:cTn id="480" dur="166" decel="50000">
                                          <p:stCondLst>
                                            <p:cond delay="676"/>
                                          </p:stCondLst>
                                        </p:cTn>
                                        <p:tgtEl>
                                          <p:spTgt spid="118"/>
                                        </p:tgtEl>
                                      </p:cBhvr>
                                      <p:to x="100000" y="100000"/>
                                    </p:animScale>
                                    <p:animScale>
                                      <p:cBhvr>
                                        <p:cTn id="481" dur="26">
                                          <p:stCondLst>
                                            <p:cond delay="1312"/>
                                          </p:stCondLst>
                                        </p:cTn>
                                        <p:tgtEl>
                                          <p:spTgt spid="118"/>
                                        </p:tgtEl>
                                      </p:cBhvr>
                                      <p:to x="100000" y="80000"/>
                                    </p:animScale>
                                    <p:animScale>
                                      <p:cBhvr>
                                        <p:cTn id="482" dur="166" decel="50000">
                                          <p:stCondLst>
                                            <p:cond delay="1338"/>
                                          </p:stCondLst>
                                        </p:cTn>
                                        <p:tgtEl>
                                          <p:spTgt spid="118"/>
                                        </p:tgtEl>
                                      </p:cBhvr>
                                      <p:to x="100000" y="100000"/>
                                    </p:animScale>
                                    <p:animScale>
                                      <p:cBhvr>
                                        <p:cTn id="483" dur="26">
                                          <p:stCondLst>
                                            <p:cond delay="1642"/>
                                          </p:stCondLst>
                                        </p:cTn>
                                        <p:tgtEl>
                                          <p:spTgt spid="118"/>
                                        </p:tgtEl>
                                      </p:cBhvr>
                                      <p:to x="100000" y="90000"/>
                                    </p:animScale>
                                    <p:animScale>
                                      <p:cBhvr>
                                        <p:cTn id="484" dur="166" decel="50000">
                                          <p:stCondLst>
                                            <p:cond delay="1668"/>
                                          </p:stCondLst>
                                        </p:cTn>
                                        <p:tgtEl>
                                          <p:spTgt spid="118"/>
                                        </p:tgtEl>
                                      </p:cBhvr>
                                      <p:to x="100000" y="100000"/>
                                    </p:animScale>
                                    <p:animScale>
                                      <p:cBhvr>
                                        <p:cTn id="485" dur="26">
                                          <p:stCondLst>
                                            <p:cond delay="1808"/>
                                          </p:stCondLst>
                                        </p:cTn>
                                        <p:tgtEl>
                                          <p:spTgt spid="118"/>
                                        </p:tgtEl>
                                      </p:cBhvr>
                                      <p:to x="100000" y="95000"/>
                                    </p:animScale>
                                    <p:animScale>
                                      <p:cBhvr>
                                        <p:cTn id="486" dur="166" decel="50000">
                                          <p:stCondLst>
                                            <p:cond delay="1834"/>
                                          </p:stCondLst>
                                        </p:cTn>
                                        <p:tgtEl>
                                          <p:spTgt spid="118"/>
                                        </p:tgtEl>
                                      </p:cBhvr>
                                      <p:to x="100000" y="100000"/>
                                    </p:animScale>
                                  </p:childTnLst>
                                </p:cTn>
                              </p:par>
                            </p:childTnLst>
                          </p:cTn>
                        </p:par>
                      </p:childTnLst>
                    </p:cTn>
                  </p:par>
                  <p:par>
                    <p:cTn id="487" fill="hold">
                      <p:stCondLst>
                        <p:cond delay="indefinite"/>
                      </p:stCondLst>
                      <p:childTnLst>
                        <p:par>
                          <p:cTn id="488" fill="hold">
                            <p:stCondLst>
                              <p:cond delay="0"/>
                            </p:stCondLst>
                            <p:childTnLst>
                              <p:par>
                                <p:cTn id="489" presetID="26" presetClass="entr" presetSubtype="0" fill="hold" nodeType="clickEffect">
                                  <p:stCondLst>
                                    <p:cond delay="0"/>
                                  </p:stCondLst>
                                  <p:childTnLst>
                                    <p:set>
                                      <p:cBhvr>
                                        <p:cTn id="490" dur="1" fill="hold">
                                          <p:stCondLst>
                                            <p:cond delay="0"/>
                                          </p:stCondLst>
                                        </p:cTn>
                                        <p:tgtEl>
                                          <p:spTgt spid="119"/>
                                        </p:tgtEl>
                                        <p:attrNameLst>
                                          <p:attrName>style.visibility</p:attrName>
                                        </p:attrNameLst>
                                      </p:cBhvr>
                                      <p:to>
                                        <p:strVal val="visible"/>
                                      </p:to>
                                    </p:set>
                                    <p:animEffect transition="in" filter="wipe(down)">
                                      <p:cBhvr>
                                        <p:cTn id="491" dur="580">
                                          <p:stCondLst>
                                            <p:cond delay="0"/>
                                          </p:stCondLst>
                                        </p:cTn>
                                        <p:tgtEl>
                                          <p:spTgt spid="119"/>
                                        </p:tgtEl>
                                      </p:cBhvr>
                                    </p:animEffect>
                                    <p:anim calcmode="lin" valueType="num">
                                      <p:cBhvr>
                                        <p:cTn id="492" dur="1822" tmFilter="0,0; 0.14,0.36; 0.43,0.73; 0.71,0.91; 1.0,1.0">
                                          <p:stCondLst>
                                            <p:cond delay="0"/>
                                          </p:stCondLst>
                                        </p:cTn>
                                        <p:tgtEl>
                                          <p:spTgt spid="119"/>
                                        </p:tgtEl>
                                        <p:attrNameLst>
                                          <p:attrName>ppt_x</p:attrName>
                                        </p:attrNameLst>
                                      </p:cBhvr>
                                      <p:tavLst>
                                        <p:tav tm="0">
                                          <p:val>
                                            <p:strVal val="#ppt_x-0.25"/>
                                          </p:val>
                                        </p:tav>
                                        <p:tav tm="100000">
                                          <p:val>
                                            <p:strVal val="#ppt_x"/>
                                          </p:val>
                                        </p:tav>
                                      </p:tavLst>
                                    </p:anim>
                                    <p:anim calcmode="lin" valueType="num">
                                      <p:cBhvr>
                                        <p:cTn id="493" dur="664" tmFilter="0.0,0.0; 0.25,0.07; 0.50,0.2; 0.75,0.467; 1.0,1.0">
                                          <p:stCondLst>
                                            <p:cond delay="0"/>
                                          </p:stCondLst>
                                        </p:cTn>
                                        <p:tgtEl>
                                          <p:spTgt spid="119"/>
                                        </p:tgtEl>
                                        <p:attrNameLst>
                                          <p:attrName>ppt_y</p:attrName>
                                        </p:attrNameLst>
                                      </p:cBhvr>
                                      <p:tavLst>
                                        <p:tav tm="0" fmla="#ppt_y-sin(pi*$)/3">
                                          <p:val>
                                            <p:fltVal val="0.5"/>
                                          </p:val>
                                        </p:tav>
                                        <p:tav tm="100000">
                                          <p:val>
                                            <p:fltVal val="1"/>
                                          </p:val>
                                        </p:tav>
                                      </p:tavLst>
                                    </p:anim>
                                    <p:anim calcmode="lin" valueType="num">
                                      <p:cBhvr>
                                        <p:cTn id="494" dur="664" tmFilter="0, 0; 0.125,0.2665; 0.25,0.4; 0.375,0.465; 0.5,0.5;  0.625,0.535; 0.75,0.6; 0.875,0.7335; 1,1">
                                          <p:stCondLst>
                                            <p:cond delay="664"/>
                                          </p:stCondLst>
                                        </p:cTn>
                                        <p:tgtEl>
                                          <p:spTgt spid="119"/>
                                        </p:tgtEl>
                                        <p:attrNameLst>
                                          <p:attrName>ppt_y</p:attrName>
                                        </p:attrNameLst>
                                      </p:cBhvr>
                                      <p:tavLst>
                                        <p:tav tm="0" fmla="#ppt_y-sin(pi*$)/9">
                                          <p:val>
                                            <p:fltVal val="0"/>
                                          </p:val>
                                        </p:tav>
                                        <p:tav tm="100000">
                                          <p:val>
                                            <p:fltVal val="1"/>
                                          </p:val>
                                        </p:tav>
                                      </p:tavLst>
                                    </p:anim>
                                    <p:anim calcmode="lin" valueType="num">
                                      <p:cBhvr>
                                        <p:cTn id="495" dur="332" tmFilter="0, 0; 0.125,0.2665; 0.25,0.4; 0.375,0.465; 0.5,0.5;  0.625,0.535; 0.75,0.6; 0.875,0.7335; 1,1">
                                          <p:stCondLst>
                                            <p:cond delay="1324"/>
                                          </p:stCondLst>
                                        </p:cTn>
                                        <p:tgtEl>
                                          <p:spTgt spid="119"/>
                                        </p:tgtEl>
                                        <p:attrNameLst>
                                          <p:attrName>ppt_y</p:attrName>
                                        </p:attrNameLst>
                                      </p:cBhvr>
                                      <p:tavLst>
                                        <p:tav tm="0" fmla="#ppt_y-sin(pi*$)/27">
                                          <p:val>
                                            <p:fltVal val="0"/>
                                          </p:val>
                                        </p:tav>
                                        <p:tav tm="100000">
                                          <p:val>
                                            <p:fltVal val="1"/>
                                          </p:val>
                                        </p:tav>
                                      </p:tavLst>
                                    </p:anim>
                                    <p:anim calcmode="lin" valueType="num">
                                      <p:cBhvr>
                                        <p:cTn id="496" dur="164" tmFilter="0, 0; 0.125,0.2665; 0.25,0.4; 0.375,0.465; 0.5,0.5;  0.625,0.535; 0.75,0.6; 0.875,0.7335; 1,1">
                                          <p:stCondLst>
                                            <p:cond delay="1656"/>
                                          </p:stCondLst>
                                        </p:cTn>
                                        <p:tgtEl>
                                          <p:spTgt spid="119"/>
                                        </p:tgtEl>
                                        <p:attrNameLst>
                                          <p:attrName>ppt_y</p:attrName>
                                        </p:attrNameLst>
                                      </p:cBhvr>
                                      <p:tavLst>
                                        <p:tav tm="0" fmla="#ppt_y-sin(pi*$)/81">
                                          <p:val>
                                            <p:fltVal val="0"/>
                                          </p:val>
                                        </p:tav>
                                        <p:tav tm="100000">
                                          <p:val>
                                            <p:fltVal val="1"/>
                                          </p:val>
                                        </p:tav>
                                      </p:tavLst>
                                    </p:anim>
                                    <p:animScale>
                                      <p:cBhvr>
                                        <p:cTn id="497" dur="26">
                                          <p:stCondLst>
                                            <p:cond delay="650"/>
                                          </p:stCondLst>
                                        </p:cTn>
                                        <p:tgtEl>
                                          <p:spTgt spid="119"/>
                                        </p:tgtEl>
                                      </p:cBhvr>
                                      <p:to x="100000" y="60000"/>
                                    </p:animScale>
                                    <p:animScale>
                                      <p:cBhvr>
                                        <p:cTn id="498" dur="166" decel="50000">
                                          <p:stCondLst>
                                            <p:cond delay="676"/>
                                          </p:stCondLst>
                                        </p:cTn>
                                        <p:tgtEl>
                                          <p:spTgt spid="119"/>
                                        </p:tgtEl>
                                      </p:cBhvr>
                                      <p:to x="100000" y="100000"/>
                                    </p:animScale>
                                    <p:animScale>
                                      <p:cBhvr>
                                        <p:cTn id="499" dur="26">
                                          <p:stCondLst>
                                            <p:cond delay="1312"/>
                                          </p:stCondLst>
                                        </p:cTn>
                                        <p:tgtEl>
                                          <p:spTgt spid="119"/>
                                        </p:tgtEl>
                                      </p:cBhvr>
                                      <p:to x="100000" y="80000"/>
                                    </p:animScale>
                                    <p:animScale>
                                      <p:cBhvr>
                                        <p:cTn id="500" dur="166" decel="50000">
                                          <p:stCondLst>
                                            <p:cond delay="1338"/>
                                          </p:stCondLst>
                                        </p:cTn>
                                        <p:tgtEl>
                                          <p:spTgt spid="119"/>
                                        </p:tgtEl>
                                      </p:cBhvr>
                                      <p:to x="100000" y="100000"/>
                                    </p:animScale>
                                    <p:animScale>
                                      <p:cBhvr>
                                        <p:cTn id="501" dur="26">
                                          <p:stCondLst>
                                            <p:cond delay="1642"/>
                                          </p:stCondLst>
                                        </p:cTn>
                                        <p:tgtEl>
                                          <p:spTgt spid="119"/>
                                        </p:tgtEl>
                                      </p:cBhvr>
                                      <p:to x="100000" y="90000"/>
                                    </p:animScale>
                                    <p:animScale>
                                      <p:cBhvr>
                                        <p:cTn id="502" dur="166" decel="50000">
                                          <p:stCondLst>
                                            <p:cond delay="1668"/>
                                          </p:stCondLst>
                                        </p:cTn>
                                        <p:tgtEl>
                                          <p:spTgt spid="119"/>
                                        </p:tgtEl>
                                      </p:cBhvr>
                                      <p:to x="100000" y="100000"/>
                                    </p:animScale>
                                    <p:animScale>
                                      <p:cBhvr>
                                        <p:cTn id="503" dur="26">
                                          <p:stCondLst>
                                            <p:cond delay="1808"/>
                                          </p:stCondLst>
                                        </p:cTn>
                                        <p:tgtEl>
                                          <p:spTgt spid="119"/>
                                        </p:tgtEl>
                                      </p:cBhvr>
                                      <p:to x="100000" y="95000"/>
                                    </p:animScale>
                                    <p:animScale>
                                      <p:cBhvr>
                                        <p:cTn id="504" dur="166" decel="50000">
                                          <p:stCondLst>
                                            <p:cond delay="1834"/>
                                          </p:stCondLst>
                                        </p:cTn>
                                        <p:tgtEl>
                                          <p:spTgt spid="119"/>
                                        </p:tgtEl>
                                      </p:cBhvr>
                                      <p:to x="100000" y="100000"/>
                                    </p:animScale>
                                  </p:childTnLst>
                                </p:cTn>
                              </p:par>
                              <p:par>
                                <p:cTn id="505" presetID="26" presetClass="entr" presetSubtype="0" fill="hold" nodeType="withEffect">
                                  <p:stCondLst>
                                    <p:cond delay="0"/>
                                  </p:stCondLst>
                                  <p:childTnLst>
                                    <p:set>
                                      <p:cBhvr>
                                        <p:cTn id="506" dur="1" fill="hold">
                                          <p:stCondLst>
                                            <p:cond delay="0"/>
                                          </p:stCondLst>
                                        </p:cTn>
                                        <p:tgtEl>
                                          <p:spTgt spid="120"/>
                                        </p:tgtEl>
                                        <p:attrNameLst>
                                          <p:attrName>style.visibility</p:attrName>
                                        </p:attrNameLst>
                                      </p:cBhvr>
                                      <p:to>
                                        <p:strVal val="visible"/>
                                      </p:to>
                                    </p:set>
                                    <p:animEffect transition="in" filter="wipe(down)">
                                      <p:cBhvr>
                                        <p:cTn id="507" dur="580">
                                          <p:stCondLst>
                                            <p:cond delay="0"/>
                                          </p:stCondLst>
                                        </p:cTn>
                                        <p:tgtEl>
                                          <p:spTgt spid="120"/>
                                        </p:tgtEl>
                                      </p:cBhvr>
                                    </p:animEffect>
                                    <p:anim calcmode="lin" valueType="num">
                                      <p:cBhvr>
                                        <p:cTn id="508" dur="1822" tmFilter="0,0; 0.14,0.36; 0.43,0.73; 0.71,0.91; 1.0,1.0">
                                          <p:stCondLst>
                                            <p:cond delay="0"/>
                                          </p:stCondLst>
                                        </p:cTn>
                                        <p:tgtEl>
                                          <p:spTgt spid="120"/>
                                        </p:tgtEl>
                                        <p:attrNameLst>
                                          <p:attrName>ppt_x</p:attrName>
                                        </p:attrNameLst>
                                      </p:cBhvr>
                                      <p:tavLst>
                                        <p:tav tm="0">
                                          <p:val>
                                            <p:strVal val="#ppt_x-0.25"/>
                                          </p:val>
                                        </p:tav>
                                        <p:tav tm="100000">
                                          <p:val>
                                            <p:strVal val="#ppt_x"/>
                                          </p:val>
                                        </p:tav>
                                      </p:tavLst>
                                    </p:anim>
                                    <p:anim calcmode="lin" valueType="num">
                                      <p:cBhvr>
                                        <p:cTn id="509" dur="664" tmFilter="0.0,0.0; 0.25,0.07; 0.50,0.2; 0.75,0.467; 1.0,1.0">
                                          <p:stCondLst>
                                            <p:cond delay="0"/>
                                          </p:stCondLst>
                                        </p:cTn>
                                        <p:tgtEl>
                                          <p:spTgt spid="120"/>
                                        </p:tgtEl>
                                        <p:attrNameLst>
                                          <p:attrName>ppt_y</p:attrName>
                                        </p:attrNameLst>
                                      </p:cBhvr>
                                      <p:tavLst>
                                        <p:tav tm="0" fmla="#ppt_y-sin(pi*$)/3">
                                          <p:val>
                                            <p:fltVal val="0.5"/>
                                          </p:val>
                                        </p:tav>
                                        <p:tav tm="100000">
                                          <p:val>
                                            <p:fltVal val="1"/>
                                          </p:val>
                                        </p:tav>
                                      </p:tavLst>
                                    </p:anim>
                                    <p:anim calcmode="lin" valueType="num">
                                      <p:cBhvr>
                                        <p:cTn id="510" dur="664" tmFilter="0, 0; 0.125,0.2665; 0.25,0.4; 0.375,0.465; 0.5,0.5;  0.625,0.535; 0.75,0.6; 0.875,0.7335; 1,1">
                                          <p:stCondLst>
                                            <p:cond delay="664"/>
                                          </p:stCondLst>
                                        </p:cTn>
                                        <p:tgtEl>
                                          <p:spTgt spid="120"/>
                                        </p:tgtEl>
                                        <p:attrNameLst>
                                          <p:attrName>ppt_y</p:attrName>
                                        </p:attrNameLst>
                                      </p:cBhvr>
                                      <p:tavLst>
                                        <p:tav tm="0" fmla="#ppt_y-sin(pi*$)/9">
                                          <p:val>
                                            <p:fltVal val="0"/>
                                          </p:val>
                                        </p:tav>
                                        <p:tav tm="100000">
                                          <p:val>
                                            <p:fltVal val="1"/>
                                          </p:val>
                                        </p:tav>
                                      </p:tavLst>
                                    </p:anim>
                                    <p:anim calcmode="lin" valueType="num">
                                      <p:cBhvr>
                                        <p:cTn id="511" dur="332" tmFilter="0, 0; 0.125,0.2665; 0.25,0.4; 0.375,0.465; 0.5,0.5;  0.625,0.535; 0.75,0.6; 0.875,0.7335; 1,1">
                                          <p:stCondLst>
                                            <p:cond delay="1324"/>
                                          </p:stCondLst>
                                        </p:cTn>
                                        <p:tgtEl>
                                          <p:spTgt spid="120"/>
                                        </p:tgtEl>
                                        <p:attrNameLst>
                                          <p:attrName>ppt_y</p:attrName>
                                        </p:attrNameLst>
                                      </p:cBhvr>
                                      <p:tavLst>
                                        <p:tav tm="0" fmla="#ppt_y-sin(pi*$)/27">
                                          <p:val>
                                            <p:fltVal val="0"/>
                                          </p:val>
                                        </p:tav>
                                        <p:tav tm="100000">
                                          <p:val>
                                            <p:fltVal val="1"/>
                                          </p:val>
                                        </p:tav>
                                      </p:tavLst>
                                    </p:anim>
                                    <p:anim calcmode="lin" valueType="num">
                                      <p:cBhvr>
                                        <p:cTn id="512" dur="164" tmFilter="0, 0; 0.125,0.2665; 0.25,0.4; 0.375,0.465; 0.5,0.5;  0.625,0.535; 0.75,0.6; 0.875,0.7335; 1,1">
                                          <p:stCondLst>
                                            <p:cond delay="1656"/>
                                          </p:stCondLst>
                                        </p:cTn>
                                        <p:tgtEl>
                                          <p:spTgt spid="120"/>
                                        </p:tgtEl>
                                        <p:attrNameLst>
                                          <p:attrName>ppt_y</p:attrName>
                                        </p:attrNameLst>
                                      </p:cBhvr>
                                      <p:tavLst>
                                        <p:tav tm="0" fmla="#ppt_y-sin(pi*$)/81">
                                          <p:val>
                                            <p:fltVal val="0"/>
                                          </p:val>
                                        </p:tav>
                                        <p:tav tm="100000">
                                          <p:val>
                                            <p:fltVal val="1"/>
                                          </p:val>
                                        </p:tav>
                                      </p:tavLst>
                                    </p:anim>
                                    <p:animScale>
                                      <p:cBhvr>
                                        <p:cTn id="513" dur="26">
                                          <p:stCondLst>
                                            <p:cond delay="650"/>
                                          </p:stCondLst>
                                        </p:cTn>
                                        <p:tgtEl>
                                          <p:spTgt spid="120"/>
                                        </p:tgtEl>
                                      </p:cBhvr>
                                      <p:to x="100000" y="60000"/>
                                    </p:animScale>
                                    <p:animScale>
                                      <p:cBhvr>
                                        <p:cTn id="514" dur="166" decel="50000">
                                          <p:stCondLst>
                                            <p:cond delay="676"/>
                                          </p:stCondLst>
                                        </p:cTn>
                                        <p:tgtEl>
                                          <p:spTgt spid="120"/>
                                        </p:tgtEl>
                                      </p:cBhvr>
                                      <p:to x="100000" y="100000"/>
                                    </p:animScale>
                                    <p:animScale>
                                      <p:cBhvr>
                                        <p:cTn id="515" dur="26">
                                          <p:stCondLst>
                                            <p:cond delay="1312"/>
                                          </p:stCondLst>
                                        </p:cTn>
                                        <p:tgtEl>
                                          <p:spTgt spid="120"/>
                                        </p:tgtEl>
                                      </p:cBhvr>
                                      <p:to x="100000" y="80000"/>
                                    </p:animScale>
                                    <p:animScale>
                                      <p:cBhvr>
                                        <p:cTn id="516" dur="166" decel="50000">
                                          <p:stCondLst>
                                            <p:cond delay="1338"/>
                                          </p:stCondLst>
                                        </p:cTn>
                                        <p:tgtEl>
                                          <p:spTgt spid="120"/>
                                        </p:tgtEl>
                                      </p:cBhvr>
                                      <p:to x="100000" y="100000"/>
                                    </p:animScale>
                                    <p:animScale>
                                      <p:cBhvr>
                                        <p:cTn id="517" dur="26">
                                          <p:stCondLst>
                                            <p:cond delay="1642"/>
                                          </p:stCondLst>
                                        </p:cTn>
                                        <p:tgtEl>
                                          <p:spTgt spid="120"/>
                                        </p:tgtEl>
                                      </p:cBhvr>
                                      <p:to x="100000" y="90000"/>
                                    </p:animScale>
                                    <p:animScale>
                                      <p:cBhvr>
                                        <p:cTn id="518" dur="166" decel="50000">
                                          <p:stCondLst>
                                            <p:cond delay="1668"/>
                                          </p:stCondLst>
                                        </p:cTn>
                                        <p:tgtEl>
                                          <p:spTgt spid="120"/>
                                        </p:tgtEl>
                                      </p:cBhvr>
                                      <p:to x="100000" y="100000"/>
                                    </p:animScale>
                                    <p:animScale>
                                      <p:cBhvr>
                                        <p:cTn id="519" dur="26">
                                          <p:stCondLst>
                                            <p:cond delay="1808"/>
                                          </p:stCondLst>
                                        </p:cTn>
                                        <p:tgtEl>
                                          <p:spTgt spid="120"/>
                                        </p:tgtEl>
                                      </p:cBhvr>
                                      <p:to x="100000" y="95000"/>
                                    </p:animScale>
                                    <p:animScale>
                                      <p:cBhvr>
                                        <p:cTn id="520" dur="166" decel="50000">
                                          <p:stCondLst>
                                            <p:cond delay="1834"/>
                                          </p:stCondLst>
                                        </p:cTn>
                                        <p:tgtEl>
                                          <p:spTgt spid="120"/>
                                        </p:tgtEl>
                                      </p:cBhvr>
                                      <p:to x="100000" y="100000"/>
                                    </p:animScale>
                                  </p:childTnLst>
                                </p:cTn>
                              </p:par>
                            </p:childTnLst>
                          </p:cTn>
                        </p:par>
                      </p:childTnLst>
                    </p:cTn>
                  </p:par>
                  <p:par>
                    <p:cTn id="521" fill="hold">
                      <p:stCondLst>
                        <p:cond delay="indefinite"/>
                      </p:stCondLst>
                      <p:childTnLst>
                        <p:par>
                          <p:cTn id="522" fill="hold">
                            <p:stCondLst>
                              <p:cond delay="0"/>
                            </p:stCondLst>
                            <p:childTnLst>
                              <p:par>
                                <p:cTn id="523" presetID="10" presetClass="entr" presetSubtype="0" fill="hold" grpId="0" nodeType="clickEffect">
                                  <p:stCondLst>
                                    <p:cond delay="0"/>
                                  </p:stCondLst>
                                  <p:childTnLst>
                                    <p:set>
                                      <p:cBhvr>
                                        <p:cTn id="524" dur="1" fill="hold">
                                          <p:stCondLst>
                                            <p:cond delay="0"/>
                                          </p:stCondLst>
                                        </p:cTn>
                                        <p:tgtEl>
                                          <p:spTgt spid="121"/>
                                        </p:tgtEl>
                                        <p:attrNameLst>
                                          <p:attrName>style.visibility</p:attrName>
                                        </p:attrNameLst>
                                      </p:cBhvr>
                                      <p:to>
                                        <p:strVal val="visible"/>
                                      </p:to>
                                    </p:set>
                                    <p:animEffect transition="in" filter="fade">
                                      <p:cBhvr>
                                        <p:cTn id="525" dur="500"/>
                                        <p:tgtEl>
                                          <p:spTgt spid="121"/>
                                        </p:tgtEl>
                                      </p:cBhvr>
                                    </p:animEffect>
                                  </p:childTnLst>
                                </p:cTn>
                              </p:par>
                            </p:childTnLst>
                          </p:cTn>
                        </p:par>
                      </p:childTnLst>
                    </p:cTn>
                  </p:par>
                  <p:par>
                    <p:cTn id="526" fill="hold">
                      <p:stCondLst>
                        <p:cond delay="indefinite"/>
                      </p:stCondLst>
                      <p:childTnLst>
                        <p:par>
                          <p:cTn id="527" fill="hold">
                            <p:stCondLst>
                              <p:cond delay="0"/>
                            </p:stCondLst>
                            <p:childTnLst>
                              <p:par>
                                <p:cTn id="528" presetID="9" presetClass="exit" presetSubtype="0" fill="hold" nodeType="clickEffect">
                                  <p:stCondLst>
                                    <p:cond delay="0"/>
                                  </p:stCondLst>
                                  <p:childTnLst>
                                    <p:animEffect transition="out" filter="dissolve">
                                      <p:cBhvr>
                                        <p:cTn id="529" dur="500"/>
                                        <p:tgtEl>
                                          <p:spTgt spid="117"/>
                                        </p:tgtEl>
                                      </p:cBhvr>
                                    </p:animEffect>
                                    <p:set>
                                      <p:cBhvr>
                                        <p:cTn id="530" dur="1" fill="hold">
                                          <p:stCondLst>
                                            <p:cond delay="499"/>
                                          </p:stCondLst>
                                        </p:cTn>
                                        <p:tgtEl>
                                          <p:spTgt spid="117"/>
                                        </p:tgtEl>
                                        <p:attrNameLst>
                                          <p:attrName>style.visibility</p:attrName>
                                        </p:attrNameLst>
                                      </p:cBhvr>
                                      <p:to>
                                        <p:strVal val="hidden"/>
                                      </p:to>
                                    </p:set>
                                  </p:childTnLst>
                                </p:cTn>
                              </p:par>
                              <p:par>
                                <p:cTn id="531" presetID="9" presetClass="exit" presetSubtype="0" fill="hold" nodeType="withEffect">
                                  <p:stCondLst>
                                    <p:cond delay="0"/>
                                  </p:stCondLst>
                                  <p:childTnLst>
                                    <p:animEffect transition="out" filter="dissolve">
                                      <p:cBhvr>
                                        <p:cTn id="532" dur="500"/>
                                        <p:tgtEl>
                                          <p:spTgt spid="118"/>
                                        </p:tgtEl>
                                      </p:cBhvr>
                                    </p:animEffect>
                                    <p:set>
                                      <p:cBhvr>
                                        <p:cTn id="533" dur="1" fill="hold">
                                          <p:stCondLst>
                                            <p:cond delay="499"/>
                                          </p:stCondLst>
                                        </p:cTn>
                                        <p:tgtEl>
                                          <p:spTgt spid="118"/>
                                        </p:tgtEl>
                                        <p:attrNameLst>
                                          <p:attrName>style.visibility</p:attrName>
                                        </p:attrNameLst>
                                      </p:cBhvr>
                                      <p:to>
                                        <p:strVal val="hidden"/>
                                      </p:to>
                                    </p:set>
                                  </p:childTnLst>
                                </p:cTn>
                              </p:par>
                              <p:par>
                                <p:cTn id="534" presetID="9" presetClass="exit" presetSubtype="0" fill="hold" nodeType="withEffect">
                                  <p:stCondLst>
                                    <p:cond delay="0"/>
                                  </p:stCondLst>
                                  <p:childTnLst>
                                    <p:animEffect transition="out" filter="dissolve">
                                      <p:cBhvr>
                                        <p:cTn id="535" dur="500"/>
                                        <p:tgtEl>
                                          <p:spTgt spid="119"/>
                                        </p:tgtEl>
                                      </p:cBhvr>
                                    </p:animEffect>
                                    <p:set>
                                      <p:cBhvr>
                                        <p:cTn id="536" dur="1" fill="hold">
                                          <p:stCondLst>
                                            <p:cond delay="499"/>
                                          </p:stCondLst>
                                        </p:cTn>
                                        <p:tgtEl>
                                          <p:spTgt spid="119"/>
                                        </p:tgtEl>
                                        <p:attrNameLst>
                                          <p:attrName>style.visibility</p:attrName>
                                        </p:attrNameLst>
                                      </p:cBhvr>
                                      <p:to>
                                        <p:strVal val="hidden"/>
                                      </p:to>
                                    </p:set>
                                  </p:childTnLst>
                                </p:cTn>
                              </p:par>
                              <p:par>
                                <p:cTn id="537" presetID="9" presetClass="exit" presetSubtype="0" fill="hold" nodeType="withEffect">
                                  <p:stCondLst>
                                    <p:cond delay="0"/>
                                  </p:stCondLst>
                                  <p:childTnLst>
                                    <p:animEffect transition="out" filter="dissolve">
                                      <p:cBhvr>
                                        <p:cTn id="538" dur="500"/>
                                        <p:tgtEl>
                                          <p:spTgt spid="120"/>
                                        </p:tgtEl>
                                      </p:cBhvr>
                                    </p:animEffect>
                                    <p:set>
                                      <p:cBhvr>
                                        <p:cTn id="539" dur="1" fill="hold">
                                          <p:stCondLst>
                                            <p:cond delay="499"/>
                                          </p:stCondLst>
                                        </p:cTn>
                                        <p:tgtEl>
                                          <p:spTgt spid="120"/>
                                        </p:tgtEl>
                                        <p:attrNameLst>
                                          <p:attrName>style.visibility</p:attrName>
                                        </p:attrNameLst>
                                      </p:cBhvr>
                                      <p:to>
                                        <p:strVal val="hidden"/>
                                      </p:to>
                                    </p:set>
                                  </p:childTnLst>
                                </p:cTn>
                              </p:par>
                              <p:par>
                                <p:cTn id="540" presetID="9" presetClass="exit" presetSubtype="0" fill="hold" grpId="1" nodeType="withEffect">
                                  <p:stCondLst>
                                    <p:cond delay="0"/>
                                  </p:stCondLst>
                                  <p:childTnLst>
                                    <p:animEffect transition="out" filter="dissolve">
                                      <p:cBhvr>
                                        <p:cTn id="541" dur="500"/>
                                        <p:tgtEl>
                                          <p:spTgt spid="121"/>
                                        </p:tgtEl>
                                      </p:cBhvr>
                                    </p:animEffect>
                                    <p:set>
                                      <p:cBhvr>
                                        <p:cTn id="542" dur="1" fill="hold">
                                          <p:stCondLst>
                                            <p:cond delay="499"/>
                                          </p:stCondLst>
                                        </p:cTn>
                                        <p:tgtEl>
                                          <p:spTgt spid="121"/>
                                        </p:tgtEl>
                                        <p:attrNameLst>
                                          <p:attrName>style.visibility</p:attrName>
                                        </p:attrNameLst>
                                      </p:cBhvr>
                                      <p:to>
                                        <p:strVal val="hidden"/>
                                      </p:to>
                                    </p:set>
                                  </p:childTnLst>
                                </p:cTn>
                              </p:par>
                            </p:childTnLst>
                          </p:cTn>
                        </p:par>
                      </p:childTnLst>
                    </p:cTn>
                  </p:par>
                  <p:par>
                    <p:cTn id="543" fill="hold">
                      <p:stCondLst>
                        <p:cond delay="indefinite"/>
                      </p:stCondLst>
                      <p:childTnLst>
                        <p:par>
                          <p:cTn id="544" fill="hold">
                            <p:stCondLst>
                              <p:cond delay="0"/>
                            </p:stCondLst>
                            <p:childTnLst>
                              <p:par>
                                <p:cTn id="545" presetID="26" presetClass="entr" presetSubtype="0" fill="hold" nodeType="clickEffect">
                                  <p:stCondLst>
                                    <p:cond delay="0"/>
                                  </p:stCondLst>
                                  <p:childTnLst>
                                    <p:set>
                                      <p:cBhvr>
                                        <p:cTn id="546" dur="1" fill="hold">
                                          <p:stCondLst>
                                            <p:cond delay="0"/>
                                          </p:stCondLst>
                                        </p:cTn>
                                        <p:tgtEl>
                                          <p:spTgt spid="122"/>
                                        </p:tgtEl>
                                        <p:attrNameLst>
                                          <p:attrName>style.visibility</p:attrName>
                                        </p:attrNameLst>
                                      </p:cBhvr>
                                      <p:to>
                                        <p:strVal val="visible"/>
                                      </p:to>
                                    </p:set>
                                    <p:animEffect transition="in" filter="wipe(down)">
                                      <p:cBhvr>
                                        <p:cTn id="547" dur="580">
                                          <p:stCondLst>
                                            <p:cond delay="0"/>
                                          </p:stCondLst>
                                        </p:cTn>
                                        <p:tgtEl>
                                          <p:spTgt spid="122"/>
                                        </p:tgtEl>
                                      </p:cBhvr>
                                    </p:animEffect>
                                    <p:anim calcmode="lin" valueType="num">
                                      <p:cBhvr>
                                        <p:cTn id="548" dur="1822"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549" dur="664"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550" dur="664" tmFilter="0, 0; 0.125,0.2665; 0.25,0.4; 0.375,0.465; 0.5,0.5;  0.625,0.535; 0.75,0.6; 0.875,0.7335; 1,1">
                                          <p:stCondLst>
                                            <p:cond delay="664"/>
                                          </p:stCondLst>
                                        </p:cTn>
                                        <p:tgtEl>
                                          <p:spTgt spid="122"/>
                                        </p:tgtEl>
                                        <p:attrNameLst>
                                          <p:attrName>ppt_y</p:attrName>
                                        </p:attrNameLst>
                                      </p:cBhvr>
                                      <p:tavLst>
                                        <p:tav tm="0" fmla="#ppt_y-sin(pi*$)/9">
                                          <p:val>
                                            <p:fltVal val="0"/>
                                          </p:val>
                                        </p:tav>
                                        <p:tav tm="100000">
                                          <p:val>
                                            <p:fltVal val="1"/>
                                          </p:val>
                                        </p:tav>
                                      </p:tavLst>
                                    </p:anim>
                                    <p:anim calcmode="lin" valueType="num">
                                      <p:cBhvr>
                                        <p:cTn id="551" dur="332" tmFilter="0, 0; 0.125,0.2665; 0.25,0.4; 0.375,0.465; 0.5,0.5;  0.625,0.535; 0.75,0.6; 0.875,0.7335; 1,1">
                                          <p:stCondLst>
                                            <p:cond delay="1324"/>
                                          </p:stCondLst>
                                        </p:cTn>
                                        <p:tgtEl>
                                          <p:spTgt spid="122"/>
                                        </p:tgtEl>
                                        <p:attrNameLst>
                                          <p:attrName>ppt_y</p:attrName>
                                        </p:attrNameLst>
                                      </p:cBhvr>
                                      <p:tavLst>
                                        <p:tav tm="0" fmla="#ppt_y-sin(pi*$)/27">
                                          <p:val>
                                            <p:fltVal val="0"/>
                                          </p:val>
                                        </p:tav>
                                        <p:tav tm="100000">
                                          <p:val>
                                            <p:fltVal val="1"/>
                                          </p:val>
                                        </p:tav>
                                      </p:tavLst>
                                    </p:anim>
                                    <p:anim calcmode="lin" valueType="num">
                                      <p:cBhvr>
                                        <p:cTn id="552" dur="164" tmFilter="0, 0; 0.125,0.2665; 0.25,0.4; 0.375,0.465; 0.5,0.5;  0.625,0.535; 0.75,0.6; 0.875,0.7335; 1,1">
                                          <p:stCondLst>
                                            <p:cond delay="1656"/>
                                          </p:stCondLst>
                                        </p:cTn>
                                        <p:tgtEl>
                                          <p:spTgt spid="122"/>
                                        </p:tgtEl>
                                        <p:attrNameLst>
                                          <p:attrName>ppt_y</p:attrName>
                                        </p:attrNameLst>
                                      </p:cBhvr>
                                      <p:tavLst>
                                        <p:tav tm="0" fmla="#ppt_y-sin(pi*$)/81">
                                          <p:val>
                                            <p:fltVal val="0"/>
                                          </p:val>
                                        </p:tav>
                                        <p:tav tm="100000">
                                          <p:val>
                                            <p:fltVal val="1"/>
                                          </p:val>
                                        </p:tav>
                                      </p:tavLst>
                                    </p:anim>
                                    <p:animScale>
                                      <p:cBhvr>
                                        <p:cTn id="553" dur="26">
                                          <p:stCondLst>
                                            <p:cond delay="650"/>
                                          </p:stCondLst>
                                        </p:cTn>
                                        <p:tgtEl>
                                          <p:spTgt spid="122"/>
                                        </p:tgtEl>
                                      </p:cBhvr>
                                      <p:to x="100000" y="60000"/>
                                    </p:animScale>
                                    <p:animScale>
                                      <p:cBhvr>
                                        <p:cTn id="554" dur="166" decel="50000">
                                          <p:stCondLst>
                                            <p:cond delay="676"/>
                                          </p:stCondLst>
                                        </p:cTn>
                                        <p:tgtEl>
                                          <p:spTgt spid="122"/>
                                        </p:tgtEl>
                                      </p:cBhvr>
                                      <p:to x="100000" y="100000"/>
                                    </p:animScale>
                                    <p:animScale>
                                      <p:cBhvr>
                                        <p:cTn id="555" dur="26">
                                          <p:stCondLst>
                                            <p:cond delay="1312"/>
                                          </p:stCondLst>
                                        </p:cTn>
                                        <p:tgtEl>
                                          <p:spTgt spid="122"/>
                                        </p:tgtEl>
                                      </p:cBhvr>
                                      <p:to x="100000" y="80000"/>
                                    </p:animScale>
                                    <p:animScale>
                                      <p:cBhvr>
                                        <p:cTn id="556" dur="166" decel="50000">
                                          <p:stCondLst>
                                            <p:cond delay="1338"/>
                                          </p:stCondLst>
                                        </p:cTn>
                                        <p:tgtEl>
                                          <p:spTgt spid="122"/>
                                        </p:tgtEl>
                                      </p:cBhvr>
                                      <p:to x="100000" y="100000"/>
                                    </p:animScale>
                                    <p:animScale>
                                      <p:cBhvr>
                                        <p:cTn id="557" dur="26">
                                          <p:stCondLst>
                                            <p:cond delay="1642"/>
                                          </p:stCondLst>
                                        </p:cTn>
                                        <p:tgtEl>
                                          <p:spTgt spid="122"/>
                                        </p:tgtEl>
                                      </p:cBhvr>
                                      <p:to x="100000" y="90000"/>
                                    </p:animScale>
                                    <p:animScale>
                                      <p:cBhvr>
                                        <p:cTn id="558" dur="166" decel="50000">
                                          <p:stCondLst>
                                            <p:cond delay="1668"/>
                                          </p:stCondLst>
                                        </p:cTn>
                                        <p:tgtEl>
                                          <p:spTgt spid="122"/>
                                        </p:tgtEl>
                                      </p:cBhvr>
                                      <p:to x="100000" y="100000"/>
                                    </p:animScale>
                                    <p:animScale>
                                      <p:cBhvr>
                                        <p:cTn id="559" dur="26">
                                          <p:stCondLst>
                                            <p:cond delay="1808"/>
                                          </p:stCondLst>
                                        </p:cTn>
                                        <p:tgtEl>
                                          <p:spTgt spid="122"/>
                                        </p:tgtEl>
                                      </p:cBhvr>
                                      <p:to x="100000" y="95000"/>
                                    </p:animScale>
                                    <p:animScale>
                                      <p:cBhvr>
                                        <p:cTn id="560" dur="166" decel="50000">
                                          <p:stCondLst>
                                            <p:cond delay="1834"/>
                                          </p:stCondLst>
                                        </p:cTn>
                                        <p:tgtEl>
                                          <p:spTgt spid="122"/>
                                        </p:tgtEl>
                                      </p:cBhvr>
                                      <p:to x="100000" y="100000"/>
                                    </p:animScale>
                                  </p:childTnLst>
                                </p:cTn>
                              </p:par>
                              <p:par>
                                <p:cTn id="561" presetID="26" presetClass="entr" presetSubtype="0" fill="hold" nodeType="withEffect">
                                  <p:stCondLst>
                                    <p:cond delay="0"/>
                                  </p:stCondLst>
                                  <p:childTnLst>
                                    <p:set>
                                      <p:cBhvr>
                                        <p:cTn id="562" dur="1" fill="hold">
                                          <p:stCondLst>
                                            <p:cond delay="0"/>
                                          </p:stCondLst>
                                        </p:cTn>
                                        <p:tgtEl>
                                          <p:spTgt spid="123"/>
                                        </p:tgtEl>
                                        <p:attrNameLst>
                                          <p:attrName>style.visibility</p:attrName>
                                        </p:attrNameLst>
                                      </p:cBhvr>
                                      <p:to>
                                        <p:strVal val="visible"/>
                                      </p:to>
                                    </p:set>
                                    <p:animEffect transition="in" filter="wipe(down)">
                                      <p:cBhvr>
                                        <p:cTn id="563" dur="580">
                                          <p:stCondLst>
                                            <p:cond delay="0"/>
                                          </p:stCondLst>
                                        </p:cTn>
                                        <p:tgtEl>
                                          <p:spTgt spid="123"/>
                                        </p:tgtEl>
                                      </p:cBhvr>
                                    </p:animEffect>
                                    <p:anim calcmode="lin" valueType="num">
                                      <p:cBhvr>
                                        <p:cTn id="564" dur="1822" tmFilter="0,0; 0.14,0.36; 0.43,0.73; 0.71,0.91; 1.0,1.0">
                                          <p:stCondLst>
                                            <p:cond delay="0"/>
                                          </p:stCondLst>
                                        </p:cTn>
                                        <p:tgtEl>
                                          <p:spTgt spid="123"/>
                                        </p:tgtEl>
                                        <p:attrNameLst>
                                          <p:attrName>ppt_x</p:attrName>
                                        </p:attrNameLst>
                                      </p:cBhvr>
                                      <p:tavLst>
                                        <p:tav tm="0">
                                          <p:val>
                                            <p:strVal val="#ppt_x-0.25"/>
                                          </p:val>
                                        </p:tav>
                                        <p:tav tm="100000">
                                          <p:val>
                                            <p:strVal val="#ppt_x"/>
                                          </p:val>
                                        </p:tav>
                                      </p:tavLst>
                                    </p:anim>
                                    <p:anim calcmode="lin" valueType="num">
                                      <p:cBhvr>
                                        <p:cTn id="565" dur="664" tmFilter="0.0,0.0; 0.25,0.07; 0.50,0.2; 0.75,0.467; 1.0,1.0">
                                          <p:stCondLst>
                                            <p:cond delay="0"/>
                                          </p:stCondLst>
                                        </p:cTn>
                                        <p:tgtEl>
                                          <p:spTgt spid="123"/>
                                        </p:tgtEl>
                                        <p:attrNameLst>
                                          <p:attrName>ppt_y</p:attrName>
                                        </p:attrNameLst>
                                      </p:cBhvr>
                                      <p:tavLst>
                                        <p:tav tm="0" fmla="#ppt_y-sin(pi*$)/3">
                                          <p:val>
                                            <p:fltVal val="0.5"/>
                                          </p:val>
                                        </p:tav>
                                        <p:tav tm="100000">
                                          <p:val>
                                            <p:fltVal val="1"/>
                                          </p:val>
                                        </p:tav>
                                      </p:tavLst>
                                    </p:anim>
                                    <p:anim calcmode="lin" valueType="num">
                                      <p:cBhvr>
                                        <p:cTn id="566" dur="664" tmFilter="0, 0; 0.125,0.2665; 0.25,0.4; 0.375,0.465; 0.5,0.5;  0.625,0.535; 0.75,0.6; 0.875,0.7335; 1,1">
                                          <p:stCondLst>
                                            <p:cond delay="664"/>
                                          </p:stCondLst>
                                        </p:cTn>
                                        <p:tgtEl>
                                          <p:spTgt spid="123"/>
                                        </p:tgtEl>
                                        <p:attrNameLst>
                                          <p:attrName>ppt_y</p:attrName>
                                        </p:attrNameLst>
                                      </p:cBhvr>
                                      <p:tavLst>
                                        <p:tav tm="0" fmla="#ppt_y-sin(pi*$)/9">
                                          <p:val>
                                            <p:fltVal val="0"/>
                                          </p:val>
                                        </p:tav>
                                        <p:tav tm="100000">
                                          <p:val>
                                            <p:fltVal val="1"/>
                                          </p:val>
                                        </p:tav>
                                      </p:tavLst>
                                    </p:anim>
                                    <p:anim calcmode="lin" valueType="num">
                                      <p:cBhvr>
                                        <p:cTn id="567" dur="332" tmFilter="0, 0; 0.125,0.2665; 0.25,0.4; 0.375,0.465; 0.5,0.5;  0.625,0.535; 0.75,0.6; 0.875,0.7335; 1,1">
                                          <p:stCondLst>
                                            <p:cond delay="1324"/>
                                          </p:stCondLst>
                                        </p:cTn>
                                        <p:tgtEl>
                                          <p:spTgt spid="123"/>
                                        </p:tgtEl>
                                        <p:attrNameLst>
                                          <p:attrName>ppt_y</p:attrName>
                                        </p:attrNameLst>
                                      </p:cBhvr>
                                      <p:tavLst>
                                        <p:tav tm="0" fmla="#ppt_y-sin(pi*$)/27">
                                          <p:val>
                                            <p:fltVal val="0"/>
                                          </p:val>
                                        </p:tav>
                                        <p:tav tm="100000">
                                          <p:val>
                                            <p:fltVal val="1"/>
                                          </p:val>
                                        </p:tav>
                                      </p:tavLst>
                                    </p:anim>
                                    <p:anim calcmode="lin" valueType="num">
                                      <p:cBhvr>
                                        <p:cTn id="568" dur="164" tmFilter="0, 0; 0.125,0.2665; 0.25,0.4; 0.375,0.465; 0.5,0.5;  0.625,0.535; 0.75,0.6; 0.875,0.7335; 1,1">
                                          <p:stCondLst>
                                            <p:cond delay="1656"/>
                                          </p:stCondLst>
                                        </p:cTn>
                                        <p:tgtEl>
                                          <p:spTgt spid="123"/>
                                        </p:tgtEl>
                                        <p:attrNameLst>
                                          <p:attrName>ppt_y</p:attrName>
                                        </p:attrNameLst>
                                      </p:cBhvr>
                                      <p:tavLst>
                                        <p:tav tm="0" fmla="#ppt_y-sin(pi*$)/81">
                                          <p:val>
                                            <p:fltVal val="0"/>
                                          </p:val>
                                        </p:tav>
                                        <p:tav tm="100000">
                                          <p:val>
                                            <p:fltVal val="1"/>
                                          </p:val>
                                        </p:tav>
                                      </p:tavLst>
                                    </p:anim>
                                    <p:animScale>
                                      <p:cBhvr>
                                        <p:cTn id="569" dur="26">
                                          <p:stCondLst>
                                            <p:cond delay="650"/>
                                          </p:stCondLst>
                                        </p:cTn>
                                        <p:tgtEl>
                                          <p:spTgt spid="123"/>
                                        </p:tgtEl>
                                      </p:cBhvr>
                                      <p:to x="100000" y="60000"/>
                                    </p:animScale>
                                    <p:animScale>
                                      <p:cBhvr>
                                        <p:cTn id="570" dur="166" decel="50000">
                                          <p:stCondLst>
                                            <p:cond delay="676"/>
                                          </p:stCondLst>
                                        </p:cTn>
                                        <p:tgtEl>
                                          <p:spTgt spid="123"/>
                                        </p:tgtEl>
                                      </p:cBhvr>
                                      <p:to x="100000" y="100000"/>
                                    </p:animScale>
                                    <p:animScale>
                                      <p:cBhvr>
                                        <p:cTn id="571" dur="26">
                                          <p:stCondLst>
                                            <p:cond delay="1312"/>
                                          </p:stCondLst>
                                        </p:cTn>
                                        <p:tgtEl>
                                          <p:spTgt spid="123"/>
                                        </p:tgtEl>
                                      </p:cBhvr>
                                      <p:to x="100000" y="80000"/>
                                    </p:animScale>
                                    <p:animScale>
                                      <p:cBhvr>
                                        <p:cTn id="572" dur="166" decel="50000">
                                          <p:stCondLst>
                                            <p:cond delay="1338"/>
                                          </p:stCondLst>
                                        </p:cTn>
                                        <p:tgtEl>
                                          <p:spTgt spid="123"/>
                                        </p:tgtEl>
                                      </p:cBhvr>
                                      <p:to x="100000" y="100000"/>
                                    </p:animScale>
                                    <p:animScale>
                                      <p:cBhvr>
                                        <p:cTn id="573" dur="26">
                                          <p:stCondLst>
                                            <p:cond delay="1642"/>
                                          </p:stCondLst>
                                        </p:cTn>
                                        <p:tgtEl>
                                          <p:spTgt spid="123"/>
                                        </p:tgtEl>
                                      </p:cBhvr>
                                      <p:to x="100000" y="90000"/>
                                    </p:animScale>
                                    <p:animScale>
                                      <p:cBhvr>
                                        <p:cTn id="574" dur="166" decel="50000">
                                          <p:stCondLst>
                                            <p:cond delay="1668"/>
                                          </p:stCondLst>
                                        </p:cTn>
                                        <p:tgtEl>
                                          <p:spTgt spid="123"/>
                                        </p:tgtEl>
                                      </p:cBhvr>
                                      <p:to x="100000" y="100000"/>
                                    </p:animScale>
                                    <p:animScale>
                                      <p:cBhvr>
                                        <p:cTn id="575" dur="26">
                                          <p:stCondLst>
                                            <p:cond delay="1808"/>
                                          </p:stCondLst>
                                        </p:cTn>
                                        <p:tgtEl>
                                          <p:spTgt spid="123"/>
                                        </p:tgtEl>
                                      </p:cBhvr>
                                      <p:to x="100000" y="95000"/>
                                    </p:animScale>
                                    <p:animScale>
                                      <p:cBhvr>
                                        <p:cTn id="576" dur="166" decel="50000">
                                          <p:stCondLst>
                                            <p:cond delay="1834"/>
                                          </p:stCondLst>
                                        </p:cTn>
                                        <p:tgtEl>
                                          <p:spTgt spid="123"/>
                                        </p:tgtEl>
                                      </p:cBhvr>
                                      <p:to x="100000" y="100000"/>
                                    </p:animScale>
                                  </p:childTnLst>
                                </p:cTn>
                              </p:par>
                            </p:childTnLst>
                          </p:cTn>
                        </p:par>
                      </p:childTnLst>
                    </p:cTn>
                  </p:par>
                  <p:par>
                    <p:cTn id="577" fill="hold">
                      <p:stCondLst>
                        <p:cond delay="indefinite"/>
                      </p:stCondLst>
                      <p:childTnLst>
                        <p:par>
                          <p:cTn id="578" fill="hold">
                            <p:stCondLst>
                              <p:cond delay="0"/>
                            </p:stCondLst>
                            <p:childTnLst>
                              <p:par>
                                <p:cTn id="579" presetID="26" presetClass="entr" presetSubtype="0" fill="hold" nodeType="clickEffect">
                                  <p:stCondLst>
                                    <p:cond delay="0"/>
                                  </p:stCondLst>
                                  <p:childTnLst>
                                    <p:set>
                                      <p:cBhvr>
                                        <p:cTn id="580" dur="1" fill="hold">
                                          <p:stCondLst>
                                            <p:cond delay="0"/>
                                          </p:stCondLst>
                                        </p:cTn>
                                        <p:tgtEl>
                                          <p:spTgt spid="124"/>
                                        </p:tgtEl>
                                        <p:attrNameLst>
                                          <p:attrName>style.visibility</p:attrName>
                                        </p:attrNameLst>
                                      </p:cBhvr>
                                      <p:to>
                                        <p:strVal val="visible"/>
                                      </p:to>
                                    </p:set>
                                    <p:animEffect transition="in" filter="wipe(down)">
                                      <p:cBhvr>
                                        <p:cTn id="581" dur="580">
                                          <p:stCondLst>
                                            <p:cond delay="0"/>
                                          </p:stCondLst>
                                        </p:cTn>
                                        <p:tgtEl>
                                          <p:spTgt spid="124"/>
                                        </p:tgtEl>
                                      </p:cBhvr>
                                    </p:animEffect>
                                    <p:anim calcmode="lin" valueType="num">
                                      <p:cBhvr>
                                        <p:cTn id="582" dur="1822" tmFilter="0,0; 0.14,0.36; 0.43,0.73; 0.71,0.91; 1.0,1.0">
                                          <p:stCondLst>
                                            <p:cond delay="0"/>
                                          </p:stCondLst>
                                        </p:cTn>
                                        <p:tgtEl>
                                          <p:spTgt spid="124"/>
                                        </p:tgtEl>
                                        <p:attrNameLst>
                                          <p:attrName>ppt_x</p:attrName>
                                        </p:attrNameLst>
                                      </p:cBhvr>
                                      <p:tavLst>
                                        <p:tav tm="0">
                                          <p:val>
                                            <p:strVal val="#ppt_x-0.25"/>
                                          </p:val>
                                        </p:tav>
                                        <p:tav tm="100000">
                                          <p:val>
                                            <p:strVal val="#ppt_x"/>
                                          </p:val>
                                        </p:tav>
                                      </p:tavLst>
                                    </p:anim>
                                    <p:anim calcmode="lin" valueType="num">
                                      <p:cBhvr>
                                        <p:cTn id="583" dur="664" tmFilter="0.0,0.0; 0.25,0.07; 0.50,0.2; 0.75,0.467; 1.0,1.0">
                                          <p:stCondLst>
                                            <p:cond delay="0"/>
                                          </p:stCondLst>
                                        </p:cTn>
                                        <p:tgtEl>
                                          <p:spTgt spid="124"/>
                                        </p:tgtEl>
                                        <p:attrNameLst>
                                          <p:attrName>ppt_y</p:attrName>
                                        </p:attrNameLst>
                                      </p:cBhvr>
                                      <p:tavLst>
                                        <p:tav tm="0" fmla="#ppt_y-sin(pi*$)/3">
                                          <p:val>
                                            <p:fltVal val="0.5"/>
                                          </p:val>
                                        </p:tav>
                                        <p:tav tm="100000">
                                          <p:val>
                                            <p:fltVal val="1"/>
                                          </p:val>
                                        </p:tav>
                                      </p:tavLst>
                                    </p:anim>
                                    <p:anim calcmode="lin" valueType="num">
                                      <p:cBhvr>
                                        <p:cTn id="584" dur="664" tmFilter="0, 0; 0.125,0.2665; 0.25,0.4; 0.375,0.465; 0.5,0.5;  0.625,0.535; 0.75,0.6; 0.875,0.7335; 1,1">
                                          <p:stCondLst>
                                            <p:cond delay="664"/>
                                          </p:stCondLst>
                                        </p:cTn>
                                        <p:tgtEl>
                                          <p:spTgt spid="124"/>
                                        </p:tgtEl>
                                        <p:attrNameLst>
                                          <p:attrName>ppt_y</p:attrName>
                                        </p:attrNameLst>
                                      </p:cBhvr>
                                      <p:tavLst>
                                        <p:tav tm="0" fmla="#ppt_y-sin(pi*$)/9">
                                          <p:val>
                                            <p:fltVal val="0"/>
                                          </p:val>
                                        </p:tav>
                                        <p:tav tm="100000">
                                          <p:val>
                                            <p:fltVal val="1"/>
                                          </p:val>
                                        </p:tav>
                                      </p:tavLst>
                                    </p:anim>
                                    <p:anim calcmode="lin" valueType="num">
                                      <p:cBhvr>
                                        <p:cTn id="585" dur="332" tmFilter="0, 0; 0.125,0.2665; 0.25,0.4; 0.375,0.465; 0.5,0.5;  0.625,0.535; 0.75,0.6; 0.875,0.7335; 1,1">
                                          <p:stCondLst>
                                            <p:cond delay="1324"/>
                                          </p:stCondLst>
                                        </p:cTn>
                                        <p:tgtEl>
                                          <p:spTgt spid="124"/>
                                        </p:tgtEl>
                                        <p:attrNameLst>
                                          <p:attrName>ppt_y</p:attrName>
                                        </p:attrNameLst>
                                      </p:cBhvr>
                                      <p:tavLst>
                                        <p:tav tm="0" fmla="#ppt_y-sin(pi*$)/27">
                                          <p:val>
                                            <p:fltVal val="0"/>
                                          </p:val>
                                        </p:tav>
                                        <p:tav tm="100000">
                                          <p:val>
                                            <p:fltVal val="1"/>
                                          </p:val>
                                        </p:tav>
                                      </p:tavLst>
                                    </p:anim>
                                    <p:anim calcmode="lin" valueType="num">
                                      <p:cBhvr>
                                        <p:cTn id="586" dur="164" tmFilter="0, 0; 0.125,0.2665; 0.25,0.4; 0.375,0.465; 0.5,0.5;  0.625,0.535; 0.75,0.6; 0.875,0.7335; 1,1">
                                          <p:stCondLst>
                                            <p:cond delay="1656"/>
                                          </p:stCondLst>
                                        </p:cTn>
                                        <p:tgtEl>
                                          <p:spTgt spid="124"/>
                                        </p:tgtEl>
                                        <p:attrNameLst>
                                          <p:attrName>ppt_y</p:attrName>
                                        </p:attrNameLst>
                                      </p:cBhvr>
                                      <p:tavLst>
                                        <p:tav tm="0" fmla="#ppt_y-sin(pi*$)/81">
                                          <p:val>
                                            <p:fltVal val="0"/>
                                          </p:val>
                                        </p:tav>
                                        <p:tav tm="100000">
                                          <p:val>
                                            <p:fltVal val="1"/>
                                          </p:val>
                                        </p:tav>
                                      </p:tavLst>
                                    </p:anim>
                                    <p:animScale>
                                      <p:cBhvr>
                                        <p:cTn id="587" dur="26">
                                          <p:stCondLst>
                                            <p:cond delay="650"/>
                                          </p:stCondLst>
                                        </p:cTn>
                                        <p:tgtEl>
                                          <p:spTgt spid="124"/>
                                        </p:tgtEl>
                                      </p:cBhvr>
                                      <p:to x="100000" y="60000"/>
                                    </p:animScale>
                                    <p:animScale>
                                      <p:cBhvr>
                                        <p:cTn id="588" dur="166" decel="50000">
                                          <p:stCondLst>
                                            <p:cond delay="676"/>
                                          </p:stCondLst>
                                        </p:cTn>
                                        <p:tgtEl>
                                          <p:spTgt spid="124"/>
                                        </p:tgtEl>
                                      </p:cBhvr>
                                      <p:to x="100000" y="100000"/>
                                    </p:animScale>
                                    <p:animScale>
                                      <p:cBhvr>
                                        <p:cTn id="589" dur="26">
                                          <p:stCondLst>
                                            <p:cond delay="1312"/>
                                          </p:stCondLst>
                                        </p:cTn>
                                        <p:tgtEl>
                                          <p:spTgt spid="124"/>
                                        </p:tgtEl>
                                      </p:cBhvr>
                                      <p:to x="100000" y="80000"/>
                                    </p:animScale>
                                    <p:animScale>
                                      <p:cBhvr>
                                        <p:cTn id="590" dur="166" decel="50000">
                                          <p:stCondLst>
                                            <p:cond delay="1338"/>
                                          </p:stCondLst>
                                        </p:cTn>
                                        <p:tgtEl>
                                          <p:spTgt spid="124"/>
                                        </p:tgtEl>
                                      </p:cBhvr>
                                      <p:to x="100000" y="100000"/>
                                    </p:animScale>
                                    <p:animScale>
                                      <p:cBhvr>
                                        <p:cTn id="591" dur="26">
                                          <p:stCondLst>
                                            <p:cond delay="1642"/>
                                          </p:stCondLst>
                                        </p:cTn>
                                        <p:tgtEl>
                                          <p:spTgt spid="124"/>
                                        </p:tgtEl>
                                      </p:cBhvr>
                                      <p:to x="100000" y="90000"/>
                                    </p:animScale>
                                    <p:animScale>
                                      <p:cBhvr>
                                        <p:cTn id="592" dur="166" decel="50000">
                                          <p:stCondLst>
                                            <p:cond delay="1668"/>
                                          </p:stCondLst>
                                        </p:cTn>
                                        <p:tgtEl>
                                          <p:spTgt spid="124"/>
                                        </p:tgtEl>
                                      </p:cBhvr>
                                      <p:to x="100000" y="100000"/>
                                    </p:animScale>
                                    <p:animScale>
                                      <p:cBhvr>
                                        <p:cTn id="593" dur="26">
                                          <p:stCondLst>
                                            <p:cond delay="1808"/>
                                          </p:stCondLst>
                                        </p:cTn>
                                        <p:tgtEl>
                                          <p:spTgt spid="124"/>
                                        </p:tgtEl>
                                      </p:cBhvr>
                                      <p:to x="100000" y="95000"/>
                                    </p:animScale>
                                    <p:animScale>
                                      <p:cBhvr>
                                        <p:cTn id="594" dur="166" decel="50000">
                                          <p:stCondLst>
                                            <p:cond delay="1834"/>
                                          </p:stCondLst>
                                        </p:cTn>
                                        <p:tgtEl>
                                          <p:spTgt spid="124"/>
                                        </p:tgtEl>
                                      </p:cBhvr>
                                      <p:to x="100000" y="100000"/>
                                    </p:animScale>
                                  </p:childTnLst>
                                </p:cTn>
                              </p:par>
                              <p:par>
                                <p:cTn id="595" presetID="26" presetClass="entr" presetSubtype="0" fill="hold" nodeType="withEffect">
                                  <p:stCondLst>
                                    <p:cond delay="0"/>
                                  </p:stCondLst>
                                  <p:childTnLst>
                                    <p:set>
                                      <p:cBhvr>
                                        <p:cTn id="596" dur="1" fill="hold">
                                          <p:stCondLst>
                                            <p:cond delay="0"/>
                                          </p:stCondLst>
                                        </p:cTn>
                                        <p:tgtEl>
                                          <p:spTgt spid="125"/>
                                        </p:tgtEl>
                                        <p:attrNameLst>
                                          <p:attrName>style.visibility</p:attrName>
                                        </p:attrNameLst>
                                      </p:cBhvr>
                                      <p:to>
                                        <p:strVal val="visible"/>
                                      </p:to>
                                    </p:set>
                                    <p:animEffect transition="in" filter="wipe(down)">
                                      <p:cBhvr>
                                        <p:cTn id="597" dur="580">
                                          <p:stCondLst>
                                            <p:cond delay="0"/>
                                          </p:stCondLst>
                                        </p:cTn>
                                        <p:tgtEl>
                                          <p:spTgt spid="125"/>
                                        </p:tgtEl>
                                      </p:cBhvr>
                                    </p:animEffect>
                                    <p:anim calcmode="lin" valueType="num">
                                      <p:cBhvr>
                                        <p:cTn id="598" dur="1822" tmFilter="0,0; 0.14,0.36; 0.43,0.73; 0.71,0.91; 1.0,1.0">
                                          <p:stCondLst>
                                            <p:cond delay="0"/>
                                          </p:stCondLst>
                                        </p:cTn>
                                        <p:tgtEl>
                                          <p:spTgt spid="125"/>
                                        </p:tgtEl>
                                        <p:attrNameLst>
                                          <p:attrName>ppt_x</p:attrName>
                                        </p:attrNameLst>
                                      </p:cBhvr>
                                      <p:tavLst>
                                        <p:tav tm="0">
                                          <p:val>
                                            <p:strVal val="#ppt_x-0.25"/>
                                          </p:val>
                                        </p:tav>
                                        <p:tav tm="100000">
                                          <p:val>
                                            <p:strVal val="#ppt_x"/>
                                          </p:val>
                                        </p:tav>
                                      </p:tavLst>
                                    </p:anim>
                                    <p:anim calcmode="lin" valueType="num">
                                      <p:cBhvr>
                                        <p:cTn id="599" dur="664" tmFilter="0.0,0.0; 0.25,0.07; 0.50,0.2; 0.75,0.467; 1.0,1.0">
                                          <p:stCondLst>
                                            <p:cond delay="0"/>
                                          </p:stCondLst>
                                        </p:cTn>
                                        <p:tgtEl>
                                          <p:spTgt spid="125"/>
                                        </p:tgtEl>
                                        <p:attrNameLst>
                                          <p:attrName>ppt_y</p:attrName>
                                        </p:attrNameLst>
                                      </p:cBhvr>
                                      <p:tavLst>
                                        <p:tav tm="0" fmla="#ppt_y-sin(pi*$)/3">
                                          <p:val>
                                            <p:fltVal val="0.5"/>
                                          </p:val>
                                        </p:tav>
                                        <p:tav tm="100000">
                                          <p:val>
                                            <p:fltVal val="1"/>
                                          </p:val>
                                        </p:tav>
                                      </p:tavLst>
                                    </p:anim>
                                    <p:anim calcmode="lin" valueType="num">
                                      <p:cBhvr>
                                        <p:cTn id="600" dur="664" tmFilter="0, 0; 0.125,0.2665; 0.25,0.4; 0.375,0.465; 0.5,0.5;  0.625,0.535; 0.75,0.6; 0.875,0.7335; 1,1">
                                          <p:stCondLst>
                                            <p:cond delay="664"/>
                                          </p:stCondLst>
                                        </p:cTn>
                                        <p:tgtEl>
                                          <p:spTgt spid="125"/>
                                        </p:tgtEl>
                                        <p:attrNameLst>
                                          <p:attrName>ppt_y</p:attrName>
                                        </p:attrNameLst>
                                      </p:cBhvr>
                                      <p:tavLst>
                                        <p:tav tm="0" fmla="#ppt_y-sin(pi*$)/9">
                                          <p:val>
                                            <p:fltVal val="0"/>
                                          </p:val>
                                        </p:tav>
                                        <p:tav tm="100000">
                                          <p:val>
                                            <p:fltVal val="1"/>
                                          </p:val>
                                        </p:tav>
                                      </p:tavLst>
                                    </p:anim>
                                    <p:anim calcmode="lin" valueType="num">
                                      <p:cBhvr>
                                        <p:cTn id="601" dur="332" tmFilter="0, 0; 0.125,0.2665; 0.25,0.4; 0.375,0.465; 0.5,0.5;  0.625,0.535; 0.75,0.6; 0.875,0.7335; 1,1">
                                          <p:stCondLst>
                                            <p:cond delay="1324"/>
                                          </p:stCondLst>
                                        </p:cTn>
                                        <p:tgtEl>
                                          <p:spTgt spid="125"/>
                                        </p:tgtEl>
                                        <p:attrNameLst>
                                          <p:attrName>ppt_y</p:attrName>
                                        </p:attrNameLst>
                                      </p:cBhvr>
                                      <p:tavLst>
                                        <p:tav tm="0" fmla="#ppt_y-sin(pi*$)/27">
                                          <p:val>
                                            <p:fltVal val="0"/>
                                          </p:val>
                                        </p:tav>
                                        <p:tav tm="100000">
                                          <p:val>
                                            <p:fltVal val="1"/>
                                          </p:val>
                                        </p:tav>
                                      </p:tavLst>
                                    </p:anim>
                                    <p:anim calcmode="lin" valueType="num">
                                      <p:cBhvr>
                                        <p:cTn id="602" dur="164" tmFilter="0, 0; 0.125,0.2665; 0.25,0.4; 0.375,0.465; 0.5,0.5;  0.625,0.535; 0.75,0.6; 0.875,0.7335; 1,1">
                                          <p:stCondLst>
                                            <p:cond delay="1656"/>
                                          </p:stCondLst>
                                        </p:cTn>
                                        <p:tgtEl>
                                          <p:spTgt spid="125"/>
                                        </p:tgtEl>
                                        <p:attrNameLst>
                                          <p:attrName>ppt_y</p:attrName>
                                        </p:attrNameLst>
                                      </p:cBhvr>
                                      <p:tavLst>
                                        <p:tav tm="0" fmla="#ppt_y-sin(pi*$)/81">
                                          <p:val>
                                            <p:fltVal val="0"/>
                                          </p:val>
                                        </p:tav>
                                        <p:tav tm="100000">
                                          <p:val>
                                            <p:fltVal val="1"/>
                                          </p:val>
                                        </p:tav>
                                      </p:tavLst>
                                    </p:anim>
                                    <p:animScale>
                                      <p:cBhvr>
                                        <p:cTn id="603" dur="26">
                                          <p:stCondLst>
                                            <p:cond delay="650"/>
                                          </p:stCondLst>
                                        </p:cTn>
                                        <p:tgtEl>
                                          <p:spTgt spid="125"/>
                                        </p:tgtEl>
                                      </p:cBhvr>
                                      <p:to x="100000" y="60000"/>
                                    </p:animScale>
                                    <p:animScale>
                                      <p:cBhvr>
                                        <p:cTn id="604" dur="166" decel="50000">
                                          <p:stCondLst>
                                            <p:cond delay="676"/>
                                          </p:stCondLst>
                                        </p:cTn>
                                        <p:tgtEl>
                                          <p:spTgt spid="125"/>
                                        </p:tgtEl>
                                      </p:cBhvr>
                                      <p:to x="100000" y="100000"/>
                                    </p:animScale>
                                    <p:animScale>
                                      <p:cBhvr>
                                        <p:cTn id="605" dur="26">
                                          <p:stCondLst>
                                            <p:cond delay="1312"/>
                                          </p:stCondLst>
                                        </p:cTn>
                                        <p:tgtEl>
                                          <p:spTgt spid="125"/>
                                        </p:tgtEl>
                                      </p:cBhvr>
                                      <p:to x="100000" y="80000"/>
                                    </p:animScale>
                                    <p:animScale>
                                      <p:cBhvr>
                                        <p:cTn id="606" dur="166" decel="50000">
                                          <p:stCondLst>
                                            <p:cond delay="1338"/>
                                          </p:stCondLst>
                                        </p:cTn>
                                        <p:tgtEl>
                                          <p:spTgt spid="125"/>
                                        </p:tgtEl>
                                      </p:cBhvr>
                                      <p:to x="100000" y="100000"/>
                                    </p:animScale>
                                    <p:animScale>
                                      <p:cBhvr>
                                        <p:cTn id="607" dur="26">
                                          <p:stCondLst>
                                            <p:cond delay="1642"/>
                                          </p:stCondLst>
                                        </p:cTn>
                                        <p:tgtEl>
                                          <p:spTgt spid="125"/>
                                        </p:tgtEl>
                                      </p:cBhvr>
                                      <p:to x="100000" y="90000"/>
                                    </p:animScale>
                                    <p:animScale>
                                      <p:cBhvr>
                                        <p:cTn id="608" dur="166" decel="50000">
                                          <p:stCondLst>
                                            <p:cond delay="1668"/>
                                          </p:stCondLst>
                                        </p:cTn>
                                        <p:tgtEl>
                                          <p:spTgt spid="125"/>
                                        </p:tgtEl>
                                      </p:cBhvr>
                                      <p:to x="100000" y="100000"/>
                                    </p:animScale>
                                    <p:animScale>
                                      <p:cBhvr>
                                        <p:cTn id="609" dur="26">
                                          <p:stCondLst>
                                            <p:cond delay="1808"/>
                                          </p:stCondLst>
                                        </p:cTn>
                                        <p:tgtEl>
                                          <p:spTgt spid="125"/>
                                        </p:tgtEl>
                                      </p:cBhvr>
                                      <p:to x="100000" y="95000"/>
                                    </p:animScale>
                                    <p:animScale>
                                      <p:cBhvr>
                                        <p:cTn id="610" dur="166" decel="50000">
                                          <p:stCondLst>
                                            <p:cond delay="1834"/>
                                          </p:stCondLst>
                                        </p:cTn>
                                        <p:tgtEl>
                                          <p:spTgt spid="125"/>
                                        </p:tgtEl>
                                      </p:cBhvr>
                                      <p:to x="100000" y="100000"/>
                                    </p:animScale>
                                  </p:childTnLst>
                                </p:cTn>
                              </p:par>
                            </p:childTnLst>
                          </p:cTn>
                        </p:par>
                      </p:childTnLst>
                    </p:cTn>
                  </p:par>
                  <p:par>
                    <p:cTn id="611" fill="hold">
                      <p:stCondLst>
                        <p:cond delay="indefinite"/>
                      </p:stCondLst>
                      <p:childTnLst>
                        <p:par>
                          <p:cTn id="612" fill="hold">
                            <p:stCondLst>
                              <p:cond delay="0"/>
                            </p:stCondLst>
                            <p:childTnLst>
                              <p:par>
                                <p:cTn id="613" presetID="10" presetClass="entr" presetSubtype="0" fill="hold" grpId="0" nodeType="clickEffect">
                                  <p:stCondLst>
                                    <p:cond delay="0"/>
                                  </p:stCondLst>
                                  <p:childTnLst>
                                    <p:set>
                                      <p:cBhvr>
                                        <p:cTn id="614" dur="1" fill="hold">
                                          <p:stCondLst>
                                            <p:cond delay="0"/>
                                          </p:stCondLst>
                                        </p:cTn>
                                        <p:tgtEl>
                                          <p:spTgt spid="126"/>
                                        </p:tgtEl>
                                        <p:attrNameLst>
                                          <p:attrName>style.visibility</p:attrName>
                                        </p:attrNameLst>
                                      </p:cBhvr>
                                      <p:to>
                                        <p:strVal val="visible"/>
                                      </p:to>
                                    </p:set>
                                    <p:animEffect transition="in" filter="fade">
                                      <p:cBhvr>
                                        <p:cTn id="615" dur="500"/>
                                        <p:tgtEl>
                                          <p:spTgt spid="126"/>
                                        </p:tgtEl>
                                      </p:cBhvr>
                                    </p:animEffect>
                                  </p:childTnLst>
                                </p:cTn>
                              </p:par>
                            </p:childTnLst>
                          </p:cTn>
                        </p:par>
                      </p:childTnLst>
                    </p:cTn>
                  </p:par>
                  <p:par>
                    <p:cTn id="616" fill="hold">
                      <p:stCondLst>
                        <p:cond delay="indefinite"/>
                      </p:stCondLst>
                      <p:childTnLst>
                        <p:par>
                          <p:cTn id="617" fill="hold">
                            <p:stCondLst>
                              <p:cond delay="0"/>
                            </p:stCondLst>
                            <p:childTnLst>
                              <p:par>
                                <p:cTn id="618" presetID="9" presetClass="exit" presetSubtype="0" fill="hold" grpId="1" nodeType="clickEffect">
                                  <p:stCondLst>
                                    <p:cond delay="0"/>
                                  </p:stCondLst>
                                  <p:childTnLst>
                                    <p:animEffect transition="out" filter="dissolve">
                                      <p:cBhvr>
                                        <p:cTn id="619" dur="500"/>
                                        <p:tgtEl>
                                          <p:spTgt spid="126"/>
                                        </p:tgtEl>
                                      </p:cBhvr>
                                    </p:animEffect>
                                    <p:set>
                                      <p:cBhvr>
                                        <p:cTn id="620" dur="1" fill="hold">
                                          <p:stCondLst>
                                            <p:cond delay="499"/>
                                          </p:stCondLst>
                                        </p:cTn>
                                        <p:tgtEl>
                                          <p:spTgt spid="126"/>
                                        </p:tgtEl>
                                        <p:attrNameLst>
                                          <p:attrName>style.visibility</p:attrName>
                                        </p:attrNameLst>
                                      </p:cBhvr>
                                      <p:to>
                                        <p:strVal val="hidden"/>
                                      </p:to>
                                    </p:set>
                                  </p:childTnLst>
                                </p:cTn>
                              </p:par>
                              <p:par>
                                <p:cTn id="621" presetID="9" presetClass="exit" presetSubtype="0" fill="hold" nodeType="withEffect">
                                  <p:stCondLst>
                                    <p:cond delay="0"/>
                                  </p:stCondLst>
                                  <p:childTnLst>
                                    <p:animEffect transition="out" filter="dissolve">
                                      <p:cBhvr>
                                        <p:cTn id="622" dur="500"/>
                                        <p:tgtEl>
                                          <p:spTgt spid="123"/>
                                        </p:tgtEl>
                                      </p:cBhvr>
                                    </p:animEffect>
                                    <p:set>
                                      <p:cBhvr>
                                        <p:cTn id="623" dur="1" fill="hold">
                                          <p:stCondLst>
                                            <p:cond delay="499"/>
                                          </p:stCondLst>
                                        </p:cTn>
                                        <p:tgtEl>
                                          <p:spTgt spid="123"/>
                                        </p:tgtEl>
                                        <p:attrNameLst>
                                          <p:attrName>style.visibility</p:attrName>
                                        </p:attrNameLst>
                                      </p:cBhvr>
                                      <p:to>
                                        <p:strVal val="hidden"/>
                                      </p:to>
                                    </p:set>
                                  </p:childTnLst>
                                </p:cTn>
                              </p:par>
                              <p:par>
                                <p:cTn id="624" presetID="9" presetClass="exit" presetSubtype="0" fill="hold" nodeType="withEffect">
                                  <p:stCondLst>
                                    <p:cond delay="0"/>
                                  </p:stCondLst>
                                  <p:childTnLst>
                                    <p:animEffect transition="out" filter="dissolve">
                                      <p:cBhvr>
                                        <p:cTn id="625" dur="500"/>
                                        <p:tgtEl>
                                          <p:spTgt spid="124"/>
                                        </p:tgtEl>
                                      </p:cBhvr>
                                    </p:animEffect>
                                    <p:set>
                                      <p:cBhvr>
                                        <p:cTn id="626" dur="1" fill="hold">
                                          <p:stCondLst>
                                            <p:cond delay="499"/>
                                          </p:stCondLst>
                                        </p:cTn>
                                        <p:tgtEl>
                                          <p:spTgt spid="124"/>
                                        </p:tgtEl>
                                        <p:attrNameLst>
                                          <p:attrName>style.visibility</p:attrName>
                                        </p:attrNameLst>
                                      </p:cBhvr>
                                      <p:to>
                                        <p:strVal val="hidden"/>
                                      </p:to>
                                    </p:set>
                                  </p:childTnLst>
                                </p:cTn>
                              </p:par>
                              <p:par>
                                <p:cTn id="627" presetID="9" presetClass="exit" presetSubtype="0" fill="hold" nodeType="withEffect">
                                  <p:stCondLst>
                                    <p:cond delay="0"/>
                                  </p:stCondLst>
                                  <p:childTnLst>
                                    <p:animEffect transition="out" filter="dissolve">
                                      <p:cBhvr>
                                        <p:cTn id="628" dur="500"/>
                                        <p:tgtEl>
                                          <p:spTgt spid="125"/>
                                        </p:tgtEl>
                                      </p:cBhvr>
                                    </p:animEffect>
                                    <p:set>
                                      <p:cBhvr>
                                        <p:cTn id="629" dur="1" fill="hold">
                                          <p:stCondLst>
                                            <p:cond delay="499"/>
                                          </p:stCondLst>
                                        </p:cTn>
                                        <p:tgtEl>
                                          <p:spTgt spid="125"/>
                                        </p:tgtEl>
                                        <p:attrNameLst>
                                          <p:attrName>style.visibility</p:attrName>
                                        </p:attrNameLst>
                                      </p:cBhvr>
                                      <p:to>
                                        <p:strVal val="hidden"/>
                                      </p:to>
                                    </p:set>
                                  </p:childTnLst>
                                </p:cTn>
                              </p:par>
                              <p:par>
                                <p:cTn id="630" presetID="9" presetClass="exit" presetSubtype="0" fill="hold" nodeType="withEffect">
                                  <p:stCondLst>
                                    <p:cond delay="0"/>
                                  </p:stCondLst>
                                  <p:childTnLst>
                                    <p:animEffect transition="out" filter="dissolve">
                                      <p:cBhvr>
                                        <p:cTn id="631" dur="500"/>
                                        <p:tgtEl>
                                          <p:spTgt spid="122"/>
                                        </p:tgtEl>
                                      </p:cBhvr>
                                    </p:animEffect>
                                    <p:set>
                                      <p:cBhvr>
                                        <p:cTn id="632" dur="1" fill="hold">
                                          <p:stCondLst>
                                            <p:cond delay="499"/>
                                          </p:stCondLst>
                                        </p:cTn>
                                        <p:tgtEl>
                                          <p:spTgt spid="122"/>
                                        </p:tgtEl>
                                        <p:attrNameLst>
                                          <p:attrName>style.visibility</p:attrName>
                                        </p:attrNameLst>
                                      </p:cBhvr>
                                      <p:to>
                                        <p:strVal val="hidden"/>
                                      </p:to>
                                    </p:set>
                                  </p:childTnLst>
                                </p:cTn>
                              </p:par>
                            </p:childTnLst>
                          </p:cTn>
                        </p:par>
                      </p:childTnLst>
                    </p:cTn>
                  </p:par>
                  <p:par>
                    <p:cTn id="633" fill="hold">
                      <p:stCondLst>
                        <p:cond delay="indefinite"/>
                      </p:stCondLst>
                      <p:childTnLst>
                        <p:par>
                          <p:cTn id="634" fill="hold">
                            <p:stCondLst>
                              <p:cond delay="0"/>
                            </p:stCondLst>
                            <p:childTnLst>
                              <p:par>
                                <p:cTn id="635" presetID="26" presetClass="entr" presetSubtype="0" fill="hold" nodeType="clickEffect">
                                  <p:stCondLst>
                                    <p:cond delay="0"/>
                                  </p:stCondLst>
                                  <p:childTnLst>
                                    <p:set>
                                      <p:cBhvr>
                                        <p:cTn id="636" dur="1" fill="hold">
                                          <p:stCondLst>
                                            <p:cond delay="0"/>
                                          </p:stCondLst>
                                        </p:cTn>
                                        <p:tgtEl>
                                          <p:spTgt spid="88"/>
                                        </p:tgtEl>
                                        <p:attrNameLst>
                                          <p:attrName>style.visibility</p:attrName>
                                        </p:attrNameLst>
                                      </p:cBhvr>
                                      <p:to>
                                        <p:strVal val="visible"/>
                                      </p:to>
                                    </p:set>
                                    <p:animEffect transition="in" filter="wipe(down)">
                                      <p:cBhvr>
                                        <p:cTn id="637" dur="580">
                                          <p:stCondLst>
                                            <p:cond delay="0"/>
                                          </p:stCondLst>
                                        </p:cTn>
                                        <p:tgtEl>
                                          <p:spTgt spid="88"/>
                                        </p:tgtEl>
                                      </p:cBhvr>
                                    </p:animEffect>
                                    <p:anim calcmode="lin" valueType="num">
                                      <p:cBhvr>
                                        <p:cTn id="638"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639"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640"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641"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642"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643" dur="26">
                                          <p:stCondLst>
                                            <p:cond delay="650"/>
                                          </p:stCondLst>
                                        </p:cTn>
                                        <p:tgtEl>
                                          <p:spTgt spid="88"/>
                                        </p:tgtEl>
                                      </p:cBhvr>
                                      <p:to x="100000" y="60000"/>
                                    </p:animScale>
                                    <p:animScale>
                                      <p:cBhvr>
                                        <p:cTn id="644" dur="166" decel="50000">
                                          <p:stCondLst>
                                            <p:cond delay="676"/>
                                          </p:stCondLst>
                                        </p:cTn>
                                        <p:tgtEl>
                                          <p:spTgt spid="88"/>
                                        </p:tgtEl>
                                      </p:cBhvr>
                                      <p:to x="100000" y="100000"/>
                                    </p:animScale>
                                    <p:animScale>
                                      <p:cBhvr>
                                        <p:cTn id="645" dur="26">
                                          <p:stCondLst>
                                            <p:cond delay="1312"/>
                                          </p:stCondLst>
                                        </p:cTn>
                                        <p:tgtEl>
                                          <p:spTgt spid="88"/>
                                        </p:tgtEl>
                                      </p:cBhvr>
                                      <p:to x="100000" y="80000"/>
                                    </p:animScale>
                                    <p:animScale>
                                      <p:cBhvr>
                                        <p:cTn id="646" dur="166" decel="50000">
                                          <p:stCondLst>
                                            <p:cond delay="1338"/>
                                          </p:stCondLst>
                                        </p:cTn>
                                        <p:tgtEl>
                                          <p:spTgt spid="88"/>
                                        </p:tgtEl>
                                      </p:cBhvr>
                                      <p:to x="100000" y="100000"/>
                                    </p:animScale>
                                    <p:animScale>
                                      <p:cBhvr>
                                        <p:cTn id="647" dur="26">
                                          <p:stCondLst>
                                            <p:cond delay="1642"/>
                                          </p:stCondLst>
                                        </p:cTn>
                                        <p:tgtEl>
                                          <p:spTgt spid="88"/>
                                        </p:tgtEl>
                                      </p:cBhvr>
                                      <p:to x="100000" y="90000"/>
                                    </p:animScale>
                                    <p:animScale>
                                      <p:cBhvr>
                                        <p:cTn id="648" dur="166" decel="50000">
                                          <p:stCondLst>
                                            <p:cond delay="1668"/>
                                          </p:stCondLst>
                                        </p:cTn>
                                        <p:tgtEl>
                                          <p:spTgt spid="88"/>
                                        </p:tgtEl>
                                      </p:cBhvr>
                                      <p:to x="100000" y="100000"/>
                                    </p:animScale>
                                    <p:animScale>
                                      <p:cBhvr>
                                        <p:cTn id="649" dur="26">
                                          <p:stCondLst>
                                            <p:cond delay="1808"/>
                                          </p:stCondLst>
                                        </p:cTn>
                                        <p:tgtEl>
                                          <p:spTgt spid="88"/>
                                        </p:tgtEl>
                                      </p:cBhvr>
                                      <p:to x="100000" y="95000"/>
                                    </p:animScale>
                                    <p:animScale>
                                      <p:cBhvr>
                                        <p:cTn id="650" dur="166" decel="50000">
                                          <p:stCondLst>
                                            <p:cond delay="1834"/>
                                          </p:stCondLst>
                                        </p:cTn>
                                        <p:tgtEl>
                                          <p:spTgt spid="88"/>
                                        </p:tgtEl>
                                      </p:cBhvr>
                                      <p:to x="100000" y="100000"/>
                                    </p:animScale>
                                  </p:childTnLst>
                                </p:cTn>
                              </p:par>
                              <p:par>
                                <p:cTn id="651" presetID="26" presetClass="entr" presetSubtype="0" fill="hold" nodeType="withEffect">
                                  <p:stCondLst>
                                    <p:cond delay="0"/>
                                  </p:stCondLst>
                                  <p:childTnLst>
                                    <p:set>
                                      <p:cBhvr>
                                        <p:cTn id="652" dur="1" fill="hold">
                                          <p:stCondLst>
                                            <p:cond delay="0"/>
                                          </p:stCondLst>
                                        </p:cTn>
                                        <p:tgtEl>
                                          <p:spTgt spid="95"/>
                                        </p:tgtEl>
                                        <p:attrNameLst>
                                          <p:attrName>style.visibility</p:attrName>
                                        </p:attrNameLst>
                                      </p:cBhvr>
                                      <p:to>
                                        <p:strVal val="visible"/>
                                      </p:to>
                                    </p:set>
                                    <p:animEffect transition="in" filter="wipe(down)">
                                      <p:cBhvr>
                                        <p:cTn id="653" dur="580">
                                          <p:stCondLst>
                                            <p:cond delay="0"/>
                                          </p:stCondLst>
                                        </p:cTn>
                                        <p:tgtEl>
                                          <p:spTgt spid="95"/>
                                        </p:tgtEl>
                                      </p:cBhvr>
                                    </p:animEffect>
                                    <p:anim calcmode="lin" valueType="num">
                                      <p:cBhvr>
                                        <p:cTn id="654"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655"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656"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657"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658"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659" dur="26">
                                          <p:stCondLst>
                                            <p:cond delay="650"/>
                                          </p:stCondLst>
                                        </p:cTn>
                                        <p:tgtEl>
                                          <p:spTgt spid="95"/>
                                        </p:tgtEl>
                                      </p:cBhvr>
                                      <p:to x="100000" y="60000"/>
                                    </p:animScale>
                                    <p:animScale>
                                      <p:cBhvr>
                                        <p:cTn id="660" dur="166" decel="50000">
                                          <p:stCondLst>
                                            <p:cond delay="676"/>
                                          </p:stCondLst>
                                        </p:cTn>
                                        <p:tgtEl>
                                          <p:spTgt spid="95"/>
                                        </p:tgtEl>
                                      </p:cBhvr>
                                      <p:to x="100000" y="100000"/>
                                    </p:animScale>
                                    <p:animScale>
                                      <p:cBhvr>
                                        <p:cTn id="661" dur="26">
                                          <p:stCondLst>
                                            <p:cond delay="1312"/>
                                          </p:stCondLst>
                                        </p:cTn>
                                        <p:tgtEl>
                                          <p:spTgt spid="95"/>
                                        </p:tgtEl>
                                      </p:cBhvr>
                                      <p:to x="100000" y="80000"/>
                                    </p:animScale>
                                    <p:animScale>
                                      <p:cBhvr>
                                        <p:cTn id="662" dur="166" decel="50000">
                                          <p:stCondLst>
                                            <p:cond delay="1338"/>
                                          </p:stCondLst>
                                        </p:cTn>
                                        <p:tgtEl>
                                          <p:spTgt spid="95"/>
                                        </p:tgtEl>
                                      </p:cBhvr>
                                      <p:to x="100000" y="100000"/>
                                    </p:animScale>
                                    <p:animScale>
                                      <p:cBhvr>
                                        <p:cTn id="663" dur="26">
                                          <p:stCondLst>
                                            <p:cond delay="1642"/>
                                          </p:stCondLst>
                                        </p:cTn>
                                        <p:tgtEl>
                                          <p:spTgt spid="95"/>
                                        </p:tgtEl>
                                      </p:cBhvr>
                                      <p:to x="100000" y="90000"/>
                                    </p:animScale>
                                    <p:animScale>
                                      <p:cBhvr>
                                        <p:cTn id="664" dur="166" decel="50000">
                                          <p:stCondLst>
                                            <p:cond delay="1668"/>
                                          </p:stCondLst>
                                        </p:cTn>
                                        <p:tgtEl>
                                          <p:spTgt spid="95"/>
                                        </p:tgtEl>
                                      </p:cBhvr>
                                      <p:to x="100000" y="100000"/>
                                    </p:animScale>
                                    <p:animScale>
                                      <p:cBhvr>
                                        <p:cTn id="665" dur="26">
                                          <p:stCondLst>
                                            <p:cond delay="1808"/>
                                          </p:stCondLst>
                                        </p:cTn>
                                        <p:tgtEl>
                                          <p:spTgt spid="95"/>
                                        </p:tgtEl>
                                      </p:cBhvr>
                                      <p:to x="100000" y="95000"/>
                                    </p:animScale>
                                    <p:animScale>
                                      <p:cBhvr>
                                        <p:cTn id="666" dur="166" decel="50000">
                                          <p:stCondLst>
                                            <p:cond delay="1834"/>
                                          </p:stCondLst>
                                        </p:cTn>
                                        <p:tgtEl>
                                          <p:spTgt spid="95"/>
                                        </p:tgtEl>
                                      </p:cBhvr>
                                      <p:to x="100000" y="100000"/>
                                    </p:animScale>
                                  </p:childTnLst>
                                </p:cTn>
                              </p:par>
                            </p:childTnLst>
                          </p:cTn>
                        </p:par>
                      </p:childTnLst>
                    </p:cTn>
                  </p:par>
                  <p:par>
                    <p:cTn id="667" fill="hold">
                      <p:stCondLst>
                        <p:cond delay="indefinite"/>
                      </p:stCondLst>
                      <p:childTnLst>
                        <p:par>
                          <p:cTn id="668" fill="hold">
                            <p:stCondLst>
                              <p:cond delay="0"/>
                            </p:stCondLst>
                            <p:childTnLst>
                              <p:par>
                                <p:cTn id="669" presetID="26" presetClass="entr" presetSubtype="0" fill="hold" nodeType="clickEffect">
                                  <p:stCondLst>
                                    <p:cond delay="0"/>
                                  </p:stCondLst>
                                  <p:childTnLst>
                                    <p:set>
                                      <p:cBhvr>
                                        <p:cTn id="670" dur="1" fill="hold">
                                          <p:stCondLst>
                                            <p:cond delay="0"/>
                                          </p:stCondLst>
                                        </p:cTn>
                                        <p:tgtEl>
                                          <p:spTgt spid="89"/>
                                        </p:tgtEl>
                                        <p:attrNameLst>
                                          <p:attrName>style.visibility</p:attrName>
                                        </p:attrNameLst>
                                      </p:cBhvr>
                                      <p:to>
                                        <p:strVal val="visible"/>
                                      </p:to>
                                    </p:set>
                                    <p:animEffect transition="in" filter="wipe(down)">
                                      <p:cBhvr>
                                        <p:cTn id="671" dur="580">
                                          <p:stCondLst>
                                            <p:cond delay="0"/>
                                          </p:stCondLst>
                                        </p:cTn>
                                        <p:tgtEl>
                                          <p:spTgt spid="89"/>
                                        </p:tgtEl>
                                      </p:cBhvr>
                                    </p:animEffect>
                                    <p:anim calcmode="lin" valueType="num">
                                      <p:cBhvr>
                                        <p:cTn id="672"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673"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674"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675"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676"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677" dur="26">
                                          <p:stCondLst>
                                            <p:cond delay="650"/>
                                          </p:stCondLst>
                                        </p:cTn>
                                        <p:tgtEl>
                                          <p:spTgt spid="89"/>
                                        </p:tgtEl>
                                      </p:cBhvr>
                                      <p:to x="100000" y="60000"/>
                                    </p:animScale>
                                    <p:animScale>
                                      <p:cBhvr>
                                        <p:cTn id="678" dur="166" decel="50000">
                                          <p:stCondLst>
                                            <p:cond delay="676"/>
                                          </p:stCondLst>
                                        </p:cTn>
                                        <p:tgtEl>
                                          <p:spTgt spid="89"/>
                                        </p:tgtEl>
                                      </p:cBhvr>
                                      <p:to x="100000" y="100000"/>
                                    </p:animScale>
                                    <p:animScale>
                                      <p:cBhvr>
                                        <p:cTn id="679" dur="26">
                                          <p:stCondLst>
                                            <p:cond delay="1312"/>
                                          </p:stCondLst>
                                        </p:cTn>
                                        <p:tgtEl>
                                          <p:spTgt spid="89"/>
                                        </p:tgtEl>
                                      </p:cBhvr>
                                      <p:to x="100000" y="80000"/>
                                    </p:animScale>
                                    <p:animScale>
                                      <p:cBhvr>
                                        <p:cTn id="680" dur="166" decel="50000">
                                          <p:stCondLst>
                                            <p:cond delay="1338"/>
                                          </p:stCondLst>
                                        </p:cTn>
                                        <p:tgtEl>
                                          <p:spTgt spid="89"/>
                                        </p:tgtEl>
                                      </p:cBhvr>
                                      <p:to x="100000" y="100000"/>
                                    </p:animScale>
                                    <p:animScale>
                                      <p:cBhvr>
                                        <p:cTn id="681" dur="26">
                                          <p:stCondLst>
                                            <p:cond delay="1642"/>
                                          </p:stCondLst>
                                        </p:cTn>
                                        <p:tgtEl>
                                          <p:spTgt spid="89"/>
                                        </p:tgtEl>
                                      </p:cBhvr>
                                      <p:to x="100000" y="90000"/>
                                    </p:animScale>
                                    <p:animScale>
                                      <p:cBhvr>
                                        <p:cTn id="682" dur="166" decel="50000">
                                          <p:stCondLst>
                                            <p:cond delay="1668"/>
                                          </p:stCondLst>
                                        </p:cTn>
                                        <p:tgtEl>
                                          <p:spTgt spid="89"/>
                                        </p:tgtEl>
                                      </p:cBhvr>
                                      <p:to x="100000" y="100000"/>
                                    </p:animScale>
                                    <p:animScale>
                                      <p:cBhvr>
                                        <p:cTn id="683" dur="26">
                                          <p:stCondLst>
                                            <p:cond delay="1808"/>
                                          </p:stCondLst>
                                        </p:cTn>
                                        <p:tgtEl>
                                          <p:spTgt spid="89"/>
                                        </p:tgtEl>
                                      </p:cBhvr>
                                      <p:to x="100000" y="95000"/>
                                    </p:animScale>
                                    <p:animScale>
                                      <p:cBhvr>
                                        <p:cTn id="684" dur="166" decel="50000">
                                          <p:stCondLst>
                                            <p:cond delay="1834"/>
                                          </p:stCondLst>
                                        </p:cTn>
                                        <p:tgtEl>
                                          <p:spTgt spid="89"/>
                                        </p:tgtEl>
                                      </p:cBhvr>
                                      <p:to x="100000" y="100000"/>
                                    </p:animScale>
                                  </p:childTnLst>
                                </p:cTn>
                              </p:par>
                              <p:par>
                                <p:cTn id="685" presetID="26" presetClass="entr" presetSubtype="0" fill="hold" nodeType="withEffect">
                                  <p:stCondLst>
                                    <p:cond delay="0"/>
                                  </p:stCondLst>
                                  <p:childTnLst>
                                    <p:set>
                                      <p:cBhvr>
                                        <p:cTn id="686" dur="1" fill="hold">
                                          <p:stCondLst>
                                            <p:cond delay="0"/>
                                          </p:stCondLst>
                                        </p:cTn>
                                        <p:tgtEl>
                                          <p:spTgt spid="87"/>
                                        </p:tgtEl>
                                        <p:attrNameLst>
                                          <p:attrName>style.visibility</p:attrName>
                                        </p:attrNameLst>
                                      </p:cBhvr>
                                      <p:to>
                                        <p:strVal val="visible"/>
                                      </p:to>
                                    </p:set>
                                    <p:animEffect transition="in" filter="wipe(down)">
                                      <p:cBhvr>
                                        <p:cTn id="687" dur="580">
                                          <p:stCondLst>
                                            <p:cond delay="0"/>
                                          </p:stCondLst>
                                        </p:cTn>
                                        <p:tgtEl>
                                          <p:spTgt spid="87"/>
                                        </p:tgtEl>
                                      </p:cBhvr>
                                    </p:animEffect>
                                    <p:anim calcmode="lin" valueType="num">
                                      <p:cBhvr>
                                        <p:cTn id="688"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689"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690"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691"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692"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693" dur="26">
                                          <p:stCondLst>
                                            <p:cond delay="650"/>
                                          </p:stCondLst>
                                        </p:cTn>
                                        <p:tgtEl>
                                          <p:spTgt spid="87"/>
                                        </p:tgtEl>
                                      </p:cBhvr>
                                      <p:to x="100000" y="60000"/>
                                    </p:animScale>
                                    <p:animScale>
                                      <p:cBhvr>
                                        <p:cTn id="694" dur="166" decel="50000">
                                          <p:stCondLst>
                                            <p:cond delay="676"/>
                                          </p:stCondLst>
                                        </p:cTn>
                                        <p:tgtEl>
                                          <p:spTgt spid="87"/>
                                        </p:tgtEl>
                                      </p:cBhvr>
                                      <p:to x="100000" y="100000"/>
                                    </p:animScale>
                                    <p:animScale>
                                      <p:cBhvr>
                                        <p:cTn id="695" dur="26">
                                          <p:stCondLst>
                                            <p:cond delay="1312"/>
                                          </p:stCondLst>
                                        </p:cTn>
                                        <p:tgtEl>
                                          <p:spTgt spid="87"/>
                                        </p:tgtEl>
                                      </p:cBhvr>
                                      <p:to x="100000" y="80000"/>
                                    </p:animScale>
                                    <p:animScale>
                                      <p:cBhvr>
                                        <p:cTn id="696" dur="166" decel="50000">
                                          <p:stCondLst>
                                            <p:cond delay="1338"/>
                                          </p:stCondLst>
                                        </p:cTn>
                                        <p:tgtEl>
                                          <p:spTgt spid="87"/>
                                        </p:tgtEl>
                                      </p:cBhvr>
                                      <p:to x="100000" y="100000"/>
                                    </p:animScale>
                                    <p:animScale>
                                      <p:cBhvr>
                                        <p:cTn id="697" dur="26">
                                          <p:stCondLst>
                                            <p:cond delay="1642"/>
                                          </p:stCondLst>
                                        </p:cTn>
                                        <p:tgtEl>
                                          <p:spTgt spid="87"/>
                                        </p:tgtEl>
                                      </p:cBhvr>
                                      <p:to x="100000" y="90000"/>
                                    </p:animScale>
                                    <p:animScale>
                                      <p:cBhvr>
                                        <p:cTn id="698" dur="166" decel="50000">
                                          <p:stCondLst>
                                            <p:cond delay="1668"/>
                                          </p:stCondLst>
                                        </p:cTn>
                                        <p:tgtEl>
                                          <p:spTgt spid="87"/>
                                        </p:tgtEl>
                                      </p:cBhvr>
                                      <p:to x="100000" y="100000"/>
                                    </p:animScale>
                                    <p:animScale>
                                      <p:cBhvr>
                                        <p:cTn id="699" dur="26">
                                          <p:stCondLst>
                                            <p:cond delay="1808"/>
                                          </p:stCondLst>
                                        </p:cTn>
                                        <p:tgtEl>
                                          <p:spTgt spid="87"/>
                                        </p:tgtEl>
                                      </p:cBhvr>
                                      <p:to x="100000" y="95000"/>
                                    </p:animScale>
                                    <p:animScale>
                                      <p:cBhvr>
                                        <p:cTn id="700" dur="166" decel="50000">
                                          <p:stCondLst>
                                            <p:cond delay="1834"/>
                                          </p:stCondLst>
                                        </p:cTn>
                                        <p:tgtEl>
                                          <p:spTgt spid="87"/>
                                        </p:tgtEl>
                                      </p:cBhvr>
                                      <p:to x="100000" y="100000"/>
                                    </p:animScale>
                                  </p:childTnLst>
                                </p:cTn>
                              </p:par>
                            </p:childTnLst>
                          </p:cTn>
                        </p:par>
                      </p:childTnLst>
                    </p:cTn>
                  </p:par>
                  <p:par>
                    <p:cTn id="701" fill="hold">
                      <p:stCondLst>
                        <p:cond delay="indefinite"/>
                      </p:stCondLst>
                      <p:childTnLst>
                        <p:par>
                          <p:cTn id="702" fill="hold">
                            <p:stCondLst>
                              <p:cond delay="0"/>
                            </p:stCondLst>
                            <p:childTnLst>
                              <p:par>
                                <p:cTn id="703" presetID="10" presetClass="entr" presetSubtype="0" fill="hold" grpId="0" nodeType="clickEffect">
                                  <p:stCondLst>
                                    <p:cond delay="0"/>
                                  </p:stCondLst>
                                  <p:childTnLst>
                                    <p:set>
                                      <p:cBhvr>
                                        <p:cTn id="704" dur="1" fill="hold">
                                          <p:stCondLst>
                                            <p:cond delay="0"/>
                                          </p:stCondLst>
                                        </p:cTn>
                                        <p:tgtEl>
                                          <p:spTgt spid="127"/>
                                        </p:tgtEl>
                                        <p:attrNameLst>
                                          <p:attrName>style.visibility</p:attrName>
                                        </p:attrNameLst>
                                      </p:cBhvr>
                                      <p:to>
                                        <p:strVal val="visible"/>
                                      </p:to>
                                    </p:set>
                                    <p:animEffect transition="in" filter="fade">
                                      <p:cBhvr>
                                        <p:cTn id="705" dur="500"/>
                                        <p:tgtEl>
                                          <p:spTgt spid="127"/>
                                        </p:tgtEl>
                                      </p:cBhvr>
                                    </p:animEffect>
                                  </p:childTnLst>
                                </p:cTn>
                              </p:par>
                            </p:childTnLst>
                          </p:cTn>
                        </p:par>
                      </p:childTnLst>
                    </p:cTn>
                  </p:par>
                  <p:par>
                    <p:cTn id="706" fill="hold">
                      <p:stCondLst>
                        <p:cond delay="indefinite"/>
                      </p:stCondLst>
                      <p:childTnLst>
                        <p:par>
                          <p:cTn id="707" fill="hold">
                            <p:stCondLst>
                              <p:cond delay="0"/>
                            </p:stCondLst>
                            <p:childTnLst>
                              <p:par>
                                <p:cTn id="708" presetID="9" presetClass="exit" presetSubtype="0" fill="hold" nodeType="clickEffect">
                                  <p:stCondLst>
                                    <p:cond delay="0"/>
                                  </p:stCondLst>
                                  <p:childTnLst>
                                    <p:animEffect transition="out" filter="dissolve">
                                      <p:cBhvr>
                                        <p:cTn id="709" dur="500"/>
                                        <p:tgtEl>
                                          <p:spTgt spid="88"/>
                                        </p:tgtEl>
                                      </p:cBhvr>
                                    </p:animEffect>
                                    <p:set>
                                      <p:cBhvr>
                                        <p:cTn id="710" dur="1" fill="hold">
                                          <p:stCondLst>
                                            <p:cond delay="499"/>
                                          </p:stCondLst>
                                        </p:cTn>
                                        <p:tgtEl>
                                          <p:spTgt spid="88"/>
                                        </p:tgtEl>
                                        <p:attrNameLst>
                                          <p:attrName>style.visibility</p:attrName>
                                        </p:attrNameLst>
                                      </p:cBhvr>
                                      <p:to>
                                        <p:strVal val="hidden"/>
                                      </p:to>
                                    </p:set>
                                  </p:childTnLst>
                                </p:cTn>
                              </p:par>
                              <p:par>
                                <p:cTn id="711" presetID="9" presetClass="exit" presetSubtype="0" fill="hold" nodeType="withEffect">
                                  <p:stCondLst>
                                    <p:cond delay="0"/>
                                  </p:stCondLst>
                                  <p:childTnLst>
                                    <p:animEffect transition="out" filter="dissolve">
                                      <p:cBhvr>
                                        <p:cTn id="712" dur="500"/>
                                        <p:tgtEl>
                                          <p:spTgt spid="95"/>
                                        </p:tgtEl>
                                      </p:cBhvr>
                                    </p:animEffect>
                                    <p:set>
                                      <p:cBhvr>
                                        <p:cTn id="713" dur="1" fill="hold">
                                          <p:stCondLst>
                                            <p:cond delay="499"/>
                                          </p:stCondLst>
                                        </p:cTn>
                                        <p:tgtEl>
                                          <p:spTgt spid="95"/>
                                        </p:tgtEl>
                                        <p:attrNameLst>
                                          <p:attrName>style.visibility</p:attrName>
                                        </p:attrNameLst>
                                      </p:cBhvr>
                                      <p:to>
                                        <p:strVal val="hidden"/>
                                      </p:to>
                                    </p:set>
                                  </p:childTnLst>
                                </p:cTn>
                              </p:par>
                              <p:par>
                                <p:cTn id="714" presetID="9" presetClass="exit" presetSubtype="0" fill="hold" nodeType="withEffect">
                                  <p:stCondLst>
                                    <p:cond delay="0"/>
                                  </p:stCondLst>
                                  <p:childTnLst>
                                    <p:animEffect transition="out" filter="dissolve">
                                      <p:cBhvr>
                                        <p:cTn id="715" dur="500"/>
                                        <p:tgtEl>
                                          <p:spTgt spid="89"/>
                                        </p:tgtEl>
                                      </p:cBhvr>
                                    </p:animEffect>
                                    <p:set>
                                      <p:cBhvr>
                                        <p:cTn id="716" dur="1" fill="hold">
                                          <p:stCondLst>
                                            <p:cond delay="499"/>
                                          </p:stCondLst>
                                        </p:cTn>
                                        <p:tgtEl>
                                          <p:spTgt spid="89"/>
                                        </p:tgtEl>
                                        <p:attrNameLst>
                                          <p:attrName>style.visibility</p:attrName>
                                        </p:attrNameLst>
                                      </p:cBhvr>
                                      <p:to>
                                        <p:strVal val="hidden"/>
                                      </p:to>
                                    </p:set>
                                  </p:childTnLst>
                                </p:cTn>
                              </p:par>
                              <p:par>
                                <p:cTn id="717" presetID="9" presetClass="exit" presetSubtype="0" fill="hold" nodeType="withEffect">
                                  <p:stCondLst>
                                    <p:cond delay="0"/>
                                  </p:stCondLst>
                                  <p:childTnLst>
                                    <p:animEffect transition="out" filter="dissolve">
                                      <p:cBhvr>
                                        <p:cTn id="718" dur="500"/>
                                        <p:tgtEl>
                                          <p:spTgt spid="87"/>
                                        </p:tgtEl>
                                      </p:cBhvr>
                                    </p:animEffect>
                                    <p:set>
                                      <p:cBhvr>
                                        <p:cTn id="719" dur="1" fill="hold">
                                          <p:stCondLst>
                                            <p:cond delay="499"/>
                                          </p:stCondLst>
                                        </p:cTn>
                                        <p:tgtEl>
                                          <p:spTgt spid="87"/>
                                        </p:tgtEl>
                                        <p:attrNameLst>
                                          <p:attrName>style.visibility</p:attrName>
                                        </p:attrNameLst>
                                      </p:cBhvr>
                                      <p:to>
                                        <p:strVal val="hidden"/>
                                      </p:to>
                                    </p:set>
                                  </p:childTnLst>
                                </p:cTn>
                              </p:par>
                              <p:par>
                                <p:cTn id="720" presetID="9" presetClass="exit" presetSubtype="0" fill="hold" grpId="1" nodeType="withEffect">
                                  <p:stCondLst>
                                    <p:cond delay="0"/>
                                  </p:stCondLst>
                                  <p:childTnLst>
                                    <p:animEffect transition="out" filter="dissolve">
                                      <p:cBhvr>
                                        <p:cTn id="721" dur="500"/>
                                        <p:tgtEl>
                                          <p:spTgt spid="127"/>
                                        </p:tgtEl>
                                      </p:cBhvr>
                                    </p:animEffect>
                                    <p:set>
                                      <p:cBhvr>
                                        <p:cTn id="722" dur="1" fill="hold">
                                          <p:stCondLst>
                                            <p:cond delay="499"/>
                                          </p:stCondLst>
                                        </p:cTn>
                                        <p:tgtEl>
                                          <p:spTgt spid="1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5" grpId="0"/>
      <p:bldP spid="105" grpId="1"/>
      <p:bldP spid="108" grpId="0"/>
      <p:bldP spid="108" grpId="1"/>
      <p:bldP spid="112" grpId="0"/>
      <p:bldP spid="112" grpId="1"/>
      <p:bldP spid="116" grpId="0"/>
      <p:bldP spid="116" grpId="1"/>
      <p:bldP spid="121" grpId="0"/>
      <p:bldP spid="121" grpId="1"/>
      <p:bldP spid="126" grpId="0"/>
      <p:bldP spid="126" grpId="1"/>
      <p:bldP spid="127" grpId="0"/>
      <p:bldP spid="12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490109" cy="480131"/>
          </a:xfrm>
          <a:prstGeom prst="rect">
            <a:avLst/>
          </a:prstGeom>
          <a:noFill/>
        </p:spPr>
        <p:txBody>
          <a:bodyPr wrap="square">
            <a:spAutoFit/>
          </a:bodyPr>
          <a:lstStyle/>
          <a:p>
            <a:pPr lvl="0">
              <a:lnSpc>
                <a:spcPct val="90000"/>
              </a:lnSpc>
              <a:spcBef>
                <a:spcPct val="0"/>
              </a:spcBef>
              <a:defRPr/>
            </a:pP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Qué</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número</a:t>
            </a:r>
            <a:r>
              <a:rPr lang="en-GB" sz="2800" b="1" dirty="0">
                <a:solidFill>
                  <a:srgbClr val="002060"/>
                </a:solidFill>
                <a:latin typeface="Century Gothic" panose="020B0502020202020204" pitchFamily="34" charset="0"/>
              </a:rPr>
              <a:t> es?</a:t>
            </a:r>
          </a:p>
        </p:txBody>
      </p:sp>
      <p:sp>
        <p:nvSpPr>
          <p:cNvPr id="98" name="Rectangle 97">
            <a:extLst>
              <a:ext uri="{FF2B5EF4-FFF2-40B4-BE49-F238E27FC236}">
                <a16:creationId xmlns:a16="http://schemas.microsoft.com/office/drawing/2014/main" id="{620D76AF-9267-40FC-90C6-ACC414E2ECB2}"/>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53" name="Table 3">
            <a:extLst>
              <a:ext uri="{FF2B5EF4-FFF2-40B4-BE49-F238E27FC236}">
                <a16:creationId xmlns:a16="http://schemas.microsoft.com/office/drawing/2014/main" id="{EC4C87A1-7FB3-4C1F-9C61-0C98B8A506B6}"/>
              </a:ext>
            </a:extLst>
          </p:cNvPr>
          <p:cNvGraphicFramePr>
            <a:graphicFrameLocks noGrp="1"/>
          </p:cNvGraphicFramePr>
          <p:nvPr>
            <p:extLst>
              <p:ext uri="{D42A27DB-BD31-4B8C-83A1-F6EECF244321}">
                <p14:modId xmlns:p14="http://schemas.microsoft.com/office/powerpoint/2010/main" val="2584224588"/>
              </p:ext>
            </p:extLst>
          </p:nvPr>
        </p:nvGraphicFramePr>
        <p:xfrm>
          <a:off x="6004234" y="1825706"/>
          <a:ext cx="3523699" cy="4784765"/>
        </p:xfrm>
        <a:graphic>
          <a:graphicData uri="http://schemas.openxmlformats.org/drawingml/2006/table">
            <a:tbl>
              <a:tblPr firstRow="1" bandRow="1">
                <a:tableStyleId>{5940675A-B579-460E-94D1-54222C63F5DA}</a:tableStyleId>
              </a:tblPr>
              <a:tblGrid>
                <a:gridCol w="830893">
                  <a:extLst>
                    <a:ext uri="{9D8B030D-6E8A-4147-A177-3AD203B41FA5}">
                      <a16:colId xmlns:a16="http://schemas.microsoft.com/office/drawing/2014/main" val="471594560"/>
                    </a:ext>
                  </a:extLst>
                </a:gridCol>
                <a:gridCol w="2692806">
                  <a:extLst>
                    <a:ext uri="{9D8B030D-6E8A-4147-A177-3AD203B41FA5}">
                      <a16:colId xmlns:a16="http://schemas.microsoft.com/office/drawing/2014/main" val="3373943717"/>
                    </a:ext>
                  </a:extLst>
                </a:gridCol>
              </a:tblGrid>
              <a:tr h="956953">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96354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10878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19804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17135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5028604"/>
                  </a:ext>
                </a:extLst>
              </a:tr>
            </a:tbl>
          </a:graphicData>
        </a:graphic>
      </p:graphicFrame>
      <p:pic>
        <p:nvPicPr>
          <p:cNvPr id="54" name="Google Shape;221;p10">
            <a:extLst>
              <a:ext uri="{FF2B5EF4-FFF2-40B4-BE49-F238E27FC236}">
                <a16:creationId xmlns:a16="http://schemas.microsoft.com/office/drawing/2014/main" id="{746B2B73-E91C-4727-BBFE-3A5E415BCB9B}"/>
              </a:ext>
            </a:extLst>
          </p:cNvPr>
          <p:cNvPicPr preferRelativeResize="0"/>
          <p:nvPr/>
        </p:nvPicPr>
        <p:blipFill rotWithShape="1">
          <a:blip r:embed="rId3">
            <a:alphaModFix/>
          </a:blip>
          <a:srcRect/>
          <a:stretch/>
        </p:blipFill>
        <p:spPr>
          <a:xfrm>
            <a:off x="11008441" y="-174325"/>
            <a:ext cx="1166103" cy="1183191"/>
          </a:xfrm>
          <a:prstGeom prst="rect">
            <a:avLst/>
          </a:prstGeom>
          <a:noFill/>
          <a:ln>
            <a:noFill/>
          </a:ln>
        </p:spPr>
      </p:pic>
      <p:sp>
        <p:nvSpPr>
          <p:cNvPr id="55" name="Title 1">
            <a:extLst>
              <a:ext uri="{FF2B5EF4-FFF2-40B4-BE49-F238E27FC236}">
                <a16:creationId xmlns:a16="http://schemas.microsoft.com/office/drawing/2014/main" id="{03E849A8-B953-4CD0-BC5B-1554E2DD56C9}"/>
              </a:ext>
            </a:extLst>
          </p:cNvPr>
          <p:cNvSpPr txBox="1">
            <a:spLocks/>
          </p:cNvSpPr>
          <p:nvPr/>
        </p:nvSpPr>
        <p:spPr>
          <a:xfrm>
            <a:off x="10850877" y="816545"/>
            <a:ext cx="1354845" cy="384802"/>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6" name="TextBox 55">
            <a:extLst>
              <a:ext uri="{FF2B5EF4-FFF2-40B4-BE49-F238E27FC236}">
                <a16:creationId xmlns:a16="http://schemas.microsoft.com/office/drawing/2014/main" id="{80B98213-6587-452F-9A04-8BCBE76710DA}"/>
              </a:ext>
            </a:extLst>
          </p:cNvPr>
          <p:cNvSpPr txBox="1"/>
          <p:nvPr/>
        </p:nvSpPr>
        <p:spPr>
          <a:xfrm>
            <a:off x="294777" y="1125311"/>
            <a:ext cx="30766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
        <p:nvSpPr>
          <p:cNvPr id="57" name="Rectangle 56">
            <a:hlinkClick r:id="" action="ppaction://noaction">
              <a:snd r:embed="rId4" name="s6 2.wav"/>
            </a:hlinkClick>
            <a:extLst>
              <a:ext uri="{FF2B5EF4-FFF2-40B4-BE49-F238E27FC236}">
                <a16:creationId xmlns:a16="http://schemas.microsoft.com/office/drawing/2014/main" id="{956E8DDA-D6B8-4E21-B7B2-9BAF049DD616}"/>
              </a:ext>
            </a:extLst>
          </p:cNvPr>
          <p:cNvSpPr/>
          <p:nvPr/>
        </p:nvSpPr>
        <p:spPr>
          <a:xfrm>
            <a:off x="6083120" y="2101857"/>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8" name="TextBox 57">
            <a:extLst>
              <a:ext uri="{FF2B5EF4-FFF2-40B4-BE49-F238E27FC236}">
                <a16:creationId xmlns:a16="http://schemas.microsoft.com/office/drawing/2014/main" id="{D411D294-6D9A-444C-AE9B-38027A2C08FA}"/>
              </a:ext>
            </a:extLst>
          </p:cNvPr>
          <p:cNvSpPr txBox="1"/>
          <p:nvPr/>
        </p:nvSpPr>
        <p:spPr>
          <a:xfrm>
            <a:off x="9549859" y="2045595"/>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22</a:t>
            </a:r>
          </a:p>
        </p:txBody>
      </p:sp>
      <p:sp>
        <p:nvSpPr>
          <p:cNvPr id="59" name="TextBox 58">
            <a:extLst>
              <a:ext uri="{FF2B5EF4-FFF2-40B4-BE49-F238E27FC236}">
                <a16:creationId xmlns:a16="http://schemas.microsoft.com/office/drawing/2014/main" id="{06D7D083-89F0-43F1-9BE1-3F3F5324DFF7}"/>
              </a:ext>
            </a:extLst>
          </p:cNvPr>
          <p:cNvSpPr txBox="1"/>
          <p:nvPr/>
        </p:nvSpPr>
        <p:spPr>
          <a:xfrm>
            <a:off x="6829345" y="2048943"/>
            <a:ext cx="2017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veintidós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Rectangle 59">
            <a:hlinkClick r:id="" action="ppaction://noaction">
              <a:snd r:embed="rId5" name="s6 10.wav"/>
            </a:hlinkClick>
            <a:extLst>
              <a:ext uri="{FF2B5EF4-FFF2-40B4-BE49-F238E27FC236}">
                <a16:creationId xmlns:a16="http://schemas.microsoft.com/office/drawing/2014/main" id="{9F263D8A-FBD3-490F-9F5D-F94566A6A110}"/>
              </a:ext>
            </a:extLst>
          </p:cNvPr>
          <p:cNvSpPr/>
          <p:nvPr/>
        </p:nvSpPr>
        <p:spPr>
          <a:xfrm>
            <a:off x="6086730" y="301632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1" name="Rectangle 60">
            <a:hlinkClick r:id="" action="ppaction://noaction">
              <a:snd r:embed="rId6" name="s6 4.wav"/>
            </a:hlinkClick>
            <a:extLst>
              <a:ext uri="{FF2B5EF4-FFF2-40B4-BE49-F238E27FC236}">
                <a16:creationId xmlns:a16="http://schemas.microsoft.com/office/drawing/2014/main" id="{F05C4F61-15DC-4312-9E02-E9630249F222}"/>
              </a:ext>
            </a:extLst>
          </p:cNvPr>
          <p:cNvSpPr/>
          <p:nvPr/>
        </p:nvSpPr>
        <p:spPr>
          <a:xfrm>
            <a:off x="6085186" y="401760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2" name="Rectangle 61">
            <a:hlinkClick r:id="" action="ppaction://noaction">
              <a:snd r:embed="rId7" name="s6 7.wav"/>
            </a:hlinkClick>
            <a:extLst>
              <a:ext uri="{FF2B5EF4-FFF2-40B4-BE49-F238E27FC236}">
                <a16:creationId xmlns:a16="http://schemas.microsoft.com/office/drawing/2014/main" id="{0A224F08-2724-4924-AE67-D410DE7502B3}"/>
              </a:ext>
            </a:extLst>
          </p:cNvPr>
          <p:cNvSpPr/>
          <p:nvPr/>
        </p:nvSpPr>
        <p:spPr>
          <a:xfrm>
            <a:off x="6066983" y="4973674"/>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63" name="Rectangle 62">
            <a:hlinkClick r:id="" action="ppaction://noaction">
              <a:snd r:embed="rId8" name="s6 3.wav"/>
            </a:hlinkClick>
            <a:extLst>
              <a:ext uri="{FF2B5EF4-FFF2-40B4-BE49-F238E27FC236}">
                <a16:creationId xmlns:a16="http://schemas.microsoft.com/office/drawing/2014/main" id="{E178FC96-403F-413B-B4C1-2C75F8ADE446}"/>
              </a:ext>
            </a:extLst>
          </p:cNvPr>
          <p:cNvSpPr/>
          <p:nvPr/>
        </p:nvSpPr>
        <p:spPr>
          <a:xfrm>
            <a:off x="6056892" y="592973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64" name="TextBox 63">
            <a:extLst>
              <a:ext uri="{FF2B5EF4-FFF2-40B4-BE49-F238E27FC236}">
                <a16:creationId xmlns:a16="http://schemas.microsoft.com/office/drawing/2014/main" id="{E49018E7-4471-49A0-BED6-4DDD0F147E10}"/>
              </a:ext>
            </a:extLst>
          </p:cNvPr>
          <p:cNvSpPr txBox="1"/>
          <p:nvPr/>
        </p:nvSpPr>
        <p:spPr>
          <a:xfrm>
            <a:off x="9541570" y="3006771"/>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30</a:t>
            </a:r>
          </a:p>
        </p:txBody>
      </p:sp>
      <p:sp>
        <p:nvSpPr>
          <p:cNvPr id="65" name="TextBox 64">
            <a:extLst>
              <a:ext uri="{FF2B5EF4-FFF2-40B4-BE49-F238E27FC236}">
                <a16:creationId xmlns:a16="http://schemas.microsoft.com/office/drawing/2014/main" id="{F29151B9-C938-453C-A35F-24F5F3B1381A}"/>
              </a:ext>
            </a:extLst>
          </p:cNvPr>
          <p:cNvSpPr txBox="1"/>
          <p:nvPr/>
        </p:nvSpPr>
        <p:spPr>
          <a:xfrm>
            <a:off x="6850139" y="2993828"/>
            <a:ext cx="2017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treinta</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9F969E6D-1481-4E0E-8730-ADE93CDB5BA0}"/>
              </a:ext>
            </a:extLst>
          </p:cNvPr>
          <p:cNvSpPr txBox="1"/>
          <p:nvPr/>
        </p:nvSpPr>
        <p:spPr>
          <a:xfrm>
            <a:off x="9546196" y="4017609"/>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24</a:t>
            </a:r>
          </a:p>
        </p:txBody>
      </p:sp>
      <p:sp>
        <p:nvSpPr>
          <p:cNvPr id="67" name="TextBox 66">
            <a:extLst>
              <a:ext uri="{FF2B5EF4-FFF2-40B4-BE49-F238E27FC236}">
                <a16:creationId xmlns:a16="http://schemas.microsoft.com/office/drawing/2014/main" id="{8B4C9796-E6CC-4E83-A5CF-B45C1CA38E6D}"/>
              </a:ext>
            </a:extLst>
          </p:cNvPr>
          <p:cNvSpPr txBox="1"/>
          <p:nvPr/>
        </p:nvSpPr>
        <p:spPr>
          <a:xfrm>
            <a:off x="6970471" y="3979917"/>
            <a:ext cx="23439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veinticuatro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6C58DD78-8E4F-40FA-9965-2F90E0FB7AF2}"/>
              </a:ext>
            </a:extLst>
          </p:cNvPr>
          <p:cNvSpPr txBox="1"/>
          <p:nvPr/>
        </p:nvSpPr>
        <p:spPr>
          <a:xfrm>
            <a:off x="9553946" y="4946691"/>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27</a:t>
            </a:r>
          </a:p>
        </p:txBody>
      </p:sp>
      <p:sp>
        <p:nvSpPr>
          <p:cNvPr id="69" name="TextBox 68">
            <a:extLst>
              <a:ext uri="{FF2B5EF4-FFF2-40B4-BE49-F238E27FC236}">
                <a16:creationId xmlns:a16="http://schemas.microsoft.com/office/drawing/2014/main" id="{59E87CB5-79AF-44EB-B932-96851978B9F5}"/>
              </a:ext>
            </a:extLst>
          </p:cNvPr>
          <p:cNvSpPr txBox="1"/>
          <p:nvPr/>
        </p:nvSpPr>
        <p:spPr>
          <a:xfrm>
            <a:off x="6931150" y="4883298"/>
            <a:ext cx="2017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veintisiete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54C98F58-6950-44CF-8CE0-17D0187C29AB}"/>
              </a:ext>
            </a:extLst>
          </p:cNvPr>
          <p:cNvSpPr txBox="1"/>
          <p:nvPr/>
        </p:nvSpPr>
        <p:spPr>
          <a:xfrm>
            <a:off x="9541570" y="5948142"/>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23</a:t>
            </a:r>
          </a:p>
        </p:txBody>
      </p:sp>
      <p:sp>
        <p:nvSpPr>
          <p:cNvPr id="73" name="TextBox 72">
            <a:extLst>
              <a:ext uri="{FF2B5EF4-FFF2-40B4-BE49-F238E27FC236}">
                <a16:creationId xmlns:a16="http://schemas.microsoft.com/office/drawing/2014/main" id="{3EEFBC59-263D-4530-B3CC-016F3540D177}"/>
              </a:ext>
            </a:extLst>
          </p:cNvPr>
          <p:cNvSpPr txBox="1"/>
          <p:nvPr/>
        </p:nvSpPr>
        <p:spPr>
          <a:xfrm>
            <a:off x="6829345" y="5884651"/>
            <a:ext cx="21814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veintitrés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74" name="Table 3">
            <a:extLst>
              <a:ext uri="{FF2B5EF4-FFF2-40B4-BE49-F238E27FC236}">
                <a16:creationId xmlns:a16="http://schemas.microsoft.com/office/drawing/2014/main" id="{620F7B06-550F-4B3F-90D7-A3251CF89B20}"/>
              </a:ext>
            </a:extLst>
          </p:cNvPr>
          <p:cNvGraphicFramePr>
            <a:graphicFrameLocks noGrp="1"/>
          </p:cNvGraphicFramePr>
          <p:nvPr>
            <p:extLst>
              <p:ext uri="{D42A27DB-BD31-4B8C-83A1-F6EECF244321}">
                <p14:modId xmlns:p14="http://schemas.microsoft.com/office/powerpoint/2010/main" val="412506185"/>
              </p:ext>
            </p:extLst>
          </p:nvPr>
        </p:nvGraphicFramePr>
        <p:xfrm>
          <a:off x="1479863" y="1825706"/>
          <a:ext cx="3464007" cy="4784765"/>
        </p:xfrm>
        <a:graphic>
          <a:graphicData uri="http://schemas.openxmlformats.org/drawingml/2006/table">
            <a:tbl>
              <a:tblPr firstRow="1" bandRow="1">
                <a:tableStyleId>{5940675A-B579-460E-94D1-54222C63F5DA}</a:tableStyleId>
              </a:tblPr>
              <a:tblGrid>
                <a:gridCol w="816818">
                  <a:extLst>
                    <a:ext uri="{9D8B030D-6E8A-4147-A177-3AD203B41FA5}">
                      <a16:colId xmlns:a16="http://schemas.microsoft.com/office/drawing/2014/main" val="471594560"/>
                    </a:ext>
                  </a:extLst>
                </a:gridCol>
                <a:gridCol w="2647189">
                  <a:extLst>
                    <a:ext uri="{9D8B030D-6E8A-4147-A177-3AD203B41FA5}">
                      <a16:colId xmlns:a16="http://schemas.microsoft.com/office/drawing/2014/main" val="3373943717"/>
                    </a:ext>
                  </a:extLst>
                </a:gridCol>
              </a:tblGrid>
              <a:tr h="956953">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96354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10878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19804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17135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5028604"/>
                  </a:ext>
                </a:extLst>
              </a:tr>
            </a:tbl>
          </a:graphicData>
        </a:graphic>
      </p:graphicFrame>
      <p:sp>
        <p:nvSpPr>
          <p:cNvPr id="75" name="Rectangle 74">
            <a:hlinkClick r:id="" action="ppaction://noaction">
              <a:snd r:embed="rId9" name="s6 5.wav"/>
            </a:hlinkClick>
            <a:extLst>
              <a:ext uri="{FF2B5EF4-FFF2-40B4-BE49-F238E27FC236}">
                <a16:creationId xmlns:a16="http://schemas.microsoft.com/office/drawing/2014/main" id="{07C3D10A-B7FF-432B-A297-5048B4988AF8}"/>
              </a:ext>
            </a:extLst>
          </p:cNvPr>
          <p:cNvSpPr/>
          <p:nvPr/>
        </p:nvSpPr>
        <p:spPr>
          <a:xfrm>
            <a:off x="1558749" y="2101857"/>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9" name="TextBox 78">
            <a:extLst>
              <a:ext uri="{FF2B5EF4-FFF2-40B4-BE49-F238E27FC236}">
                <a16:creationId xmlns:a16="http://schemas.microsoft.com/office/drawing/2014/main" id="{E5F62F41-D77C-41DD-B484-A683DDE67D5A}"/>
              </a:ext>
            </a:extLst>
          </p:cNvPr>
          <p:cNvSpPr txBox="1"/>
          <p:nvPr/>
        </p:nvSpPr>
        <p:spPr>
          <a:xfrm>
            <a:off x="4898264" y="2124342"/>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25</a:t>
            </a:r>
          </a:p>
        </p:txBody>
      </p:sp>
      <p:sp>
        <p:nvSpPr>
          <p:cNvPr id="91" name="TextBox 90">
            <a:extLst>
              <a:ext uri="{FF2B5EF4-FFF2-40B4-BE49-F238E27FC236}">
                <a16:creationId xmlns:a16="http://schemas.microsoft.com/office/drawing/2014/main" id="{9FD8F557-2C74-4CD8-AC44-EF5BDF34D8AE}"/>
              </a:ext>
            </a:extLst>
          </p:cNvPr>
          <p:cNvSpPr txBox="1"/>
          <p:nvPr/>
        </p:nvSpPr>
        <p:spPr>
          <a:xfrm>
            <a:off x="2349765" y="2076819"/>
            <a:ext cx="21064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veinticinco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Rectangle 91">
            <a:hlinkClick r:id="" action="ppaction://noaction">
              <a:snd r:embed="rId10" name="s6 11.wav"/>
            </a:hlinkClick>
            <a:extLst>
              <a:ext uri="{FF2B5EF4-FFF2-40B4-BE49-F238E27FC236}">
                <a16:creationId xmlns:a16="http://schemas.microsoft.com/office/drawing/2014/main" id="{42187978-28D2-4B0D-934C-FE178AAD3BAD}"/>
              </a:ext>
            </a:extLst>
          </p:cNvPr>
          <p:cNvSpPr/>
          <p:nvPr/>
        </p:nvSpPr>
        <p:spPr>
          <a:xfrm>
            <a:off x="1562359" y="301632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3" name="Rectangle 92">
            <a:hlinkClick r:id="" action="ppaction://noaction">
              <a:snd r:embed="rId11" name="s6 9.wav"/>
            </a:hlinkClick>
            <a:extLst>
              <a:ext uri="{FF2B5EF4-FFF2-40B4-BE49-F238E27FC236}">
                <a16:creationId xmlns:a16="http://schemas.microsoft.com/office/drawing/2014/main" id="{630EB075-4A51-4ABB-852F-BEDCF9906793}"/>
              </a:ext>
            </a:extLst>
          </p:cNvPr>
          <p:cNvSpPr/>
          <p:nvPr/>
        </p:nvSpPr>
        <p:spPr>
          <a:xfrm>
            <a:off x="1560815" y="401760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94" name="Rectangle 93">
            <a:hlinkClick r:id="" action="ppaction://noaction">
              <a:snd r:embed="rId12" name="s6 6.wav"/>
            </a:hlinkClick>
            <a:extLst>
              <a:ext uri="{FF2B5EF4-FFF2-40B4-BE49-F238E27FC236}">
                <a16:creationId xmlns:a16="http://schemas.microsoft.com/office/drawing/2014/main" id="{138DDFCD-9459-4665-88D7-658AC9B3668E}"/>
              </a:ext>
            </a:extLst>
          </p:cNvPr>
          <p:cNvSpPr/>
          <p:nvPr/>
        </p:nvSpPr>
        <p:spPr>
          <a:xfrm>
            <a:off x="1542612" y="4973674"/>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9" name="Rectangle 98">
            <a:hlinkClick r:id="" action="ppaction://noaction">
              <a:snd r:embed="rId13" name="s6 8.wav"/>
            </a:hlinkClick>
            <a:extLst>
              <a:ext uri="{FF2B5EF4-FFF2-40B4-BE49-F238E27FC236}">
                <a16:creationId xmlns:a16="http://schemas.microsoft.com/office/drawing/2014/main" id="{DB5DE9B5-5893-4589-951D-420D9AED4111}"/>
              </a:ext>
            </a:extLst>
          </p:cNvPr>
          <p:cNvSpPr/>
          <p:nvPr/>
        </p:nvSpPr>
        <p:spPr>
          <a:xfrm>
            <a:off x="1532521" y="592973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0" name="TextBox 99">
            <a:extLst>
              <a:ext uri="{FF2B5EF4-FFF2-40B4-BE49-F238E27FC236}">
                <a16:creationId xmlns:a16="http://schemas.microsoft.com/office/drawing/2014/main" id="{AF6FA9A7-B680-4C69-A3A7-6A93F318891B}"/>
              </a:ext>
            </a:extLst>
          </p:cNvPr>
          <p:cNvSpPr txBox="1"/>
          <p:nvPr/>
        </p:nvSpPr>
        <p:spPr>
          <a:xfrm>
            <a:off x="4898264" y="3080559"/>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31</a:t>
            </a:r>
          </a:p>
        </p:txBody>
      </p:sp>
      <p:sp>
        <p:nvSpPr>
          <p:cNvPr id="101" name="TextBox 100">
            <a:extLst>
              <a:ext uri="{FF2B5EF4-FFF2-40B4-BE49-F238E27FC236}">
                <a16:creationId xmlns:a16="http://schemas.microsoft.com/office/drawing/2014/main" id="{36E9F8B1-339F-41E0-993E-044D89E987FF}"/>
              </a:ext>
            </a:extLst>
          </p:cNvPr>
          <p:cNvSpPr txBox="1"/>
          <p:nvPr/>
        </p:nvSpPr>
        <p:spPr>
          <a:xfrm>
            <a:off x="2402986" y="2981733"/>
            <a:ext cx="23486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treinta</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CD33EA40-BA75-402C-89C4-1AC6C7774996}"/>
              </a:ext>
            </a:extLst>
          </p:cNvPr>
          <p:cNvSpPr txBox="1"/>
          <p:nvPr/>
        </p:nvSpPr>
        <p:spPr>
          <a:xfrm>
            <a:off x="4924559" y="4081912"/>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29</a:t>
            </a:r>
          </a:p>
        </p:txBody>
      </p:sp>
      <p:sp>
        <p:nvSpPr>
          <p:cNvPr id="103" name="TextBox 102">
            <a:extLst>
              <a:ext uri="{FF2B5EF4-FFF2-40B4-BE49-F238E27FC236}">
                <a16:creationId xmlns:a16="http://schemas.microsoft.com/office/drawing/2014/main" id="{04C8238F-EB85-4FAD-90F3-2A27F619E0AF}"/>
              </a:ext>
            </a:extLst>
          </p:cNvPr>
          <p:cNvSpPr txBox="1"/>
          <p:nvPr/>
        </p:nvSpPr>
        <p:spPr>
          <a:xfrm>
            <a:off x="2438279" y="3954879"/>
            <a:ext cx="23133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veintinueve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2F4C574F-4DBC-410B-A91C-BAA9BFB23BE5}"/>
              </a:ext>
            </a:extLst>
          </p:cNvPr>
          <p:cNvSpPr txBox="1"/>
          <p:nvPr/>
        </p:nvSpPr>
        <p:spPr>
          <a:xfrm>
            <a:off x="4885238" y="4985293"/>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26</a:t>
            </a:r>
          </a:p>
        </p:txBody>
      </p:sp>
      <p:sp>
        <p:nvSpPr>
          <p:cNvPr id="128" name="TextBox 127">
            <a:extLst>
              <a:ext uri="{FF2B5EF4-FFF2-40B4-BE49-F238E27FC236}">
                <a16:creationId xmlns:a16="http://schemas.microsoft.com/office/drawing/2014/main" id="{28869078-6D28-484F-A7F9-E00ADF0BAA5D}"/>
              </a:ext>
            </a:extLst>
          </p:cNvPr>
          <p:cNvSpPr txBox="1"/>
          <p:nvPr/>
        </p:nvSpPr>
        <p:spPr>
          <a:xfrm>
            <a:off x="2388409" y="4920309"/>
            <a:ext cx="2017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veintiséis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70B41168-8C37-483A-AD89-90F081A42336}"/>
              </a:ext>
            </a:extLst>
          </p:cNvPr>
          <p:cNvSpPr txBox="1"/>
          <p:nvPr/>
        </p:nvSpPr>
        <p:spPr>
          <a:xfrm>
            <a:off x="4874221" y="5972797"/>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28</a:t>
            </a:r>
          </a:p>
        </p:txBody>
      </p:sp>
      <p:sp>
        <p:nvSpPr>
          <p:cNvPr id="130" name="TextBox 129">
            <a:extLst>
              <a:ext uri="{FF2B5EF4-FFF2-40B4-BE49-F238E27FC236}">
                <a16:creationId xmlns:a16="http://schemas.microsoft.com/office/drawing/2014/main" id="{2B5003A8-D220-437C-9BC4-6ACA603F8EDE}"/>
              </a:ext>
            </a:extLst>
          </p:cNvPr>
          <p:cNvSpPr txBox="1"/>
          <p:nvPr/>
        </p:nvSpPr>
        <p:spPr>
          <a:xfrm>
            <a:off x="2349765" y="5904701"/>
            <a:ext cx="2017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veintiocho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1" name="Title 1">
            <a:extLst>
              <a:ext uri="{FF2B5EF4-FFF2-40B4-BE49-F238E27FC236}">
                <a16:creationId xmlns:a16="http://schemas.microsoft.com/office/drawing/2014/main" id="{2ACEAC3B-7A53-44BC-A7DE-255B6DAFE132}"/>
              </a:ext>
            </a:extLst>
          </p:cNvPr>
          <p:cNvSpPr txBox="1">
            <a:spLocks/>
          </p:cNvSpPr>
          <p:nvPr/>
        </p:nvSpPr>
        <p:spPr>
          <a:xfrm>
            <a:off x="10712137" y="218747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132" name="Google Shape;111;p3" descr="Speech Icon, Voice, Talking, Audio, Speech">
            <a:extLst>
              <a:ext uri="{FF2B5EF4-FFF2-40B4-BE49-F238E27FC236}">
                <a16:creationId xmlns:a16="http://schemas.microsoft.com/office/drawing/2014/main" id="{7CB86034-680E-4636-85CB-BE3E79E35357}"/>
              </a:ext>
            </a:extLst>
          </p:cNvPr>
          <p:cNvPicPr preferRelativeResize="0"/>
          <p:nvPr/>
        </p:nvPicPr>
        <p:blipFill rotWithShape="1">
          <a:blip r:embed="rId14">
            <a:alphaModFix/>
          </a:blip>
          <a:srcRect/>
          <a:stretch/>
        </p:blipFill>
        <p:spPr>
          <a:xfrm>
            <a:off x="11203408" y="1323851"/>
            <a:ext cx="776168" cy="776168"/>
          </a:xfrm>
          <a:prstGeom prst="rect">
            <a:avLst/>
          </a:prstGeom>
          <a:noFill/>
          <a:ln>
            <a:noFill/>
          </a:ln>
        </p:spPr>
      </p:pic>
      <p:sp>
        <p:nvSpPr>
          <p:cNvPr id="133" name="Rectangle 132">
            <a:extLst>
              <a:ext uri="{FF2B5EF4-FFF2-40B4-BE49-F238E27FC236}">
                <a16:creationId xmlns:a16="http://schemas.microsoft.com/office/drawing/2014/main" id="{F6F78B67-C56F-4F13-93BE-DA3CE475A68B}"/>
              </a:ext>
            </a:extLst>
          </p:cNvPr>
          <p:cNvSpPr/>
          <p:nvPr/>
        </p:nvSpPr>
        <p:spPr>
          <a:xfrm>
            <a:off x="3093799" y="1127852"/>
            <a:ext cx="52758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36802D24-F11D-4191-AA66-98E01A4B8198}"/>
              </a:ext>
            </a:extLst>
          </p:cNvPr>
          <p:cNvSpPr txBox="1"/>
          <p:nvPr/>
        </p:nvSpPr>
        <p:spPr>
          <a:xfrm>
            <a:off x="294777" y="586416"/>
            <a:ext cx="76961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Lee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5" name="TextBox 134">
            <a:extLst>
              <a:ext uri="{FF2B5EF4-FFF2-40B4-BE49-F238E27FC236}">
                <a16:creationId xmlns:a16="http://schemas.microsoft.com/office/drawing/2014/main" id="{0225F7BA-B36F-4C9F-98E1-1E3A2320F5A3}"/>
              </a:ext>
            </a:extLst>
          </p:cNvPr>
          <p:cNvSpPr txBox="1"/>
          <p:nvPr/>
        </p:nvSpPr>
        <p:spPr>
          <a:xfrm>
            <a:off x="294777" y="619892"/>
            <a:ext cx="7696187"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Lee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36" name="Graphic 135" descr="User">
            <a:extLst>
              <a:ext uri="{FF2B5EF4-FFF2-40B4-BE49-F238E27FC236}">
                <a16:creationId xmlns:a16="http://schemas.microsoft.com/office/drawing/2014/main" id="{54EC17CF-C84F-4D12-89B1-0B9F26E763F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261824" y="879477"/>
            <a:ext cx="914400" cy="914400"/>
          </a:xfrm>
          <a:prstGeom prst="rect">
            <a:avLst/>
          </a:prstGeom>
        </p:spPr>
      </p:pic>
      <p:sp>
        <p:nvSpPr>
          <p:cNvPr id="137" name="TextBox 136">
            <a:extLst>
              <a:ext uri="{FF2B5EF4-FFF2-40B4-BE49-F238E27FC236}">
                <a16:creationId xmlns:a16="http://schemas.microsoft.com/office/drawing/2014/main" id="{16A9F4C3-22F4-4E2D-9E89-030218612D17}"/>
              </a:ext>
            </a:extLst>
          </p:cNvPr>
          <p:cNvSpPr txBox="1"/>
          <p:nvPr/>
        </p:nvSpPr>
        <p:spPr>
          <a:xfrm>
            <a:off x="280941" y="1127852"/>
            <a:ext cx="2087505"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pic>
        <p:nvPicPr>
          <p:cNvPr id="138" name="Picture 137">
            <a:extLst>
              <a:ext uri="{FF2B5EF4-FFF2-40B4-BE49-F238E27FC236}">
                <a16:creationId xmlns:a16="http://schemas.microsoft.com/office/drawing/2014/main" id="{B72F06A1-B6A8-41BB-AC97-88C11A1BE4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21012" y="4918237"/>
            <a:ext cx="804382" cy="984674"/>
          </a:xfrm>
          <a:prstGeom prst="rect">
            <a:avLst/>
          </a:prstGeom>
        </p:spPr>
      </p:pic>
      <p:pic>
        <p:nvPicPr>
          <p:cNvPr id="139" name="Picture 138">
            <a:extLst>
              <a:ext uri="{FF2B5EF4-FFF2-40B4-BE49-F238E27FC236}">
                <a16:creationId xmlns:a16="http://schemas.microsoft.com/office/drawing/2014/main" id="{80144F54-1F7E-495E-815B-6EC46293F9D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364162">
            <a:off x="128798" y="3960278"/>
            <a:ext cx="836298" cy="1088930"/>
          </a:xfrm>
          <a:prstGeom prst="rect">
            <a:avLst/>
          </a:prstGeom>
        </p:spPr>
      </p:pic>
      <p:pic>
        <p:nvPicPr>
          <p:cNvPr id="140" name="Picture 139" descr="Logo&#10;&#10;Description automatically generated">
            <a:extLst>
              <a:ext uri="{FF2B5EF4-FFF2-40B4-BE49-F238E27FC236}">
                <a16:creationId xmlns:a16="http://schemas.microsoft.com/office/drawing/2014/main" id="{71BBF9C2-9D09-41BB-A4CF-444C6C4AD7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658942">
            <a:off x="-145787" y="1490377"/>
            <a:ext cx="1213690" cy="1360399"/>
          </a:xfrm>
          <a:prstGeom prst="rect">
            <a:avLst/>
          </a:prstGeom>
        </p:spPr>
      </p:pic>
      <p:pic>
        <p:nvPicPr>
          <p:cNvPr id="141" name="Picture 140" descr="A picture containing text&#10;&#10;Description automatically generated">
            <a:extLst>
              <a:ext uri="{FF2B5EF4-FFF2-40B4-BE49-F238E27FC236}">
                <a16:creationId xmlns:a16="http://schemas.microsoft.com/office/drawing/2014/main" id="{83E0225E-59C4-47F4-AE94-87F4636C76A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7982" y="2855284"/>
            <a:ext cx="785240" cy="835900"/>
          </a:xfrm>
          <a:prstGeom prst="rect">
            <a:avLst/>
          </a:prstGeom>
        </p:spPr>
      </p:pic>
      <p:pic>
        <p:nvPicPr>
          <p:cNvPr id="142" name="Picture 141">
            <a:extLst>
              <a:ext uri="{FF2B5EF4-FFF2-40B4-BE49-F238E27FC236}">
                <a16:creationId xmlns:a16="http://schemas.microsoft.com/office/drawing/2014/main" id="{35EAA0F3-AB5E-435D-8351-45ED17B0C37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434477">
            <a:off x="11037900" y="5575339"/>
            <a:ext cx="1219048" cy="1333333"/>
          </a:xfrm>
          <a:prstGeom prst="rect">
            <a:avLst/>
          </a:prstGeom>
        </p:spPr>
      </p:pic>
      <p:pic>
        <p:nvPicPr>
          <p:cNvPr id="143" name="Picture 142">
            <a:extLst>
              <a:ext uri="{FF2B5EF4-FFF2-40B4-BE49-F238E27FC236}">
                <a16:creationId xmlns:a16="http://schemas.microsoft.com/office/drawing/2014/main" id="{A05435A9-5B86-40FA-A3BD-50CD2B7952B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321466" y="3256980"/>
            <a:ext cx="822762" cy="778686"/>
          </a:xfrm>
          <a:prstGeom prst="rect">
            <a:avLst/>
          </a:prstGeom>
        </p:spPr>
      </p:pic>
      <p:pic>
        <p:nvPicPr>
          <p:cNvPr id="144" name="Picture 143" descr="Icon&#10;&#10;Description automatically generated">
            <a:extLst>
              <a:ext uri="{FF2B5EF4-FFF2-40B4-BE49-F238E27FC236}">
                <a16:creationId xmlns:a16="http://schemas.microsoft.com/office/drawing/2014/main" id="{E98FAFA6-B439-4350-B70F-D39F4183206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54216">
            <a:off x="78208" y="5284284"/>
            <a:ext cx="901587" cy="1257143"/>
          </a:xfrm>
          <a:prstGeom prst="rect">
            <a:avLst/>
          </a:prstGeom>
        </p:spPr>
      </p:pic>
      <p:pic>
        <p:nvPicPr>
          <p:cNvPr id="145" name="Picture 144" descr="A picture containing icon&#10;&#10;Description automatically generated">
            <a:extLst>
              <a:ext uri="{FF2B5EF4-FFF2-40B4-BE49-F238E27FC236}">
                <a16:creationId xmlns:a16="http://schemas.microsoft.com/office/drawing/2014/main" id="{14038057-437A-49C8-8A97-13239BB7A85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328703" y="2620734"/>
            <a:ext cx="749206" cy="1015873"/>
          </a:xfrm>
          <a:prstGeom prst="rect">
            <a:avLst/>
          </a:prstGeom>
        </p:spPr>
      </p:pic>
      <p:pic>
        <p:nvPicPr>
          <p:cNvPr id="146" name="Picture 145" descr="A picture containing light&#10;&#10;Description automatically generated">
            <a:extLst>
              <a:ext uri="{FF2B5EF4-FFF2-40B4-BE49-F238E27FC236}">
                <a16:creationId xmlns:a16="http://schemas.microsoft.com/office/drawing/2014/main" id="{267E25CF-3545-41C1-9DF3-51D387E1655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082353" y="3827084"/>
            <a:ext cx="947281" cy="1101940"/>
          </a:xfrm>
          <a:prstGeom prst="rect">
            <a:avLst/>
          </a:prstGeom>
        </p:spPr>
      </p:pic>
    </p:spTree>
    <p:extLst>
      <p:ext uri="{BB962C8B-B14F-4D97-AF65-F5344CB8AC3E}">
        <p14:creationId xmlns:p14="http://schemas.microsoft.com/office/powerpoint/2010/main" val="227387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45" presetClass="entr" presetSubtype="0" fill="hold" nodeType="with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fade">
                                      <p:cBhvr>
                                        <p:cTn id="13" dur="2000"/>
                                        <p:tgtEl>
                                          <p:spTgt spid="136"/>
                                        </p:tgtEl>
                                      </p:cBhvr>
                                    </p:animEffect>
                                    <p:anim calcmode="lin" valueType="num">
                                      <p:cBhvr>
                                        <p:cTn id="14" dur="2000" fill="hold"/>
                                        <p:tgtEl>
                                          <p:spTgt spid="136"/>
                                        </p:tgtEl>
                                        <p:attrNameLst>
                                          <p:attrName>ppt_w</p:attrName>
                                        </p:attrNameLst>
                                      </p:cBhvr>
                                      <p:tavLst>
                                        <p:tav tm="0" fmla="#ppt_w*sin(2.5*pi*$)">
                                          <p:val>
                                            <p:fltVal val="0"/>
                                          </p:val>
                                        </p:tav>
                                        <p:tav tm="100000">
                                          <p:val>
                                            <p:fltVal val="1"/>
                                          </p:val>
                                        </p:tav>
                                      </p:tavLst>
                                    </p:anim>
                                    <p:anim calcmode="lin" valueType="num">
                                      <p:cBhvr>
                                        <p:cTn id="15" dur="2000" fill="hold"/>
                                        <p:tgtEl>
                                          <p:spTgt spid="136"/>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3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5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37"/>
                                        </p:tgtEl>
                                        <p:attrNameLst>
                                          <p:attrName>style.visibility</p:attrName>
                                        </p:attrNameLst>
                                      </p:cBhvr>
                                      <p:to>
                                        <p:strVal val="visible"/>
                                      </p:to>
                                    </p:set>
                                  </p:childTnLst>
                                </p:cTn>
                              </p:par>
                              <p:par>
                                <p:cTn id="81" presetID="45" presetClass="entr" presetSubtype="0" fill="hold" nodeType="withEffect">
                                  <p:stCondLst>
                                    <p:cond delay="0"/>
                                  </p:stCondLst>
                                  <p:childTnLst>
                                    <p:set>
                                      <p:cBhvr>
                                        <p:cTn id="82" dur="1" fill="hold">
                                          <p:stCondLst>
                                            <p:cond delay="0"/>
                                          </p:stCondLst>
                                        </p:cTn>
                                        <p:tgtEl>
                                          <p:spTgt spid="136"/>
                                        </p:tgtEl>
                                        <p:attrNameLst>
                                          <p:attrName>style.visibility</p:attrName>
                                        </p:attrNameLst>
                                      </p:cBhvr>
                                      <p:to>
                                        <p:strVal val="visible"/>
                                      </p:to>
                                    </p:set>
                                    <p:animEffect transition="in" filter="fade">
                                      <p:cBhvr>
                                        <p:cTn id="83" dur="2000"/>
                                        <p:tgtEl>
                                          <p:spTgt spid="136"/>
                                        </p:tgtEl>
                                      </p:cBhvr>
                                    </p:animEffect>
                                    <p:anim calcmode="lin" valueType="num">
                                      <p:cBhvr>
                                        <p:cTn id="84" dur="2000" fill="hold"/>
                                        <p:tgtEl>
                                          <p:spTgt spid="136"/>
                                        </p:tgtEl>
                                        <p:attrNameLst>
                                          <p:attrName>ppt_w</p:attrName>
                                        </p:attrNameLst>
                                      </p:cBhvr>
                                      <p:tavLst>
                                        <p:tav tm="0" fmla="#ppt_w*sin(2.5*pi*$)">
                                          <p:val>
                                            <p:fltVal val="0"/>
                                          </p:val>
                                        </p:tav>
                                        <p:tav tm="100000">
                                          <p:val>
                                            <p:fltVal val="1"/>
                                          </p:val>
                                        </p:tav>
                                      </p:tavLst>
                                    </p:anim>
                                    <p:anim calcmode="lin" valueType="num">
                                      <p:cBhvr>
                                        <p:cTn id="85" dur="2000" fill="hold"/>
                                        <p:tgtEl>
                                          <p:spTgt spid="136"/>
                                        </p:tgtEl>
                                        <p:attrNameLst>
                                          <p:attrName>ppt_h</p:attrName>
                                        </p:attrNameLst>
                                      </p:cBhvr>
                                      <p:tavLst>
                                        <p:tav tm="0">
                                          <p:val>
                                            <p:strVal val="#ppt_h"/>
                                          </p:val>
                                        </p:tav>
                                        <p:tav tm="100000">
                                          <p:val>
                                            <p:strVal val="#ppt_h"/>
                                          </p:val>
                                        </p:tav>
                                      </p:tavLst>
                                    </p:anim>
                                  </p:childTnLst>
                                </p:cTn>
                              </p:par>
                              <p:par>
                                <p:cTn id="86" presetID="1" presetClass="entr" presetSubtype="0" fill="hold" grpId="1" nodeType="withEffect">
                                  <p:stCondLst>
                                    <p:cond delay="0"/>
                                  </p:stCondLst>
                                  <p:childTnLst>
                                    <p:set>
                                      <p:cBhvr>
                                        <p:cTn id="87" dur="1" fill="hold">
                                          <p:stCondLst>
                                            <p:cond delay="0"/>
                                          </p:stCondLst>
                                        </p:cTn>
                                        <p:tgtEl>
                                          <p:spTgt spid="13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59"/>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6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67"/>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3"/>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53"/>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7"/>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61"/>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2"/>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63"/>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58"/>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64"/>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66"/>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6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P spid="57" grpId="0" animBg="1"/>
      <p:bldP spid="58" grpId="0"/>
      <p:bldP spid="59" grpId="0"/>
      <p:bldP spid="60" grpId="0" animBg="1"/>
      <p:bldP spid="61" grpId="0" animBg="1"/>
      <p:bldP spid="62" grpId="0" animBg="1"/>
      <p:bldP spid="63" grpId="0" animBg="1"/>
      <p:bldP spid="64" grpId="0"/>
      <p:bldP spid="65" grpId="0"/>
      <p:bldP spid="66" grpId="0"/>
      <p:bldP spid="67" grpId="0"/>
      <p:bldP spid="68" grpId="0"/>
      <p:bldP spid="69" grpId="0"/>
      <p:bldP spid="71" grpId="0"/>
      <p:bldP spid="73" grpId="0"/>
      <p:bldP spid="75" grpId="0" animBg="1"/>
      <p:bldP spid="79" grpId="0"/>
      <p:bldP spid="91" grpId="0"/>
      <p:bldP spid="92" grpId="0" animBg="1"/>
      <p:bldP spid="93" grpId="0" animBg="1"/>
      <p:bldP spid="94" grpId="0" animBg="1"/>
      <p:bldP spid="99" grpId="0" animBg="1"/>
      <p:bldP spid="100" grpId="0"/>
      <p:bldP spid="101" grpId="0"/>
      <p:bldP spid="102" grpId="0"/>
      <p:bldP spid="103" grpId="0"/>
      <p:bldP spid="107" grpId="0"/>
      <p:bldP spid="128" grpId="0"/>
      <p:bldP spid="129" grpId="0"/>
      <p:bldP spid="130" grpId="0"/>
      <p:bldP spid="133" grpId="0"/>
      <p:bldP spid="133" grpId="1"/>
      <p:bldP spid="134" grpId="0"/>
      <p:bldP spid="134" grpId="1"/>
      <p:bldP spid="135" grpId="0" animBg="1"/>
      <p:bldP spid="1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153618818"/>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oficina</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debajo</a:t>
                      </a:r>
                      <a:r>
                        <a:rPr lang="en-GB" sz="2400" b="1" dirty="0">
                          <a:solidFill>
                            <a:srgbClr val="00B0F0"/>
                          </a:solidFill>
                          <a:latin typeface="Century Gothic" panose="020B0502020202020204" pitchFamily="34" charset="0"/>
                        </a:rPr>
                        <a:t> (de)</a:t>
                      </a:r>
                    </a:p>
                  </a:txBody>
                  <a:tcPr/>
                </a:tc>
                <a:tc>
                  <a:txBody>
                    <a:bodyPr/>
                    <a:lstStyle/>
                    <a:p>
                      <a:r>
                        <a:rPr lang="en-GB" sz="2400" b="1" dirty="0" err="1">
                          <a:solidFill>
                            <a:srgbClr val="00B0F0"/>
                          </a:solidFill>
                          <a:latin typeface="Century Gothic" panose="020B0502020202020204" pitchFamily="34" charset="0"/>
                        </a:rPr>
                        <a:t>detrás</a:t>
                      </a:r>
                      <a:r>
                        <a:rPr lang="en-GB" sz="2400" b="1" dirty="0">
                          <a:solidFill>
                            <a:srgbClr val="00B0F0"/>
                          </a:solidFill>
                          <a:latin typeface="Century Gothic" panose="020B0502020202020204" pitchFamily="34" charset="0"/>
                        </a:rPr>
                        <a:t> (de)</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el </a:t>
                      </a:r>
                      <a:r>
                        <a:rPr lang="en-GB" sz="2400" b="1" dirty="0" err="1">
                          <a:solidFill>
                            <a:srgbClr val="00B0F0"/>
                          </a:solidFill>
                          <a:latin typeface="Century Gothic" panose="020B0502020202020204" pitchFamily="34" charset="0"/>
                        </a:rPr>
                        <a:t>espacio</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goma</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lámpara</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el </a:t>
                      </a:r>
                      <a:r>
                        <a:rPr lang="en-GB" sz="2400" b="1" dirty="0" err="1">
                          <a:solidFill>
                            <a:srgbClr val="92D050"/>
                          </a:solidFill>
                          <a:latin typeface="Century Gothic" panose="020B0502020202020204" pitchFamily="34" charset="0"/>
                        </a:rPr>
                        <a:t>recreo</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tienen</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tenemos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veintinueve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treinta</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el patio</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err="1">
                          <a:solidFill>
                            <a:srgbClr val="FF3399"/>
                          </a:solidFill>
                          <a:latin typeface="Century Gothic" panose="020B0502020202020204" pitchFamily="34" charset="0"/>
                        </a:rPr>
                        <a:t>diecinueve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veinticuatro</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veintiséis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siete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once</a:t>
                      </a:r>
                    </a:p>
                  </a:txBody>
                  <a:tcPr/>
                </a:tc>
                <a:tc>
                  <a:txBody>
                    <a:bodyPr/>
                    <a:lstStyle/>
                    <a:p>
                      <a:r>
                        <a:rPr lang="en-GB" sz="2400" b="1" dirty="0" err="1">
                          <a:solidFill>
                            <a:srgbClr val="FF3399"/>
                          </a:solidFill>
                          <a:latin typeface="Century Gothic" panose="020B0502020202020204" pitchFamily="34" charset="0"/>
                        </a:rPr>
                        <a:t>doce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9" name="TextBox 58">
            <a:extLst>
              <a:ext uri="{FF2B5EF4-FFF2-40B4-BE49-F238E27FC236}">
                <a16:creationId xmlns:a16="http://schemas.microsoft.com/office/drawing/2014/main" id="{237F6A70-AEF4-43F8-B16F-FBF617A164F7}"/>
              </a:ext>
            </a:extLst>
          </p:cNvPr>
          <p:cNvSpPr txBox="1"/>
          <p:nvPr/>
        </p:nvSpPr>
        <p:spPr>
          <a:xfrm>
            <a:off x="2028339" y="5426566"/>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seven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7465B4B8-FFA5-4B7A-83E6-2130F5AB679E}"/>
              </a:ext>
            </a:extLst>
          </p:cNvPr>
          <p:cNvSpPr txBox="1"/>
          <p:nvPr/>
        </p:nvSpPr>
        <p:spPr>
          <a:xfrm>
            <a:off x="4742112" y="54043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eleven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AEDD08FA-AB02-44BE-8C9F-6F970D3A779B}"/>
              </a:ext>
            </a:extLst>
          </p:cNvPr>
          <p:cNvSpPr txBox="1"/>
          <p:nvPr/>
        </p:nvSpPr>
        <p:spPr>
          <a:xfrm>
            <a:off x="7630730" y="541930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twelve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A4496FAA-8A70-498C-806D-174ECD8B6BCD}"/>
              </a:ext>
            </a:extLst>
          </p:cNvPr>
          <p:cNvSpPr txBox="1"/>
          <p:nvPr/>
        </p:nvSpPr>
        <p:spPr>
          <a:xfrm>
            <a:off x="2073056" y="459268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nineteen</a:t>
            </a:r>
          </a:p>
        </p:txBody>
      </p:sp>
      <p:sp>
        <p:nvSpPr>
          <p:cNvPr id="63" name="TextBox 62">
            <a:extLst>
              <a:ext uri="{FF2B5EF4-FFF2-40B4-BE49-F238E27FC236}">
                <a16:creationId xmlns:a16="http://schemas.microsoft.com/office/drawing/2014/main" id="{D3A3ACAE-39C1-4834-9682-89A478E3EE7C}"/>
              </a:ext>
            </a:extLst>
          </p:cNvPr>
          <p:cNvSpPr txBox="1"/>
          <p:nvPr/>
        </p:nvSpPr>
        <p:spPr>
          <a:xfrm>
            <a:off x="4761610" y="4568230"/>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twenty-five</a:t>
            </a:r>
          </a:p>
        </p:txBody>
      </p:sp>
      <p:sp>
        <p:nvSpPr>
          <p:cNvPr id="64" name="TextBox 63">
            <a:extLst>
              <a:ext uri="{FF2B5EF4-FFF2-40B4-BE49-F238E27FC236}">
                <a16:creationId xmlns:a16="http://schemas.microsoft.com/office/drawing/2014/main" id="{087BEACC-06E7-4A5E-BB74-240E70B7E085}"/>
              </a:ext>
            </a:extLst>
          </p:cNvPr>
          <p:cNvSpPr txBox="1"/>
          <p:nvPr/>
        </p:nvSpPr>
        <p:spPr>
          <a:xfrm>
            <a:off x="7630730" y="462928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twenty-six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B4974842-1576-4207-BCA1-9F2BCCBA78BD}"/>
              </a:ext>
            </a:extLst>
          </p:cNvPr>
          <p:cNvSpPr txBox="1"/>
          <p:nvPr/>
        </p:nvSpPr>
        <p:spPr>
          <a:xfrm>
            <a:off x="2060794" y="3792394"/>
            <a:ext cx="270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twenty-nine</a:t>
            </a:r>
          </a:p>
        </p:txBody>
      </p:sp>
      <p:sp>
        <p:nvSpPr>
          <p:cNvPr id="66" name="TextBox 65">
            <a:extLst>
              <a:ext uri="{FF2B5EF4-FFF2-40B4-BE49-F238E27FC236}">
                <a16:creationId xmlns:a16="http://schemas.microsoft.com/office/drawing/2014/main" id="{9A3A0C56-B966-4C86-B273-088979F78BF3}"/>
              </a:ext>
            </a:extLst>
          </p:cNvPr>
          <p:cNvSpPr txBox="1"/>
          <p:nvPr/>
        </p:nvSpPr>
        <p:spPr>
          <a:xfrm>
            <a:off x="4761610" y="379239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thirty</a:t>
            </a:r>
          </a:p>
        </p:txBody>
      </p:sp>
      <p:sp>
        <p:nvSpPr>
          <p:cNvPr id="67" name="TextBox 66">
            <a:extLst>
              <a:ext uri="{FF2B5EF4-FFF2-40B4-BE49-F238E27FC236}">
                <a16:creationId xmlns:a16="http://schemas.microsoft.com/office/drawing/2014/main" id="{A766F66F-CC8F-411D-B84E-645FB4CAB816}"/>
              </a:ext>
            </a:extLst>
          </p:cNvPr>
          <p:cNvSpPr txBox="1"/>
          <p:nvPr/>
        </p:nvSpPr>
        <p:spPr>
          <a:xfrm>
            <a:off x="7644648" y="3770265"/>
            <a:ext cx="27864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playground</a:t>
            </a:r>
          </a:p>
        </p:txBody>
      </p:sp>
      <p:sp>
        <p:nvSpPr>
          <p:cNvPr id="68" name="TextBox 67">
            <a:extLst>
              <a:ext uri="{FF2B5EF4-FFF2-40B4-BE49-F238E27FC236}">
                <a16:creationId xmlns:a16="http://schemas.microsoft.com/office/drawing/2014/main" id="{A0DBAF56-3F19-4A9F-AA2B-2C7AE60B2562}"/>
              </a:ext>
            </a:extLst>
          </p:cNvPr>
          <p:cNvSpPr txBox="1"/>
          <p:nvPr/>
        </p:nvSpPr>
        <p:spPr>
          <a:xfrm>
            <a:off x="2073056" y="2987270"/>
            <a:ext cx="23215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break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800F8F9D-4F3F-4DDB-AF00-F44AA6A1843B}"/>
              </a:ext>
            </a:extLst>
          </p:cNvPr>
          <p:cNvSpPr txBox="1"/>
          <p:nvPr/>
        </p:nvSpPr>
        <p:spPr>
          <a:xfrm>
            <a:off x="4761610" y="2982462"/>
            <a:ext cx="2477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have</a:t>
            </a:r>
          </a:p>
        </p:txBody>
      </p:sp>
      <p:sp>
        <p:nvSpPr>
          <p:cNvPr id="70" name="TextBox 69">
            <a:extLst>
              <a:ext uri="{FF2B5EF4-FFF2-40B4-BE49-F238E27FC236}">
                <a16:creationId xmlns:a16="http://schemas.microsoft.com/office/drawing/2014/main" id="{64CB858B-15B3-467F-92BA-0508B8C035B8}"/>
              </a:ext>
            </a:extLst>
          </p:cNvPr>
          <p:cNvSpPr txBox="1"/>
          <p:nvPr/>
        </p:nvSpPr>
        <p:spPr>
          <a:xfrm>
            <a:off x="7696996" y="297953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have</a:t>
            </a:r>
          </a:p>
        </p:txBody>
      </p:sp>
      <p:sp>
        <p:nvSpPr>
          <p:cNvPr id="71" name="TextBox 70">
            <a:extLst>
              <a:ext uri="{FF2B5EF4-FFF2-40B4-BE49-F238E27FC236}">
                <a16:creationId xmlns:a16="http://schemas.microsoft.com/office/drawing/2014/main" id="{85F1972B-1893-48EC-9F54-38D9E32E71E1}"/>
              </a:ext>
            </a:extLst>
          </p:cNvPr>
          <p:cNvSpPr txBox="1"/>
          <p:nvPr/>
        </p:nvSpPr>
        <p:spPr>
          <a:xfrm>
            <a:off x="2126317" y="2193790"/>
            <a:ext cx="25948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space</a:t>
            </a:r>
          </a:p>
        </p:txBody>
      </p:sp>
      <p:sp>
        <p:nvSpPr>
          <p:cNvPr id="72" name="TextBox 71">
            <a:extLst>
              <a:ext uri="{FF2B5EF4-FFF2-40B4-BE49-F238E27FC236}">
                <a16:creationId xmlns:a16="http://schemas.microsoft.com/office/drawing/2014/main" id="{DC25693C-AF12-4CA3-B02C-FB105CEE3558}"/>
              </a:ext>
            </a:extLst>
          </p:cNvPr>
          <p:cNvSpPr txBox="1"/>
          <p:nvPr/>
        </p:nvSpPr>
        <p:spPr>
          <a:xfrm>
            <a:off x="4721128" y="2152376"/>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rubber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2BE952DF-114A-4B6D-938B-33E91E304A2B}"/>
              </a:ext>
            </a:extLst>
          </p:cNvPr>
          <p:cNvSpPr txBox="1"/>
          <p:nvPr/>
        </p:nvSpPr>
        <p:spPr>
          <a:xfrm>
            <a:off x="7696995" y="218270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lamp</a:t>
            </a:r>
          </a:p>
        </p:txBody>
      </p:sp>
      <p:sp>
        <p:nvSpPr>
          <p:cNvPr id="74" name="TextBox 73">
            <a:extLst>
              <a:ext uri="{FF2B5EF4-FFF2-40B4-BE49-F238E27FC236}">
                <a16:creationId xmlns:a16="http://schemas.microsoft.com/office/drawing/2014/main" id="{3164E562-541B-471D-82F7-37EFF7D540B1}"/>
              </a:ext>
            </a:extLst>
          </p:cNvPr>
          <p:cNvSpPr txBox="1"/>
          <p:nvPr/>
        </p:nvSpPr>
        <p:spPr>
          <a:xfrm>
            <a:off x="2082068"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office</a:t>
            </a:r>
          </a:p>
        </p:txBody>
      </p:sp>
      <p:sp>
        <p:nvSpPr>
          <p:cNvPr id="75" name="TextBox 74">
            <a:extLst>
              <a:ext uri="{FF2B5EF4-FFF2-40B4-BE49-F238E27FC236}">
                <a16:creationId xmlns:a16="http://schemas.microsoft.com/office/drawing/2014/main" id="{BD75B657-8717-44E7-90F6-81469D445570}"/>
              </a:ext>
            </a:extLst>
          </p:cNvPr>
          <p:cNvSpPr txBox="1"/>
          <p:nvPr/>
        </p:nvSpPr>
        <p:spPr>
          <a:xfrm>
            <a:off x="4761610"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under</a:t>
            </a:r>
          </a:p>
        </p:txBody>
      </p:sp>
      <p:sp>
        <p:nvSpPr>
          <p:cNvPr id="76" name="TextBox 75">
            <a:extLst>
              <a:ext uri="{FF2B5EF4-FFF2-40B4-BE49-F238E27FC236}">
                <a16:creationId xmlns:a16="http://schemas.microsoft.com/office/drawing/2014/main" id="{E6AB4717-C451-411B-BA03-D5FE7BA86615}"/>
              </a:ext>
            </a:extLst>
          </p:cNvPr>
          <p:cNvSpPr txBox="1"/>
          <p:nvPr/>
        </p:nvSpPr>
        <p:spPr>
          <a:xfrm>
            <a:off x="7683462" y="135782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behind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98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1747528309"/>
              </p:ext>
            </p:extLst>
          </p:nvPr>
        </p:nvGraphicFramePr>
        <p:xfrm>
          <a:off x="383856" y="1081267"/>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office</a:t>
                      </a:r>
                    </a:p>
                  </a:txBody>
                  <a:tcPr/>
                </a:tc>
                <a:tc>
                  <a:txBody>
                    <a:bodyPr/>
                    <a:lstStyle/>
                    <a:p>
                      <a:r>
                        <a:rPr lang="en-GB" sz="2400" b="1" dirty="0">
                          <a:solidFill>
                            <a:srgbClr val="00B0F0"/>
                          </a:solidFill>
                          <a:latin typeface="Century Gothic" panose="020B0502020202020204" pitchFamily="34" charset="0"/>
                        </a:rPr>
                        <a:t>under</a:t>
                      </a:r>
                    </a:p>
                  </a:txBody>
                  <a:tcPr/>
                </a:tc>
                <a:tc>
                  <a:txBody>
                    <a:bodyPr/>
                    <a:lstStyle/>
                    <a:p>
                      <a:r>
                        <a:rPr lang="en-GB" sz="2400" b="1" dirty="0">
                          <a:solidFill>
                            <a:srgbClr val="00B0F0"/>
                          </a:solidFill>
                          <a:latin typeface="Century Gothic" panose="020B0502020202020204" pitchFamily="34" charset="0"/>
                        </a:rPr>
                        <a:t>behind</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space</a:t>
                      </a:r>
                    </a:p>
                  </a:txBody>
                  <a:tcPr/>
                </a:tc>
                <a:tc>
                  <a:txBody>
                    <a:bodyPr/>
                    <a:lstStyle/>
                    <a:p>
                      <a:r>
                        <a:rPr lang="en-GB" sz="2400" b="1" dirty="0">
                          <a:solidFill>
                            <a:srgbClr val="00B0F0"/>
                          </a:solidFill>
                          <a:latin typeface="Century Gothic" panose="020B0502020202020204" pitchFamily="34" charset="0"/>
                        </a:rPr>
                        <a:t>(the) rubber</a:t>
                      </a:r>
                    </a:p>
                  </a:txBody>
                  <a:tcPr/>
                </a:tc>
                <a:tc>
                  <a:txBody>
                    <a:bodyPr/>
                    <a:lstStyle/>
                    <a:p>
                      <a:r>
                        <a:rPr lang="en-GB" sz="2400" b="1" dirty="0">
                          <a:solidFill>
                            <a:srgbClr val="00B0F0"/>
                          </a:solidFill>
                          <a:latin typeface="Century Gothic" panose="020B0502020202020204" pitchFamily="34" charset="0"/>
                        </a:rPr>
                        <a:t>(the) lamp</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break</a:t>
                      </a:r>
                    </a:p>
                  </a:txBody>
                  <a:tcPr/>
                </a:tc>
                <a:tc>
                  <a:txBody>
                    <a:bodyPr/>
                    <a:lstStyle/>
                    <a:p>
                      <a:r>
                        <a:rPr lang="en-GB" sz="2400" b="1" dirty="0">
                          <a:solidFill>
                            <a:srgbClr val="92D050"/>
                          </a:solidFill>
                          <a:latin typeface="Century Gothic" panose="020B0502020202020204" pitchFamily="34" charset="0"/>
                        </a:rPr>
                        <a:t>they have</a:t>
                      </a:r>
                    </a:p>
                  </a:txBody>
                  <a:tcPr/>
                </a:tc>
                <a:tc>
                  <a:txBody>
                    <a:bodyPr/>
                    <a:lstStyle/>
                    <a:p>
                      <a:r>
                        <a:rPr lang="en-GB" sz="2400" b="1" dirty="0">
                          <a:solidFill>
                            <a:srgbClr val="92D050"/>
                          </a:solidFill>
                          <a:latin typeface="Century Gothic" panose="020B0502020202020204" pitchFamily="34" charset="0"/>
                        </a:rPr>
                        <a:t>we have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twenty-nine</a:t>
                      </a:r>
                    </a:p>
                  </a:txBody>
                  <a:tcPr/>
                </a:tc>
                <a:tc>
                  <a:txBody>
                    <a:bodyPr/>
                    <a:lstStyle/>
                    <a:p>
                      <a:r>
                        <a:rPr lang="en-GB" sz="2400" b="1" dirty="0">
                          <a:solidFill>
                            <a:srgbClr val="92D050"/>
                          </a:solidFill>
                          <a:latin typeface="Century Gothic" panose="020B0502020202020204" pitchFamily="34" charset="0"/>
                        </a:rPr>
                        <a:t>thirty</a:t>
                      </a:r>
                    </a:p>
                  </a:txBody>
                  <a:tcPr/>
                </a:tc>
                <a:tc>
                  <a:txBody>
                    <a:bodyPr/>
                    <a:lstStyle/>
                    <a:p>
                      <a:r>
                        <a:rPr lang="en-GB" sz="2400" b="1" dirty="0">
                          <a:solidFill>
                            <a:srgbClr val="92D050"/>
                          </a:solidFill>
                          <a:latin typeface="Century Gothic" panose="020B0502020202020204" pitchFamily="34" charset="0"/>
                        </a:rPr>
                        <a:t>(the) playground</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rPr>
                        <a:t>nineteen</a:t>
                      </a:r>
                    </a:p>
                  </a:txBody>
                  <a:tcPr/>
                </a:tc>
                <a:tc>
                  <a:txBody>
                    <a:bodyPr/>
                    <a:lstStyle/>
                    <a:p>
                      <a:r>
                        <a:rPr lang="en-GB" sz="2400" b="1" dirty="0">
                          <a:solidFill>
                            <a:srgbClr val="FF3399"/>
                          </a:solidFill>
                          <a:latin typeface="Century Gothic" panose="020B0502020202020204" pitchFamily="34" charset="0"/>
                        </a:rPr>
                        <a:t>twenty-four</a:t>
                      </a:r>
                    </a:p>
                  </a:txBody>
                  <a:tcPr/>
                </a:tc>
                <a:tc>
                  <a:txBody>
                    <a:bodyPr/>
                    <a:lstStyle/>
                    <a:p>
                      <a:r>
                        <a:rPr lang="en-GB" sz="2400" b="1" dirty="0">
                          <a:solidFill>
                            <a:srgbClr val="FF3399"/>
                          </a:solidFill>
                          <a:latin typeface="Century Gothic" panose="020B0502020202020204" pitchFamily="34" charset="0"/>
                        </a:rPr>
                        <a:t>twenty-six</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seven</a:t>
                      </a:r>
                    </a:p>
                  </a:txBody>
                  <a:tcPr/>
                </a:tc>
                <a:tc>
                  <a:txBody>
                    <a:bodyPr/>
                    <a:lstStyle/>
                    <a:p>
                      <a:r>
                        <a:rPr lang="en-GB" sz="2400" b="1" dirty="0">
                          <a:solidFill>
                            <a:srgbClr val="FF3399"/>
                          </a:solidFill>
                          <a:latin typeface="Century Gothic" panose="020B0502020202020204" pitchFamily="34" charset="0"/>
                        </a:rPr>
                        <a:t>eleven</a:t>
                      </a:r>
                    </a:p>
                  </a:txBody>
                  <a:tcPr/>
                </a:tc>
                <a:tc>
                  <a:txBody>
                    <a:bodyPr/>
                    <a:lstStyle/>
                    <a:p>
                      <a:r>
                        <a:rPr lang="en-GB" sz="2400" b="1" dirty="0">
                          <a:solidFill>
                            <a:srgbClr val="FF3399"/>
                          </a:solidFill>
                          <a:latin typeface="Century Gothic" panose="020B0502020202020204" pitchFamily="34" charset="0"/>
                        </a:rPr>
                        <a:t>twelve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983280" y="15844"/>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22"/>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24"/>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9" name="TextBox 58">
            <a:extLst>
              <a:ext uri="{FF2B5EF4-FFF2-40B4-BE49-F238E27FC236}">
                <a16:creationId xmlns:a16="http://schemas.microsoft.com/office/drawing/2014/main" id="{237F6A70-AEF4-43F8-B16F-FBF617A164F7}"/>
              </a:ext>
            </a:extLst>
          </p:cNvPr>
          <p:cNvSpPr txBox="1"/>
          <p:nvPr/>
        </p:nvSpPr>
        <p:spPr>
          <a:xfrm>
            <a:off x="2101760" y="548698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7465B4B8-FFA5-4B7A-83E6-2130F5AB679E}"/>
              </a:ext>
            </a:extLst>
          </p:cNvPr>
          <p:cNvSpPr txBox="1"/>
          <p:nvPr/>
        </p:nvSpPr>
        <p:spPr>
          <a:xfrm>
            <a:off x="4761610" y="54626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once</a:t>
            </a:r>
          </a:p>
        </p:txBody>
      </p:sp>
      <p:sp>
        <p:nvSpPr>
          <p:cNvPr id="61" name="TextBox 60">
            <a:extLst>
              <a:ext uri="{FF2B5EF4-FFF2-40B4-BE49-F238E27FC236}">
                <a16:creationId xmlns:a16="http://schemas.microsoft.com/office/drawing/2014/main" id="{AEDD08FA-AB02-44BE-8C9F-6F970D3A779B}"/>
              </a:ext>
            </a:extLst>
          </p:cNvPr>
          <p:cNvSpPr txBox="1"/>
          <p:nvPr/>
        </p:nvSpPr>
        <p:spPr>
          <a:xfrm>
            <a:off x="7618714" y="546809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A4496FAA-8A70-498C-806D-174ECD8B6BCD}"/>
              </a:ext>
            </a:extLst>
          </p:cNvPr>
          <p:cNvSpPr txBox="1"/>
          <p:nvPr/>
        </p:nvSpPr>
        <p:spPr>
          <a:xfrm>
            <a:off x="2077755" y="464858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diecinueve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D3A3ACAE-39C1-4834-9682-89A478E3EE7C}"/>
              </a:ext>
            </a:extLst>
          </p:cNvPr>
          <p:cNvSpPr txBox="1"/>
          <p:nvPr/>
        </p:nvSpPr>
        <p:spPr>
          <a:xfrm>
            <a:off x="4768311" y="4712910"/>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veinticuatro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087BEACC-06E7-4A5E-BB74-240E70B7E085}"/>
              </a:ext>
            </a:extLst>
          </p:cNvPr>
          <p:cNvSpPr txBox="1"/>
          <p:nvPr/>
        </p:nvSpPr>
        <p:spPr>
          <a:xfrm>
            <a:off x="7644649" y="467502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veintiséis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B4974842-1576-4207-BCA1-9F2BCCBA78BD}"/>
              </a:ext>
            </a:extLst>
          </p:cNvPr>
          <p:cNvSpPr txBox="1"/>
          <p:nvPr/>
        </p:nvSpPr>
        <p:spPr>
          <a:xfrm>
            <a:off x="2077486" y="3851416"/>
            <a:ext cx="270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veintinueve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A3A0C56-B966-4C86-B273-088979F78BF3}"/>
              </a:ext>
            </a:extLst>
          </p:cNvPr>
          <p:cNvSpPr txBox="1"/>
          <p:nvPr/>
        </p:nvSpPr>
        <p:spPr>
          <a:xfrm>
            <a:off x="4768311" y="3873247"/>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treinta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A766F66F-CC8F-411D-B84E-645FB4CAB816}"/>
              </a:ext>
            </a:extLst>
          </p:cNvPr>
          <p:cNvSpPr txBox="1"/>
          <p:nvPr/>
        </p:nvSpPr>
        <p:spPr>
          <a:xfrm>
            <a:off x="7644649" y="3872615"/>
            <a:ext cx="2489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patio</a:t>
            </a:r>
          </a:p>
        </p:txBody>
      </p:sp>
      <p:sp>
        <p:nvSpPr>
          <p:cNvPr id="68" name="TextBox 67">
            <a:extLst>
              <a:ext uri="{FF2B5EF4-FFF2-40B4-BE49-F238E27FC236}">
                <a16:creationId xmlns:a16="http://schemas.microsoft.com/office/drawing/2014/main" id="{A0DBAF56-3F19-4A9F-AA2B-2C7AE60B2562}"/>
              </a:ext>
            </a:extLst>
          </p:cNvPr>
          <p:cNvSpPr txBox="1"/>
          <p:nvPr/>
        </p:nvSpPr>
        <p:spPr>
          <a:xfrm>
            <a:off x="2117011" y="30663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recreo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800F8F9D-4F3F-4DDB-AF00-F44AA6A1843B}"/>
              </a:ext>
            </a:extLst>
          </p:cNvPr>
          <p:cNvSpPr txBox="1"/>
          <p:nvPr/>
        </p:nvSpPr>
        <p:spPr>
          <a:xfrm>
            <a:off x="4761610" y="3043788"/>
            <a:ext cx="2477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64CB858B-15B3-467F-92BA-0508B8C035B8}"/>
              </a:ext>
            </a:extLst>
          </p:cNvPr>
          <p:cNvSpPr txBox="1"/>
          <p:nvPr/>
        </p:nvSpPr>
        <p:spPr>
          <a:xfrm>
            <a:off x="7683462" y="304378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tenemos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85F1972B-1893-48EC-9F54-38D9E32E71E1}"/>
              </a:ext>
            </a:extLst>
          </p:cNvPr>
          <p:cNvSpPr txBox="1"/>
          <p:nvPr/>
        </p:nvSpPr>
        <p:spPr>
          <a:xfrm>
            <a:off x="2101760" y="2237432"/>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espacio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DC25693C-AF12-4CA3-B02C-FB105CEE3558}"/>
              </a:ext>
            </a:extLst>
          </p:cNvPr>
          <p:cNvSpPr txBox="1"/>
          <p:nvPr/>
        </p:nvSpPr>
        <p:spPr>
          <a:xfrm>
            <a:off x="4778302" y="2274457"/>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2BE952DF-114A-4B6D-938B-33E91E304A2B}"/>
              </a:ext>
            </a:extLst>
          </p:cNvPr>
          <p:cNvSpPr txBox="1"/>
          <p:nvPr/>
        </p:nvSpPr>
        <p:spPr>
          <a:xfrm>
            <a:off x="7676017" y="225500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lámpara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3164E562-541B-471D-82F7-37EFF7D540B1}"/>
              </a:ext>
            </a:extLst>
          </p:cNvPr>
          <p:cNvSpPr txBox="1"/>
          <p:nvPr/>
        </p:nvSpPr>
        <p:spPr>
          <a:xfrm>
            <a:off x="2077755" y="144447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oficina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BD75B657-8717-44E7-90F6-81469D445570}"/>
              </a:ext>
            </a:extLst>
          </p:cNvPr>
          <p:cNvSpPr txBox="1"/>
          <p:nvPr/>
        </p:nvSpPr>
        <p:spPr>
          <a:xfrm>
            <a:off x="4808706" y="1454390"/>
            <a:ext cx="23193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debajo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a:t>
            </a:r>
          </a:p>
        </p:txBody>
      </p:sp>
      <p:sp>
        <p:nvSpPr>
          <p:cNvPr id="76" name="TextBox 75">
            <a:extLst>
              <a:ext uri="{FF2B5EF4-FFF2-40B4-BE49-F238E27FC236}">
                <a16:creationId xmlns:a16="http://schemas.microsoft.com/office/drawing/2014/main" id="{E6AB4717-C451-411B-BA03-D5FE7BA86615}"/>
              </a:ext>
            </a:extLst>
          </p:cNvPr>
          <p:cNvSpPr txBox="1"/>
          <p:nvPr/>
        </p:nvSpPr>
        <p:spPr>
          <a:xfrm>
            <a:off x="7683462" y="144447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detrás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a:t>
            </a:r>
          </a:p>
        </p:txBody>
      </p:sp>
    </p:spTree>
    <p:extLst>
      <p:ext uri="{BB962C8B-B14F-4D97-AF65-F5344CB8AC3E}">
        <p14:creationId xmlns:p14="http://schemas.microsoft.com/office/powerpoint/2010/main" val="326768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8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8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8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8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8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8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8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8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8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8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8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8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8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8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8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8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8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8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4" name="Picture 43">
            <a:extLst>
              <a:ext uri="{FF2B5EF4-FFF2-40B4-BE49-F238E27FC236}">
                <a16:creationId xmlns:a16="http://schemas.microsoft.com/office/drawing/2014/main" id="{BF17AA04-3A9C-40E0-A95D-D91F83887131}"/>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45" name="Picture 44" descr="Icon&#10;&#10;Description automatically generated">
            <a:extLst>
              <a:ext uri="{FF2B5EF4-FFF2-40B4-BE49-F238E27FC236}">
                <a16:creationId xmlns:a16="http://schemas.microsoft.com/office/drawing/2014/main" id="{918D1BEA-BE0E-461B-BA9C-B4458EF12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46" name="Picture 45">
            <a:extLst>
              <a:ext uri="{FF2B5EF4-FFF2-40B4-BE49-F238E27FC236}">
                <a16:creationId xmlns:a16="http://schemas.microsoft.com/office/drawing/2014/main" id="{82DB71F0-9F39-4B8E-83CC-77B8F01F7EA5}"/>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47" name="TextBox 46">
            <a:extLst>
              <a:ext uri="{FF2B5EF4-FFF2-40B4-BE49-F238E27FC236}">
                <a16:creationId xmlns:a16="http://schemas.microsoft.com/office/drawing/2014/main" id="{0F0BC027-F9CD-43CB-8208-65BBD5273777}"/>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8" name="TextBox 47">
            <a:extLst>
              <a:ext uri="{FF2B5EF4-FFF2-40B4-BE49-F238E27FC236}">
                <a16:creationId xmlns:a16="http://schemas.microsoft.com/office/drawing/2014/main" id="{DE97A8CE-FC93-4AF2-B827-BE3F2623AB22}"/>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6" name="TextBox 55">
            <a:extLst>
              <a:ext uri="{FF2B5EF4-FFF2-40B4-BE49-F238E27FC236}">
                <a16:creationId xmlns:a16="http://schemas.microsoft.com/office/drawing/2014/main" id="{40B9988A-28D2-4E15-995F-DDA975D84ADB}"/>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75" name="Table 4">
            <a:extLst>
              <a:ext uri="{FF2B5EF4-FFF2-40B4-BE49-F238E27FC236}">
                <a16:creationId xmlns:a16="http://schemas.microsoft.com/office/drawing/2014/main" id="{FE20DA53-B54D-4183-92F3-F7D798BA5AB7}"/>
              </a:ext>
            </a:extLst>
          </p:cNvPr>
          <p:cNvGraphicFramePr>
            <a:graphicFrameLocks noGrp="1"/>
          </p:cNvGraphicFramePr>
          <p:nvPr>
            <p:extLst>
              <p:ext uri="{D42A27DB-BD31-4B8C-83A1-F6EECF244321}">
                <p14:modId xmlns:p14="http://schemas.microsoft.com/office/powerpoint/2010/main" val="3161627986"/>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oficina</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debajo</a:t>
                      </a:r>
                      <a:r>
                        <a:rPr lang="en-GB" sz="2400" b="1" dirty="0">
                          <a:solidFill>
                            <a:srgbClr val="002060"/>
                          </a:solidFill>
                          <a:latin typeface="Century Gothic" panose="020B0502020202020204" pitchFamily="34" charset="0"/>
                        </a:rPr>
                        <a:t> (de)</a:t>
                      </a:r>
                    </a:p>
                  </a:txBody>
                  <a:tcPr/>
                </a:tc>
                <a:tc>
                  <a:txBody>
                    <a:bodyPr/>
                    <a:lstStyle/>
                    <a:p>
                      <a:r>
                        <a:rPr lang="en-GB" sz="2400" b="1" dirty="0" err="1">
                          <a:solidFill>
                            <a:srgbClr val="002060"/>
                          </a:solidFill>
                          <a:latin typeface="Century Gothic" panose="020B0502020202020204" pitchFamily="34" charset="0"/>
                        </a:rPr>
                        <a:t>detrás</a:t>
                      </a:r>
                      <a:r>
                        <a:rPr lang="en-GB" sz="2400" b="1" dirty="0">
                          <a:solidFill>
                            <a:srgbClr val="002060"/>
                          </a:solidFill>
                          <a:latin typeface="Century Gothic" panose="020B0502020202020204" pitchFamily="34" charset="0"/>
                        </a:rPr>
                        <a:t> (de)</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el </a:t>
                      </a:r>
                      <a:r>
                        <a:rPr lang="en-GB" sz="2400" b="1" dirty="0" err="1">
                          <a:solidFill>
                            <a:srgbClr val="002060"/>
                          </a:solidFill>
                          <a:latin typeface="Century Gothic" panose="020B0502020202020204" pitchFamily="34" charset="0"/>
                        </a:rPr>
                        <a:t>espacio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goma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lámpara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el </a:t>
                      </a:r>
                      <a:r>
                        <a:rPr lang="en-GB" sz="2400" b="1" dirty="0" err="1">
                          <a:solidFill>
                            <a:srgbClr val="002060"/>
                          </a:solidFill>
                          <a:latin typeface="Century Gothic" panose="020B0502020202020204" pitchFamily="34" charset="0"/>
                        </a:rPr>
                        <a:t>recreo</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tienen</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tenemos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veintinueve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treinta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el patio</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err="1">
                          <a:solidFill>
                            <a:srgbClr val="002060"/>
                          </a:solidFill>
                          <a:latin typeface="Century Gothic" panose="020B0502020202020204" pitchFamily="34" charset="0"/>
                        </a:rPr>
                        <a:t>diecinueve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veinticuatro</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veintiséis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siete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once</a:t>
                      </a:r>
                    </a:p>
                  </a:txBody>
                  <a:tcPr/>
                </a:tc>
                <a:tc>
                  <a:txBody>
                    <a:bodyPr/>
                    <a:lstStyle/>
                    <a:p>
                      <a:r>
                        <a:rPr lang="en-GB" sz="2400" b="1" dirty="0" err="1">
                          <a:solidFill>
                            <a:srgbClr val="002060"/>
                          </a:solidFill>
                          <a:latin typeface="Century Gothic" panose="020B0502020202020204" pitchFamily="34" charset="0"/>
                        </a:rPr>
                        <a:t>doce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552995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a:extLst>
              <a:ext uri="{FF2B5EF4-FFF2-40B4-BE49-F238E27FC236}">
                <a16:creationId xmlns:a16="http://schemas.microsoft.com/office/drawing/2014/main" id="{1B9F68A0-AC9A-4F15-A589-DAC6A1524029}"/>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16" name="Picture 15" descr="Icon&#10;&#10;Description automatically generated">
            <a:extLst>
              <a:ext uri="{FF2B5EF4-FFF2-40B4-BE49-F238E27FC236}">
                <a16:creationId xmlns:a16="http://schemas.microsoft.com/office/drawing/2014/main" id="{2B8AB93D-ECAF-4EA7-A27F-D48786285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17" name="Picture 16">
            <a:extLst>
              <a:ext uri="{FF2B5EF4-FFF2-40B4-BE49-F238E27FC236}">
                <a16:creationId xmlns:a16="http://schemas.microsoft.com/office/drawing/2014/main" id="{F856D6ED-488E-40E8-8467-B1E4E19FDA22}"/>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18" name="TextBox 17">
            <a:extLst>
              <a:ext uri="{FF2B5EF4-FFF2-40B4-BE49-F238E27FC236}">
                <a16:creationId xmlns:a16="http://schemas.microsoft.com/office/drawing/2014/main" id="{481D441E-3993-474B-AA15-9562FF1F6569}"/>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1" name="TextBox 20">
            <a:extLst>
              <a:ext uri="{FF2B5EF4-FFF2-40B4-BE49-F238E27FC236}">
                <a16:creationId xmlns:a16="http://schemas.microsoft.com/office/drawing/2014/main" id="{CCCA4D0A-E2CE-423E-84E2-BC4E205D4DBE}"/>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2" name="TextBox 21">
            <a:extLst>
              <a:ext uri="{FF2B5EF4-FFF2-40B4-BE49-F238E27FC236}">
                <a16:creationId xmlns:a16="http://schemas.microsoft.com/office/drawing/2014/main" id="{22D0F841-D073-4250-9449-8D5BFE0737E8}"/>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43" name="Table 4">
            <a:extLst>
              <a:ext uri="{FF2B5EF4-FFF2-40B4-BE49-F238E27FC236}">
                <a16:creationId xmlns:a16="http://schemas.microsoft.com/office/drawing/2014/main" id="{D96EC019-BD4C-4C10-B6F9-76E95C927EAE}"/>
              </a:ext>
            </a:extLst>
          </p:cNvPr>
          <p:cNvGraphicFramePr>
            <a:graphicFrameLocks noGrp="1"/>
          </p:cNvGraphicFramePr>
          <p:nvPr>
            <p:extLst>
              <p:ext uri="{D42A27DB-BD31-4B8C-83A1-F6EECF244321}">
                <p14:modId xmlns:p14="http://schemas.microsoft.com/office/powerpoint/2010/main" val="3095243080"/>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728458">
                  <a:extLst>
                    <a:ext uri="{9D8B030D-6E8A-4147-A177-3AD203B41FA5}">
                      <a16:colId xmlns:a16="http://schemas.microsoft.com/office/drawing/2014/main" val="1810222861"/>
                    </a:ext>
                  </a:extLst>
                </a:gridCol>
                <a:gridCol w="28339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office</a:t>
                      </a:r>
                    </a:p>
                  </a:txBody>
                  <a:tcPr/>
                </a:tc>
                <a:tc>
                  <a:txBody>
                    <a:bodyPr/>
                    <a:lstStyle/>
                    <a:p>
                      <a:r>
                        <a:rPr lang="en-GB" sz="2400" b="1" dirty="0">
                          <a:solidFill>
                            <a:srgbClr val="002060"/>
                          </a:solidFill>
                          <a:latin typeface="Century Gothic" panose="020B0502020202020204" pitchFamily="34" charset="0"/>
                        </a:rPr>
                        <a:t>under</a:t>
                      </a:r>
                    </a:p>
                  </a:txBody>
                  <a:tcPr/>
                </a:tc>
                <a:tc>
                  <a:txBody>
                    <a:bodyPr/>
                    <a:lstStyle/>
                    <a:p>
                      <a:r>
                        <a:rPr lang="en-GB" sz="2400" b="1" dirty="0">
                          <a:solidFill>
                            <a:srgbClr val="002060"/>
                          </a:solidFill>
                          <a:latin typeface="Century Gothic" panose="020B0502020202020204" pitchFamily="34" charset="0"/>
                        </a:rPr>
                        <a:t>behind</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space</a:t>
                      </a:r>
                    </a:p>
                  </a:txBody>
                  <a:tcPr/>
                </a:tc>
                <a:tc>
                  <a:txBody>
                    <a:bodyPr/>
                    <a:lstStyle/>
                    <a:p>
                      <a:r>
                        <a:rPr lang="en-GB" sz="2400" b="1" dirty="0">
                          <a:solidFill>
                            <a:srgbClr val="002060"/>
                          </a:solidFill>
                          <a:latin typeface="Century Gothic" panose="020B0502020202020204" pitchFamily="34" charset="0"/>
                        </a:rPr>
                        <a:t>(the) rubber</a:t>
                      </a:r>
                    </a:p>
                  </a:txBody>
                  <a:tcPr/>
                </a:tc>
                <a:tc>
                  <a:txBody>
                    <a:bodyPr/>
                    <a:lstStyle/>
                    <a:p>
                      <a:r>
                        <a:rPr lang="en-GB" sz="2400" b="1" dirty="0">
                          <a:solidFill>
                            <a:srgbClr val="002060"/>
                          </a:solidFill>
                          <a:latin typeface="Century Gothic" panose="020B0502020202020204" pitchFamily="34" charset="0"/>
                        </a:rPr>
                        <a:t>(the) lamp</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break</a:t>
                      </a:r>
                    </a:p>
                  </a:txBody>
                  <a:tcPr/>
                </a:tc>
                <a:tc>
                  <a:txBody>
                    <a:bodyPr/>
                    <a:lstStyle/>
                    <a:p>
                      <a:r>
                        <a:rPr lang="en-GB" sz="2400" b="1" dirty="0">
                          <a:solidFill>
                            <a:srgbClr val="002060"/>
                          </a:solidFill>
                          <a:latin typeface="Century Gothic" panose="020B0502020202020204" pitchFamily="34" charset="0"/>
                        </a:rPr>
                        <a:t>they have</a:t>
                      </a:r>
                    </a:p>
                  </a:txBody>
                  <a:tcPr/>
                </a:tc>
                <a:tc>
                  <a:txBody>
                    <a:bodyPr/>
                    <a:lstStyle/>
                    <a:p>
                      <a:r>
                        <a:rPr lang="en-GB" sz="2400" b="1" dirty="0">
                          <a:solidFill>
                            <a:srgbClr val="002060"/>
                          </a:solidFill>
                          <a:latin typeface="Century Gothic" panose="020B0502020202020204" pitchFamily="34" charset="0"/>
                        </a:rPr>
                        <a:t>we have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twenty-nine</a:t>
                      </a:r>
                    </a:p>
                  </a:txBody>
                  <a:tcPr/>
                </a:tc>
                <a:tc>
                  <a:txBody>
                    <a:bodyPr/>
                    <a:lstStyle/>
                    <a:p>
                      <a:r>
                        <a:rPr lang="en-GB" sz="2400" b="1" dirty="0">
                          <a:solidFill>
                            <a:srgbClr val="002060"/>
                          </a:solidFill>
                          <a:latin typeface="Century Gothic" panose="020B0502020202020204" pitchFamily="34" charset="0"/>
                        </a:rPr>
                        <a:t>thirty</a:t>
                      </a:r>
                    </a:p>
                  </a:txBody>
                  <a:tcPr/>
                </a:tc>
                <a:tc>
                  <a:txBody>
                    <a:bodyPr/>
                    <a:lstStyle/>
                    <a:p>
                      <a:r>
                        <a:rPr lang="en-GB" sz="2400" b="1" dirty="0">
                          <a:solidFill>
                            <a:srgbClr val="002060"/>
                          </a:solidFill>
                          <a:latin typeface="Century Gothic" panose="020B0502020202020204" pitchFamily="34" charset="0"/>
                        </a:rPr>
                        <a:t>(the) playground</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a:solidFill>
                            <a:srgbClr val="002060"/>
                          </a:solidFill>
                          <a:latin typeface="Century Gothic" panose="020B0502020202020204" pitchFamily="34" charset="0"/>
                        </a:rPr>
                        <a:t>nineteen</a:t>
                      </a:r>
                    </a:p>
                  </a:txBody>
                  <a:tcPr/>
                </a:tc>
                <a:tc>
                  <a:txBody>
                    <a:bodyPr/>
                    <a:lstStyle/>
                    <a:p>
                      <a:r>
                        <a:rPr lang="en-GB" sz="2400" b="1" dirty="0">
                          <a:solidFill>
                            <a:srgbClr val="002060"/>
                          </a:solidFill>
                          <a:latin typeface="Century Gothic" panose="020B0502020202020204" pitchFamily="34" charset="0"/>
                        </a:rPr>
                        <a:t>twenty-four</a:t>
                      </a:r>
                    </a:p>
                  </a:txBody>
                  <a:tcPr/>
                </a:tc>
                <a:tc>
                  <a:txBody>
                    <a:bodyPr/>
                    <a:lstStyle/>
                    <a:p>
                      <a:r>
                        <a:rPr lang="en-GB" sz="2400" b="1" dirty="0">
                          <a:solidFill>
                            <a:srgbClr val="002060"/>
                          </a:solidFill>
                          <a:latin typeface="Century Gothic" panose="020B0502020202020204" pitchFamily="34" charset="0"/>
                        </a:rPr>
                        <a:t>twenty-six</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seven</a:t>
                      </a:r>
                    </a:p>
                  </a:txBody>
                  <a:tcPr/>
                </a:tc>
                <a:tc>
                  <a:txBody>
                    <a:bodyPr/>
                    <a:lstStyle/>
                    <a:p>
                      <a:r>
                        <a:rPr lang="en-GB" sz="2400" b="1" dirty="0">
                          <a:solidFill>
                            <a:srgbClr val="002060"/>
                          </a:solidFill>
                          <a:latin typeface="Century Gothic" panose="020B0502020202020204" pitchFamily="34" charset="0"/>
                        </a:rPr>
                        <a:t>eleven</a:t>
                      </a:r>
                    </a:p>
                  </a:txBody>
                  <a:tcPr/>
                </a:tc>
                <a:tc>
                  <a:txBody>
                    <a:bodyPr/>
                    <a:lstStyle/>
                    <a:p>
                      <a:r>
                        <a:rPr lang="en-GB" sz="2400" b="1" dirty="0">
                          <a:solidFill>
                            <a:srgbClr val="002060"/>
                          </a:solidFill>
                          <a:latin typeface="Century Gothic" panose="020B0502020202020204" pitchFamily="34" charset="0"/>
                        </a:rPr>
                        <a:t>twelve</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45669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0" name="Picture 19">
            <a:extLst>
              <a:ext uri="{FF2B5EF4-FFF2-40B4-BE49-F238E27FC236}">
                <a16:creationId xmlns:a16="http://schemas.microsoft.com/office/drawing/2014/main" id="{5BF1391C-7FC9-44D5-AD82-717DBC30FA5B}"/>
              </a:ext>
            </a:extLst>
          </p:cNvPr>
          <p:cNvPicPr>
            <a:picLocks noChangeAspect="1"/>
          </p:cNvPicPr>
          <p:nvPr/>
        </p:nvPicPr>
        <p:blipFill>
          <a:blip r:embed="rId3"/>
          <a:stretch>
            <a:fillRect/>
          </a:stretch>
        </p:blipFill>
        <p:spPr>
          <a:xfrm>
            <a:off x="360004" y="2077664"/>
            <a:ext cx="10801587" cy="4336697"/>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6687514" cy="675762"/>
          </a:xfrm>
        </p:spPr>
        <p:txBody>
          <a:bodyPr>
            <a:normAutofit/>
          </a:bodyPr>
          <a:lstStyle/>
          <a:p>
            <a:r>
              <a:rPr lang="en-GB" sz="3200" b="1" dirty="0">
                <a:solidFill>
                  <a:srgbClr val="002060"/>
                </a:solidFill>
                <a:latin typeface="Century Gothic"/>
                <a:ea typeface="Century Gothic"/>
                <a:cs typeface="Century Gothic"/>
                <a:sym typeface="Century Gothic"/>
                <a:hlinkClick r:id="" action="ppaction://noaction">
                  <a:snd r:embed="rId4" name="f2_1.wav"/>
                </a:hlinkClick>
              </a:rPr>
              <a:t>Follow up 1: el </a:t>
            </a:r>
            <a:r>
              <a:rPr lang="en-GB" sz="3200" b="1" dirty="0" err="1">
                <a:solidFill>
                  <a:srgbClr val="002060"/>
                </a:solidFill>
                <a:latin typeface="Century Gothic"/>
                <a:ea typeface="Century Gothic"/>
                <a:cs typeface="Century Gothic"/>
                <a:sym typeface="Century Gothic"/>
                <a:hlinkClick r:id="" action="ppaction://noaction">
                  <a:snd r:embed="rId4" name="f2_1.wav"/>
                </a:hlinkClick>
              </a:rPr>
              <a:t>mapa</a:t>
            </a:r>
            <a:r>
              <a:rPr lang="en-GB" sz="3200" b="1" dirty="0">
                <a:solidFill>
                  <a:srgbClr val="002060"/>
                </a:solidFill>
                <a:latin typeface="Century Gothic"/>
                <a:ea typeface="Century Gothic"/>
                <a:cs typeface="Century Gothic"/>
                <a:sym typeface="Century Gothic"/>
                <a:hlinkClick r:id="" action="ppaction://noaction">
                  <a:snd r:embed="rId4" name="f2_1.wav"/>
                </a:hlinkClick>
              </a:rPr>
              <a:t> de Asturias </a:t>
            </a:r>
            <a:endParaRPr lang="en-GB" sz="3200" dirty="0">
              <a:hlinkClick r:id="" action="ppaction://noaction">
                <a:snd r:embed="rId4" name="f2_1.wav"/>
              </a:hlinkClick>
            </a:endParaRPr>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5" name="f2_2.wav"/>
            </a:hlinkClick>
            <a:extLst>
              <a:ext uri="{FF2B5EF4-FFF2-40B4-BE49-F238E27FC236}">
                <a16:creationId xmlns:a16="http://schemas.microsoft.com/office/drawing/2014/main" id="{74C22955-B3F2-4CF1-923D-C0DD043B27A0}"/>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[ñ]</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6">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pSp>
        <p:nvGrpSpPr>
          <p:cNvPr id="234" name="Group 233">
            <a:extLst>
              <a:ext uri="{FF2B5EF4-FFF2-40B4-BE49-F238E27FC236}">
                <a16:creationId xmlns:a16="http://schemas.microsoft.com/office/drawing/2014/main" id="{8583F926-9CD7-4B22-932E-09D4C564E169}"/>
              </a:ext>
            </a:extLst>
          </p:cNvPr>
          <p:cNvGrpSpPr/>
          <p:nvPr/>
        </p:nvGrpSpPr>
        <p:grpSpPr>
          <a:xfrm>
            <a:off x="10998658" y="1319573"/>
            <a:ext cx="1122464" cy="956424"/>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cxnSp>
        <p:nvCxnSpPr>
          <p:cNvPr id="8" name="Straight Arrow Connector 7">
            <a:extLst>
              <a:ext uri="{FF2B5EF4-FFF2-40B4-BE49-F238E27FC236}">
                <a16:creationId xmlns:a16="http://schemas.microsoft.com/office/drawing/2014/main" id="{54F2D1AA-5F67-4178-A649-FE12928B1AF8}"/>
              </a:ext>
            </a:extLst>
          </p:cNvPr>
          <p:cNvCxnSpPr>
            <a:cxnSpLocks/>
          </p:cNvCxnSpPr>
          <p:nvPr/>
        </p:nvCxnSpPr>
        <p:spPr>
          <a:xfrm flipH="1">
            <a:off x="9992258" y="2979275"/>
            <a:ext cx="197521" cy="456267"/>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6DB1231-92D1-46AB-AB64-BD1343C3F3D6}"/>
              </a:ext>
            </a:extLst>
          </p:cNvPr>
          <p:cNvSpPr txBox="1"/>
          <p:nvPr/>
        </p:nvSpPr>
        <p:spPr>
          <a:xfrm>
            <a:off x="9687533" y="2459041"/>
            <a:ext cx="1748933"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L </a:t>
            </a:r>
            <a:r>
              <a:rPr lang="en-GB" sz="2400" b="1" dirty="0" err="1">
                <a:solidFill>
                  <a:schemeClr val="bg1"/>
                </a:solidFill>
                <a:latin typeface="Century Gothic" panose="020B0502020202020204" pitchFamily="34" charset="0"/>
              </a:rPr>
              <a:t>l</a:t>
            </a:r>
            <a:r>
              <a:rPr lang="en-GB" sz="2400" b="1" dirty="0">
                <a:solidFill>
                  <a:schemeClr val="bg1"/>
                </a:solidFill>
                <a:latin typeface="Century Gothic" panose="020B0502020202020204" pitchFamily="34" charset="0"/>
              </a:rPr>
              <a:t> a n e s</a:t>
            </a:r>
          </a:p>
        </p:txBody>
      </p:sp>
      <p:pic>
        <p:nvPicPr>
          <p:cNvPr id="57" name="Picture 56">
            <a:extLst>
              <a:ext uri="{FF2B5EF4-FFF2-40B4-BE49-F238E27FC236}">
                <a16:creationId xmlns:a16="http://schemas.microsoft.com/office/drawing/2014/main" id="{EB2005C2-5B00-494B-90FE-DEE4DACB3CC8}"/>
              </a:ext>
            </a:extLst>
          </p:cNvPr>
          <p:cNvPicPr>
            <a:picLocks noChangeAspect="1"/>
          </p:cNvPicPr>
          <p:nvPr/>
        </p:nvPicPr>
        <p:blipFill>
          <a:blip r:embed="rId9"/>
          <a:stretch>
            <a:fillRect/>
          </a:stretch>
        </p:blipFill>
        <p:spPr>
          <a:xfrm>
            <a:off x="8028226" y="186591"/>
            <a:ext cx="2745849" cy="2075476"/>
          </a:xfrm>
          <a:prstGeom prst="rect">
            <a:avLst/>
          </a:prstGeom>
          <a:effectLst>
            <a:softEdge rad="63500"/>
          </a:effectLst>
        </p:spPr>
      </p:pic>
      <p:sp>
        <p:nvSpPr>
          <p:cNvPr id="58" name="TextBox 57">
            <a:extLst>
              <a:ext uri="{FF2B5EF4-FFF2-40B4-BE49-F238E27FC236}">
                <a16:creationId xmlns:a16="http://schemas.microsoft.com/office/drawing/2014/main" id="{7D653499-433C-40AF-8AAD-BB83B17B6AE9}"/>
              </a:ext>
            </a:extLst>
          </p:cNvPr>
          <p:cNvSpPr txBox="1"/>
          <p:nvPr/>
        </p:nvSpPr>
        <p:spPr>
          <a:xfrm>
            <a:off x="8046142" y="5724368"/>
            <a:ext cx="2181651"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B </a:t>
            </a:r>
            <a:r>
              <a:rPr lang="en-GB" sz="2400" b="1" dirty="0" err="1">
                <a:solidFill>
                  <a:schemeClr val="bg1"/>
                </a:solidFill>
                <a:latin typeface="Century Gothic" panose="020B0502020202020204" pitchFamily="34" charset="0"/>
              </a:rPr>
              <a:t>i</a:t>
            </a:r>
            <a:r>
              <a:rPr lang="en-GB" sz="2400" b="1" dirty="0">
                <a:solidFill>
                  <a:schemeClr val="bg1"/>
                </a:solidFill>
                <a:latin typeface="Century Gothic" panose="020B0502020202020204" pitchFamily="34" charset="0"/>
              </a:rPr>
              <a:t> m e n e s</a:t>
            </a:r>
          </a:p>
        </p:txBody>
      </p:sp>
      <p:sp>
        <p:nvSpPr>
          <p:cNvPr id="60" name="TextBox 59">
            <a:extLst>
              <a:ext uri="{FF2B5EF4-FFF2-40B4-BE49-F238E27FC236}">
                <a16:creationId xmlns:a16="http://schemas.microsoft.com/office/drawing/2014/main" id="{CFD5C7EE-16FF-48B7-9281-4321A90E4FE8}"/>
              </a:ext>
            </a:extLst>
          </p:cNvPr>
          <p:cNvSpPr txBox="1"/>
          <p:nvPr/>
        </p:nvSpPr>
        <p:spPr>
          <a:xfrm>
            <a:off x="2561495" y="1660301"/>
            <a:ext cx="1703301"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C o a ñ a</a:t>
            </a:r>
          </a:p>
        </p:txBody>
      </p:sp>
      <p:cxnSp>
        <p:nvCxnSpPr>
          <p:cNvPr id="61" name="Straight Arrow Connector 60">
            <a:extLst>
              <a:ext uri="{FF2B5EF4-FFF2-40B4-BE49-F238E27FC236}">
                <a16:creationId xmlns:a16="http://schemas.microsoft.com/office/drawing/2014/main" id="{40B23946-0A25-4E69-9CF7-ED64DE8BA319}"/>
              </a:ext>
            </a:extLst>
          </p:cNvPr>
          <p:cNvCxnSpPr>
            <a:cxnSpLocks/>
          </p:cNvCxnSpPr>
          <p:nvPr/>
        </p:nvCxnSpPr>
        <p:spPr>
          <a:xfrm flipH="1">
            <a:off x="2129309" y="2144238"/>
            <a:ext cx="548564" cy="526115"/>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8A964CA4-9515-477C-9184-A66C63DB30B9}"/>
              </a:ext>
            </a:extLst>
          </p:cNvPr>
          <p:cNvSpPr/>
          <p:nvPr/>
        </p:nvSpPr>
        <p:spPr>
          <a:xfrm>
            <a:off x="3575647" y="1660301"/>
            <a:ext cx="266008" cy="37613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65" name="Rectangle: Rounded Corners 64">
            <a:extLst>
              <a:ext uri="{FF2B5EF4-FFF2-40B4-BE49-F238E27FC236}">
                <a16:creationId xmlns:a16="http://schemas.microsoft.com/office/drawing/2014/main" id="{FA7DAB7A-4085-4CB7-B41B-62CA6C7018BC}"/>
              </a:ext>
            </a:extLst>
          </p:cNvPr>
          <p:cNvSpPr/>
          <p:nvPr/>
        </p:nvSpPr>
        <p:spPr>
          <a:xfrm>
            <a:off x="10495684" y="2501076"/>
            <a:ext cx="266008" cy="37613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66" name="Rectangle: Rounded Corners 65">
            <a:extLst>
              <a:ext uri="{FF2B5EF4-FFF2-40B4-BE49-F238E27FC236}">
                <a16:creationId xmlns:a16="http://schemas.microsoft.com/office/drawing/2014/main" id="{F290FEFD-FEF6-4A82-B660-E675EB2F324C}"/>
              </a:ext>
            </a:extLst>
          </p:cNvPr>
          <p:cNvSpPr/>
          <p:nvPr/>
        </p:nvSpPr>
        <p:spPr>
          <a:xfrm>
            <a:off x="9300919" y="5763325"/>
            <a:ext cx="266008" cy="37613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67" name="TextBox 66">
            <a:extLst>
              <a:ext uri="{FF2B5EF4-FFF2-40B4-BE49-F238E27FC236}">
                <a16:creationId xmlns:a16="http://schemas.microsoft.com/office/drawing/2014/main" id="{693F3BA8-EC17-45EF-BB1A-95EFBA8351D2}"/>
              </a:ext>
            </a:extLst>
          </p:cNvPr>
          <p:cNvSpPr txBox="1"/>
          <p:nvPr/>
        </p:nvSpPr>
        <p:spPr>
          <a:xfrm>
            <a:off x="5140542" y="1481022"/>
            <a:ext cx="1945039"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C a r </a:t>
            </a:r>
            <a:r>
              <a:rPr lang="en-GB" sz="2400" b="1" dirty="0" err="1">
                <a:solidFill>
                  <a:schemeClr val="bg1"/>
                </a:solidFill>
                <a:latin typeface="Century Gothic" panose="020B0502020202020204" pitchFamily="34" charset="0"/>
              </a:rPr>
              <a:t>r</a:t>
            </a:r>
            <a:r>
              <a:rPr lang="en-GB" sz="2400" b="1" dirty="0">
                <a:solidFill>
                  <a:schemeClr val="bg1"/>
                </a:solidFill>
                <a:latin typeface="Century Gothic" panose="020B0502020202020204" pitchFamily="34" charset="0"/>
              </a:rPr>
              <a:t> e ñ o</a:t>
            </a:r>
          </a:p>
        </p:txBody>
      </p:sp>
      <p:sp>
        <p:nvSpPr>
          <p:cNvPr id="68" name="Rectangle: Rounded Corners 67">
            <a:extLst>
              <a:ext uri="{FF2B5EF4-FFF2-40B4-BE49-F238E27FC236}">
                <a16:creationId xmlns:a16="http://schemas.microsoft.com/office/drawing/2014/main" id="{74792464-BF40-41BA-BB20-011A7510EF31}"/>
              </a:ext>
            </a:extLst>
          </p:cNvPr>
          <p:cNvSpPr/>
          <p:nvPr/>
        </p:nvSpPr>
        <p:spPr>
          <a:xfrm>
            <a:off x="6442925" y="1514563"/>
            <a:ext cx="266008" cy="37613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cxnSp>
        <p:nvCxnSpPr>
          <p:cNvPr id="69" name="Straight Arrow Connector 68">
            <a:extLst>
              <a:ext uri="{FF2B5EF4-FFF2-40B4-BE49-F238E27FC236}">
                <a16:creationId xmlns:a16="http://schemas.microsoft.com/office/drawing/2014/main" id="{A8851388-C7C7-4D22-B9D9-7AE8DBE9A265}"/>
              </a:ext>
            </a:extLst>
          </p:cNvPr>
          <p:cNvCxnSpPr>
            <a:cxnSpLocks/>
          </p:cNvCxnSpPr>
          <p:nvPr/>
        </p:nvCxnSpPr>
        <p:spPr>
          <a:xfrm flipH="1">
            <a:off x="6149457" y="2036433"/>
            <a:ext cx="243443" cy="606761"/>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A0608D61-6FAD-4874-AFFC-66A08972C7D2}"/>
              </a:ext>
            </a:extLst>
          </p:cNvPr>
          <p:cNvSpPr txBox="1"/>
          <p:nvPr/>
        </p:nvSpPr>
        <p:spPr>
          <a:xfrm>
            <a:off x="6911025" y="2077664"/>
            <a:ext cx="2235066"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C a b r a n e s</a:t>
            </a:r>
          </a:p>
        </p:txBody>
      </p:sp>
      <p:sp>
        <p:nvSpPr>
          <p:cNvPr id="72" name="Rectangle: Rounded Corners 71">
            <a:extLst>
              <a:ext uri="{FF2B5EF4-FFF2-40B4-BE49-F238E27FC236}">
                <a16:creationId xmlns:a16="http://schemas.microsoft.com/office/drawing/2014/main" id="{F5DBB2D7-EA86-4496-BF72-43D993379D38}"/>
              </a:ext>
            </a:extLst>
          </p:cNvPr>
          <p:cNvSpPr/>
          <p:nvPr/>
        </p:nvSpPr>
        <p:spPr>
          <a:xfrm>
            <a:off x="8305976" y="2111478"/>
            <a:ext cx="266008" cy="37613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cxnSp>
        <p:nvCxnSpPr>
          <p:cNvPr id="73" name="Straight Arrow Connector 72">
            <a:extLst>
              <a:ext uri="{FF2B5EF4-FFF2-40B4-BE49-F238E27FC236}">
                <a16:creationId xmlns:a16="http://schemas.microsoft.com/office/drawing/2014/main" id="{E74FD2C2-8FE7-4833-BCBA-B7BC4022AC5C}"/>
              </a:ext>
            </a:extLst>
          </p:cNvPr>
          <p:cNvCxnSpPr>
            <a:cxnSpLocks/>
          </p:cNvCxnSpPr>
          <p:nvPr/>
        </p:nvCxnSpPr>
        <p:spPr>
          <a:xfrm flipH="1">
            <a:off x="7498378" y="2621182"/>
            <a:ext cx="364344" cy="908579"/>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51A6FF7-5518-4241-AE35-58F379CB8DEC}"/>
              </a:ext>
            </a:extLst>
          </p:cNvPr>
          <p:cNvSpPr txBox="1"/>
          <p:nvPr/>
        </p:nvSpPr>
        <p:spPr>
          <a:xfrm>
            <a:off x="3195503" y="6318505"/>
            <a:ext cx="1945039"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D e g a ñ a</a:t>
            </a:r>
          </a:p>
        </p:txBody>
      </p:sp>
      <p:sp>
        <p:nvSpPr>
          <p:cNvPr id="78" name="Rectangle: Rounded Corners 77">
            <a:extLst>
              <a:ext uri="{FF2B5EF4-FFF2-40B4-BE49-F238E27FC236}">
                <a16:creationId xmlns:a16="http://schemas.microsoft.com/office/drawing/2014/main" id="{FD4A52CA-C4D9-4BF2-A1C4-ADA7C27FDD4A}"/>
              </a:ext>
            </a:extLst>
          </p:cNvPr>
          <p:cNvSpPr/>
          <p:nvPr/>
        </p:nvSpPr>
        <p:spPr>
          <a:xfrm>
            <a:off x="4452539" y="6361271"/>
            <a:ext cx="266008" cy="37613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cxnSp>
        <p:nvCxnSpPr>
          <p:cNvPr id="79" name="Straight Arrow Connector 78">
            <a:extLst>
              <a:ext uri="{FF2B5EF4-FFF2-40B4-BE49-F238E27FC236}">
                <a16:creationId xmlns:a16="http://schemas.microsoft.com/office/drawing/2014/main" id="{FF1847B4-6515-463F-8851-5067DABD1FA4}"/>
              </a:ext>
            </a:extLst>
          </p:cNvPr>
          <p:cNvCxnSpPr>
            <a:cxnSpLocks/>
          </p:cNvCxnSpPr>
          <p:nvPr/>
        </p:nvCxnSpPr>
        <p:spPr>
          <a:xfrm flipH="1" flipV="1">
            <a:off x="3034790" y="6132244"/>
            <a:ext cx="666786" cy="145030"/>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A2878A96-E2BB-4D65-9C4C-8368F36C7368}"/>
              </a:ext>
            </a:extLst>
          </p:cNvPr>
          <p:cNvSpPr txBox="1"/>
          <p:nvPr/>
        </p:nvSpPr>
        <p:spPr>
          <a:xfrm>
            <a:off x="5864491" y="6295588"/>
            <a:ext cx="2181651"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L a v </a:t>
            </a:r>
            <a:r>
              <a:rPr lang="en-GB" sz="2400" b="1" dirty="0" err="1">
                <a:solidFill>
                  <a:schemeClr val="bg1"/>
                </a:solidFill>
                <a:latin typeface="Century Gothic" panose="020B0502020202020204" pitchFamily="34" charset="0"/>
              </a:rPr>
              <a:t>i</a:t>
            </a:r>
            <a:r>
              <a:rPr lang="en-GB" sz="2400" b="1" dirty="0">
                <a:solidFill>
                  <a:schemeClr val="bg1"/>
                </a:solidFill>
                <a:latin typeface="Century Gothic" panose="020B0502020202020204" pitchFamily="34" charset="0"/>
              </a:rPr>
              <a:t> a n a</a:t>
            </a:r>
          </a:p>
        </p:txBody>
      </p:sp>
      <p:sp>
        <p:nvSpPr>
          <p:cNvPr id="82" name="Rectangle: Rounded Corners 81">
            <a:extLst>
              <a:ext uri="{FF2B5EF4-FFF2-40B4-BE49-F238E27FC236}">
                <a16:creationId xmlns:a16="http://schemas.microsoft.com/office/drawing/2014/main" id="{F089939A-2F7C-4276-B06D-B779D4525896}"/>
              </a:ext>
            </a:extLst>
          </p:cNvPr>
          <p:cNvSpPr/>
          <p:nvPr/>
        </p:nvSpPr>
        <p:spPr>
          <a:xfrm>
            <a:off x="7280496" y="6334547"/>
            <a:ext cx="266008" cy="37613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cxnSp>
        <p:nvCxnSpPr>
          <p:cNvPr id="83" name="Straight Arrow Connector 82">
            <a:extLst>
              <a:ext uri="{FF2B5EF4-FFF2-40B4-BE49-F238E27FC236}">
                <a16:creationId xmlns:a16="http://schemas.microsoft.com/office/drawing/2014/main" id="{265A7198-968B-4CE1-914E-D697D58B29EF}"/>
              </a:ext>
            </a:extLst>
          </p:cNvPr>
          <p:cNvCxnSpPr>
            <a:cxnSpLocks/>
          </p:cNvCxnSpPr>
          <p:nvPr/>
        </p:nvCxnSpPr>
        <p:spPr>
          <a:xfrm flipH="1" flipV="1">
            <a:off x="6918840" y="4712989"/>
            <a:ext cx="71849" cy="1481051"/>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hlinkClick r:id="" action="ppaction://noaction">
              <a:snd r:embed="rId10" name="f2_10.wav"/>
            </a:hlinkClick>
            <a:extLst>
              <a:ext uri="{FF2B5EF4-FFF2-40B4-BE49-F238E27FC236}">
                <a16:creationId xmlns:a16="http://schemas.microsoft.com/office/drawing/2014/main" id="{FDB3F42B-934E-4BDE-9C04-B4D59DD13148}"/>
              </a:ext>
            </a:extLst>
          </p:cNvPr>
          <p:cNvSpPr txBox="1"/>
          <p:nvPr/>
        </p:nvSpPr>
        <p:spPr>
          <a:xfrm>
            <a:off x="9382658" y="3523085"/>
            <a:ext cx="609600" cy="400110"/>
          </a:xfrm>
          <a:prstGeom prst="rect">
            <a:avLst/>
          </a:prstGeom>
          <a:solidFill>
            <a:srgbClr val="BED2FF"/>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FF0066"/>
                </a:solidFill>
                <a:latin typeface="Century Gothic" panose="020B0502020202020204" pitchFamily="34" charset="0"/>
              </a:rPr>
              <a:t>35</a:t>
            </a:r>
          </a:p>
        </p:txBody>
      </p:sp>
      <p:sp>
        <p:nvSpPr>
          <p:cNvPr id="36" name="CustomShape 23">
            <a:hlinkClick r:id="" action="ppaction://noaction">
              <a:snd r:embed="rId11" name="f2_3.wav"/>
            </a:hlinkClick>
            <a:extLst>
              <a:ext uri="{FF2B5EF4-FFF2-40B4-BE49-F238E27FC236}">
                <a16:creationId xmlns:a16="http://schemas.microsoft.com/office/drawing/2014/main" id="{5954E1D5-4302-4197-B0FB-DD364E764DD0}"/>
              </a:ext>
            </a:extLst>
          </p:cNvPr>
          <p:cNvSpPr/>
          <p:nvPr/>
        </p:nvSpPr>
        <p:spPr>
          <a:xfrm>
            <a:off x="9321232" y="248785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E</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37" name="CustomShape 24">
            <a:hlinkClick r:id="" action="ppaction://noaction">
              <a:snd r:embed="rId12" name="f2_4.wav"/>
            </a:hlinkClick>
            <a:extLst>
              <a:ext uri="{FF2B5EF4-FFF2-40B4-BE49-F238E27FC236}">
                <a16:creationId xmlns:a16="http://schemas.microsoft.com/office/drawing/2014/main" id="{17A3B73C-AEBB-47CA-AFC3-58262267A859}"/>
              </a:ext>
            </a:extLst>
          </p:cNvPr>
          <p:cNvSpPr/>
          <p:nvPr/>
        </p:nvSpPr>
        <p:spPr>
          <a:xfrm>
            <a:off x="7730587" y="574449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56" name="CustomShape 24">
            <a:hlinkClick r:id="" action="ppaction://noaction">
              <a:snd r:embed="rId13" name="f2_5.wav"/>
            </a:hlinkClick>
            <a:extLst>
              <a:ext uri="{FF2B5EF4-FFF2-40B4-BE49-F238E27FC236}">
                <a16:creationId xmlns:a16="http://schemas.microsoft.com/office/drawing/2014/main" id="{EE1AB0F5-F9A8-45B0-9272-9FF52B06003D}"/>
              </a:ext>
            </a:extLst>
          </p:cNvPr>
          <p:cNvSpPr/>
          <p:nvPr/>
        </p:nvSpPr>
        <p:spPr>
          <a:xfrm>
            <a:off x="5481518" y="632680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38" name="CustomShape 25">
            <a:hlinkClick r:id="" action="ppaction://noaction">
              <a:snd r:embed="rId14" name="f2_6.wav"/>
            </a:hlinkClick>
            <a:extLst>
              <a:ext uri="{FF2B5EF4-FFF2-40B4-BE49-F238E27FC236}">
                <a16:creationId xmlns:a16="http://schemas.microsoft.com/office/drawing/2014/main" id="{3C706818-6BF7-4D2C-967F-CD3EC2807074}"/>
              </a:ext>
            </a:extLst>
          </p:cNvPr>
          <p:cNvSpPr/>
          <p:nvPr/>
        </p:nvSpPr>
        <p:spPr>
          <a:xfrm>
            <a:off x="2802770" y="634737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39" name="CustomShape 26">
            <a:hlinkClick r:id="" action="ppaction://noaction">
              <a:snd r:embed="rId15" name="f2_7.wav"/>
            </a:hlinkClick>
            <a:extLst>
              <a:ext uri="{FF2B5EF4-FFF2-40B4-BE49-F238E27FC236}">
                <a16:creationId xmlns:a16="http://schemas.microsoft.com/office/drawing/2014/main" id="{07BDF695-0452-41DA-8D26-B8FA5439E055}"/>
              </a:ext>
            </a:extLst>
          </p:cNvPr>
          <p:cNvSpPr/>
          <p:nvPr/>
        </p:nvSpPr>
        <p:spPr>
          <a:xfrm>
            <a:off x="2169277" y="169517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40" name="CustomShape 27">
            <a:hlinkClick r:id="" action="ppaction://noaction">
              <a:snd r:embed="rId16" name="f2_8.wav"/>
            </a:hlinkClick>
            <a:extLst>
              <a:ext uri="{FF2B5EF4-FFF2-40B4-BE49-F238E27FC236}">
                <a16:creationId xmlns:a16="http://schemas.microsoft.com/office/drawing/2014/main" id="{D76ECC64-DD7D-4F98-890B-8FDF3785272C}"/>
              </a:ext>
            </a:extLst>
          </p:cNvPr>
          <p:cNvSpPr/>
          <p:nvPr/>
        </p:nvSpPr>
        <p:spPr>
          <a:xfrm>
            <a:off x="4753138" y="151959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41" name="CustomShape 27">
            <a:hlinkClick r:id="" action="ppaction://noaction">
              <a:snd r:embed="rId17" name="f2_9.wav"/>
            </a:hlinkClick>
            <a:extLst>
              <a:ext uri="{FF2B5EF4-FFF2-40B4-BE49-F238E27FC236}">
                <a16:creationId xmlns:a16="http://schemas.microsoft.com/office/drawing/2014/main" id="{088089C8-1169-49FC-9B41-AAA6726A0488}"/>
              </a:ext>
            </a:extLst>
          </p:cNvPr>
          <p:cNvSpPr/>
          <p:nvPr/>
        </p:nvSpPr>
        <p:spPr>
          <a:xfrm>
            <a:off x="6519647" y="2106310"/>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88" name="TextBox 87">
            <a:hlinkClick r:id="" action="ppaction://noaction">
              <a:snd r:embed="rId18" name="f2_11.wav"/>
            </a:hlinkClick>
            <a:extLst>
              <a:ext uri="{FF2B5EF4-FFF2-40B4-BE49-F238E27FC236}">
                <a16:creationId xmlns:a16="http://schemas.microsoft.com/office/drawing/2014/main" id="{CB1CA618-4C0D-4666-A193-79D9C56646A3}"/>
              </a:ext>
            </a:extLst>
          </p:cNvPr>
          <p:cNvSpPr txBox="1"/>
          <p:nvPr/>
        </p:nvSpPr>
        <p:spPr>
          <a:xfrm>
            <a:off x="6726910" y="3760435"/>
            <a:ext cx="312615" cy="400110"/>
          </a:xfrm>
          <a:prstGeom prst="rect">
            <a:avLst/>
          </a:prstGeom>
          <a:solidFill>
            <a:srgbClr val="BED2FF"/>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FF0066"/>
                </a:solidFill>
                <a:latin typeface="Century Gothic" panose="020B0502020202020204" pitchFamily="34" charset="0"/>
              </a:rPr>
              <a:t>6</a:t>
            </a:r>
          </a:p>
        </p:txBody>
      </p:sp>
      <p:sp>
        <p:nvSpPr>
          <p:cNvPr id="89" name="TextBox 88">
            <a:hlinkClick r:id="" action="ppaction://noaction">
              <a:snd r:embed="rId19" name="f2_12.wav"/>
            </a:hlinkClick>
            <a:extLst>
              <a:ext uri="{FF2B5EF4-FFF2-40B4-BE49-F238E27FC236}">
                <a16:creationId xmlns:a16="http://schemas.microsoft.com/office/drawing/2014/main" id="{1FF99935-CA88-46B4-92AE-30B4F0AADC62}"/>
              </a:ext>
            </a:extLst>
          </p:cNvPr>
          <p:cNvSpPr txBox="1"/>
          <p:nvPr/>
        </p:nvSpPr>
        <p:spPr>
          <a:xfrm>
            <a:off x="6578417" y="4235733"/>
            <a:ext cx="609600" cy="400110"/>
          </a:xfrm>
          <a:prstGeom prst="rect">
            <a:avLst/>
          </a:prstGeom>
          <a:solidFill>
            <a:srgbClr val="BED2FF"/>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FF0066"/>
                </a:solidFill>
                <a:latin typeface="Century Gothic" panose="020B0502020202020204" pitchFamily="34" charset="0"/>
              </a:rPr>
              <a:t>32</a:t>
            </a:r>
          </a:p>
        </p:txBody>
      </p:sp>
      <p:cxnSp>
        <p:nvCxnSpPr>
          <p:cNvPr id="59" name="Straight Arrow Connector 58">
            <a:extLst>
              <a:ext uri="{FF2B5EF4-FFF2-40B4-BE49-F238E27FC236}">
                <a16:creationId xmlns:a16="http://schemas.microsoft.com/office/drawing/2014/main" id="{54665C59-AB24-46F0-9BD1-EF91ECF099EF}"/>
              </a:ext>
            </a:extLst>
          </p:cNvPr>
          <p:cNvCxnSpPr>
            <a:cxnSpLocks/>
          </p:cNvCxnSpPr>
          <p:nvPr/>
        </p:nvCxnSpPr>
        <p:spPr>
          <a:xfrm flipH="1" flipV="1">
            <a:off x="6950615" y="4151735"/>
            <a:ext cx="1095527" cy="148866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hlinkClick r:id="" action="ppaction://noaction">
              <a:snd r:embed="rId20" name="f2_13.wav"/>
            </a:hlinkClick>
            <a:extLst>
              <a:ext uri="{FF2B5EF4-FFF2-40B4-BE49-F238E27FC236}">
                <a16:creationId xmlns:a16="http://schemas.microsoft.com/office/drawing/2014/main" id="{77DE55F2-D70F-460C-B5AD-750C049C6037}"/>
              </a:ext>
            </a:extLst>
          </p:cNvPr>
          <p:cNvSpPr txBox="1"/>
          <p:nvPr/>
        </p:nvSpPr>
        <p:spPr>
          <a:xfrm>
            <a:off x="2425190" y="5802872"/>
            <a:ext cx="609600" cy="400110"/>
          </a:xfrm>
          <a:prstGeom prst="rect">
            <a:avLst/>
          </a:prstGeom>
          <a:solidFill>
            <a:srgbClr val="BED2FF"/>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FF0066"/>
                </a:solidFill>
                <a:latin typeface="Century Gothic" panose="020B0502020202020204" pitchFamily="34" charset="0"/>
              </a:rPr>
              <a:t>22</a:t>
            </a:r>
          </a:p>
        </p:txBody>
      </p:sp>
      <p:sp>
        <p:nvSpPr>
          <p:cNvPr id="91" name="TextBox 90">
            <a:hlinkClick r:id="" action="ppaction://noaction">
              <a:snd r:embed="rId21" name="f2_14.wav"/>
            </a:hlinkClick>
            <a:extLst>
              <a:ext uri="{FF2B5EF4-FFF2-40B4-BE49-F238E27FC236}">
                <a16:creationId xmlns:a16="http://schemas.microsoft.com/office/drawing/2014/main" id="{6307CC68-2B17-4BD0-9CD3-09700FC70376}"/>
              </a:ext>
            </a:extLst>
          </p:cNvPr>
          <p:cNvSpPr txBox="1"/>
          <p:nvPr/>
        </p:nvSpPr>
        <p:spPr>
          <a:xfrm>
            <a:off x="1869326" y="2684159"/>
            <a:ext cx="503480" cy="400110"/>
          </a:xfrm>
          <a:prstGeom prst="rect">
            <a:avLst/>
          </a:prstGeom>
          <a:solidFill>
            <a:srgbClr val="BED2FF"/>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FF0066"/>
                </a:solidFill>
                <a:latin typeface="Century Gothic" panose="020B0502020202020204" pitchFamily="34" charset="0"/>
              </a:rPr>
              <a:t>18</a:t>
            </a:r>
          </a:p>
        </p:txBody>
      </p:sp>
      <p:sp>
        <p:nvSpPr>
          <p:cNvPr id="92" name="TextBox 91">
            <a:hlinkClick r:id="" action="ppaction://noaction">
              <a:snd r:embed="rId22" name="f2_15.wav"/>
            </a:hlinkClick>
            <a:extLst>
              <a:ext uri="{FF2B5EF4-FFF2-40B4-BE49-F238E27FC236}">
                <a16:creationId xmlns:a16="http://schemas.microsoft.com/office/drawing/2014/main" id="{BE34F8F9-AD4B-4CF9-B6CF-87161E78343F}"/>
              </a:ext>
            </a:extLst>
          </p:cNvPr>
          <p:cNvSpPr txBox="1"/>
          <p:nvPr/>
        </p:nvSpPr>
        <p:spPr>
          <a:xfrm>
            <a:off x="5657469" y="2655942"/>
            <a:ext cx="609600" cy="400110"/>
          </a:xfrm>
          <a:prstGeom prst="rect">
            <a:avLst/>
          </a:prstGeom>
          <a:solidFill>
            <a:srgbClr val="BED2FF"/>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FF0066"/>
                </a:solidFill>
                <a:latin typeface="Century Gothic" panose="020B0502020202020204" pitchFamily="34" charset="0"/>
              </a:rPr>
              <a:t>14</a:t>
            </a:r>
          </a:p>
        </p:txBody>
      </p:sp>
      <p:sp>
        <p:nvSpPr>
          <p:cNvPr id="93" name="TextBox 92">
            <a:hlinkClick r:id="" action="ppaction://noaction">
              <a:snd r:embed="rId23" name="f2_16.wav"/>
            </a:hlinkClick>
            <a:extLst>
              <a:ext uri="{FF2B5EF4-FFF2-40B4-BE49-F238E27FC236}">
                <a16:creationId xmlns:a16="http://schemas.microsoft.com/office/drawing/2014/main" id="{2D81AA03-763B-4C1C-A4F4-ADD26A83F207}"/>
              </a:ext>
            </a:extLst>
          </p:cNvPr>
          <p:cNvSpPr txBox="1"/>
          <p:nvPr/>
        </p:nvSpPr>
        <p:spPr>
          <a:xfrm>
            <a:off x="7311576" y="3544152"/>
            <a:ext cx="312615" cy="400110"/>
          </a:xfrm>
          <a:prstGeom prst="rect">
            <a:avLst/>
          </a:prstGeom>
          <a:solidFill>
            <a:srgbClr val="BED2FF"/>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FF0066"/>
                </a:solidFill>
                <a:latin typeface="Century Gothic" panose="020B0502020202020204" pitchFamily="34" charset="0"/>
              </a:rPr>
              <a:t>9</a:t>
            </a:r>
          </a:p>
        </p:txBody>
      </p:sp>
    </p:spTree>
    <p:extLst>
      <p:ext uri="{BB962C8B-B14F-4D97-AF65-F5344CB8AC3E}">
        <p14:creationId xmlns:p14="http://schemas.microsoft.com/office/powerpoint/2010/main" val="305793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65"/>
                                        </p:tgtEl>
                                      </p:cBhvr>
                                    </p:animEffect>
                                    <p:set>
                                      <p:cBhvr>
                                        <p:cTn id="7" dur="1" fill="hold">
                                          <p:stCondLst>
                                            <p:cond delay="1999"/>
                                          </p:stCondLst>
                                        </p:cTn>
                                        <p:tgtEl>
                                          <p:spTgt spid="65"/>
                                        </p:tgtEl>
                                        <p:attrNameLst>
                                          <p:attrName>style.visibility</p:attrName>
                                        </p:attrNameLst>
                                      </p:cBhvr>
                                      <p:to>
                                        <p:strVal val="hidden"/>
                                      </p:to>
                                    </p:set>
                                  </p:childTnLst>
                                </p:cTn>
                              </p:par>
                              <p:par>
                                <p:cTn id="8" presetID="6" presetClass="entr" presetSubtype="3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out)">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66"/>
                                        </p:tgtEl>
                                      </p:cBhvr>
                                    </p:animEffect>
                                    <p:set>
                                      <p:cBhvr>
                                        <p:cTn id="15" dur="1" fill="hold">
                                          <p:stCondLst>
                                            <p:cond delay="1999"/>
                                          </p:stCondLst>
                                        </p:cTn>
                                        <p:tgtEl>
                                          <p:spTgt spid="66"/>
                                        </p:tgtEl>
                                        <p:attrNameLst>
                                          <p:attrName>style.visibility</p:attrName>
                                        </p:attrNameLst>
                                      </p:cBhvr>
                                      <p:to>
                                        <p:strVal val="hidden"/>
                                      </p:to>
                                    </p:set>
                                  </p:childTnLst>
                                </p:cTn>
                              </p:par>
                              <p:par>
                                <p:cTn id="16" presetID="6" presetClass="entr" presetSubtype="32" fill="hold" grpId="0"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circle(out)">
                                      <p:cBhvr>
                                        <p:cTn id="18" dur="2000"/>
                                        <p:tgtEl>
                                          <p:spTgt spid="8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grpId="0" nodeType="clickEffect">
                                  <p:stCondLst>
                                    <p:cond delay="0"/>
                                  </p:stCondLst>
                                  <p:childTnLst>
                                    <p:animEffect transition="out" filter="circle(out)">
                                      <p:cBhvr>
                                        <p:cTn id="22" dur="2000"/>
                                        <p:tgtEl>
                                          <p:spTgt spid="82"/>
                                        </p:tgtEl>
                                      </p:cBhvr>
                                    </p:animEffect>
                                    <p:set>
                                      <p:cBhvr>
                                        <p:cTn id="23" dur="1" fill="hold">
                                          <p:stCondLst>
                                            <p:cond delay="1999"/>
                                          </p:stCondLst>
                                        </p:cTn>
                                        <p:tgtEl>
                                          <p:spTgt spid="82"/>
                                        </p:tgtEl>
                                        <p:attrNameLst>
                                          <p:attrName>style.visibility</p:attrName>
                                        </p:attrNameLst>
                                      </p:cBhvr>
                                      <p:to>
                                        <p:strVal val="hidden"/>
                                      </p:to>
                                    </p:set>
                                  </p:childTnLst>
                                </p:cTn>
                              </p:par>
                              <p:par>
                                <p:cTn id="24" presetID="6" presetClass="entr" presetSubtype="32" fill="hold" grpId="0" nodeType="with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circle(out)">
                                      <p:cBhvr>
                                        <p:cTn id="26" dur="2000"/>
                                        <p:tgtEl>
                                          <p:spTgt spid="8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grpId="0" nodeType="clickEffect">
                                  <p:stCondLst>
                                    <p:cond delay="0"/>
                                  </p:stCondLst>
                                  <p:childTnLst>
                                    <p:animEffect transition="out" filter="circle(out)">
                                      <p:cBhvr>
                                        <p:cTn id="30" dur="2000"/>
                                        <p:tgtEl>
                                          <p:spTgt spid="78"/>
                                        </p:tgtEl>
                                      </p:cBhvr>
                                    </p:animEffect>
                                    <p:set>
                                      <p:cBhvr>
                                        <p:cTn id="31" dur="1" fill="hold">
                                          <p:stCondLst>
                                            <p:cond delay="1999"/>
                                          </p:stCondLst>
                                        </p:cTn>
                                        <p:tgtEl>
                                          <p:spTgt spid="78"/>
                                        </p:tgtEl>
                                        <p:attrNameLst>
                                          <p:attrName>style.visibility</p:attrName>
                                        </p:attrNameLst>
                                      </p:cBhvr>
                                      <p:to>
                                        <p:strVal val="hidden"/>
                                      </p:to>
                                    </p:set>
                                  </p:childTnLst>
                                </p:cTn>
                              </p:par>
                              <p:par>
                                <p:cTn id="32" presetID="6" presetClass="entr" presetSubtype="32" fill="hold" grpId="0" nodeType="with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circle(out)">
                                      <p:cBhvr>
                                        <p:cTn id="34" dur="20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grpId="0" nodeType="clickEffect">
                                  <p:stCondLst>
                                    <p:cond delay="0"/>
                                  </p:stCondLst>
                                  <p:childTnLst>
                                    <p:animEffect transition="out" filter="circle(out)">
                                      <p:cBhvr>
                                        <p:cTn id="38" dur="2000"/>
                                        <p:tgtEl>
                                          <p:spTgt spid="16"/>
                                        </p:tgtEl>
                                      </p:cBhvr>
                                    </p:animEffect>
                                    <p:set>
                                      <p:cBhvr>
                                        <p:cTn id="39" dur="1" fill="hold">
                                          <p:stCondLst>
                                            <p:cond delay="1999"/>
                                          </p:stCondLst>
                                        </p:cTn>
                                        <p:tgtEl>
                                          <p:spTgt spid="16"/>
                                        </p:tgtEl>
                                        <p:attrNameLst>
                                          <p:attrName>style.visibility</p:attrName>
                                        </p:attrNameLst>
                                      </p:cBhvr>
                                      <p:to>
                                        <p:strVal val="hidden"/>
                                      </p:to>
                                    </p:set>
                                  </p:childTnLst>
                                </p:cTn>
                              </p:par>
                              <p:par>
                                <p:cTn id="40" presetID="6" presetClass="entr" presetSubtype="32" fill="hold" grpId="0" nodeType="with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circle(out)">
                                      <p:cBhvr>
                                        <p:cTn id="42" dur="20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0" nodeType="clickEffect">
                                  <p:stCondLst>
                                    <p:cond delay="0"/>
                                  </p:stCondLst>
                                  <p:childTnLst>
                                    <p:animEffect transition="out" filter="circle(out)">
                                      <p:cBhvr>
                                        <p:cTn id="46" dur="2000"/>
                                        <p:tgtEl>
                                          <p:spTgt spid="68"/>
                                        </p:tgtEl>
                                      </p:cBhvr>
                                    </p:animEffect>
                                    <p:set>
                                      <p:cBhvr>
                                        <p:cTn id="47" dur="1" fill="hold">
                                          <p:stCondLst>
                                            <p:cond delay="1999"/>
                                          </p:stCondLst>
                                        </p:cTn>
                                        <p:tgtEl>
                                          <p:spTgt spid="68"/>
                                        </p:tgtEl>
                                        <p:attrNameLst>
                                          <p:attrName>style.visibility</p:attrName>
                                        </p:attrNameLst>
                                      </p:cBhvr>
                                      <p:to>
                                        <p:strVal val="hidden"/>
                                      </p:to>
                                    </p:set>
                                  </p:childTnLst>
                                </p:cTn>
                              </p:par>
                              <p:par>
                                <p:cTn id="48" presetID="6" presetClass="entr" presetSubtype="32" fill="hold" grpId="0" nodeType="withEffect">
                                  <p:stCondLst>
                                    <p:cond delay="0"/>
                                  </p:stCondLst>
                                  <p:childTnLst>
                                    <p:set>
                                      <p:cBhvr>
                                        <p:cTn id="49" dur="1" fill="hold">
                                          <p:stCondLst>
                                            <p:cond delay="0"/>
                                          </p:stCondLst>
                                        </p:cTn>
                                        <p:tgtEl>
                                          <p:spTgt spid="92"/>
                                        </p:tgtEl>
                                        <p:attrNameLst>
                                          <p:attrName>style.visibility</p:attrName>
                                        </p:attrNameLst>
                                      </p:cBhvr>
                                      <p:to>
                                        <p:strVal val="visible"/>
                                      </p:to>
                                    </p:set>
                                    <p:animEffect transition="in" filter="circle(out)">
                                      <p:cBhvr>
                                        <p:cTn id="50" dur="2000"/>
                                        <p:tgtEl>
                                          <p:spTgt spid="9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grpId="0" nodeType="clickEffect">
                                  <p:stCondLst>
                                    <p:cond delay="0"/>
                                  </p:stCondLst>
                                  <p:childTnLst>
                                    <p:animEffect transition="out" filter="circle(out)">
                                      <p:cBhvr>
                                        <p:cTn id="54" dur="2000"/>
                                        <p:tgtEl>
                                          <p:spTgt spid="72"/>
                                        </p:tgtEl>
                                      </p:cBhvr>
                                    </p:animEffect>
                                    <p:set>
                                      <p:cBhvr>
                                        <p:cTn id="55" dur="1" fill="hold">
                                          <p:stCondLst>
                                            <p:cond delay="1999"/>
                                          </p:stCondLst>
                                        </p:cTn>
                                        <p:tgtEl>
                                          <p:spTgt spid="72"/>
                                        </p:tgtEl>
                                        <p:attrNameLst>
                                          <p:attrName>style.visibility</p:attrName>
                                        </p:attrNameLst>
                                      </p:cBhvr>
                                      <p:to>
                                        <p:strVal val="hidden"/>
                                      </p:to>
                                    </p:set>
                                  </p:childTnLst>
                                </p:cTn>
                              </p:par>
                              <p:par>
                                <p:cTn id="56" presetID="6" presetClass="entr" presetSubtype="32" fill="hold" grpId="0"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circle(out)">
                                      <p:cBhvr>
                                        <p:cTn id="58" dur="2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5" grpId="0" animBg="1"/>
      <p:bldP spid="66" grpId="0" animBg="1"/>
      <p:bldP spid="68" grpId="0" animBg="1"/>
      <p:bldP spid="72" grpId="0" animBg="1"/>
      <p:bldP spid="78" grpId="0" animBg="1"/>
      <p:bldP spid="82" grpId="0" animBg="1"/>
      <p:bldP spid="23" grpId="0" animBg="1"/>
      <p:bldP spid="88" grpId="0" animBg="1"/>
      <p:bldP spid="89" grpId="0" animBg="1"/>
      <p:bldP spid="90" grpId="0" animBg="1"/>
      <p:bldP spid="91" grpId="0" animBg="1"/>
      <p:bldP spid="92" grpId="0" animBg="1"/>
      <p:bldP spid="9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hlinkClick r:id="" action="ppaction://noaction">
                  <a:snd r:embed="rId3" name="f3_1.wav"/>
                </a:hlinkClick>
              </a:rPr>
              <a:t>Follow up 2: ¿</a:t>
            </a:r>
            <a:r>
              <a:rPr lang="en-GB" sz="3200" b="1" dirty="0" err="1">
                <a:solidFill>
                  <a:srgbClr val="002060"/>
                </a:solidFill>
                <a:latin typeface="Century Gothic"/>
                <a:ea typeface="Century Gothic"/>
                <a:cs typeface="Century Gothic"/>
                <a:sym typeface="Century Gothic"/>
                <a:hlinkClick r:id="" action="ppaction://noaction">
                  <a:snd r:embed="rId3" name="f3_1.wav"/>
                </a:hlinkClick>
              </a:rPr>
              <a:t>Cuántos</a:t>
            </a:r>
            <a:r>
              <a:rPr lang="en-GB" sz="3200" b="1" dirty="0">
                <a:solidFill>
                  <a:srgbClr val="002060"/>
                </a:solidFill>
                <a:latin typeface="Century Gothic"/>
                <a:ea typeface="Century Gothic"/>
                <a:cs typeface="Century Gothic"/>
                <a:sym typeface="Century Gothic"/>
                <a:hlinkClick r:id="" action="ppaction://noaction">
                  <a:snd r:embed="rId3" name="f3_1.wav"/>
                </a:hlinkClick>
              </a:rPr>
              <a:t> hay? ¿</a:t>
            </a:r>
            <a:r>
              <a:rPr lang="en-GB" sz="3200" b="1" dirty="0" err="1">
                <a:solidFill>
                  <a:srgbClr val="002060"/>
                </a:solidFill>
                <a:latin typeface="Century Gothic"/>
                <a:ea typeface="Century Gothic"/>
                <a:cs typeface="Century Gothic"/>
                <a:sym typeface="Century Gothic"/>
                <a:hlinkClick r:id="" action="ppaction://noaction">
                  <a:snd r:embed="rId3" name="f3_1.wav"/>
                </a:hlinkClick>
              </a:rPr>
              <a:t>Cuántas</a:t>
            </a:r>
            <a:r>
              <a:rPr lang="en-GB" sz="3200" b="1" dirty="0">
                <a:solidFill>
                  <a:srgbClr val="002060"/>
                </a:solidFill>
                <a:latin typeface="Century Gothic"/>
                <a:ea typeface="Century Gothic"/>
                <a:cs typeface="Century Gothic"/>
                <a:sym typeface="Century Gothic"/>
                <a:hlinkClick r:id="" action="ppaction://noaction">
                  <a:snd r:embed="rId3" name="f3_1.wav"/>
                </a:hlinkClick>
              </a:rPr>
              <a:t> hay? [1/6]</a:t>
            </a:r>
            <a:endParaRPr lang="en-GB" sz="3200" dirty="0">
              <a:hlinkClick r:id="" action="ppaction://noaction">
                <a:snd r:embed="rId3" name="f3_1.wav"/>
              </a:hlinkClick>
            </a:endParaRPr>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4" name="f2_1.wav"/>
            </a:hlinkClick>
            <a:extLst>
              <a:ext uri="{FF2B5EF4-FFF2-40B4-BE49-F238E27FC236}">
                <a16:creationId xmlns:a16="http://schemas.microsoft.com/office/drawing/2014/main" id="{74C22955-B3F2-4CF1-923D-C0DD043B27A0}"/>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6" name="f3_2.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E</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pic>
        <p:nvPicPr>
          <p:cNvPr id="6" name="Picture 5" descr="A picture containing text, clipart, tableware, light&#10;&#10;Description automatically generated">
            <a:extLst>
              <a:ext uri="{FF2B5EF4-FFF2-40B4-BE49-F238E27FC236}">
                <a16:creationId xmlns:a16="http://schemas.microsoft.com/office/drawing/2014/main" id="{458CDC6E-3675-440F-B4CF-6690C1755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5047" y="2493528"/>
            <a:ext cx="1511111" cy="1346032"/>
          </a:xfrm>
          <a:prstGeom prst="rect">
            <a:avLst/>
          </a:prstGeom>
        </p:spPr>
      </p:pic>
      <p:pic>
        <p:nvPicPr>
          <p:cNvPr id="8" name="Picture 7" descr="Logo&#10;&#10;Description automatically generated">
            <a:extLst>
              <a:ext uri="{FF2B5EF4-FFF2-40B4-BE49-F238E27FC236}">
                <a16:creationId xmlns:a16="http://schemas.microsoft.com/office/drawing/2014/main" id="{EEB45E82-86CA-4B62-883C-C914040C6B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2885" y="4518406"/>
            <a:ext cx="1650794" cy="1346032"/>
          </a:xfrm>
          <a:prstGeom prst="rect">
            <a:avLst/>
          </a:prstGeom>
        </p:spPr>
      </p:pic>
      <p:pic>
        <p:nvPicPr>
          <p:cNvPr id="13" name="Picture 12" descr="Logo, icon&#10;&#10;Description automatically generated">
            <a:extLst>
              <a:ext uri="{FF2B5EF4-FFF2-40B4-BE49-F238E27FC236}">
                <a16:creationId xmlns:a16="http://schemas.microsoft.com/office/drawing/2014/main" id="{69DBBD8E-1197-4C5F-878C-76F87DC659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0603" y="4503197"/>
            <a:ext cx="1600000" cy="1346032"/>
          </a:xfrm>
          <a:prstGeom prst="rect">
            <a:avLst/>
          </a:prstGeom>
        </p:spPr>
      </p:pic>
      <p:pic>
        <p:nvPicPr>
          <p:cNvPr id="21" name="Picture 20" descr="A picture containing light&#10;&#10;Description automatically generated">
            <a:extLst>
              <a:ext uri="{FF2B5EF4-FFF2-40B4-BE49-F238E27FC236}">
                <a16:creationId xmlns:a16="http://schemas.microsoft.com/office/drawing/2014/main" id="{664FAC0E-5212-48B0-9643-B9031996D9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3044" y="2493528"/>
            <a:ext cx="990476" cy="1346032"/>
          </a:xfrm>
          <a:prstGeom prst="rect">
            <a:avLst/>
          </a:prstGeom>
        </p:spPr>
      </p:pic>
      <p:pic>
        <p:nvPicPr>
          <p:cNvPr id="23" name="Picture 22" descr="A picture containing chart&#10;&#10;Description automatically generated">
            <a:extLst>
              <a:ext uri="{FF2B5EF4-FFF2-40B4-BE49-F238E27FC236}">
                <a16:creationId xmlns:a16="http://schemas.microsoft.com/office/drawing/2014/main" id="{132E9877-B8EF-490A-A4D6-1DA7374DAC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36678" y="2584308"/>
            <a:ext cx="1640065" cy="3280130"/>
          </a:xfrm>
          <a:prstGeom prst="rect">
            <a:avLst/>
          </a:prstGeom>
        </p:spPr>
      </p:pic>
      <p:sp>
        <p:nvSpPr>
          <p:cNvPr id="24" name="Oval 23">
            <a:extLst>
              <a:ext uri="{FF2B5EF4-FFF2-40B4-BE49-F238E27FC236}">
                <a16:creationId xmlns:a16="http://schemas.microsoft.com/office/drawing/2014/main" id="{6F0F11E8-0D11-430E-BEB0-F1350EF3BCCB}"/>
              </a:ext>
            </a:extLst>
          </p:cNvPr>
          <p:cNvSpPr/>
          <p:nvPr/>
        </p:nvSpPr>
        <p:spPr>
          <a:xfrm>
            <a:off x="4991248" y="2417264"/>
            <a:ext cx="2158707" cy="1608488"/>
          </a:xfrm>
          <a:custGeom>
            <a:avLst/>
            <a:gdLst>
              <a:gd name="connsiteX0" fmla="*/ 0 w 2158707"/>
              <a:gd name="connsiteY0" fmla="*/ 804244 h 1608488"/>
              <a:gd name="connsiteX1" fmla="*/ 1079354 w 2158707"/>
              <a:gd name="connsiteY1" fmla="*/ 0 h 1608488"/>
              <a:gd name="connsiteX2" fmla="*/ 2158708 w 2158707"/>
              <a:gd name="connsiteY2" fmla="*/ 804244 h 1608488"/>
              <a:gd name="connsiteX3" fmla="*/ 1079354 w 2158707"/>
              <a:gd name="connsiteY3" fmla="*/ 1608488 h 1608488"/>
              <a:gd name="connsiteX4" fmla="*/ 0 w 2158707"/>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07" h="1608488" extrusionOk="0">
                <a:moveTo>
                  <a:pt x="0" y="804244"/>
                </a:moveTo>
                <a:cubicBezTo>
                  <a:pt x="-32549" y="339995"/>
                  <a:pt x="326848" y="58698"/>
                  <a:pt x="1079354" y="0"/>
                </a:cubicBezTo>
                <a:cubicBezTo>
                  <a:pt x="1693665" y="3832"/>
                  <a:pt x="2142553" y="360586"/>
                  <a:pt x="2158708" y="804244"/>
                </a:cubicBezTo>
                <a:cubicBezTo>
                  <a:pt x="2080627" y="1324667"/>
                  <a:pt x="1651821" y="1739175"/>
                  <a:pt x="1079354" y="1608488"/>
                </a:cubicBezTo>
                <a:cubicBezTo>
                  <a:pt x="46380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37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[2/6]</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3" name="f2_1.wav"/>
            </a:hlinkClick>
            <a:extLst>
              <a:ext uri="{FF2B5EF4-FFF2-40B4-BE49-F238E27FC236}">
                <a16:creationId xmlns:a16="http://schemas.microsoft.com/office/drawing/2014/main" id="{74C22955-B3F2-4CF1-923D-C0DD043B27A0}"/>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5" name="f3_3.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1433218" y="4411578"/>
            <a:ext cx="2845033" cy="1608488"/>
          </a:xfrm>
          <a:custGeom>
            <a:avLst/>
            <a:gdLst>
              <a:gd name="connsiteX0" fmla="*/ 0 w 2845033"/>
              <a:gd name="connsiteY0" fmla="*/ 804244 h 1608488"/>
              <a:gd name="connsiteX1" fmla="*/ 1422517 w 2845033"/>
              <a:gd name="connsiteY1" fmla="*/ 0 h 1608488"/>
              <a:gd name="connsiteX2" fmla="*/ 2845034 w 2845033"/>
              <a:gd name="connsiteY2" fmla="*/ 804244 h 1608488"/>
              <a:gd name="connsiteX3" fmla="*/ 1422517 w 2845033"/>
              <a:gd name="connsiteY3" fmla="*/ 1608488 h 1608488"/>
              <a:gd name="connsiteX4" fmla="*/ 0 w 2845033"/>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033" h="1608488" extrusionOk="0">
                <a:moveTo>
                  <a:pt x="0" y="804244"/>
                </a:moveTo>
                <a:cubicBezTo>
                  <a:pt x="-126912" y="281790"/>
                  <a:pt x="437748" y="74739"/>
                  <a:pt x="1422517" y="0"/>
                </a:cubicBezTo>
                <a:cubicBezTo>
                  <a:pt x="2226351" y="3832"/>
                  <a:pt x="2828879" y="360586"/>
                  <a:pt x="2845034" y="804244"/>
                </a:cubicBezTo>
                <a:cubicBezTo>
                  <a:pt x="2780789" y="1311155"/>
                  <a:pt x="2173425" y="1800431"/>
                  <a:pt x="1422517" y="1608488"/>
                </a:cubicBezTo>
                <a:cubicBezTo>
                  <a:pt x="61744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text&#10;&#10;Description automatically generated">
            <a:extLst>
              <a:ext uri="{FF2B5EF4-FFF2-40B4-BE49-F238E27FC236}">
                <a16:creationId xmlns:a16="http://schemas.microsoft.com/office/drawing/2014/main" id="{A4680BF2-140E-4AAE-B4C6-ECE39AF29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3830" y="2491979"/>
            <a:ext cx="914286" cy="1346032"/>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A71BCBC1-1C5D-4098-BB18-9863566E0E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4987" y="2441698"/>
            <a:ext cx="1422222" cy="1346032"/>
          </a:xfrm>
          <a:prstGeom prst="rect">
            <a:avLst/>
          </a:prstGeom>
        </p:spPr>
      </p:pic>
      <p:pic>
        <p:nvPicPr>
          <p:cNvPr id="22" name="Picture 21" descr="A picture containing text, light, clipart&#10;&#10;Description automatically generated">
            <a:extLst>
              <a:ext uri="{FF2B5EF4-FFF2-40B4-BE49-F238E27FC236}">
                <a16:creationId xmlns:a16="http://schemas.microsoft.com/office/drawing/2014/main" id="{A09B7EF9-3A32-41A6-A980-1006E5D8AB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5145" y="4462274"/>
            <a:ext cx="1561905" cy="1346032"/>
          </a:xfrm>
          <a:prstGeom prst="rect">
            <a:avLst/>
          </a:prstGeom>
        </p:spPr>
      </p:pic>
      <p:pic>
        <p:nvPicPr>
          <p:cNvPr id="27" name="Picture 26" descr="A picture containing text, light&#10;&#10;Description automatically generated">
            <a:extLst>
              <a:ext uri="{FF2B5EF4-FFF2-40B4-BE49-F238E27FC236}">
                <a16:creationId xmlns:a16="http://schemas.microsoft.com/office/drawing/2014/main" id="{95FF7E0A-CFBC-4D82-93FE-7569B923FA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3218" y="4676247"/>
            <a:ext cx="2845033" cy="1079150"/>
          </a:xfrm>
          <a:prstGeom prst="rect">
            <a:avLst/>
          </a:prstGeom>
        </p:spPr>
      </p:pic>
      <p:pic>
        <p:nvPicPr>
          <p:cNvPr id="34" name="Picture 33" descr="A picture containing text, indoor, screen, dark&#10;&#10;Description automatically generated">
            <a:extLst>
              <a:ext uri="{FF2B5EF4-FFF2-40B4-BE49-F238E27FC236}">
                <a16:creationId xmlns:a16="http://schemas.microsoft.com/office/drawing/2014/main" id="{3B9BF149-9BDF-4BB3-A008-24E156C931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75622" y="2795955"/>
            <a:ext cx="4737525" cy="2368763"/>
          </a:xfrm>
          <a:prstGeom prst="rect">
            <a:avLst/>
          </a:prstGeom>
        </p:spPr>
      </p:pic>
    </p:spTree>
    <p:extLst>
      <p:ext uri="{BB962C8B-B14F-4D97-AF65-F5344CB8AC3E}">
        <p14:creationId xmlns:p14="http://schemas.microsoft.com/office/powerpoint/2010/main" val="40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[3/6]</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3" name="f2_1.wav"/>
            </a:hlinkClick>
            <a:extLst>
              <a:ext uri="{FF2B5EF4-FFF2-40B4-BE49-F238E27FC236}">
                <a16:creationId xmlns:a16="http://schemas.microsoft.com/office/drawing/2014/main" id="{74C22955-B3F2-4CF1-923D-C0DD043B27A0}"/>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5" name="f3_4.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1676996" y="2493528"/>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A98D37D-4FAF-4DE7-8723-B9901A3A16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5365" y="2755984"/>
            <a:ext cx="1041270" cy="1346032"/>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E011622D-57B8-48FA-846A-9677E534D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4857" y="4542806"/>
            <a:ext cx="1549206" cy="1346032"/>
          </a:xfrm>
          <a:prstGeom prst="rect">
            <a:avLst/>
          </a:prstGeom>
        </p:spPr>
      </p:pic>
      <p:pic>
        <p:nvPicPr>
          <p:cNvPr id="9" name="Picture 8" descr="Logo&#10;&#10;Description automatically generated">
            <a:extLst>
              <a:ext uri="{FF2B5EF4-FFF2-40B4-BE49-F238E27FC236}">
                <a16:creationId xmlns:a16="http://schemas.microsoft.com/office/drawing/2014/main" id="{6B658626-59B9-4235-AD2B-70B143DEFC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6233" y="4542806"/>
            <a:ext cx="1688889" cy="1346032"/>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D825276D-7FA0-4B4F-A90C-AD4818E7B7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4625" y="2665068"/>
            <a:ext cx="1498413" cy="1346032"/>
          </a:xfrm>
          <a:prstGeom prst="rect">
            <a:avLst/>
          </a:prstGeom>
        </p:spPr>
      </p:pic>
      <p:pic>
        <p:nvPicPr>
          <p:cNvPr id="13" name="Picture 12" descr="A picture containing writing implement, stationary, pencil, colorful&#10;&#10;Description automatically generated">
            <a:extLst>
              <a:ext uri="{FF2B5EF4-FFF2-40B4-BE49-F238E27FC236}">
                <a16:creationId xmlns:a16="http://schemas.microsoft.com/office/drawing/2014/main" id="{44A34638-C3B5-49DD-89BF-E606E255D1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75622" y="1593374"/>
            <a:ext cx="3650664" cy="4739199"/>
          </a:xfrm>
          <a:prstGeom prst="rect">
            <a:avLst/>
          </a:prstGeom>
        </p:spPr>
      </p:pic>
    </p:spTree>
    <p:extLst>
      <p:ext uri="{BB962C8B-B14F-4D97-AF65-F5344CB8AC3E}">
        <p14:creationId xmlns:p14="http://schemas.microsoft.com/office/powerpoint/2010/main" val="374395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[4/6]</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3" name="f2_1.wav"/>
            </a:hlinkClick>
            <a:extLst>
              <a:ext uri="{FF2B5EF4-FFF2-40B4-BE49-F238E27FC236}">
                <a16:creationId xmlns:a16="http://schemas.microsoft.com/office/drawing/2014/main" id="{74C22955-B3F2-4CF1-923D-C0DD043B27A0}"/>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5" name="f3_5.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4653306" y="2490299"/>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923334E-3A8E-46AC-AAE6-46B0AA74C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4787" y="2676502"/>
            <a:ext cx="1638095" cy="1346032"/>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3644B64C-5F59-4615-A561-7AFD0BCE89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4421" y="4434446"/>
            <a:ext cx="1117460" cy="1346032"/>
          </a:xfrm>
          <a:prstGeom prst="rect">
            <a:avLst/>
          </a:prstGeom>
        </p:spPr>
      </p:pic>
      <p:pic>
        <p:nvPicPr>
          <p:cNvPr id="14" name="Picture 13" descr="Logo&#10;&#10;Description automatically generated">
            <a:extLst>
              <a:ext uri="{FF2B5EF4-FFF2-40B4-BE49-F238E27FC236}">
                <a16:creationId xmlns:a16="http://schemas.microsoft.com/office/drawing/2014/main" id="{EB40A79F-D11F-45F6-806D-FF39079188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1023" y="2624756"/>
            <a:ext cx="1777778" cy="1346032"/>
          </a:xfrm>
          <a:prstGeom prst="rect">
            <a:avLst/>
          </a:prstGeom>
        </p:spPr>
      </p:pic>
      <p:pic>
        <p:nvPicPr>
          <p:cNvPr id="16" name="Picture 15">
            <a:extLst>
              <a:ext uri="{FF2B5EF4-FFF2-40B4-BE49-F238E27FC236}">
                <a16:creationId xmlns:a16="http://schemas.microsoft.com/office/drawing/2014/main" id="{2DDBD6A3-E838-4DC1-BDB3-ADE11E736F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3761" y="4539839"/>
            <a:ext cx="1676190" cy="1346032"/>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63DA518E-5D0D-4349-8CF6-42D48F628F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55025" y="1941602"/>
            <a:ext cx="4780301" cy="4249987"/>
          </a:xfrm>
          <a:prstGeom prst="rect">
            <a:avLst/>
          </a:prstGeom>
        </p:spPr>
      </p:pic>
    </p:spTree>
    <p:extLst>
      <p:ext uri="{BB962C8B-B14F-4D97-AF65-F5344CB8AC3E}">
        <p14:creationId xmlns:p14="http://schemas.microsoft.com/office/powerpoint/2010/main" val="22621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[5/6]</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3" name="f2_1.wav"/>
            </a:hlinkClick>
            <a:extLst>
              <a:ext uri="{FF2B5EF4-FFF2-40B4-BE49-F238E27FC236}">
                <a16:creationId xmlns:a16="http://schemas.microsoft.com/office/drawing/2014/main" id="{74C22955-B3F2-4CF1-923D-C0DD043B27A0}"/>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5" name="f3_6.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1755275" y="2433995"/>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picture containing text, light, clipart&#10;&#10;Description automatically generated">
            <a:extLst>
              <a:ext uri="{FF2B5EF4-FFF2-40B4-BE49-F238E27FC236}">
                <a16:creationId xmlns:a16="http://schemas.microsoft.com/office/drawing/2014/main" id="{37E7DF42-3943-434A-AAEF-FF866C6FA9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4851" y="2691708"/>
            <a:ext cx="1561905" cy="1346032"/>
          </a:xfrm>
          <a:prstGeom prst="rect">
            <a:avLst/>
          </a:prstGeom>
        </p:spPr>
      </p:pic>
      <p:pic>
        <p:nvPicPr>
          <p:cNvPr id="5" name="Picture 4">
            <a:extLst>
              <a:ext uri="{FF2B5EF4-FFF2-40B4-BE49-F238E27FC236}">
                <a16:creationId xmlns:a16="http://schemas.microsoft.com/office/drawing/2014/main" id="{9DBF8EBF-B330-4EC0-9450-C0C0CB74D1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95" y="2755984"/>
            <a:ext cx="1523809" cy="1346032"/>
          </a:xfrm>
          <a:prstGeom prst="rect">
            <a:avLst/>
          </a:prstGeom>
        </p:spPr>
      </p:pic>
      <p:pic>
        <p:nvPicPr>
          <p:cNvPr id="8" name="Picture 7">
            <a:extLst>
              <a:ext uri="{FF2B5EF4-FFF2-40B4-BE49-F238E27FC236}">
                <a16:creationId xmlns:a16="http://schemas.microsoft.com/office/drawing/2014/main" id="{9FF7659D-D069-4919-AE7E-96FE8292B4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951" y="4436060"/>
            <a:ext cx="1638095" cy="134603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882BEA37-7DF6-4961-A610-E1892743A5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8660" y="4464859"/>
            <a:ext cx="914286" cy="1346032"/>
          </a:xfrm>
          <a:prstGeom prst="rect">
            <a:avLst/>
          </a:prstGeom>
        </p:spPr>
      </p:pic>
      <p:sp>
        <p:nvSpPr>
          <p:cNvPr id="21" name="Speech Bubble: Rectangle with Corners Rounded 20">
            <a:extLst>
              <a:ext uri="{FF2B5EF4-FFF2-40B4-BE49-F238E27FC236}">
                <a16:creationId xmlns:a16="http://schemas.microsoft.com/office/drawing/2014/main" id="{D0CEFF0A-61F3-4E4A-961A-3AEA106FB7A6}"/>
              </a:ext>
            </a:extLst>
          </p:cNvPr>
          <p:cNvSpPr/>
          <p:nvPr/>
        </p:nvSpPr>
        <p:spPr>
          <a:xfrm>
            <a:off x="7801971" y="1562531"/>
            <a:ext cx="4163153" cy="2475209"/>
          </a:xfrm>
          <a:prstGeom prst="wedgeRoundRectCallout">
            <a:avLst>
              <a:gd name="adj1" fmla="val 5812"/>
              <a:gd name="adj2" fmla="val 887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Veintiuno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becomes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becomes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veintiuna</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before a feminine noun. E.g., Hay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veintiuna</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gomas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descr="A picture containing cosmetic&#10;&#10;Description automatically generated">
            <a:extLst>
              <a:ext uri="{FF2B5EF4-FFF2-40B4-BE49-F238E27FC236}">
                <a16:creationId xmlns:a16="http://schemas.microsoft.com/office/drawing/2014/main" id="{32BBBAC5-10E9-440F-8DA6-638028FD3A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80923" y="4206131"/>
            <a:ext cx="2077477" cy="1575961"/>
          </a:xfrm>
          <a:prstGeom prst="rect">
            <a:avLst/>
          </a:prstGeom>
        </p:spPr>
      </p:pic>
    </p:spTree>
    <p:extLst>
      <p:ext uri="{BB962C8B-B14F-4D97-AF65-F5344CB8AC3E}">
        <p14:creationId xmlns:p14="http://schemas.microsoft.com/office/powerpoint/2010/main" val="415352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[6/6]</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3" name="f2_1.wav"/>
            </a:hlinkClick>
            <a:extLst>
              <a:ext uri="{FF2B5EF4-FFF2-40B4-BE49-F238E27FC236}">
                <a16:creationId xmlns:a16="http://schemas.microsoft.com/office/drawing/2014/main" id="{74C22955-B3F2-4CF1-923D-C0DD043B27A0}"/>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5" name="f3_7.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4855471" y="4340171"/>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586F56AE-31AA-4A69-8EDD-E6D025F48E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0746" y="2624756"/>
            <a:ext cx="1676190" cy="1346032"/>
          </a:xfrm>
          <a:prstGeom prst="rect">
            <a:avLst/>
          </a:prstGeom>
        </p:spPr>
      </p:pic>
      <p:pic>
        <p:nvPicPr>
          <p:cNvPr id="6" name="Picture 5" descr="Icon&#10;&#10;Description automatically generated">
            <a:extLst>
              <a:ext uri="{FF2B5EF4-FFF2-40B4-BE49-F238E27FC236}">
                <a16:creationId xmlns:a16="http://schemas.microsoft.com/office/drawing/2014/main" id="{70AA5377-76AA-4537-8DD2-3417FBC2F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4571" y="4445200"/>
            <a:ext cx="1142857" cy="1346032"/>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F20D1016-5B5F-4877-AB5D-076B5EE33F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0746" y="4436060"/>
            <a:ext cx="1815873" cy="1346032"/>
          </a:xfrm>
          <a:prstGeom prst="rect">
            <a:avLst/>
          </a:prstGeom>
        </p:spPr>
      </p:pic>
      <p:pic>
        <p:nvPicPr>
          <p:cNvPr id="22" name="Picture 21" descr="A picture containing text, light&#10;&#10;Description automatically generated">
            <a:extLst>
              <a:ext uri="{FF2B5EF4-FFF2-40B4-BE49-F238E27FC236}">
                <a16:creationId xmlns:a16="http://schemas.microsoft.com/office/drawing/2014/main" id="{EBA98959-E621-4689-AA40-F423C7ECCC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1494" y="2668932"/>
            <a:ext cx="2845033" cy="1079150"/>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E5CEDA68-1DB4-4AE1-AD50-4B2B40E340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2693" y="2234386"/>
            <a:ext cx="2120806" cy="3547706"/>
          </a:xfrm>
          <a:prstGeom prst="rect">
            <a:avLst/>
          </a:prstGeom>
        </p:spPr>
      </p:pic>
    </p:spTree>
    <p:extLst>
      <p:ext uri="{BB962C8B-B14F-4D97-AF65-F5344CB8AC3E}">
        <p14:creationId xmlns:p14="http://schemas.microsoft.com/office/powerpoint/2010/main" val="36281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Title 1">
            <a:extLst>
              <a:ext uri="{FF2B5EF4-FFF2-40B4-BE49-F238E27FC236}">
                <a16:creationId xmlns:a16="http://schemas.microsoft.com/office/drawing/2014/main" id="{D8E80457-EF4A-406F-B461-C87C2DB195B3}"/>
              </a:ext>
            </a:extLst>
          </p:cNvPr>
          <p:cNvSpPr txBox="1">
            <a:spLocks/>
          </p:cNvSpPr>
          <p:nvPr/>
        </p:nvSpPr>
        <p:spPr>
          <a:xfrm>
            <a:off x="3260098" y="-5564"/>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a:ea typeface="Century Gothic"/>
                <a:cs typeface="Century Gothic"/>
                <a:sym typeface="Century Gothic"/>
              </a:rPr>
              <a:t>Hay y </a:t>
            </a:r>
            <a:r>
              <a:rPr lang="en-GB" sz="3600" b="1" dirty="0" err="1">
                <a:solidFill>
                  <a:srgbClr val="002060"/>
                </a:solidFill>
                <a:latin typeface="Century Gothic"/>
                <a:ea typeface="Century Gothic"/>
                <a:cs typeface="Century Gothic"/>
                <a:sym typeface="Century Gothic"/>
              </a:rPr>
              <a:t>tiene</a:t>
            </a:r>
            <a:endParaRPr lang="en-GB" sz="3600" dirty="0">
              <a:solidFill>
                <a:srgbClr val="002060"/>
              </a:solidFill>
              <a:latin typeface="Century Gothic"/>
              <a:ea typeface="Century Gothic"/>
              <a:cs typeface="Century Gothic"/>
              <a:sym typeface="Century Gothic"/>
            </a:endParaRPr>
          </a:p>
        </p:txBody>
      </p:sp>
      <p:sp>
        <p:nvSpPr>
          <p:cNvPr id="61" name="Google Shape;169;p8">
            <a:extLst>
              <a:ext uri="{FF2B5EF4-FFF2-40B4-BE49-F238E27FC236}">
                <a16:creationId xmlns:a16="http://schemas.microsoft.com/office/drawing/2014/main" id="{F7FF31A2-F240-4064-9445-7AF695E708D7}"/>
              </a:ext>
            </a:extLst>
          </p:cNvPr>
          <p:cNvSpPr txBox="1"/>
          <p:nvPr/>
        </p:nvSpPr>
        <p:spPr>
          <a:xfrm>
            <a:off x="44675" y="587161"/>
            <a:ext cx="558009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[there is, there are | s/he, it has</a:t>
            </a:r>
            <a:endParaRPr sz="2800" b="0" i="0" u="none" strike="noStrike" cap="none" dirty="0">
              <a:solidFill>
                <a:srgbClr val="1E4E79"/>
              </a:solidFill>
              <a:latin typeface="Century Gothic"/>
              <a:ea typeface="Century Gothic"/>
              <a:cs typeface="Century Gothic"/>
              <a:sym typeface="Century Gothic"/>
            </a:endParaRPr>
          </a:p>
        </p:txBody>
      </p:sp>
      <p:pic>
        <p:nvPicPr>
          <p:cNvPr id="62" name="Google Shape;170;p8" descr="Jigsaw, Puzzle, Piece, Game, Concept, Solution">
            <a:extLst>
              <a:ext uri="{FF2B5EF4-FFF2-40B4-BE49-F238E27FC236}">
                <a16:creationId xmlns:a16="http://schemas.microsoft.com/office/drawing/2014/main" id="{42DC891B-FF2F-400A-B54F-46B01800E40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63" name="Google Shape;171;p8">
            <a:extLst>
              <a:ext uri="{FF2B5EF4-FFF2-40B4-BE49-F238E27FC236}">
                <a16:creationId xmlns:a16="http://schemas.microsoft.com/office/drawing/2014/main" id="{2EFE7C4D-4882-4E3A-B565-897AB7D472F2}"/>
              </a:ext>
            </a:extLst>
          </p:cNvPr>
          <p:cNvSpPr txBox="1"/>
          <p:nvPr/>
        </p:nvSpPr>
        <p:spPr>
          <a:xfrm>
            <a:off x="186652" y="1403961"/>
            <a:ext cx="1146408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Remember: to say ‘there is’ and ‘there are’, use ______.</a:t>
            </a:r>
            <a:endParaRPr lang="en-GB" sz="2800" b="1" i="1" u="none" strike="noStrike" cap="none" dirty="0">
              <a:solidFill>
                <a:srgbClr val="002060"/>
              </a:solidFill>
              <a:latin typeface="Century Gothic"/>
              <a:ea typeface="Century Gothic"/>
              <a:cs typeface="Century Gothic"/>
              <a:sym typeface="Century Gothic"/>
            </a:endParaRPr>
          </a:p>
        </p:txBody>
      </p:sp>
      <p:pic>
        <p:nvPicPr>
          <p:cNvPr id="68" name="Google Shape;183;p8">
            <a:extLst>
              <a:ext uri="{FF2B5EF4-FFF2-40B4-BE49-F238E27FC236}">
                <a16:creationId xmlns:a16="http://schemas.microsoft.com/office/drawing/2014/main" id="{AC35C58F-9F95-441D-8C69-CB562D67854E}"/>
              </a:ext>
            </a:extLst>
          </p:cNvPr>
          <p:cNvPicPr preferRelativeResize="0"/>
          <p:nvPr/>
        </p:nvPicPr>
        <p:blipFill rotWithShape="1">
          <a:blip r:embed="rId4">
            <a:alphaModFix/>
          </a:blip>
          <a:srcRect/>
          <a:stretch/>
        </p:blipFill>
        <p:spPr>
          <a:xfrm>
            <a:off x="546398" y="3357710"/>
            <a:ext cx="541857" cy="609416"/>
          </a:xfrm>
          <a:prstGeom prst="rect">
            <a:avLst/>
          </a:prstGeom>
          <a:noFill/>
          <a:ln>
            <a:noFill/>
          </a:ln>
        </p:spPr>
      </p:pic>
      <p:sp>
        <p:nvSpPr>
          <p:cNvPr id="69" name="Google Shape;172;p8">
            <a:extLst>
              <a:ext uri="{FF2B5EF4-FFF2-40B4-BE49-F238E27FC236}">
                <a16:creationId xmlns:a16="http://schemas.microsoft.com/office/drawing/2014/main" id="{8018FCA9-4DC9-4F8E-94E9-049DD0BA21F7}"/>
              </a:ext>
            </a:extLst>
          </p:cNvPr>
          <p:cNvSpPr txBox="1"/>
          <p:nvPr/>
        </p:nvSpPr>
        <p:spPr>
          <a:xfrm>
            <a:off x="1088255" y="3421887"/>
            <a:ext cx="742964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1" u="none" strike="noStrike" cap="none" dirty="0">
                <a:solidFill>
                  <a:srgbClr val="002060"/>
                </a:solidFill>
                <a:latin typeface="Century Gothic"/>
                <a:ea typeface="Century Gothic"/>
                <a:cs typeface="Century Gothic"/>
                <a:sym typeface="Century Gothic"/>
              </a:rPr>
              <a:t>In Oviedo </a:t>
            </a:r>
            <a:r>
              <a:rPr lang="en-GB" sz="2800" b="1" i="1" u="none" strike="noStrike" cap="none" dirty="0">
                <a:solidFill>
                  <a:srgbClr val="002060"/>
                </a:solidFill>
                <a:latin typeface="Century Gothic"/>
                <a:ea typeface="Century Gothic"/>
                <a:cs typeface="Century Gothic"/>
                <a:sym typeface="Century Gothic"/>
              </a:rPr>
              <a:t>there are </a:t>
            </a:r>
            <a:r>
              <a:rPr lang="en-GB" sz="2800" i="1" u="none" strike="noStrike" cap="none" dirty="0">
                <a:solidFill>
                  <a:srgbClr val="002060"/>
                </a:solidFill>
                <a:latin typeface="Century Gothic"/>
                <a:ea typeface="Century Gothic"/>
                <a:cs typeface="Century Gothic"/>
                <a:sym typeface="Century Gothic"/>
              </a:rPr>
              <a:t>some pretty squares.</a:t>
            </a:r>
            <a:endParaRPr i="1" dirty="0"/>
          </a:p>
        </p:txBody>
      </p:sp>
      <p:sp>
        <p:nvSpPr>
          <p:cNvPr id="80" name="TextBox 79">
            <a:extLst>
              <a:ext uri="{FF2B5EF4-FFF2-40B4-BE49-F238E27FC236}">
                <a16:creationId xmlns:a16="http://schemas.microsoft.com/office/drawing/2014/main" id="{0DC949B1-7D3E-4B81-BD06-A7D04C2B7154}"/>
              </a:ext>
            </a:extLst>
          </p:cNvPr>
          <p:cNvSpPr txBox="1"/>
          <p:nvPr/>
        </p:nvSpPr>
        <p:spPr>
          <a:xfrm>
            <a:off x="224609" y="2168921"/>
            <a:ext cx="12234444" cy="523220"/>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Sentences with </a:t>
            </a:r>
            <a:r>
              <a:rPr lang="en-GB" sz="2800" b="1" dirty="0">
                <a:solidFill>
                  <a:srgbClr val="4472C4">
                    <a:lumMod val="50000"/>
                  </a:srgbClr>
                </a:solidFill>
                <a:latin typeface="Century Gothic" panose="020B0502020202020204" pitchFamily="34" charset="0"/>
              </a:rPr>
              <a:t>hay</a:t>
            </a:r>
            <a:r>
              <a:rPr lang="en-GB" sz="2800" dirty="0">
                <a:solidFill>
                  <a:srgbClr val="4472C4">
                    <a:lumMod val="50000"/>
                  </a:srgbClr>
                </a:solidFill>
                <a:latin typeface="Century Gothic" panose="020B0502020202020204" pitchFamily="34" charset="0"/>
              </a:rPr>
              <a:t> often start with </a:t>
            </a:r>
            <a:r>
              <a:rPr lang="en-GB" sz="2800" b="1" dirty="0" err="1">
                <a:solidFill>
                  <a:srgbClr val="4472C4">
                    <a:lumMod val="50000"/>
                  </a:srgbClr>
                </a:solidFill>
                <a:latin typeface="Century Gothic" panose="020B0502020202020204" pitchFamily="34" charset="0"/>
              </a:rPr>
              <a:t>en</a:t>
            </a:r>
            <a:r>
              <a:rPr lang="en-GB" sz="2800" dirty="0">
                <a:solidFill>
                  <a:srgbClr val="4472C4">
                    <a:lumMod val="50000"/>
                  </a:srgbClr>
                </a:solidFill>
                <a:latin typeface="Century Gothic" panose="020B0502020202020204" pitchFamily="34" charset="0"/>
              </a:rPr>
              <a:t>:</a:t>
            </a:r>
          </a:p>
        </p:txBody>
      </p:sp>
      <p:sp>
        <p:nvSpPr>
          <p:cNvPr id="3" name="TextBox 2">
            <a:extLst>
              <a:ext uri="{FF2B5EF4-FFF2-40B4-BE49-F238E27FC236}">
                <a16:creationId xmlns:a16="http://schemas.microsoft.com/office/drawing/2014/main" id="{F50E97F6-DE5A-4FF7-A223-A24E46EAE0DD}"/>
              </a:ext>
            </a:extLst>
          </p:cNvPr>
          <p:cNvSpPr txBox="1"/>
          <p:nvPr/>
        </p:nvSpPr>
        <p:spPr>
          <a:xfrm>
            <a:off x="8517898" y="1358641"/>
            <a:ext cx="1171534"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hay</a:t>
            </a:r>
          </a:p>
        </p:txBody>
      </p:sp>
      <p:sp>
        <p:nvSpPr>
          <p:cNvPr id="26" name="Google Shape;172;p8">
            <a:extLst>
              <a:ext uri="{FF2B5EF4-FFF2-40B4-BE49-F238E27FC236}">
                <a16:creationId xmlns:a16="http://schemas.microsoft.com/office/drawing/2014/main" id="{C6EB1587-A0F6-4F20-A464-485E75BBB48C}"/>
              </a:ext>
            </a:extLst>
          </p:cNvPr>
          <p:cNvSpPr txBox="1"/>
          <p:nvPr/>
        </p:nvSpPr>
        <p:spPr>
          <a:xfrm>
            <a:off x="1031636" y="2875250"/>
            <a:ext cx="804819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0" u="none" strike="noStrike" cap="none" dirty="0" err="1">
                <a:solidFill>
                  <a:srgbClr val="002060"/>
                </a:solidFill>
                <a:latin typeface="Century Gothic"/>
                <a:ea typeface="Century Gothic"/>
                <a:cs typeface="Century Gothic"/>
                <a:sym typeface="Century Gothic"/>
              </a:rPr>
              <a:t>En</a:t>
            </a:r>
            <a:r>
              <a:rPr lang="en-GB" sz="2800" i="0" u="none" strike="noStrike" cap="none" dirty="0">
                <a:solidFill>
                  <a:srgbClr val="002060"/>
                </a:solidFill>
                <a:latin typeface="Century Gothic"/>
                <a:ea typeface="Century Gothic"/>
                <a:cs typeface="Century Gothic"/>
                <a:sym typeface="Century Gothic"/>
              </a:rPr>
              <a:t> Oviedo </a:t>
            </a:r>
            <a:r>
              <a:rPr lang="en-GB" sz="2800" b="1" i="0" u="none" strike="noStrike" cap="none" dirty="0">
                <a:solidFill>
                  <a:srgbClr val="92D050"/>
                </a:solidFill>
                <a:latin typeface="Century Gothic"/>
                <a:ea typeface="Century Gothic"/>
                <a:cs typeface="Century Gothic"/>
                <a:sym typeface="Century Gothic"/>
              </a:rPr>
              <a:t>hay</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unas</a:t>
            </a:r>
            <a:r>
              <a:rPr lang="en-GB" sz="2800" i="0" u="none" strike="noStrike" cap="none" dirty="0">
                <a:solidFill>
                  <a:srgbClr val="002060"/>
                </a:solidFill>
                <a:latin typeface="Century Gothic"/>
                <a:ea typeface="Century Gothic"/>
                <a:cs typeface="Century Gothic"/>
                <a:sym typeface="Century Gothic"/>
              </a:rPr>
              <a:t> plazas </a:t>
            </a:r>
            <a:r>
              <a:rPr lang="en-GB" sz="2800" i="0" u="none" strike="noStrike" cap="none" dirty="0" err="1">
                <a:solidFill>
                  <a:srgbClr val="002060"/>
                </a:solidFill>
                <a:latin typeface="Century Gothic"/>
                <a:ea typeface="Century Gothic"/>
                <a:cs typeface="Century Gothic"/>
                <a:sym typeface="Century Gothic"/>
              </a:rPr>
              <a:t>bonitas</a:t>
            </a:r>
            <a:r>
              <a:rPr lang="en-GB" sz="2800" i="0" u="none" strike="noStrike" cap="none" dirty="0">
                <a:solidFill>
                  <a:srgbClr val="002060"/>
                </a:solidFill>
                <a:latin typeface="Century Gothic"/>
                <a:ea typeface="Century Gothic"/>
                <a:cs typeface="Century Gothic"/>
                <a:sym typeface="Century Gothic"/>
              </a:rPr>
              <a:t>.</a:t>
            </a:r>
            <a:endParaRPr dirty="0"/>
          </a:p>
        </p:txBody>
      </p:sp>
      <p:sp>
        <p:nvSpPr>
          <p:cNvPr id="27" name="TextBox 26">
            <a:extLst>
              <a:ext uri="{FF2B5EF4-FFF2-40B4-BE49-F238E27FC236}">
                <a16:creationId xmlns:a16="http://schemas.microsoft.com/office/drawing/2014/main" id="{41A4DD05-EDF0-4D15-9F86-1AE602713CD9}"/>
              </a:ext>
            </a:extLst>
          </p:cNvPr>
          <p:cNvSpPr txBox="1"/>
          <p:nvPr/>
        </p:nvSpPr>
        <p:spPr>
          <a:xfrm>
            <a:off x="224609" y="4312087"/>
            <a:ext cx="6385912" cy="523220"/>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Use _______ to mean ‘s/he, it has’:</a:t>
            </a:r>
          </a:p>
        </p:txBody>
      </p:sp>
      <p:sp>
        <p:nvSpPr>
          <p:cNvPr id="28" name="TextBox 27">
            <a:extLst>
              <a:ext uri="{FF2B5EF4-FFF2-40B4-BE49-F238E27FC236}">
                <a16:creationId xmlns:a16="http://schemas.microsoft.com/office/drawing/2014/main" id="{587EC663-07DE-4278-ABDC-68A40C175AC9}"/>
              </a:ext>
            </a:extLst>
          </p:cNvPr>
          <p:cNvSpPr txBox="1"/>
          <p:nvPr/>
        </p:nvSpPr>
        <p:spPr>
          <a:xfrm>
            <a:off x="1083556" y="4290864"/>
            <a:ext cx="1171534"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tiene</a:t>
            </a:r>
            <a:endParaRPr lang="en-GB" sz="2800" b="1" dirty="0">
              <a:solidFill>
                <a:srgbClr val="92D050"/>
              </a:solidFill>
              <a:latin typeface="Century Gothic" panose="020B0502020202020204" pitchFamily="34" charset="0"/>
            </a:endParaRPr>
          </a:p>
        </p:txBody>
      </p:sp>
      <p:pic>
        <p:nvPicPr>
          <p:cNvPr id="29" name="Google Shape;183;p8">
            <a:extLst>
              <a:ext uri="{FF2B5EF4-FFF2-40B4-BE49-F238E27FC236}">
                <a16:creationId xmlns:a16="http://schemas.microsoft.com/office/drawing/2014/main" id="{2171102C-08A9-4DEE-92D7-15FB34F15053}"/>
              </a:ext>
            </a:extLst>
          </p:cNvPr>
          <p:cNvPicPr preferRelativeResize="0"/>
          <p:nvPr/>
        </p:nvPicPr>
        <p:blipFill rotWithShape="1">
          <a:blip r:embed="rId4">
            <a:alphaModFix/>
          </a:blip>
          <a:srcRect/>
          <a:stretch/>
        </p:blipFill>
        <p:spPr>
          <a:xfrm>
            <a:off x="461815" y="5454039"/>
            <a:ext cx="541857" cy="609416"/>
          </a:xfrm>
          <a:prstGeom prst="rect">
            <a:avLst/>
          </a:prstGeom>
          <a:noFill/>
          <a:ln>
            <a:noFill/>
          </a:ln>
        </p:spPr>
      </p:pic>
      <p:sp>
        <p:nvSpPr>
          <p:cNvPr id="30" name="Google Shape;172;p8">
            <a:extLst>
              <a:ext uri="{FF2B5EF4-FFF2-40B4-BE49-F238E27FC236}">
                <a16:creationId xmlns:a16="http://schemas.microsoft.com/office/drawing/2014/main" id="{FE1090DE-C0EF-44DF-95FB-9E225EBFFA64}"/>
              </a:ext>
            </a:extLst>
          </p:cNvPr>
          <p:cNvSpPr txBox="1"/>
          <p:nvPr/>
        </p:nvSpPr>
        <p:spPr>
          <a:xfrm>
            <a:off x="981487" y="5608557"/>
            <a:ext cx="742964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1" u="none" strike="noStrike" cap="none" dirty="0">
                <a:solidFill>
                  <a:srgbClr val="002060"/>
                </a:solidFill>
                <a:latin typeface="Century Gothic"/>
                <a:ea typeface="Century Gothic"/>
                <a:cs typeface="Century Gothic"/>
                <a:sym typeface="Century Gothic"/>
              </a:rPr>
              <a:t>Oviedo </a:t>
            </a:r>
            <a:r>
              <a:rPr lang="en-GB" sz="2800" b="1" i="1" u="none" strike="noStrike" cap="none" dirty="0">
                <a:solidFill>
                  <a:srgbClr val="002060"/>
                </a:solidFill>
                <a:latin typeface="Century Gothic"/>
                <a:ea typeface="Century Gothic"/>
                <a:cs typeface="Century Gothic"/>
                <a:sym typeface="Century Gothic"/>
              </a:rPr>
              <a:t>has </a:t>
            </a:r>
            <a:r>
              <a:rPr lang="en-GB" sz="2800" i="1" u="none" strike="noStrike" cap="none" dirty="0">
                <a:solidFill>
                  <a:srgbClr val="002060"/>
                </a:solidFill>
                <a:latin typeface="Century Gothic"/>
                <a:ea typeface="Century Gothic"/>
                <a:cs typeface="Century Gothic"/>
                <a:sym typeface="Century Gothic"/>
              </a:rPr>
              <a:t>some important museums.</a:t>
            </a:r>
            <a:endParaRPr i="1" dirty="0"/>
          </a:p>
        </p:txBody>
      </p:sp>
      <p:sp>
        <p:nvSpPr>
          <p:cNvPr id="31" name="Google Shape;172;p8">
            <a:extLst>
              <a:ext uri="{FF2B5EF4-FFF2-40B4-BE49-F238E27FC236}">
                <a16:creationId xmlns:a16="http://schemas.microsoft.com/office/drawing/2014/main" id="{6AC0E432-B46D-499D-A7E2-FE985DDC620E}"/>
              </a:ext>
            </a:extLst>
          </p:cNvPr>
          <p:cNvSpPr txBox="1"/>
          <p:nvPr/>
        </p:nvSpPr>
        <p:spPr>
          <a:xfrm>
            <a:off x="981487" y="5100131"/>
            <a:ext cx="804819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0" u="none" strike="noStrike" cap="none" dirty="0">
                <a:solidFill>
                  <a:srgbClr val="002060"/>
                </a:solidFill>
                <a:latin typeface="Century Gothic"/>
                <a:ea typeface="Century Gothic"/>
                <a:cs typeface="Century Gothic"/>
                <a:sym typeface="Century Gothic"/>
              </a:rPr>
              <a:t>Oviedo </a:t>
            </a:r>
            <a:r>
              <a:rPr lang="en-GB" sz="2800" b="1" i="0" u="none" strike="noStrike" cap="none" dirty="0" err="1">
                <a:solidFill>
                  <a:srgbClr val="92D050"/>
                </a:solidFill>
                <a:latin typeface="Century Gothic"/>
                <a:ea typeface="Century Gothic"/>
                <a:cs typeface="Century Gothic"/>
                <a:sym typeface="Century Gothic"/>
              </a:rPr>
              <a:t>tiene</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unos</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museos</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importantes</a:t>
            </a:r>
            <a:r>
              <a:rPr lang="en-GB" sz="2800" i="0" u="none" strike="noStrike" cap="none" dirty="0">
                <a:solidFill>
                  <a:srgbClr val="002060"/>
                </a:solidFill>
                <a:latin typeface="Century Gothic"/>
                <a:ea typeface="Century Gothic"/>
                <a:cs typeface="Century Gothic"/>
                <a:sym typeface="Century Gothic"/>
              </a:rPr>
              <a:t>.</a:t>
            </a:r>
            <a:endParaRPr dirty="0"/>
          </a:p>
        </p:txBody>
      </p:sp>
      <p:sp>
        <p:nvSpPr>
          <p:cNvPr id="32" name="TextBox 31">
            <a:extLst>
              <a:ext uri="{FF2B5EF4-FFF2-40B4-BE49-F238E27FC236}">
                <a16:creationId xmlns:a16="http://schemas.microsoft.com/office/drawing/2014/main" id="{E64D287B-D80C-4D41-9809-7CB8D3E909ED}"/>
              </a:ext>
            </a:extLst>
          </p:cNvPr>
          <p:cNvSpPr txBox="1"/>
          <p:nvPr/>
        </p:nvSpPr>
        <p:spPr>
          <a:xfrm>
            <a:off x="224609" y="6204071"/>
            <a:ext cx="12234444" cy="523220"/>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Sentences with </a:t>
            </a:r>
            <a:r>
              <a:rPr lang="en-GB" sz="2800" b="1" dirty="0" err="1">
                <a:solidFill>
                  <a:srgbClr val="4472C4">
                    <a:lumMod val="50000"/>
                  </a:srgbClr>
                </a:solidFill>
                <a:latin typeface="Century Gothic" panose="020B0502020202020204" pitchFamily="34" charset="0"/>
              </a:rPr>
              <a:t>tiene</a:t>
            </a:r>
            <a:r>
              <a:rPr lang="en-GB" sz="2800" dirty="0">
                <a:solidFill>
                  <a:srgbClr val="4472C4">
                    <a:lumMod val="50000"/>
                  </a:srgbClr>
                </a:solidFill>
                <a:latin typeface="Century Gothic" panose="020B0502020202020204" pitchFamily="34" charset="0"/>
              </a:rPr>
              <a:t> don’t usually start with </a:t>
            </a:r>
            <a:r>
              <a:rPr lang="en-GB" sz="2800" b="1" dirty="0" err="1">
                <a:solidFill>
                  <a:srgbClr val="4472C4">
                    <a:lumMod val="50000"/>
                  </a:srgbClr>
                </a:solidFill>
                <a:latin typeface="Century Gothic" panose="020B0502020202020204" pitchFamily="34" charset="0"/>
              </a:rPr>
              <a:t>en</a:t>
            </a:r>
            <a:r>
              <a:rPr lang="en-GB" sz="2800" dirty="0">
                <a:solidFill>
                  <a:srgbClr val="4472C4">
                    <a:lumMod val="50000"/>
                  </a:srgbClr>
                </a:solidFill>
                <a:latin typeface="Century Gothic" panose="020B0502020202020204" pitchFamily="34" charset="0"/>
              </a:rPr>
              <a:t>.</a:t>
            </a:r>
          </a:p>
        </p:txBody>
      </p:sp>
      <p:pic>
        <p:nvPicPr>
          <p:cNvPr id="4" name="Picture 3">
            <a:extLst>
              <a:ext uri="{FF2B5EF4-FFF2-40B4-BE49-F238E27FC236}">
                <a16:creationId xmlns:a16="http://schemas.microsoft.com/office/drawing/2014/main" id="{60787E7C-6BEC-43A5-B235-0BB76B93A053}"/>
              </a:ext>
            </a:extLst>
          </p:cNvPr>
          <p:cNvPicPr>
            <a:picLocks noChangeAspect="1"/>
          </p:cNvPicPr>
          <p:nvPr/>
        </p:nvPicPr>
        <p:blipFill>
          <a:blip r:embed="rId5"/>
          <a:stretch>
            <a:fillRect/>
          </a:stretch>
        </p:blipFill>
        <p:spPr>
          <a:xfrm>
            <a:off x="8411130" y="2250203"/>
            <a:ext cx="3780870" cy="2521811"/>
          </a:xfrm>
          <a:prstGeom prst="rect">
            <a:avLst/>
          </a:prstGeom>
        </p:spPr>
      </p:pic>
    </p:spTree>
    <p:extLst>
      <p:ext uri="{BB962C8B-B14F-4D97-AF65-F5344CB8AC3E}">
        <p14:creationId xmlns:p14="http://schemas.microsoft.com/office/powerpoint/2010/main" val="182192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9" grpId="0"/>
      <p:bldP spid="80" grpId="0"/>
      <p:bldP spid="3" grpId="0"/>
      <p:bldP spid="26" grpId="0"/>
      <p:bldP spid="27" grpId="0"/>
      <p:bldP spid="28" grpId="0"/>
      <p:bldP spid="30" grpId="0"/>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2980</TotalTime>
  <Words>2547</Words>
  <Application>Microsoft Office PowerPoint</Application>
  <PresentationFormat>Widescreen</PresentationFormat>
  <Paragraphs>439</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docs-Century Gothic</vt:lpstr>
      <vt:lpstr>Arial</vt:lpstr>
      <vt:lpstr>Calibri</vt:lpstr>
      <vt:lpstr>Calibri Light</vt:lpstr>
      <vt:lpstr>Century Gothic</vt:lpstr>
      <vt:lpstr>Modern Love</vt:lpstr>
      <vt:lpstr>Office Theme</vt:lpstr>
      <vt:lpstr>Saying what me and others do</vt:lpstr>
      <vt:lpstr>Follow up 1: el mapa de Asturias </vt:lpstr>
      <vt:lpstr>Follow up 2: ¿Cuántos hay? ¿Cuántas hay? [1/6]</vt:lpstr>
      <vt:lpstr>Follow up 2: ¿Cuántos hay? ¿Cuántas hay? [2/6]</vt:lpstr>
      <vt:lpstr>Follow up 2: ¿Cuántos hay? ¿Cuántas hay? [3/6]</vt:lpstr>
      <vt:lpstr>Follow up 2: ¿Cuántos hay? ¿Cuántas hay? [4/6]</vt:lpstr>
      <vt:lpstr>Follow up 2: ¿Cuántos hay? ¿Cuántas hay? [5/6]</vt:lpstr>
      <vt:lpstr>Follow up 2: ¿Cuántos hay? ¿Cuántas hay? [6/6]</vt:lpstr>
      <vt:lpstr>Follow up 3: </vt:lpstr>
      <vt:lpstr>Follow up 3: </vt:lpstr>
      <vt:lpstr>Follow up 4b: </vt:lpstr>
      <vt:lpstr>Follow up 4b: </vt:lpstr>
      <vt:lpstr>Follow up: 5</vt:lpstr>
      <vt:lpstr>Follow up: 5</vt:lpstr>
      <vt:lpstr>Follow up: 5</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43</cp:revision>
  <dcterms:created xsi:type="dcterms:W3CDTF">2022-01-14T14:50:57Z</dcterms:created>
  <dcterms:modified xsi:type="dcterms:W3CDTF">2022-02-18T16:10:35Z</dcterms:modified>
</cp:coreProperties>
</file>