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86" r:id="rId2"/>
    <p:sldId id="477" r:id="rId3"/>
    <p:sldId id="766" r:id="rId4"/>
    <p:sldId id="771" r:id="rId5"/>
    <p:sldId id="772" r:id="rId6"/>
    <p:sldId id="767" r:id="rId7"/>
    <p:sldId id="773" r:id="rId8"/>
    <p:sldId id="774" r:id="rId9"/>
    <p:sldId id="775" r:id="rId10"/>
    <p:sldId id="547" r:id="rId11"/>
    <p:sldId id="776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FE1"/>
    <a:srgbClr val="D0EBB3"/>
    <a:srgbClr val="FFCCFF"/>
    <a:srgbClr val="FF0066"/>
    <a:srgbClr val="74CFE8"/>
    <a:srgbClr val="22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2FFC20-D2EF-4E98-AA08-330761699FEC}" v="1799" dt="2022-02-04T15:56:48.0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90" autoAdjust="0"/>
    <p:restoredTop sz="66392" autoAdjust="0"/>
  </p:normalViewPr>
  <p:slideViewPr>
    <p:cSldViewPr snapToGrid="0">
      <p:cViewPr varScale="1">
        <p:scale>
          <a:sx n="72" d="100"/>
          <a:sy n="72" d="100"/>
        </p:scale>
        <p:origin x="131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240"/>
    </p:cViewPr>
  </p:notesTextViewPr>
  <p:sorterViewPr>
    <p:cViewPr>
      <p:scale>
        <a:sx n="100" d="100"/>
        <a:sy n="100" d="100"/>
      </p:scale>
      <p:origin x="0" y="-24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[que] [qui] paquete [2325] equipo [373]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armario 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[5000]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[69]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habitación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[1069]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piso 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[889]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 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[933]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televisión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[825]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[428]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[1085]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[347]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[343] hacer [26] leer [209]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vender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[528] ver [38]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dinero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[364]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[23]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enorme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[631]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poco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[181] bocadillo [&gt;5000]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clase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[320] conejo [4728] cuaderno [3301] hermano [333] hermana [3409] lápiz [3740] libro [230] mochila [&gt;5000] regla [1380] ventana [725] activo [1278] bonito [891] grande [66] nuevo [94] viejo [225] bastante [308] muy [43] de12 [2]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6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bring together various grammar features and vocabulary (</a:t>
            </a:r>
            <a:r>
              <a:rPr lang="en-GB" b="0" baseline="0" dirty="0" err="1"/>
              <a:t>tener</a:t>
            </a:r>
            <a:r>
              <a:rPr lang="en-GB" b="0" baseline="0" dirty="0"/>
              <a:t>: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 singular; possessives ‘my’ and ‘your’)</a:t>
            </a:r>
          </a:p>
          <a:p>
            <a:pPr marL="0" indent="0">
              <a:buNone/>
            </a:pPr>
            <a:endParaRPr lang="en-GB" b="0" baseline="0" dirty="0"/>
          </a:p>
          <a:p>
            <a:pPr marL="0" indent="0"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Transcript: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E.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Tienes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mi radio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habitación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1. Tengo mis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cosas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mi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piso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2. Tengo mis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lápices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mi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clase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3. ¿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Tienes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mis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bocadillos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mochila?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4. ¡Tengo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botella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mi mochila! 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5.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Tienes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libros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habitación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[qui] [que]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[qui] [que]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 handshake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i="1" dirty="0"/>
              <a:t>Gesture suggestion </a:t>
            </a:r>
            <a:r>
              <a:rPr lang="en-GB" dirty="0"/>
              <a:t>: with both hands, draw the shape of a rectangle in 3 moves (top, sides, bottom).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2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recognise ‘</a:t>
            </a:r>
            <a:r>
              <a:rPr lang="en-GB" dirty="0"/>
              <a:t>qui’ ‘que’ </a:t>
            </a:r>
            <a:r>
              <a:rPr lang="en-GB" baseline="0" dirty="0"/>
              <a:t>with a previously learnt SSCs: ‘ci’, ‘</a:t>
            </a:r>
            <a:r>
              <a:rPr lang="en-GB" baseline="0" dirty="0" err="1"/>
              <a:t>ce</a:t>
            </a:r>
            <a:r>
              <a:rPr lang="en-GB" baseline="0" dirty="0"/>
              <a:t>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Read the instruction and do the example [E] with pupils. Pupils to write the correct SSCs [</a:t>
            </a:r>
            <a:r>
              <a:rPr lang="en-GB" baseline="0" dirty="0" err="1"/>
              <a:t>ce</a:t>
            </a:r>
            <a:r>
              <a:rPr lang="en-GB" baseline="0" dirty="0"/>
              <a:t>], [ci] [qui] [que]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Do 1-4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Go through answers by eliciting the Spanish word from pupils, and click to bring up answers.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Give pupils 1 minute to work in pairs to practise pronunciation. 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 </a:t>
            </a:r>
            <a:r>
              <a:rPr lang="en-GB" dirty="0" err="1"/>
              <a:t>izquierda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 queso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 </a:t>
            </a:r>
            <a:r>
              <a:rPr lang="en-GB" dirty="0" err="1"/>
              <a:t>cena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 </a:t>
            </a:r>
            <a:r>
              <a:rPr lang="en-GB" dirty="0" err="1"/>
              <a:t>raqueta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 </a:t>
            </a:r>
            <a:r>
              <a:rPr lang="en-GB" dirty="0" err="1"/>
              <a:t>cielo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33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set the scene for this week’s lesson</a:t>
            </a:r>
            <a:r>
              <a:rPr lang="en-US" b="1" dirty="0"/>
              <a:t>;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and this week’s new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Sofía to hear an audio version of the text, if desired.</a:t>
            </a:r>
          </a:p>
          <a:p>
            <a:r>
              <a:rPr lang="en-US" b="0" dirty="0"/>
              <a:t>3. Pupils focus on the English words and identify the Spanish words from the bold words in the text.  Pupils can volunteer answers in any click – teacher clicks on the English word and the Spanish translation appears.</a:t>
            </a:r>
          </a:p>
          <a:p>
            <a:r>
              <a:rPr lang="en-US" b="0" dirty="0"/>
              <a:t>4. Teachers elicit an oral translation of the text from the class to establish the context of this week’s lesson.</a:t>
            </a:r>
          </a:p>
          <a:p>
            <a:endParaRPr lang="en-GB" dirty="0"/>
          </a:p>
          <a:p>
            <a:r>
              <a:rPr lang="en-GB" dirty="0" err="1"/>
              <a:t>organizado</a:t>
            </a:r>
            <a:r>
              <a:rPr lang="en-GB" dirty="0"/>
              <a:t> [2335] por </a:t>
            </a:r>
            <a:r>
              <a:rPr lang="en-GB" dirty="0" err="1"/>
              <a:t>supuesto</a:t>
            </a:r>
            <a:r>
              <a:rPr lang="en-GB" dirty="0"/>
              <a:t> [529] </a:t>
            </a:r>
            <a:r>
              <a:rPr lang="en-GB" dirty="0" err="1"/>
              <a:t>comunidad</a:t>
            </a:r>
            <a:r>
              <a:rPr lang="en-GB" dirty="0"/>
              <a:t> [523] </a:t>
            </a:r>
            <a:r>
              <a:rPr lang="en-GB" dirty="0" err="1"/>
              <a:t>yo</a:t>
            </a:r>
            <a:r>
              <a:rPr lang="en-GB" dirty="0"/>
              <a:t> [28]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33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</a:t>
            </a:r>
            <a:r>
              <a:rPr lang="en-GB" dirty="0"/>
              <a:t> 2 minutes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reintroduce s ‘mi/mis’ and ‘</a:t>
            </a:r>
            <a:r>
              <a:rPr lang="en-GB" b="0" baseline="0" dirty="0" err="1"/>
              <a:t>tu</a:t>
            </a:r>
            <a:r>
              <a:rPr lang="en-GB" b="0" baseline="0" dirty="0"/>
              <a:t>/</a:t>
            </a:r>
            <a:r>
              <a:rPr lang="en-GB" b="0" baseline="0" dirty="0" err="1"/>
              <a:t>tus</a:t>
            </a:r>
            <a:r>
              <a:rPr lang="en-GB" b="0" baseline="0" dirty="0"/>
              <a:t>’.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Click to go through the explanation and examples.</a:t>
            </a:r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656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 minutes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singular and plural nouns and connect them with the correct possessive adjective ‘mi’ or ‘mis’.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Part 1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write the noun that can follow the possessive adjective.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correct OR click the audio button for a listen and check.</a:t>
            </a:r>
            <a:br>
              <a:rPr lang="en-GB" sz="1200" b="1" strike="noStrike" spc="-1" dirty="0">
                <a:solidFill>
                  <a:srgbClr val="000000"/>
                </a:solidFill>
                <a:latin typeface="+mn-lt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 2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decide for each picture shown whether the item was mentioned in Part 1 or not (i.e. in the list at all).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correct.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623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 </a:t>
            </a:r>
            <a:r>
              <a:rPr lang="en-GB" b="0" dirty="0"/>
              <a:t>and 2nd person </a:t>
            </a:r>
            <a:r>
              <a:rPr lang="en-GB" b="0" dirty="0" err="1"/>
              <a:t>singsular</a:t>
            </a:r>
            <a:r>
              <a:rPr lang="en-GB" b="0" dirty="0"/>
              <a:t> of ‘</a:t>
            </a:r>
            <a:r>
              <a:rPr lang="en-GB" b="0" dirty="0" err="1"/>
              <a:t>tener</a:t>
            </a:r>
            <a:r>
              <a:rPr lang="en-GB" b="0" dirty="0"/>
              <a:t>’, including revisiting raised intonation for question 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listening</a:t>
            </a:r>
            <a:r>
              <a:rPr lang="en-US" b="0" baseline="0" dirty="0"/>
              <a:t> activity 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between the meanings of the 1</a:t>
            </a:r>
            <a:r>
              <a:rPr lang="en-US" b="0" baseline="30000" dirty="0"/>
              <a:t>st</a:t>
            </a:r>
            <a:r>
              <a:rPr lang="en-US" b="0" baseline="0" dirty="0"/>
              <a:t> and 2</a:t>
            </a:r>
            <a:r>
              <a:rPr lang="en-US" b="0" baseline="30000" dirty="0"/>
              <a:t>nd</a:t>
            </a:r>
            <a:r>
              <a:rPr lang="en-US" b="0" baseline="0" dirty="0"/>
              <a:t> person singular of </a:t>
            </a:r>
            <a:r>
              <a:rPr lang="en-US" b="0" baseline="0" dirty="0" err="1"/>
              <a:t>tener</a:t>
            </a:r>
            <a:r>
              <a:rPr lang="en-US" b="0" baseline="0" dirty="0"/>
              <a:t> in the present, including statements and questions; mi and mis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0" indent="0">
              <a:buNone/>
            </a:pPr>
            <a:r>
              <a:rPr lang="en-US" b="1" baseline="0" dirty="0"/>
              <a:t>Part 1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instructions.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first </a:t>
            </a:r>
            <a:r>
              <a:rPr lang="en-US" b="0" baseline="0" dirty="0" err="1"/>
              <a:t>idefintfiy</a:t>
            </a:r>
            <a:r>
              <a:rPr lang="en-US" b="0" baseline="0" dirty="0"/>
              <a:t> the person of the verb ‘I’ / ‘you’, and then whether it’s a statement or a question.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Do [E] with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Part 2</a:t>
            </a:r>
          </a:p>
          <a:p>
            <a:pPr marL="228600" indent="-228600">
              <a:buAutoNum type="arabicPeriod"/>
            </a:pPr>
            <a:r>
              <a:rPr lang="en-US" dirty="0"/>
              <a:t>Click to bring further instructions. Pupils to listen again and identify whether they hear ‘mi’ or ‘mis’ and write down the lexical item / object mentioned.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 marL="0" indent="0">
              <a:buNone/>
            </a:pPr>
            <a:r>
              <a:rPr lang="en-US" dirty="0"/>
              <a:t>E. ¿</a:t>
            </a:r>
            <a:r>
              <a:rPr lang="en-US" dirty="0" err="1"/>
              <a:t>Tienes</a:t>
            </a:r>
            <a:r>
              <a:rPr lang="en-US" dirty="0"/>
              <a:t> mis </a:t>
            </a:r>
            <a:r>
              <a:rPr lang="en-US" dirty="0" err="1"/>
              <a:t>cosas</a:t>
            </a:r>
            <a:r>
              <a:rPr lang="en-US" dirty="0"/>
              <a:t>?</a:t>
            </a:r>
          </a:p>
          <a:p>
            <a:pPr marL="228600" indent="-228600">
              <a:buAutoNum type="arabicPeriod"/>
            </a:pPr>
            <a:r>
              <a:rPr lang="en-US" dirty="0"/>
              <a:t>¿</a:t>
            </a:r>
            <a:r>
              <a:rPr lang="en-US" dirty="0" err="1"/>
              <a:t>Tienes</a:t>
            </a:r>
            <a:r>
              <a:rPr lang="en-US" dirty="0"/>
              <a:t> mi </a:t>
            </a:r>
            <a:r>
              <a:rPr lang="en-US" dirty="0" err="1"/>
              <a:t>lámpara</a:t>
            </a:r>
            <a:r>
              <a:rPr lang="en-US" dirty="0"/>
              <a:t>?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Tengo mis </a:t>
            </a:r>
            <a:r>
              <a:rPr lang="en-GB" b="0" dirty="0" err="1"/>
              <a:t>libros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/>
              <a:t>¡</a:t>
            </a:r>
            <a:r>
              <a:rPr lang="en-GB" b="0" dirty="0" err="1"/>
              <a:t>Tienes</a:t>
            </a:r>
            <a:r>
              <a:rPr lang="en-GB" b="0" dirty="0"/>
              <a:t> mi dinero!</a:t>
            </a:r>
          </a:p>
          <a:p>
            <a:pPr marL="228600" indent="-228600">
              <a:buAutoNum type="arabicPeriod"/>
            </a:pPr>
            <a:r>
              <a:rPr lang="en-GB" b="0" dirty="0"/>
              <a:t>¿</a:t>
            </a:r>
            <a:r>
              <a:rPr lang="en-GB" b="0" dirty="0" err="1"/>
              <a:t>Tienes</a:t>
            </a:r>
            <a:r>
              <a:rPr lang="en-GB" b="0" dirty="0"/>
              <a:t> mis </a:t>
            </a:r>
            <a:r>
              <a:rPr lang="en-GB" b="0" dirty="0" err="1"/>
              <a:t>osos</a:t>
            </a:r>
            <a:r>
              <a:rPr lang="en-GB" b="0" dirty="0"/>
              <a:t>?</a:t>
            </a:r>
          </a:p>
          <a:p>
            <a:pPr marL="228600" indent="-228600">
              <a:buAutoNum type="arabicPeriod"/>
            </a:pPr>
            <a:r>
              <a:rPr lang="en-GB" b="0" dirty="0"/>
              <a:t>Tengo mis </a:t>
            </a:r>
            <a:r>
              <a:rPr lang="en-GB" b="0" dirty="0" err="1"/>
              <a:t>diccionarios</a:t>
            </a:r>
            <a:r>
              <a:rPr lang="en-GB" b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89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</a:t>
            </a:r>
            <a:r>
              <a:rPr lang="en-GB" dirty="0"/>
              <a:t> 2 minutes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reintroduce ’‘</a:t>
            </a:r>
            <a:r>
              <a:rPr lang="en-GB" b="0" baseline="0" dirty="0" err="1"/>
              <a:t>tu</a:t>
            </a:r>
            <a:r>
              <a:rPr lang="en-GB" b="0" baseline="0" dirty="0"/>
              <a:t>/</a:t>
            </a:r>
            <a:r>
              <a:rPr lang="en-GB" b="0" baseline="0" dirty="0" err="1"/>
              <a:t>tus</a:t>
            </a:r>
            <a:r>
              <a:rPr lang="en-GB" b="0" baseline="0" dirty="0"/>
              <a:t>’.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Click to go through the explanation and examples.</a:t>
            </a:r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audio" Target="../media/audio43.wav"/><Relationship Id="rId3" Type="http://schemas.openxmlformats.org/officeDocument/2006/relationships/image" Target="../media/image14.png"/><Relationship Id="rId7" Type="http://schemas.openxmlformats.org/officeDocument/2006/relationships/audio" Target="../media/audio37.wav"/><Relationship Id="rId12" Type="http://schemas.openxmlformats.org/officeDocument/2006/relationships/audio" Target="../media/audio4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audio" Target="../media/audio41.wav"/><Relationship Id="rId5" Type="http://schemas.openxmlformats.org/officeDocument/2006/relationships/audio" Target="../media/audio36.wav"/><Relationship Id="rId15" Type="http://schemas.openxmlformats.org/officeDocument/2006/relationships/image" Target="../media/image34.png"/><Relationship Id="rId10" Type="http://schemas.openxmlformats.org/officeDocument/2006/relationships/audio" Target="../media/audio40.wav"/><Relationship Id="rId4" Type="http://schemas.microsoft.com/office/2007/relationships/hdphoto" Target="../media/hdphoto1.wdp"/><Relationship Id="rId9" Type="http://schemas.openxmlformats.org/officeDocument/2006/relationships/audio" Target="../media/audio39.wav"/><Relationship Id="rId14" Type="http://schemas.openxmlformats.org/officeDocument/2006/relationships/audio" Target="../media/audio4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audio" Target="../media/audio7.wav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4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21.wav"/><Relationship Id="rId18" Type="http://schemas.openxmlformats.org/officeDocument/2006/relationships/image" Target="../media/image22.png"/><Relationship Id="rId26" Type="http://schemas.openxmlformats.org/officeDocument/2006/relationships/image" Target="../media/image29.png"/><Relationship Id="rId3" Type="http://schemas.openxmlformats.org/officeDocument/2006/relationships/audio" Target="../media/audio17.wav"/><Relationship Id="rId21" Type="http://schemas.openxmlformats.org/officeDocument/2006/relationships/image" Target="../media/image2.gif"/><Relationship Id="rId7" Type="http://schemas.openxmlformats.org/officeDocument/2006/relationships/image" Target="../media/image20.png"/><Relationship Id="rId12" Type="http://schemas.openxmlformats.org/officeDocument/2006/relationships/audio" Target="../media/audio20.wav"/><Relationship Id="rId17" Type="http://schemas.openxmlformats.org/officeDocument/2006/relationships/image" Target="../media/image21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4.wav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audio" Target="../media/audio19.wav"/><Relationship Id="rId24" Type="http://schemas.openxmlformats.org/officeDocument/2006/relationships/image" Target="../media/image27.png"/><Relationship Id="rId5" Type="http://schemas.openxmlformats.org/officeDocument/2006/relationships/image" Target="../media/image18.gif"/><Relationship Id="rId15" Type="http://schemas.openxmlformats.org/officeDocument/2006/relationships/audio" Target="../media/audio23.wav"/><Relationship Id="rId23" Type="http://schemas.openxmlformats.org/officeDocument/2006/relationships/image" Target="../media/image26.png"/><Relationship Id="rId10" Type="http://schemas.openxmlformats.org/officeDocument/2006/relationships/audio" Target="../media/audio18.wav"/><Relationship Id="rId19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microsoft.com/office/2007/relationships/hdphoto" Target="../media/hdphoto1.wdp"/><Relationship Id="rId14" Type="http://schemas.openxmlformats.org/officeDocument/2006/relationships/audio" Target="../media/audio22.wav"/><Relationship Id="rId22" Type="http://schemas.openxmlformats.org/officeDocument/2006/relationships/image" Target="../media/image25.png"/><Relationship Id="rId27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5.png"/><Relationship Id="rId7" Type="http://schemas.openxmlformats.org/officeDocument/2006/relationships/audio" Target="../media/audio2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gif"/><Relationship Id="rId5" Type="http://schemas.openxmlformats.org/officeDocument/2006/relationships/image" Target="../media/image31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26.png"/><Relationship Id="rId3" Type="http://schemas.openxmlformats.org/officeDocument/2006/relationships/audio" Target="../media/audio26.wav"/><Relationship Id="rId7" Type="http://schemas.openxmlformats.org/officeDocument/2006/relationships/audio" Target="../media/audio29.wav"/><Relationship Id="rId12" Type="http://schemas.openxmlformats.org/officeDocument/2006/relationships/audio" Target="../media/audio3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audio" Target="../media/audio33.wav"/><Relationship Id="rId5" Type="http://schemas.openxmlformats.org/officeDocument/2006/relationships/image" Target="../media/image7.png"/><Relationship Id="rId15" Type="http://schemas.openxmlformats.org/officeDocument/2006/relationships/image" Target="../media/image32.png"/><Relationship Id="rId10" Type="http://schemas.openxmlformats.org/officeDocument/2006/relationships/audio" Target="../media/audio32.wav"/><Relationship Id="rId4" Type="http://schemas.openxmlformats.org/officeDocument/2006/relationships/audio" Target="../media/audio27.wav"/><Relationship Id="rId9" Type="http://schemas.openxmlformats.org/officeDocument/2006/relationships/audio" Target="../media/audio31.wav"/><Relationship Id="rId14" Type="http://schemas.openxmlformats.org/officeDocument/2006/relationships/audio" Target="../media/audio3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possessions in singular and plural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[your]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574764"/>
            <a:ext cx="1181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‘your’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singular or uncountable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250" y="28384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33692" y="2867684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armario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33692" y="3361630"/>
            <a:ext cx="982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 a wardrobe in 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your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room?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130A50FF-0236-4760-9232-0D692DD4E67B}"/>
              </a:ext>
            </a:extLst>
          </p:cNvPr>
          <p:cNvSpPr txBox="1"/>
          <p:nvPr/>
        </p:nvSpPr>
        <p:spPr>
          <a:xfrm>
            <a:off x="2362897" y="2052076"/>
            <a:ext cx="77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79AC23-636C-4ED0-9BAC-F9DDA6DDCCD6}"/>
              </a:ext>
            </a:extLst>
          </p:cNvPr>
          <p:cNvSpPr/>
          <p:nvPr/>
        </p:nvSpPr>
        <p:spPr>
          <a:xfrm>
            <a:off x="286447" y="4283856"/>
            <a:ext cx="14973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‘your’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plural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_____.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uadroTexto 24">
            <a:extLst>
              <a:ext uri="{FF2B5EF4-FFF2-40B4-BE49-F238E27FC236}">
                <a16:creationId xmlns:a16="http://schemas.microsoft.com/office/drawing/2014/main" id="{7247D4F5-1753-422A-95B3-F901952F5773}"/>
              </a:ext>
            </a:extLst>
          </p:cNvPr>
          <p:cNvSpPr txBox="1"/>
          <p:nvPr/>
        </p:nvSpPr>
        <p:spPr>
          <a:xfrm>
            <a:off x="10169852" y="4222300"/>
            <a:ext cx="97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tus</a:t>
            </a:r>
            <a:endParaRPr lang="es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Google Shape;183;p8">
            <a:extLst>
              <a:ext uri="{FF2B5EF4-FFF2-40B4-BE49-F238E27FC236}">
                <a16:creationId xmlns:a16="http://schemas.microsoft.com/office/drawing/2014/main" id="{224EF153-4284-4D1C-8BBE-6547392B57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746" y="51488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34C10E-058E-4727-A104-056942CDF2CC}"/>
              </a:ext>
            </a:extLst>
          </p:cNvPr>
          <p:cNvSpPr txBox="1"/>
          <p:nvPr/>
        </p:nvSpPr>
        <p:spPr>
          <a:xfrm>
            <a:off x="915188" y="5178101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953AD2-157D-4C4A-91B1-5E8333269F3B}"/>
              </a:ext>
            </a:extLst>
          </p:cNvPr>
          <p:cNvSpPr txBox="1"/>
          <p:nvPr/>
        </p:nvSpPr>
        <p:spPr>
          <a:xfrm>
            <a:off x="915188" y="5672047"/>
            <a:ext cx="742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 your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books in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room?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681B6F0-1246-419E-83A5-9E41A0589879}"/>
              </a:ext>
            </a:extLst>
          </p:cNvPr>
          <p:cNvSpPr/>
          <p:nvPr/>
        </p:nvSpPr>
        <p:spPr>
          <a:xfrm>
            <a:off x="7956298" y="2356290"/>
            <a:ext cx="3935235" cy="1618096"/>
          </a:xfrm>
          <a:prstGeom prst="wedgeRoundRectCallout">
            <a:avLst>
              <a:gd name="adj1" fmla="val -41299"/>
              <a:gd name="adj2" fmla="val 6554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⚠ It does not matter whether the nouns are masculine or feminine.</a:t>
            </a: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5" grpId="0"/>
      <p:bldP spid="16" grpId="0"/>
      <p:bldP spid="17" grpId="0"/>
      <p:bldP spid="19" grpId="0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12_0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1400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escribe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074" name="Picture 2" descr="Post It, Nota, Pin, Papel, Una Noticia, Oficina">
            <a:extLst>
              <a:ext uri="{FF2B5EF4-FFF2-40B4-BE49-F238E27FC236}">
                <a16:creationId xmlns:a16="http://schemas.microsoft.com/office/drawing/2014/main" id="{E114935D-1A67-4AEB-8B78-35388BE3C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55215" r="26613"/>
          <a:stretch/>
        </p:blipFill>
        <p:spPr bwMode="auto">
          <a:xfrm>
            <a:off x="-186873" y="1318904"/>
            <a:ext cx="2527128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ost It, Nota, Pin, Papel, Una Noticia, Oficina">
            <a:extLst>
              <a:ext uri="{FF2B5EF4-FFF2-40B4-BE49-F238E27FC236}">
                <a16:creationId xmlns:a16="http://schemas.microsoft.com/office/drawing/2014/main" id="{3AB60445-C280-428F-A886-A4E55A36F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5" r="68886"/>
          <a:stretch/>
        </p:blipFill>
        <p:spPr bwMode="auto">
          <a:xfrm>
            <a:off x="2852741" y="4516720"/>
            <a:ext cx="2862497" cy="28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ost It, Nota, Pin, Papel, Una Noticia, Oficina">
            <a:extLst>
              <a:ext uri="{FF2B5EF4-FFF2-40B4-BE49-F238E27FC236}">
                <a16:creationId xmlns:a16="http://schemas.microsoft.com/office/drawing/2014/main" id="{AC87CF04-32E2-4B57-9411-4065C769A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8" b="54769"/>
          <a:stretch/>
        </p:blipFill>
        <p:spPr bwMode="auto">
          <a:xfrm>
            <a:off x="2045552" y="943875"/>
            <a:ext cx="3517465" cy="232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ost It, Nota, Pin, Papel, Una Noticia, Oficina">
            <a:extLst>
              <a:ext uri="{FF2B5EF4-FFF2-40B4-BE49-F238E27FC236}">
                <a16:creationId xmlns:a16="http://schemas.microsoft.com/office/drawing/2014/main" id="{2B93FA98-7CFB-42E4-9A19-E30B0AF26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2" r="26613" b="50925"/>
          <a:stretch/>
        </p:blipFill>
        <p:spPr bwMode="auto">
          <a:xfrm>
            <a:off x="637847" y="2841081"/>
            <a:ext cx="2862497" cy="26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D0A726D-E857-4DB5-ACA4-B7F3DC92B399}"/>
              </a:ext>
            </a:extLst>
          </p:cNvPr>
          <p:cNvSpPr txBox="1"/>
          <p:nvPr/>
        </p:nvSpPr>
        <p:spPr>
          <a:xfrm>
            <a:off x="2340673" y="1490181"/>
            <a:ext cx="2824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mis cosas en mi piso.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BF8898-6E6F-41C6-B8B5-4825059AAEA2}"/>
              </a:ext>
            </a:extLst>
          </p:cNvPr>
          <p:cNvSpPr txBox="1"/>
          <p:nvPr/>
        </p:nvSpPr>
        <p:spPr>
          <a:xfrm>
            <a:off x="8757340" y="108281"/>
            <a:ext cx="2151890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notes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C693425-C664-402C-80A4-DA19C659B00F}"/>
              </a:ext>
            </a:extLst>
          </p:cNvPr>
          <p:cNvSpPr txBox="1"/>
          <p:nvPr/>
        </p:nvSpPr>
        <p:spPr>
          <a:xfrm>
            <a:off x="3461843" y="5044525"/>
            <a:ext cx="1975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 tus libros en tu habitación.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5419E3F-CBB9-4B6D-8797-226D753E77AC}"/>
              </a:ext>
            </a:extLst>
          </p:cNvPr>
          <p:cNvSpPr txBox="1"/>
          <p:nvPr/>
        </p:nvSpPr>
        <p:spPr>
          <a:xfrm>
            <a:off x="146157" y="1648885"/>
            <a:ext cx="19177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 mi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radio en tu habitación.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1200D3-C726-406C-B087-58862C408040}"/>
              </a:ext>
            </a:extLst>
          </p:cNvPr>
          <p:cNvSpPr txBox="1"/>
          <p:nvPr/>
        </p:nvSpPr>
        <p:spPr>
          <a:xfrm>
            <a:off x="1161238" y="3443344"/>
            <a:ext cx="1946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mis lápices en mi clase.</a:t>
            </a:r>
          </a:p>
        </p:txBody>
      </p:sp>
      <p:pic>
        <p:nvPicPr>
          <p:cNvPr id="75" name="Picture 2" descr="Post It, Nota, Pin, Papel, Una Noticia, Oficina">
            <a:extLst>
              <a:ext uri="{FF2B5EF4-FFF2-40B4-BE49-F238E27FC236}">
                <a16:creationId xmlns:a16="http://schemas.microsoft.com/office/drawing/2014/main" id="{AE91E46A-8700-45A4-817F-E40BFFFA9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8" b="54769"/>
          <a:stretch/>
        </p:blipFill>
        <p:spPr bwMode="auto">
          <a:xfrm>
            <a:off x="105209" y="5102023"/>
            <a:ext cx="3163265" cy="20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122ECFB3-2D6A-429B-BB6A-809878B85ED6}"/>
              </a:ext>
            </a:extLst>
          </p:cNvPr>
          <p:cNvSpPr txBox="1"/>
          <p:nvPr/>
        </p:nvSpPr>
        <p:spPr>
          <a:xfrm>
            <a:off x="282758" y="5775703"/>
            <a:ext cx="2824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¡Tengo 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botella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mochila!</a:t>
            </a:r>
          </a:p>
        </p:txBody>
      </p:sp>
      <p:pic>
        <p:nvPicPr>
          <p:cNvPr id="84" name="Picture 2" descr="Post It, Nota, Pin, Papel, Una Noticia, Oficina">
            <a:extLst>
              <a:ext uri="{FF2B5EF4-FFF2-40B4-BE49-F238E27FC236}">
                <a16:creationId xmlns:a16="http://schemas.microsoft.com/office/drawing/2014/main" id="{4F579041-CE1D-451A-BE52-667E23321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55215" r="26613"/>
          <a:stretch/>
        </p:blipFill>
        <p:spPr bwMode="auto">
          <a:xfrm>
            <a:off x="3316483" y="2578813"/>
            <a:ext cx="2862496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42ADA9B-4ED2-480A-8B59-B2C317522228}"/>
              </a:ext>
            </a:extLst>
          </p:cNvPr>
          <p:cNvSpPr txBox="1"/>
          <p:nvPr/>
        </p:nvSpPr>
        <p:spPr>
          <a:xfrm>
            <a:off x="3744763" y="2944173"/>
            <a:ext cx="19751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mis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bocadillos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mochila?</a:t>
            </a:r>
          </a:p>
        </p:txBody>
      </p:sp>
      <p:graphicFrame>
        <p:nvGraphicFramePr>
          <p:cNvPr id="90" name="Table 3">
            <a:extLst>
              <a:ext uri="{FF2B5EF4-FFF2-40B4-BE49-F238E27FC236}">
                <a16:creationId xmlns:a16="http://schemas.microsoft.com/office/drawing/2014/main" id="{D001D80A-545C-4AB0-B6B1-438B64454139}"/>
              </a:ext>
            </a:extLst>
          </p:cNvPr>
          <p:cNvGraphicFramePr>
            <a:graphicFrameLocks noGrp="1"/>
          </p:cNvGraphicFramePr>
          <p:nvPr/>
        </p:nvGraphicFramePr>
        <p:xfrm>
          <a:off x="6191735" y="1588312"/>
          <a:ext cx="5789287" cy="5011892"/>
        </p:xfrm>
        <a:graphic>
          <a:graphicData uri="http://schemas.openxmlformats.org/drawingml/2006/table">
            <a:tbl>
              <a:tblPr firstRow="1" bandRow="1"/>
              <a:tblGrid>
                <a:gridCol w="66966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511961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have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have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50113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 _____ have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___________ in your  ________________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50113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your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_______________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 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sp>
        <p:nvSpPr>
          <p:cNvPr id="91" name="Rectangle 90">
            <a:hlinkClick r:id="" action="ppaction://noaction">
              <a:snd r:embed="rId7" name="12_e.wav"/>
            </a:hlinkClick>
            <a:extLst>
              <a:ext uri="{FF2B5EF4-FFF2-40B4-BE49-F238E27FC236}">
                <a16:creationId xmlns:a16="http://schemas.microsoft.com/office/drawing/2014/main" id="{783D22C5-42E0-488B-86E8-26D756C64041}"/>
              </a:ext>
            </a:extLst>
          </p:cNvPr>
          <p:cNvSpPr/>
          <p:nvPr/>
        </p:nvSpPr>
        <p:spPr>
          <a:xfrm>
            <a:off x="6308746" y="1786225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2" name="Rectangle 91">
            <a:hlinkClick r:id="" action="ppaction://noaction">
              <a:snd r:embed="rId8" name="12_1.wav"/>
            </a:hlinkClick>
            <a:extLst>
              <a:ext uri="{FF2B5EF4-FFF2-40B4-BE49-F238E27FC236}">
                <a16:creationId xmlns:a16="http://schemas.microsoft.com/office/drawing/2014/main" id="{738A85C8-B7E5-473B-99A3-04756380839C}"/>
              </a:ext>
            </a:extLst>
          </p:cNvPr>
          <p:cNvSpPr/>
          <p:nvPr/>
        </p:nvSpPr>
        <p:spPr>
          <a:xfrm>
            <a:off x="6290024" y="2575760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3" name="Rectangle 92">
            <a:hlinkClick r:id="" action="ppaction://noaction">
              <a:snd r:embed="rId9" name="12_2.wav"/>
            </a:hlinkClick>
            <a:extLst>
              <a:ext uri="{FF2B5EF4-FFF2-40B4-BE49-F238E27FC236}">
                <a16:creationId xmlns:a16="http://schemas.microsoft.com/office/drawing/2014/main" id="{C10A9D2C-987E-4ED1-9D69-84803D2DFDC8}"/>
              </a:ext>
            </a:extLst>
          </p:cNvPr>
          <p:cNvSpPr/>
          <p:nvPr/>
        </p:nvSpPr>
        <p:spPr>
          <a:xfrm>
            <a:off x="6290024" y="3416263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4" name="Rectangle 93">
            <a:hlinkClick r:id="" action="ppaction://noaction">
              <a:snd r:embed="rId10" name="12_3.wav"/>
            </a:hlinkClick>
            <a:extLst>
              <a:ext uri="{FF2B5EF4-FFF2-40B4-BE49-F238E27FC236}">
                <a16:creationId xmlns:a16="http://schemas.microsoft.com/office/drawing/2014/main" id="{C61BCE2D-000B-4AA9-881B-E11C0F1D7C89}"/>
              </a:ext>
            </a:extLst>
          </p:cNvPr>
          <p:cNvSpPr/>
          <p:nvPr/>
        </p:nvSpPr>
        <p:spPr>
          <a:xfrm>
            <a:off x="6308746" y="4283688"/>
            <a:ext cx="421308" cy="39468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5" name="Rectangle 94">
            <a:hlinkClick r:id="" action="ppaction://noaction">
              <a:snd r:embed="rId11" name="12_4.wav"/>
            </a:hlinkClick>
            <a:extLst>
              <a:ext uri="{FF2B5EF4-FFF2-40B4-BE49-F238E27FC236}">
                <a16:creationId xmlns:a16="http://schemas.microsoft.com/office/drawing/2014/main" id="{B54919EA-D151-46E2-B72B-73753B341937}"/>
              </a:ext>
            </a:extLst>
          </p:cNvPr>
          <p:cNvSpPr/>
          <p:nvPr/>
        </p:nvSpPr>
        <p:spPr>
          <a:xfrm>
            <a:off x="6290024" y="5135091"/>
            <a:ext cx="421308" cy="39468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6" name="Rectangle 95">
            <a:hlinkClick r:id="" action="ppaction://noaction">
              <a:snd r:embed="rId12" name="12_5.wav"/>
            </a:hlinkClick>
            <a:extLst>
              <a:ext uri="{FF2B5EF4-FFF2-40B4-BE49-F238E27FC236}">
                <a16:creationId xmlns:a16="http://schemas.microsoft.com/office/drawing/2014/main" id="{6F5B33FD-F1E8-444B-8A7B-66109D817AC9}"/>
              </a:ext>
            </a:extLst>
          </p:cNvPr>
          <p:cNvSpPr/>
          <p:nvPr/>
        </p:nvSpPr>
        <p:spPr>
          <a:xfrm>
            <a:off x="6313374" y="5935644"/>
            <a:ext cx="421308" cy="39468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5AD0405-81C1-41C5-A5FA-B10B7570E4E7}"/>
              </a:ext>
            </a:extLst>
          </p:cNvPr>
          <p:cNvSpPr txBox="1"/>
          <p:nvPr/>
        </p:nvSpPr>
        <p:spPr>
          <a:xfrm>
            <a:off x="6907595" y="1606985"/>
            <a:ext cx="110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10680A9-D610-4CB1-BE2C-67E567B936B9}"/>
              </a:ext>
            </a:extLst>
          </p:cNvPr>
          <p:cNvSpPr txBox="1"/>
          <p:nvPr/>
        </p:nvSpPr>
        <p:spPr>
          <a:xfrm>
            <a:off x="9049413" y="1569840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radio</a:t>
            </a:r>
          </a:p>
        </p:txBody>
      </p:sp>
      <p:sp>
        <p:nvSpPr>
          <p:cNvPr id="124" name="Rectangle 123">
            <a:hlinkClick r:id="" action="ppaction://noaction">
              <a:snd r:embed="rId13" name="7_4beep.wav"/>
            </a:hlinkClick>
            <a:extLst>
              <a:ext uri="{FF2B5EF4-FFF2-40B4-BE49-F238E27FC236}">
                <a16:creationId xmlns:a16="http://schemas.microsoft.com/office/drawing/2014/main" id="{E0FF14F6-461F-46E9-BFF1-11A3C05F8ED6}"/>
              </a:ext>
            </a:extLst>
          </p:cNvPr>
          <p:cNvSpPr/>
          <p:nvPr/>
        </p:nvSpPr>
        <p:spPr>
          <a:xfrm>
            <a:off x="1592445" y="1334606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5" name="Rectangle 124">
            <a:hlinkClick r:id="" action="ppaction://noaction">
              <a:snd r:embed="rId13" name="7_4beep.wav"/>
            </a:hlinkClick>
            <a:extLst>
              <a:ext uri="{FF2B5EF4-FFF2-40B4-BE49-F238E27FC236}">
                <a16:creationId xmlns:a16="http://schemas.microsoft.com/office/drawing/2014/main" id="{A2381F81-FF54-44EB-B86C-199BAC71B9C4}"/>
              </a:ext>
            </a:extLst>
          </p:cNvPr>
          <p:cNvSpPr/>
          <p:nvPr/>
        </p:nvSpPr>
        <p:spPr>
          <a:xfrm>
            <a:off x="4787667" y="1151810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6" name="Rectangle 125">
            <a:hlinkClick r:id="" action="ppaction://noaction">
              <a:snd r:embed="rId13" name="7_4beep.wav"/>
            </a:hlinkClick>
            <a:extLst>
              <a:ext uri="{FF2B5EF4-FFF2-40B4-BE49-F238E27FC236}">
                <a16:creationId xmlns:a16="http://schemas.microsoft.com/office/drawing/2014/main" id="{5F3DF434-A502-438A-94AA-5DE9B983E59F}"/>
              </a:ext>
            </a:extLst>
          </p:cNvPr>
          <p:cNvSpPr/>
          <p:nvPr/>
        </p:nvSpPr>
        <p:spPr>
          <a:xfrm>
            <a:off x="2822248" y="3136260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7" name="Rectangle 126">
            <a:hlinkClick r:id="" action="ppaction://noaction">
              <a:snd r:embed="rId13" name="7_4beep.wav"/>
            </a:hlinkClick>
            <a:extLst>
              <a:ext uri="{FF2B5EF4-FFF2-40B4-BE49-F238E27FC236}">
                <a16:creationId xmlns:a16="http://schemas.microsoft.com/office/drawing/2014/main" id="{8823E6B8-3234-4036-B56C-E460464CF29C}"/>
              </a:ext>
            </a:extLst>
          </p:cNvPr>
          <p:cNvSpPr/>
          <p:nvPr/>
        </p:nvSpPr>
        <p:spPr>
          <a:xfrm>
            <a:off x="5467422" y="2584399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8" name="Rectangle 127">
            <a:hlinkClick r:id="" action="ppaction://noaction">
              <a:snd r:embed="rId13" name="7_4beep.wav"/>
            </a:hlinkClick>
            <a:extLst>
              <a:ext uri="{FF2B5EF4-FFF2-40B4-BE49-F238E27FC236}">
                <a16:creationId xmlns:a16="http://schemas.microsoft.com/office/drawing/2014/main" id="{8CC4D4A8-49C5-4F0D-BA6F-A8D37BB60CE9}"/>
              </a:ext>
            </a:extLst>
          </p:cNvPr>
          <p:cNvSpPr/>
          <p:nvPr/>
        </p:nvSpPr>
        <p:spPr>
          <a:xfrm>
            <a:off x="2476810" y="5305247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9" name="Rectangle 128">
            <a:hlinkClick r:id="" action="ppaction://noaction">
              <a:snd r:embed="rId13" name="7_4beep.wav"/>
            </a:hlinkClick>
            <a:extLst>
              <a:ext uri="{FF2B5EF4-FFF2-40B4-BE49-F238E27FC236}">
                <a16:creationId xmlns:a16="http://schemas.microsoft.com/office/drawing/2014/main" id="{BDFBD700-7EE4-4F08-B4A2-6C121783759A}"/>
              </a:ext>
            </a:extLst>
          </p:cNvPr>
          <p:cNvSpPr/>
          <p:nvPr/>
        </p:nvSpPr>
        <p:spPr>
          <a:xfrm>
            <a:off x="4969584" y="4753386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4" name="TextBox 53">
            <a:hlinkClick r:id="" action="ppaction://noaction">
              <a:snd r:embed="rId14" name="12_00.wav"/>
            </a:hlinkClick>
            <a:extLst>
              <a:ext uri="{FF2B5EF4-FFF2-40B4-BE49-F238E27FC236}">
                <a16:creationId xmlns:a16="http://schemas.microsoft.com/office/drawing/2014/main" id="{9577A34B-7147-4688-9225-33B030196857}"/>
              </a:ext>
            </a:extLst>
          </p:cNvPr>
          <p:cNvSpPr txBox="1"/>
          <p:nvPr/>
        </p:nvSpPr>
        <p:spPr>
          <a:xfrm>
            <a:off x="46239" y="645110"/>
            <a:ext cx="7491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’?</a:t>
            </a:r>
          </a:p>
        </p:txBody>
      </p:sp>
      <p:pic>
        <p:nvPicPr>
          <p:cNvPr id="4" name="Picture 2" descr="Unto, Garabatos, Negro, Cepillo">
            <a:extLst>
              <a:ext uri="{FF2B5EF4-FFF2-40B4-BE49-F238E27FC236}">
                <a16:creationId xmlns:a16="http://schemas.microsoft.com/office/drawing/2014/main" id="{23D67CE9-D525-481F-A079-728EAE68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206440" y="1664613"/>
            <a:ext cx="357712" cy="4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Unto, Garabatos, Negro, Cepillo">
            <a:extLst>
              <a:ext uri="{FF2B5EF4-FFF2-40B4-BE49-F238E27FC236}">
                <a16:creationId xmlns:a16="http://schemas.microsoft.com/office/drawing/2014/main" id="{F7D3D3A2-E9E0-48DE-9ED9-6943A238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554353" y="2095617"/>
            <a:ext cx="357712" cy="4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Unto, Garabatos, Negro, Cepillo">
            <a:extLst>
              <a:ext uri="{FF2B5EF4-FFF2-40B4-BE49-F238E27FC236}">
                <a16:creationId xmlns:a16="http://schemas.microsoft.com/office/drawing/2014/main" id="{0F43681A-EDF8-4EB3-9427-0713F257B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3475175" y="1477306"/>
            <a:ext cx="427279" cy="5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Unto, Garabatos, Negro, Cepillo">
            <a:extLst>
              <a:ext uri="{FF2B5EF4-FFF2-40B4-BE49-F238E27FC236}">
                <a16:creationId xmlns:a16="http://schemas.microsoft.com/office/drawing/2014/main" id="{38740EB5-7160-4F71-91C4-BF5501E3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2935731" y="1894083"/>
            <a:ext cx="357712" cy="4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Unto, Garabatos, Negro, Cepillo">
            <a:extLst>
              <a:ext uri="{FF2B5EF4-FFF2-40B4-BE49-F238E27FC236}">
                <a16:creationId xmlns:a16="http://schemas.microsoft.com/office/drawing/2014/main" id="{11B93C48-EE70-4274-8FB3-4B35507A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2308841" y="3346044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Unto, Garabatos, Negro, Cepillo">
            <a:extLst>
              <a:ext uri="{FF2B5EF4-FFF2-40B4-BE49-F238E27FC236}">
                <a16:creationId xmlns:a16="http://schemas.microsoft.com/office/drawing/2014/main" id="{F1805D0B-49CA-4567-9CA2-F9F36E02F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289153" y="4224457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Unto, Garabatos, Negro, Cepillo">
            <a:extLst>
              <a:ext uri="{FF2B5EF4-FFF2-40B4-BE49-F238E27FC236}">
                <a16:creationId xmlns:a16="http://schemas.microsoft.com/office/drawing/2014/main" id="{5F11638B-B3CF-4AE3-954E-4221F254E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5022472" y="2865856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Unto, Garabatos, Negro, Cepillo">
            <a:extLst>
              <a:ext uri="{FF2B5EF4-FFF2-40B4-BE49-F238E27FC236}">
                <a16:creationId xmlns:a16="http://schemas.microsoft.com/office/drawing/2014/main" id="{E23D4B65-A134-4173-A0A4-72E723DF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4262298" y="3691917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Unto, Garabatos, Negro, Cepillo">
            <a:extLst>
              <a:ext uri="{FF2B5EF4-FFF2-40B4-BE49-F238E27FC236}">
                <a16:creationId xmlns:a16="http://schemas.microsoft.com/office/drawing/2014/main" id="{ED5DDE65-0DD7-432B-A9DD-17792481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447261" y="5709607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Unto, Garabatos, Negro, Cepillo">
            <a:extLst>
              <a:ext uri="{FF2B5EF4-FFF2-40B4-BE49-F238E27FC236}">
                <a16:creationId xmlns:a16="http://schemas.microsoft.com/office/drawing/2014/main" id="{D751EFB3-1A7F-493F-B7D5-2186D13F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830540" y="6194339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Unto, Garabatos, Negro, Cepillo">
            <a:extLst>
              <a:ext uri="{FF2B5EF4-FFF2-40B4-BE49-F238E27FC236}">
                <a16:creationId xmlns:a16="http://schemas.microsoft.com/office/drawing/2014/main" id="{DE4A04E2-49F1-4D06-A2D5-CAEF3534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4606303" y="4943042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Unto, Garabatos, Negro, Cepillo">
            <a:extLst>
              <a:ext uri="{FF2B5EF4-FFF2-40B4-BE49-F238E27FC236}">
                <a16:creationId xmlns:a16="http://schemas.microsoft.com/office/drawing/2014/main" id="{EE4D1EC2-A279-46AD-B29B-57E8AA96A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4773056" y="5491231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0DAB550-CA91-481D-8A64-5C51C6080ABA}"/>
              </a:ext>
            </a:extLst>
          </p:cNvPr>
          <p:cNvSpPr txBox="1"/>
          <p:nvPr/>
        </p:nvSpPr>
        <p:spPr>
          <a:xfrm>
            <a:off x="6907595" y="1940026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room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72CFBD5-4C0F-42DE-949D-48FBEB4D44C0}"/>
              </a:ext>
            </a:extLst>
          </p:cNvPr>
          <p:cNvSpPr txBox="1"/>
          <p:nvPr/>
        </p:nvSpPr>
        <p:spPr>
          <a:xfrm>
            <a:off x="6923450" y="2542275"/>
            <a:ext cx="503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F9EC4DC-95BE-431B-9F21-A12FD070614B}"/>
              </a:ext>
            </a:extLst>
          </p:cNvPr>
          <p:cNvSpPr txBox="1"/>
          <p:nvPr/>
        </p:nvSpPr>
        <p:spPr>
          <a:xfrm>
            <a:off x="8850174" y="2593919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FE4E4F-3400-4038-A0D4-34918E975958}"/>
              </a:ext>
            </a:extLst>
          </p:cNvPr>
          <p:cNvSpPr txBox="1"/>
          <p:nvPr/>
        </p:nvSpPr>
        <p:spPr>
          <a:xfrm>
            <a:off x="10762269" y="2581970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flat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900BDF-7BCC-4C91-9F6C-27209279D51B}"/>
              </a:ext>
            </a:extLst>
          </p:cNvPr>
          <p:cNvSpPr txBox="1"/>
          <p:nvPr/>
        </p:nvSpPr>
        <p:spPr>
          <a:xfrm>
            <a:off x="6894863" y="3375895"/>
            <a:ext cx="127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512896-02D1-4376-BF6E-5BAD35D721DC}"/>
              </a:ext>
            </a:extLst>
          </p:cNvPr>
          <p:cNvSpPr txBox="1"/>
          <p:nvPr/>
        </p:nvSpPr>
        <p:spPr>
          <a:xfrm>
            <a:off x="8552884" y="3436300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pencils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D24FCCF-FF36-421C-BEE9-4CA70168E2B1}"/>
              </a:ext>
            </a:extLst>
          </p:cNvPr>
          <p:cNvSpPr txBox="1"/>
          <p:nvPr/>
        </p:nvSpPr>
        <p:spPr>
          <a:xfrm>
            <a:off x="10697213" y="3475346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B938B63-BBCE-4ABA-AE4C-CFB287EFE331}"/>
              </a:ext>
            </a:extLst>
          </p:cNvPr>
          <p:cNvSpPr txBox="1"/>
          <p:nvPr/>
        </p:nvSpPr>
        <p:spPr>
          <a:xfrm>
            <a:off x="6880142" y="4099978"/>
            <a:ext cx="127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9CA139-137A-48B3-A22F-04D1D9A1B46A}"/>
              </a:ext>
            </a:extLst>
          </p:cNvPr>
          <p:cNvSpPr txBox="1"/>
          <p:nvPr/>
        </p:nvSpPr>
        <p:spPr>
          <a:xfrm>
            <a:off x="9834728" y="4104566"/>
            <a:ext cx="215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sandwiches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B021DC9-902D-4666-AF4E-0F7476E884D4}"/>
              </a:ext>
            </a:extLst>
          </p:cNvPr>
          <p:cNvSpPr txBox="1"/>
          <p:nvPr/>
        </p:nvSpPr>
        <p:spPr>
          <a:xfrm>
            <a:off x="8303287" y="4446287"/>
            <a:ext cx="3409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school bag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311122B-0637-44A9-978A-81CE43B93578}"/>
              </a:ext>
            </a:extLst>
          </p:cNvPr>
          <p:cNvSpPr txBox="1"/>
          <p:nvPr/>
        </p:nvSpPr>
        <p:spPr>
          <a:xfrm>
            <a:off x="6894863" y="4934719"/>
            <a:ext cx="127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 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27E234B-BF99-4B19-BAC7-FE040DC9B9F9}"/>
              </a:ext>
            </a:extLst>
          </p:cNvPr>
          <p:cNvSpPr txBox="1"/>
          <p:nvPr/>
        </p:nvSpPr>
        <p:spPr>
          <a:xfrm>
            <a:off x="9515752" y="4926424"/>
            <a:ext cx="1117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bottle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DA6B18F-F989-41EB-A054-841D9510B957}"/>
              </a:ext>
            </a:extLst>
          </p:cNvPr>
          <p:cNvSpPr txBox="1"/>
          <p:nvPr/>
        </p:nvSpPr>
        <p:spPr>
          <a:xfrm>
            <a:off x="6975873" y="5265245"/>
            <a:ext cx="263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school bag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8B8186B-C182-4B64-A355-B14E848076FC}"/>
              </a:ext>
            </a:extLst>
          </p:cNvPr>
          <p:cNvSpPr txBox="1"/>
          <p:nvPr/>
        </p:nvSpPr>
        <p:spPr>
          <a:xfrm>
            <a:off x="6856321" y="5716142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4A3BF06-C09C-47DD-B7FE-A6AEAA7ABEEF}"/>
              </a:ext>
            </a:extLst>
          </p:cNvPr>
          <p:cNvSpPr txBox="1"/>
          <p:nvPr/>
        </p:nvSpPr>
        <p:spPr>
          <a:xfrm>
            <a:off x="9530444" y="5757040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books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0CBD8C5-F0AB-4FF8-97E0-E30AEB77903D}"/>
              </a:ext>
            </a:extLst>
          </p:cNvPr>
          <p:cNvSpPr txBox="1"/>
          <p:nvPr/>
        </p:nvSpPr>
        <p:spPr>
          <a:xfrm>
            <a:off x="6876209" y="6118905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room</a:t>
            </a:r>
          </a:p>
        </p:txBody>
      </p:sp>
    </p:spTree>
    <p:extLst>
      <p:ext uri="{BB962C8B-B14F-4D97-AF65-F5344CB8AC3E}">
        <p14:creationId xmlns:p14="http://schemas.microsoft.com/office/powerpoint/2010/main" val="40112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9" grpId="0"/>
      <p:bldP spid="100" grpId="0"/>
      <p:bldP spid="76" grpId="0"/>
      <p:bldP spid="77" grpId="0"/>
      <p:bldP spid="78" grpId="0"/>
      <p:bldP spid="79" grpId="0"/>
      <p:bldP spid="80" grpId="0"/>
      <p:bldP spid="82" grpId="0"/>
      <p:bldP spid="87" grpId="0"/>
      <p:bldP spid="88" grpId="0"/>
      <p:bldP spid="89" grpId="0"/>
      <p:bldP spid="97" grpId="0"/>
      <p:bldP spid="104" grpId="0"/>
      <p:bldP spid="113" grpId="0"/>
      <p:bldP spid="117" grpId="0"/>
      <p:bldP spid="120" grpId="0"/>
      <p:bldP spid="121" grpId="0"/>
      <p:bldP spid="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4306471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Tener: 1st and 2nd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singular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possessives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[que] [qui]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574C331-EA7B-4C6C-B5BA-C664B54730CE}"/>
              </a:ext>
            </a:extLst>
          </p:cNvPr>
          <p:cNvSpPr txBox="1"/>
          <p:nvPr/>
        </p:nvSpPr>
        <p:spPr>
          <a:xfrm>
            <a:off x="72264" y="1188724"/>
            <a:ext cx="457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0;p3">
            <a:extLst>
              <a:ext uri="{FF2B5EF4-FFF2-40B4-BE49-F238E27FC236}">
                <a16:creationId xmlns:a16="http://schemas.microsoft.com/office/drawing/2014/main" id="{7C2357C9-D189-4850-8DA4-DAC9CA3C2995}"/>
              </a:ext>
            </a:extLst>
          </p:cNvPr>
          <p:cNvSpPr txBox="1"/>
          <p:nvPr/>
        </p:nvSpPr>
        <p:spPr>
          <a:xfrm>
            <a:off x="2867619" y="1188724"/>
            <a:ext cx="593939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80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</a:t>
            </a:r>
            <a:endParaRPr sz="80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2" descr="Fútbol, Niña, Equipo, Jugar, Campo">
            <a:extLst>
              <a:ext uri="{FF2B5EF4-FFF2-40B4-BE49-F238E27FC236}">
                <a16:creationId xmlns:a16="http://schemas.microsoft.com/office/drawing/2014/main" id="{F9ABECBF-F602-4174-99FC-F0DC6F18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19" y="562201"/>
            <a:ext cx="2541435" cy="20331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7806BE0E-75C5-4F88-9C08-044BA5140961}"/>
              </a:ext>
            </a:extLst>
          </p:cNvPr>
          <p:cNvSpPr txBox="1"/>
          <p:nvPr/>
        </p:nvSpPr>
        <p:spPr>
          <a:xfrm>
            <a:off x="137763" y="3670610"/>
            <a:ext cx="457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0;p3">
            <a:extLst>
              <a:ext uri="{FF2B5EF4-FFF2-40B4-BE49-F238E27FC236}">
                <a16:creationId xmlns:a16="http://schemas.microsoft.com/office/drawing/2014/main" id="{5FEA796F-DC6C-4C18-B19C-8E84DDE3A586}"/>
              </a:ext>
            </a:extLst>
          </p:cNvPr>
          <p:cNvSpPr txBox="1"/>
          <p:nvPr/>
        </p:nvSpPr>
        <p:spPr>
          <a:xfrm>
            <a:off x="2867619" y="3627402"/>
            <a:ext cx="593939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80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sz="80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2" descr="Terreno, Paquete, Embalaje, Caja">
            <a:extLst>
              <a:ext uri="{FF2B5EF4-FFF2-40B4-BE49-F238E27FC236}">
                <a16:creationId xmlns:a16="http://schemas.microsoft.com/office/drawing/2014/main" id="{B9DD923C-0CBD-45D1-9173-AE6BC293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52" y="3138646"/>
            <a:ext cx="2929258" cy="20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2B5795CC-46FB-4FE8-9A2C-16B740B0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532" y="777693"/>
            <a:ext cx="2810719" cy="675762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escuchar</a:t>
            </a:r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673F70B7-4F0A-428C-BE7A-C510D3F451F9}"/>
              </a:ext>
            </a:extLst>
          </p:cNvPr>
          <p:cNvSpPr txBox="1">
            <a:spLocks/>
          </p:cNvSpPr>
          <p:nvPr/>
        </p:nvSpPr>
        <p:spPr>
          <a:xfrm>
            <a:off x="10687983" y="882291"/>
            <a:ext cx="1399358" cy="400110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11577-7B92-4CB6-A83F-BC7FF0432AFA}"/>
              </a:ext>
            </a:extLst>
          </p:cNvPr>
          <p:cNvSpPr txBox="1"/>
          <p:nvPr/>
        </p:nvSpPr>
        <p:spPr>
          <a:xfrm>
            <a:off x="357009" y="2619235"/>
            <a:ext cx="3909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iz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erda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5EAD3-E83D-4E49-A747-CD77A4AD2526}"/>
              </a:ext>
            </a:extLst>
          </p:cNvPr>
          <p:cNvSpPr txBox="1"/>
          <p:nvPr/>
        </p:nvSpPr>
        <p:spPr>
          <a:xfrm>
            <a:off x="878055" y="2620011"/>
            <a:ext cx="1918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E6ABE0-2384-45D9-B3E4-271BE364D28C}"/>
              </a:ext>
            </a:extLst>
          </p:cNvPr>
          <p:cNvSpPr txBox="1"/>
          <p:nvPr/>
        </p:nvSpPr>
        <p:spPr>
          <a:xfrm>
            <a:off x="754367" y="5750237"/>
            <a:ext cx="3675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7A311-89EA-4F28-B4B3-A6F5931D1A53}"/>
              </a:ext>
            </a:extLst>
          </p:cNvPr>
          <p:cNvSpPr txBox="1"/>
          <p:nvPr/>
        </p:nvSpPr>
        <p:spPr>
          <a:xfrm>
            <a:off x="869590" y="5747444"/>
            <a:ext cx="1116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6DC7CD-22F0-48D8-B6AE-EDA57776A9BC}"/>
              </a:ext>
            </a:extLst>
          </p:cNvPr>
          <p:cNvSpPr txBox="1"/>
          <p:nvPr/>
        </p:nvSpPr>
        <p:spPr>
          <a:xfrm>
            <a:off x="4497853" y="5718726"/>
            <a:ext cx="349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019449-DDF4-43CB-B27C-FC34D7DA21E0}"/>
              </a:ext>
            </a:extLst>
          </p:cNvPr>
          <p:cNvSpPr txBox="1"/>
          <p:nvPr/>
        </p:nvSpPr>
        <p:spPr>
          <a:xfrm>
            <a:off x="5231066" y="5708875"/>
            <a:ext cx="191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1DF6D-C002-4D1C-9DEB-3E8AD7C8A9B9}"/>
              </a:ext>
            </a:extLst>
          </p:cNvPr>
          <p:cNvSpPr txBox="1"/>
          <p:nvPr/>
        </p:nvSpPr>
        <p:spPr>
          <a:xfrm>
            <a:off x="5437214" y="2620787"/>
            <a:ext cx="349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____so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3DFE49-9C08-4C8C-91DE-9C488EAA243D}"/>
              </a:ext>
            </a:extLst>
          </p:cNvPr>
          <p:cNvSpPr txBox="1"/>
          <p:nvPr/>
        </p:nvSpPr>
        <p:spPr>
          <a:xfrm>
            <a:off x="5591333" y="2690822"/>
            <a:ext cx="1555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60560A-0D81-41EE-978E-E1E2E7BDE1A1}"/>
              </a:ext>
            </a:extLst>
          </p:cNvPr>
          <p:cNvSpPr txBox="1"/>
          <p:nvPr/>
        </p:nvSpPr>
        <p:spPr>
          <a:xfrm>
            <a:off x="8218020" y="5788132"/>
            <a:ext cx="349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elo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41C58C-D828-45D5-80CB-EA847A2F0F2B}"/>
              </a:ext>
            </a:extLst>
          </p:cNvPr>
          <p:cNvSpPr txBox="1"/>
          <p:nvPr/>
        </p:nvSpPr>
        <p:spPr>
          <a:xfrm>
            <a:off x="8526570" y="5788132"/>
            <a:ext cx="191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Rectangle 52">
            <a:hlinkClick r:id="" action="ppaction://noaction">
              <a:snd r:embed="rId3" name="4_1.wav"/>
            </a:hlinkClick>
            <a:extLst>
              <a:ext uri="{FF2B5EF4-FFF2-40B4-BE49-F238E27FC236}">
                <a16:creationId xmlns:a16="http://schemas.microsoft.com/office/drawing/2014/main" id="{014AE66F-B52D-43A6-804F-A85169B3C6E8}"/>
              </a:ext>
            </a:extLst>
          </p:cNvPr>
          <p:cNvSpPr/>
          <p:nvPr/>
        </p:nvSpPr>
        <p:spPr>
          <a:xfrm>
            <a:off x="284110" y="1320309"/>
            <a:ext cx="489656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4" name="Rectangle 53">
            <a:hlinkClick r:id="" action="ppaction://noaction">
              <a:snd r:embed="rId9" name="7_7.wav"/>
            </a:hlinkClick>
            <a:extLst>
              <a:ext uri="{FF2B5EF4-FFF2-40B4-BE49-F238E27FC236}">
                <a16:creationId xmlns:a16="http://schemas.microsoft.com/office/drawing/2014/main" id="{94B61BAF-4C2D-42F7-835F-F4CA720F2042}"/>
              </a:ext>
            </a:extLst>
          </p:cNvPr>
          <p:cNvSpPr/>
          <p:nvPr/>
        </p:nvSpPr>
        <p:spPr>
          <a:xfrm>
            <a:off x="4744709" y="2376672"/>
            <a:ext cx="489656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Rectangle 54">
            <a:hlinkClick r:id="" action="ppaction://noaction">
              <a:snd r:embed="rId5" name="4_3.wav"/>
            </a:hlinkClick>
            <a:extLst>
              <a:ext uri="{FF2B5EF4-FFF2-40B4-BE49-F238E27FC236}">
                <a16:creationId xmlns:a16="http://schemas.microsoft.com/office/drawing/2014/main" id="{473038D7-B8F5-4C22-B1D0-2266F4C8C217}"/>
              </a:ext>
            </a:extLst>
          </p:cNvPr>
          <p:cNvSpPr/>
          <p:nvPr/>
        </p:nvSpPr>
        <p:spPr>
          <a:xfrm>
            <a:off x="278621" y="5328920"/>
            <a:ext cx="489656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6" name="Rectangle 55">
            <a:hlinkClick r:id="" action="ppaction://noaction">
              <a:snd r:embed="rId6" name="4_4.wav"/>
            </a:hlinkClick>
            <a:extLst>
              <a:ext uri="{FF2B5EF4-FFF2-40B4-BE49-F238E27FC236}">
                <a16:creationId xmlns:a16="http://schemas.microsoft.com/office/drawing/2014/main" id="{07483D32-7133-4B76-8AA0-BB15D4E5B00F}"/>
              </a:ext>
            </a:extLst>
          </p:cNvPr>
          <p:cNvSpPr/>
          <p:nvPr/>
        </p:nvSpPr>
        <p:spPr>
          <a:xfrm>
            <a:off x="3510792" y="5225964"/>
            <a:ext cx="489656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7" name="Rectangle 56">
            <a:hlinkClick r:id="" action="ppaction://noaction">
              <a:snd r:embed="rId7" name="4_5.wav"/>
            </a:hlinkClick>
            <a:extLst>
              <a:ext uri="{FF2B5EF4-FFF2-40B4-BE49-F238E27FC236}">
                <a16:creationId xmlns:a16="http://schemas.microsoft.com/office/drawing/2014/main" id="{11E341DE-7329-4AF2-AF87-C6DEE9BFDC27}"/>
              </a:ext>
            </a:extLst>
          </p:cNvPr>
          <p:cNvSpPr/>
          <p:nvPr/>
        </p:nvSpPr>
        <p:spPr>
          <a:xfrm>
            <a:off x="7225782" y="5162879"/>
            <a:ext cx="489656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9" name="TextBox 58">
            <a:hlinkClick r:id="" action="ppaction://noaction">
              <a:snd r:embed="rId10" name="4_0.wav"/>
            </a:hlinkClick>
            <a:extLst>
              <a:ext uri="{FF2B5EF4-FFF2-40B4-BE49-F238E27FC236}">
                <a16:creationId xmlns:a16="http://schemas.microsoft.com/office/drawing/2014/main" id="{458A639C-C7E8-4AD3-817F-7ADE79C0D21C}"/>
              </a:ext>
            </a:extLst>
          </p:cNvPr>
          <p:cNvSpPr txBox="1"/>
          <p:nvPr/>
        </p:nvSpPr>
        <p:spPr>
          <a:xfrm>
            <a:off x="185758" y="187226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¿Es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’,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o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059B98-BD3A-4636-8ABD-3E13C658F46F}"/>
              </a:ext>
            </a:extLst>
          </p:cNvPr>
          <p:cNvGrpSpPr/>
          <p:nvPr/>
        </p:nvGrpSpPr>
        <p:grpSpPr>
          <a:xfrm>
            <a:off x="1226619" y="1010376"/>
            <a:ext cx="1427805" cy="1610411"/>
            <a:chOff x="1226619" y="1010376"/>
            <a:chExt cx="1718040" cy="1733334"/>
          </a:xfrm>
        </p:grpSpPr>
        <p:pic>
          <p:nvPicPr>
            <p:cNvPr id="2054" name="Picture 6" descr="Señalizar, Punto De Ruta, Firmar">
              <a:extLst>
                <a:ext uri="{FF2B5EF4-FFF2-40B4-BE49-F238E27FC236}">
                  <a16:creationId xmlns:a16="http://schemas.microsoft.com/office/drawing/2014/main" id="{23E2890F-70C9-4990-9282-11E3D62B7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619" y="1010376"/>
              <a:ext cx="1718040" cy="173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671E8C3-C02E-4C3B-A993-48DD40CAACEB}"/>
                </a:ext>
              </a:extLst>
            </p:cNvPr>
            <p:cNvSpPr txBox="1"/>
            <p:nvPr/>
          </p:nvSpPr>
          <p:spPr>
            <a:xfrm>
              <a:off x="1458109" y="1031094"/>
              <a:ext cx="861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[left]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18E7205-AEE4-4164-906B-FD77DE5F66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9171" y="1024677"/>
            <a:ext cx="2148090" cy="1698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F4A81-5597-4DB7-8035-C2857ECAF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429" y="3718658"/>
            <a:ext cx="2756126" cy="2136119"/>
          </a:xfrm>
          <a:prstGeom prst="rect">
            <a:avLst/>
          </a:prstGeom>
        </p:spPr>
      </p:pic>
      <p:pic>
        <p:nvPicPr>
          <p:cNvPr id="1032" name="Picture 8" descr="Raqueta De Tenis, Tenis, Pelota De Tenis">
            <a:extLst>
              <a:ext uri="{FF2B5EF4-FFF2-40B4-BE49-F238E27FC236}">
                <a16:creationId xmlns:a16="http://schemas.microsoft.com/office/drawing/2014/main" id="{C30EA750-0521-4D4C-9B83-A6FB116FE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3456">
            <a:off x="4328523" y="3910599"/>
            <a:ext cx="2885422" cy="144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ubes, Fondo, Cielo, Fondo De Pantalla">
            <a:extLst>
              <a:ext uri="{FF2B5EF4-FFF2-40B4-BE49-F238E27FC236}">
                <a16:creationId xmlns:a16="http://schemas.microsoft.com/office/drawing/2014/main" id="{98383E92-C5ED-42BF-A6A2-9A0C3B27D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949" y="3781986"/>
            <a:ext cx="2217087" cy="16640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3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hlinkClick r:id="" action="ppaction://noaction">
              <a:snd r:embed="rId11" name="5_0.wav"/>
            </a:hlinkClick>
            <a:extLst>
              <a:ext uri="{FF2B5EF4-FFF2-40B4-BE49-F238E27FC236}">
                <a16:creationId xmlns:a16="http://schemas.microsoft.com/office/drawing/2014/main" id="{2264975F-D4A9-47BE-B80F-6964CA42A81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659"/>
          <a:stretch/>
        </p:blipFill>
        <p:spPr>
          <a:xfrm flipH="1">
            <a:off x="11022228" y="1515622"/>
            <a:ext cx="1169772" cy="3116935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1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03AF1A-B26F-4459-AD78-854C67DA8588}"/>
              </a:ext>
            </a:extLst>
          </p:cNvPr>
          <p:cNvSpPr/>
          <p:nvPr/>
        </p:nvSpPr>
        <p:spPr>
          <a:xfrm>
            <a:off x="209550" y="1706502"/>
            <a:ext cx="1102301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 mi casa, tengo muchas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cosas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pero soy muy organizada*. En mi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habitación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tengo mis libros, mi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armario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y mis osos.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Mi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bici no está en mi habitación, por supuesto*. Tengo mi bici en el jardín de la comunidad*. Vivo en un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piso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con mi madre y mi padre. En España es muy común. ¿Tienes una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televisión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en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tu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habitación? Yo*, no tengo una televisión en mi habitación pero sí tengo una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radio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5C85D2-4EFD-4A1D-AE3F-C41B8CD85B06}"/>
              </a:ext>
            </a:extLst>
          </p:cNvPr>
          <p:cNvSpPr/>
          <p:nvPr/>
        </p:nvSpPr>
        <p:spPr>
          <a:xfrm>
            <a:off x="398796" y="285299"/>
            <a:ext cx="2009138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B1A8EC-C8D0-42C4-AFD2-D672AA77AAAA}"/>
              </a:ext>
            </a:extLst>
          </p:cNvPr>
          <p:cNvSpPr/>
          <p:nvPr/>
        </p:nvSpPr>
        <p:spPr>
          <a:xfrm>
            <a:off x="3401593" y="283707"/>
            <a:ext cx="2044322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47AC13-520C-4E7E-8438-A73D0EB36C12}"/>
              </a:ext>
            </a:extLst>
          </p:cNvPr>
          <p:cNvSpPr/>
          <p:nvPr/>
        </p:nvSpPr>
        <p:spPr>
          <a:xfrm>
            <a:off x="6308008" y="263830"/>
            <a:ext cx="2009137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wardrobe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8C1724-EA53-448D-B0EE-D0603EDA1BF1}"/>
              </a:ext>
            </a:extLst>
          </p:cNvPr>
          <p:cNvSpPr/>
          <p:nvPr/>
        </p:nvSpPr>
        <p:spPr>
          <a:xfrm>
            <a:off x="8876796" y="259861"/>
            <a:ext cx="2196451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radio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5FF63D-7AAF-42AB-B3C1-73F3607F115B}"/>
              </a:ext>
            </a:extLst>
          </p:cNvPr>
          <p:cNvSpPr/>
          <p:nvPr/>
        </p:nvSpPr>
        <p:spPr>
          <a:xfrm>
            <a:off x="490399" y="4981153"/>
            <a:ext cx="1998914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flat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CCF1D5-B9FB-4873-ABC2-DD0E592C8D3A}"/>
              </a:ext>
            </a:extLst>
          </p:cNvPr>
          <p:cNvSpPr/>
          <p:nvPr/>
        </p:nvSpPr>
        <p:spPr>
          <a:xfrm>
            <a:off x="3578347" y="4980646"/>
            <a:ext cx="2624301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room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DAE6F69-80D6-4D58-AD59-0AA46C66932D}"/>
              </a:ext>
            </a:extLst>
          </p:cNvPr>
          <p:cNvSpPr/>
          <p:nvPr/>
        </p:nvSpPr>
        <p:spPr>
          <a:xfrm>
            <a:off x="6860082" y="4980646"/>
            <a:ext cx="2280870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78BE64-6800-464F-B5D7-BB07B5FE73A7}"/>
              </a:ext>
            </a:extLst>
          </p:cNvPr>
          <p:cNvSpPr/>
          <p:nvPr/>
        </p:nvSpPr>
        <p:spPr>
          <a:xfrm>
            <a:off x="9487717" y="4980646"/>
            <a:ext cx="2407648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TV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ED73E3-3630-4A51-B0E7-35C51C6FFABB}"/>
              </a:ext>
            </a:extLst>
          </p:cNvPr>
          <p:cNvSpPr/>
          <p:nvPr/>
        </p:nvSpPr>
        <p:spPr>
          <a:xfrm>
            <a:off x="398796" y="949863"/>
            <a:ext cx="2031162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CE857-128A-4473-A33C-CDE7F32A74F6}"/>
              </a:ext>
            </a:extLst>
          </p:cNvPr>
          <p:cNvSpPr/>
          <p:nvPr/>
        </p:nvSpPr>
        <p:spPr>
          <a:xfrm>
            <a:off x="3436777" y="927797"/>
            <a:ext cx="2009138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1474B71-C500-4C39-BCA4-CED09CE97526}"/>
              </a:ext>
            </a:extLst>
          </p:cNvPr>
          <p:cNvSpPr/>
          <p:nvPr/>
        </p:nvSpPr>
        <p:spPr>
          <a:xfrm>
            <a:off x="6292254" y="926017"/>
            <a:ext cx="2009138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armario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50BE4EC-E29A-44CE-A08C-0398518532F0}"/>
              </a:ext>
            </a:extLst>
          </p:cNvPr>
          <p:cNvSpPr/>
          <p:nvPr/>
        </p:nvSpPr>
        <p:spPr>
          <a:xfrm>
            <a:off x="8884603" y="926017"/>
            <a:ext cx="2196451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radio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7AC89A2-4DE5-4740-8317-09A73FFE5366}"/>
              </a:ext>
            </a:extLst>
          </p:cNvPr>
          <p:cNvSpPr/>
          <p:nvPr/>
        </p:nvSpPr>
        <p:spPr>
          <a:xfrm>
            <a:off x="490399" y="5628426"/>
            <a:ext cx="1998914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piso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0E6877-2DB8-4224-946A-81729F52B1C7}"/>
              </a:ext>
            </a:extLst>
          </p:cNvPr>
          <p:cNvSpPr/>
          <p:nvPr/>
        </p:nvSpPr>
        <p:spPr>
          <a:xfrm>
            <a:off x="3578350" y="5646547"/>
            <a:ext cx="2624301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habitación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A1A6B6-2BF0-4DCD-941B-8D2D126596C3}"/>
              </a:ext>
            </a:extLst>
          </p:cNvPr>
          <p:cNvSpPr/>
          <p:nvPr/>
        </p:nvSpPr>
        <p:spPr>
          <a:xfrm>
            <a:off x="6860081" y="5646547"/>
            <a:ext cx="2280869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BDA557B-A3E8-4D0A-8E0A-37731BF61E5A}"/>
              </a:ext>
            </a:extLst>
          </p:cNvPr>
          <p:cNvSpPr/>
          <p:nvPr/>
        </p:nvSpPr>
        <p:spPr>
          <a:xfrm>
            <a:off x="9487719" y="5628426"/>
            <a:ext cx="2469819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televisión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5C597D-5DC4-4EE6-922C-D79C601C8EC0}"/>
              </a:ext>
            </a:extLst>
          </p:cNvPr>
          <p:cNvSpPr txBox="1"/>
          <p:nvPr/>
        </p:nvSpPr>
        <p:spPr>
          <a:xfrm>
            <a:off x="303557" y="6401585"/>
            <a:ext cx="11584885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organizado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organised |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supuesto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of course |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comunidad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the community |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I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0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possessions in singular and plural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[my]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460464"/>
            <a:ext cx="1181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‘my’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singular or uncountable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250" y="27241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33692" y="2753384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oso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33692" y="3247330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a teddy bear in 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my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130A50FF-0236-4760-9232-0D692DD4E67B}"/>
              </a:ext>
            </a:extLst>
          </p:cNvPr>
          <p:cNvSpPr txBox="1"/>
          <p:nvPr/>
        </p:nvSpPr>
        <p:spPr>
          <a:xfrm>
            <a:off x="2362897" y="1937776"/>
            <a:ext cx="77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79AC23-636C-4ED0-9BAC-F9DDA6DDCCD6}"/>
              </a:ext>
            </a:extLst>
          </p:cNvPr>
          <p:cNvSpPr/>
          <p:nvPr/>
        </p:nvSpPr>
        <p:spPr>
          <a:xfrm>
            <a:off x="286447" y="4169556"/>
            <a:ext cx="14973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‘my’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plural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_____.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uadroTexto 24">
            <a:extLst>
              <a:ext uri="{FF2B5EF4-FFF2-40B4-BE49-F238E27FC236}">
                <a16:creationId xmlns:a16="http://schemas.microsoft.com/office/drawing/2014/main" id="{7247D4F5-1753-422A-95B3-F901952F5773}"/>
              </a:ext>
            </a:extLst>
          </p:cNvPr>
          <p:cNvSpPr txBox="1"/>
          <p:nvPr/>
        </p:nvSpPr>
        <p:spPr>
          <a:xfrm>
            <a:off x="9799834" y="4113317"/>
            <a:ext cx="97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mis</a:t>
            </a:r>
          </a:p>
        </p:txBody>
      </p:sp>
      <p:pic>
        <p:nvPicPr>
          <p:cNvPr id="18" name="Google Shape;183;p8">
            <a:extLst>
              <a:ext uri="{FF2B5EF4-FFF2-40B4-BE49-F238E27FC236}">
                <a16:creationId xmlns:a16="http://schemas.microsoft.com/office/drawing/2014/main" id="{224EF153-4284-4D1C-8BBE-6547392B57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746" y="50345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34C10E-058E-4727-A104-056942CDF2CC}"/>
              </a:ext>
            </a:extLst>
          </p:cNvPr>
          <p:cNvSpPr txBox="1"/>
          <p:nvPr/>
        </p:nvSpPr>
        <p:spPr>
          <a:xfrm>
            <a:off x="915188" y="5063801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953AD2-157D-4C4A-91B1-5E8333269F3B}"/>
              </a:ext>
            </a:extLst>
          </p:cNvPr>
          <p:cNvSpPr txBox="1"/>
          <p:nvPr/>
        </p:nvSpPr>
        <p:spPr>
          <a:xfrm>
            <a:off x="915188" y="5557747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room I have 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my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books.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1018AFB6-7617-4F4A-A37E-73C7E15007F7}"/>
              </a:ext>
            </a:extLst>
          </p:cNvPr>
          <p:cNvSpPr/>
          <p:nvPr/>
        </p:nvSpPr>
        <p:spPr>
          <a:xfrm>
            <a:off x="6976413" y="2222580"/>
            <a:ext cx="4834587" cy="1618096"/>
          </a:xfrm>
          <a:prstGeom prst="wedgeRoundRectCallout">
            <a:avLst>
              <a:gd name="adj1" fmla="val -41299"/>
              <a:gd name="adj2" fmla="val 6554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⚠ It does not matter whether the nouns are masculine or feminine.</a:t>
            </a:r>
          </a:p>
        </p:txBody>
      </p:sp>
    </p:spTree>
    <p:extLst>
      <p:ext uri="{BB962C8B-B14F-4D97-AF65-F5344CB8AC3E}">
        <p14:creationId xmlns:p14="http://schemas.microsoft.com/office/powerpoint/2010/main" val="238974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5" grpId="0"/>
      <p:bldP spid="16" grpId="0"/>
      <p:bldP spid="17" grpId="0"/>
      <p:bldP spid="19" grpId="0"/>
      <p:bldP spid="22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6272E75-4499-4739-A26A-9BC28003218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094" y="-145774"/>
            <a:ext cx="12659615" cy="71879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E350F4C-DF3D-4703-863C-8C1FC9E5A2BA}"/>
              </a:ext>
            </a:extLst>
          </p:cNvPr>
          <p:cNvSpPr/>
          <p:nvPr/>
        </p:nvSpPr>
        <p:spPr>
          <a:xfrm>
            <a:off x="6259343" y="1046666"/>
            <a:ext cx="5892801" cy="5668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386C4B-3947-4D50-B4B0-6D52572F189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05" y="2606182"/>
            <a:ext cx="5175740" cy="3808823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4289A9DA-0B9B-428E-817D-5D62097B61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23" y="3336340"/>
            <a:ext cx="1885719" cy="1335522"/>
          </a:xfrm>
          <a:prstGeom prst="rect">
            <a:avLst/>
          </a:prstGeom>
        </p:spPr>
      </p:pic>
      <p:pic>
        <p:nvPicPr>
          <p:cNvPr id="2064" name="Picture 16" descr="Regla, Derecho, Borde, Herramienta">
            <a:extLst>
              <a:ext uri="{FF2B5EF4-FFF2-40B4-BE49-F238E27FC236}">
                <a16:creationId xmlns:a16="http://schemas.microsoft.com/office/drawing/2014/main" id="{36102691-60DF-4651-93A3-F7AF4495B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85" y="3744113"/>
            <a:ext cx="1488727" cy="74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3663" y="5796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1553" y="866047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2BF0CE-5EEE-4B9E-A376-49A0F8DD0827}"/>
              </a:ext>
            </a:extLst>
          </p:cNvPr>
          <p:cNvGraphicFramePr>
            <a:graphicFrameLocks noGrp="1"/>
          </p:cNvGraphicFramePr>
          <p:nvPr/>
        </p:nvGraphicFramePr>
        <p:xfrm>
          <a:off x="97453" y="1478258"/>
          <a:ext cx="6082842" cy="4854096"/>
        </p:xfrm>
        <a:graphic>
          <a:graphicData uri="http://schemas.openxmlformats.org/drawingml/2006/table">
            <a:tbl>
              <a:tblPr firstRow="1" bandRow="1"/>
              <a:tblGrid>
                <a:gridCol w="1104359">
                  <a:extLst>
                    <a:ext uri="{9D8B030D-6E8A-4147-A177-3AD203B41FA5}">
                      <a16:colId xmlns:a16="http://schemas.microsoft.com/office/drawing/2014/main" val="4211953734"/>
                    </a:ext>
                  </a:extLst>
                </a:gridCol>
                <a:gridCol w="972540">
                  <a:extLst>
                    <a:ext uri="{9D8B030D-6E8A-4147-A177-3AD203B41FA5}">
                      <a16:colId xmlns:a16="http://schemas.microsoft.com/office/drawing/2014/main" val="1332515160"/>
                    </a:ext>
                  </a:extLst>
                </a:gridCol>
                <a:gridCol w="2191658">
                  <a:extLst>
                    <a:ext uri="{9D8B030D-6E8A-4147-A177-3AD203B41FA5}">
                      <a16:colId xmlns:a16="http://schemas.microsoft.com/office/drawing/2014/main" val="2116108563"/>
                    </a:ext>
                  </a:extLst>
                </a:gridCol>
                <a:gridCol w="1814285">
                  <a:extLst>
                    <a:ext uri="{9D8B030D-6E8A-4147-A177-3AD203B41FA5}">
                      <a16:colId xmlns:a16="http://schemas.microsoft.com/office/drawing/2014/main" val="2993940212"/>
                    </a:ext>
                  </a:extLst>
                </a:gridCol>
              </a:tblGrid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cuaderno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900684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lápices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bici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609804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armario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000913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guitarra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258187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lámpara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reglas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060823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486522"/>
                  </a:ext>
                </a:extLst>
              </a:tr>
            </a:tbl>
          </a:graphicData>
        </a:graphic>
      </p:graphicFrame>
      <p:sp>
        <p:nvSpPr>
          <p:cNvPr id="18" name="Rectangle 17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2C4D6F2B-9D80-47B7-A4DC-D2360DFFB568}"/>
              </a:ext>
            </a:extLst>
          </p:cNvPr>
          <p:cNvSpPr/>
          <p:nvPr/>
        </p:nvSpPr>
        <p:spPr>
          <a:xfrm>
            <a:off x="229964" y="1606373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9" name="Rectangle 18">
            <a:hlinkClick r:id="" action="ppaction://noaction">
              <a:snd r:embed="rId11" name="8_2.wav"/>
            </a:hlinkClick>
            <a:extLst>
              <a:ext uri="{FF2B5EF4-FFF2-40B4-BE49-F238E27FC236}">
                <a16:creationId xmlns:a16="http://schemas.microsoft.com/office/drawing/2014/main" id="{643D36D3-FA02-4A49-AC10-DF2BA5223351}"/>
              </a:ext>
            </a:extLst>
          </p:cNvPr>
          <p:cNvSpPr/>
          <p:nvPr/>
        </p:nvSpPr>
        <p:spPr>
          <a:xfrm>
            <a:off x="229963" y="2466586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hlinkClick r:id="" action="ppaction://noaction">
              <a:snd r:embed="rId12" name="8_3.wav"/>
            </a:hlinkClick>
            <a:extLst>
              <a:ext uri="{FF2B5EF4-FFF2-40B4-BE49-F238E27FC236}">
                <a16:creationId xmlns:a16="http://schemas.microsoft.com/office/drawing/2014/main" id="{251CEB33-F8DB-403B-BD21-575B1F0ADFEB}"/>
              </a:ext>
            </a:extLst>
          </p:cNvPr>
          <p:cNvSpPr/>
          <p:nvPr/>
        </p:nvSpPr>
        <p:spPr>
          <a:xfrm>
            <a:off x="229963" y="3226650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" name="Rectangle 20">
            <a:hlinkClick r:id="" action="ppaction://noaction">
              <a:snd r:embed="rId13" name="8_5.wav"/>
            </a:hlinkClick>
            <a:extLst>
              <a:ext uri="{FF2B5EF4-FFF2-40B4-BE49-F238E27FC236}">
                <a16:creationId xmlns:a16="http://schemas.microsoft.com/office/drawing/2014/main" id="{72595534-9950-455B-A575-6955620DE9B3}"/>
              </a:ext>
            </a:extLst>
          </p:cNvPr>
          <p:cNvSpPr/>
          <p:nvPr/>
        </p:nvSpPr>
        <p:spPr>
          <a:xfrm>
            <a:off x="229963" y="404437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Rectangle 21">
            <a:hlinkClick r:id="" action="ppaction://noaction">
              <a:snd r:embed="rId14" name="8_6.wav"/>
            </a:hlinkClick>
            <a:extLst>
              <a:ext uri="{FF2B5EF4-FFF2-40B4-BE49-F238E27FC236}">
                <a16:creationId xmlns:a16="http://schemas.microsoft.com/office/drawing/2014/main" id="{C7AED8C7-D556-4AC6-AB4F-173E354C1109}"/>
              </a:ext>
            </a:extLst>
          </p:cNvPr>
          <p:cNvSpPr/>
          <p:nvPr/>
        </p:nvSpPr>
        <p:spPr>
          <a:xfrm>
            <a:off x="249013" y="482924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Rectangle 22">
            <a:hlinkClick r:id="" action="ppaction://noaction">
              <a:snd r:embed="rId15" name="8_7.wav"/>
            </a:hlinkClick>
            <a:extLst>
              <a:ext uri="{FF2B5EF4-FFF2-40B4-BE49-F238E27FC236}">
                <a16:creationId xmlns:a16="http://schemas.microsoft.com/office/drawing/2014/main" id="{E77C4A78-0D89-4F32-8D4C-6694277E0FF3}"/>
              </a:ext>
            </a:extLst>
          </p:cNvPr>
          <p:cNvSpPr/>
          <p:nvPr/>
        </p:nvSpPr>
        <p:spPr>
          <a:xfrm>
            <a:off x="249013" y="564276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4" name="TextBox 23">
            <a:hlinkClick r:id="" action="ppaction://noaction">
              <a:snd r:embed="rId16" name="7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Sofía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habitación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5B0C7B-D524-4F33-B41B-A820AE3C45C4}"/>
              </a:ext>
            </a:extLst>
          </p:cNvPr>
          <p:cNvSpPr txBox="1"/>
          <p:nvPr/>
        </p:nvSpPr>
        <p:spPr>
          <a:xfrm>
            <a:off x="112868" y="648144"/>
            <a:ext cx="9351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¡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Ojo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 It could be both.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1DC9C7-53DF-4D20-AB1B-8E5969F049FC}"/>
              </a:ext>
            </a:extLst>
          </p:cNvPr>
          <p:cNvSpPr/>
          <p:nvPr/>
        </p:nvSpPr>
        <p:spPr>
          <a:xfrm>
            <a:off x="2148115" y="1478258"/>
            <a:ext cx="2220685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9139193-B3D3-4BDC-AEE8-15E9B83B9FD0}"/>
              </a:ext>
            </a:extLst>
          </p:cNvPr>
          <p:cNvSpPr/>
          <p:nvPr/>
        </p:nvSpPr>
        <p:spPr>
          <a:xfrm>
            <a:off x="2148114" y="2281700"/>
            <a:ext cx="2220685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6848B4-0FB4-4FC4-B63E-CEFD5D47D52E}"/>
              </a:ext>
            </a:extLst>
          </p:cNvPr>
          <p:cNvSpPr/>
          <p:nvPr/>
        </p:nvSpPr>
        <p:spPr>
          <a:xfrm>
            <a:off x="2148114" y="3085142"/>
            <a:ext cx="2220685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5E4DD68-78F6-4A52-A886-3F7831348E64}"/>
              </a:ext>
            </a:extLst>
          </p:cNvPr>
          <p:cNvSpPr/>
          <p:nvPr/>
        </p:nvSpPr>
        <p:spPr>
          <a:xfrm>
            <a:off x="4368800" y="3109299"/>
            <a:ext cx="1785258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E578ADC-4341-4693-86CC-3C6D3367E342}"/>
              </a:ext>
            </a:extLst>
          </p:cNvPr>
          <p:cNvSpPr/>
          <p:nvPr/>
        </p:nvSpPr>
        <p:spPr>
          <a:xfrm>
            <a:off x="4368799" y="3914714"/>
            <a:ext cx="1785258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E1EAB93-C85A-4D50-BD1B-FA1CC41B8DA2}"/>
              </a:ext>
            </a:extLst>
          </p:cNvPr>
          <p:cNvSpPr/>
          <p:nvPr/>
        </p:nvSpPr>
        <p:spPr>
          <a:xfrm>
            <a:off x="4368799" y="4719252"/>
            <a:ext cx="1785258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81506B4-38B0-4D66-87FE-A16570254ECF}"/>
              </a:ext>
            </a:extLst>
          </p:cNvPr>
          <p:cNvSpPr/>
          <p:nvPr/>
        </p:nvSpPr>
        <p:spPr>
          <a:xfrm>
            <a:off x="2148114" y="5534590"/>
            <a:ext cx="2220685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Escuela, Libro De Ejercicios, Estudiar">
            <a:extLst>
              <a:ext uri="{FF2B5EF4-FFF2-40B4-BE49-F238E27FC236}">
                <a16:creationId xmlns:a16="http://schemas.microsoft.com/office/drawing/2014/main" id="{61DAEC21-16AC-4D1E-9755-BD3D346C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59" y="1841119"/>
            <a:ext cx="934143" cy="12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62CD72-1215-4D3F-9915-45C3BA8B69F1}"/>
              </a:ext>
            </a:extLst>
          </p:cNvPr>
          <p:cNvSpPr/>
          <p:nvPr/>
        </p:nvSpPr>
        <p:spPr>
          <a:xfrm>
            <a:off x="6299199" y="1534224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202862-EEF6-4916-83E3-7590919E09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33975" y="5780100"/>
            <a:ext cx="1166005" cy="87224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A9633C4-2A32-4F2A-949B-07D2BC6C2523}"/>
              </a:ext>
            </a:extLst>
          </p:cNvPr>
          <p:cNvSpPr/>
          <p:nvPr/>
        </p:nvSpPr>
        <p:spPr>
          <a:xfrm>
            <a:off x="11367751" y="5602947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BCCC4B-428A-4B5D-8031-F5D24815EE51}"/>
              </a:ext>
            </a:extLst>
          </p:cNvPr>
          <p:cNvSpPr/>
          <p:nvPr/>
        </p:nvSpPr>
        <p:spPr>
          <a:xfrm>
            <a:off x="6342343" y="3488260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6" name="Picture 8" descr="Cama, Hospital, Médico, Salud, Paciente">
            <a:extLst>
              <a:ext uri="{FF2B5EF4-FFF2-40B4-BE49-F238E27FC236}">
                <a16:creationId xmlns:a16="http://schemas.microsoft.com/office/drawing/2014/main" id="{65D8E29C-414A-4F2C-8FDC-FD2B26E1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96" y="5526412"/>
            <a:ext cx="2107211" cy="119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6E97D13-4B1E-4CDB-B92C-45A2E16F1217}"/>
              </a:ext>
            </a:extLst>
          </p:cNvPr>
          <p:cNvSpPr/>
          <p:nvPr/>
        </p:nvSpPr>
        <p:spPr>
          <a:xfrm>
            <a:off x="7676796" y="5455270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8" name="Picture 10" descr="Alacena, Almacenamiento, Gabinete">
            <a:extLst>
              <a:ext uri="{FF2B5EF4-FFF2-40B4-BE49-F238E27FC236}">
                <a16:creationId xmlns:a16="http://schemas.microsoft.com/office/drawing/2014/main" id="{F396787D-4619-48B1-86F8-966F8FB1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068" y="1328568"/>
            <a:ext cx="1791859" cy="172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0A0E792-6A14-4F1D-8F37-8627F8692A32}"/>
              </a:ext>
            </a:extLst>
          </p:cNvPr>
          <p:cNvSpPr/>
          <p:nvPr/>
        </p:nvSpPr>
        <p:spPr>
          <a:xfrm>
            <a:off x="7779592" y="1199379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115AA1-8F69-4810-9794-D527F4532FF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55323" y="3499010"/>
            <a:ext cx="828787" cy="134677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F775D96-2BFE-4003-9CC1-28E8108405FC}"/>
              </a:ext>
            </a:extLst>
          </p:cNvPr>
          <p:cNvSpPr/>
          <p:nvPr/>
        </p:nvSpPr>
        <p:spPr>
          <a:xfrm>
            <a:off x="10866894" y="3316574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44921D9-EAD1-4022-BA29-3FD610F83286}"/>
              </a:ext>
            </a:extLst>
          </p:cNvPr>
          <p:cNvSpPr/>
          <p:nvPr/>
        </p:nvSpPr>
        <p:spPr>
          <a:xfrm>
            <a:off x="9266773" y="3315523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C3A6A6-C521-4C03-9889-91398DFA796A}"/>
              </a:ext>
            </a:extLst>
          </p:cNvPr>
          <p:cNvSpPr/>
          <p:nvPr/>
        </p:nvSpPr>
        <p:spPr>
          <a:xfrm>
            <a:off x="9418282" y="5016368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6" name="Picture 18" descr="Facultad, Educación, Aprendiendo">
            <a:extLst>
              <a:ext uri="{FF2B5EF4-FFF2-40B4-BE49-F238E27FC236}">
                <a16:creationId xmlns:a16="http://schemas.microsoft.com/office/drawing/2014/main" id="{F092704F-C660-4B7F-BF51-C0352788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135">
            <a:off x="7036586" y="3548200"/>
            <a:ext cx="735793" cy="7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151649" y="714235"/>
            <a:ext cx="6107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menciona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Marca         o            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A2FDF60-219C-4783-A690-B3E5C93D80C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31" y="590938"/>
            <a:ext cx="527764" cy="549754"/>
          </a:xfrm>
          <a:prstGeom prst="rect">
            <a:avLst/>
          </a:prstGeom>
        </p:spPr>
      </p:pic>
      <p:pic>
        <p:nvPicPr>
          <p:cNvPr id="2070" name="Picture 22" descr="Cruzar, Eliminar, Retirar, Cancelar">
            <a:extLst>
              <a:ext uri="{FF2B5EF4-FFF2-40B4-BE49-F238E27FC236}">
                <a16:creationId xmlns:a16="http://schemas.microsoft.com/office/drawing/2014/main" id="{CE3BD8C5-4463-4EDB-982D-16F1D95F0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90" y="661434"/>
            <a:ext cx="861981" cy="5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8BBCD43-4B31-41E9-86FB-26D95E8CBDE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07" y="1291365"/>
            <a:ext cx="527764" cy="54975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CBE1E67-CBC4-4566-AB0C-DF0C6C1C923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196" y="1046666"/>
            <a:ext cx="527764" cy="54975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58C4F13-E926-4F57-8676-167D9EC3B14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434" y="5447816"/>
            <a:ext cx="527764" cy="5497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522C7CE-20EC-4145-B39F-D8EE31C4F92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96" y="3306522"/>
            <a:ext cx="527764" cy="54975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DC0468B-57D8-40E0-BF50-38A4F039B78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246" y="3144497"/>
            <a:ext cx="527764" cy="549754"/>
          </a:xfrm>
          <a:prstGeom prst="rect">
            <a:avLst/>
          </a:prstGeom>
        </p:spPr>
      </p:pic>
      <p:pic>
        <p:nvPicPr>
          <p:cNvPr id="67" name="Picture 22" descr="Cruzar, Eliminar, Retirar, Cancelar">
            <a:extLst>
              <a:ext uri="{FF2B5EF4-FFF2-40B4-BE49-F238E27FC236}">
                <a16:creationId xmlns:a16="http://schemas.microsoft.com/office/drawing/2014/main" id="{7095231A-DAF6-4075-A6DA-10ACFCC0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44" y="3295481"/>
            <a:ext cx="627022" cy="4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F8A007B-2E67-414E-9EAD-22CA869F0A5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42" y="5230346"/>
            <a:ext cx="527764" cy="54975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8BDD1A-268B-4A63-95D1-3A7CA725066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649" y="5453691"/>
            <a:ext cx="807581" cy="1190119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F54C78-31DE-4CEF-B6E0-D3B4CA27771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82" y="5447790"/>
            <a:ext cx="807581" cy="1190119"/>
          </a:xfrm>
          <a:prstGeom prst="rect">
            <a:avLst/>
          </a:prstGeom>
        </p:spPr>
      </p:pic>
      <p:pic>
        <p:nvPicPr>
          <p:cNvPr id="74" name="Picture 22" descr="Cruzar, Eliminar, Retirar, Cancelar">
            <a:extLst>
              <a:ext uri="{FF2B5EF4-FFF2-40B4-BE49-F238E27FC236}">
                <a16:creationId xmlns:a16="http://schemas.microsoft.com/office/drawing/2014/main" id="{FCD80B4B-35BC-46B1-98EA-0C1563DE3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092" y="5027316"/>
            <a:ext cx="627022" cy="4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Ventana, Cortinas, Dentro, Casa">
            <a:extLst>
              <a:ext uri="{FF2B5EF4-FFF2-40B4-BE49-F238E27FC236}">
                <a16:creationId xmlns:a16="http://schemas.microsoft.com/office/drawing/2014/main" id="{0B1F4BD1-7ED6-4102-AE00-5A239FBF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80" y="1427768"/>
            <a:ext cx="1323983" cy="117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30E25BF-6480-430E-8AD2-51512562921E}"/>
              </a:ext>
            </a:extLst>
          </p:cNvPr>
          <p:cNvSpPr/>
          <p:nvPr/>
        </p:nvSpPr>
        <p:spPr>
          <a:xfrm>
            <a:off x="9840230" y="1172593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24" descr="Ventana, Cortinas, Dentro, Casa">
            <a:extLst>
              <a:ext uri="{FF2B5EF4-FFF2-40B4-BE49-F238E27FC236}">
                <a16:creationId xmlns:a16="http://schemas.microsoft.com/office/drawing/2014/main" id="{A2422A5B-DF5F-44C7-A61B-D471BFFC5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296" y="1403425"/>
            <a:ext cx="1323983" cy="117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2" descr="Cruzar, Eliminar, Retirar, Cancelar">
            <a:extLst>
              <a:ext uri="{FF2B5EF4-FFF2-40B4-BE49-F238E27FC236}">
                <a16:creationId xmlns:a16="http://schemas.microsoft.com/office/drawing/2014/main" id="{019C8E7F-50EF-4AB9-8CE2-4D088BC2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201" y="1153347"/>
            <a:ext cx="627022" cy="4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291F91A-3EE7-40C6-A6B5-BFB9766F687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8996" y="5904377"/>
            <a:ext cx="536651" cy="10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1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25" grpId="1"/>
      <p:bldP spid="3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6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51" grpId="0" animBg="1"/>
      <p:bldP spid="53" grpId="0" animBg="1"/>
      <p:bldP spid="5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about possession: </a:t>
            </a:r>
            <a:r>
              <a:rPr lang="en-GB" sz="4400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endParaRPr lang="en-GB" sz="44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82562" y="924457"/>
            <a:ext cx="8887564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 have; you have; do you have?]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have already seen 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‘to have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601971" y="4489717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conejo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5563336" y="4450308"/>
            <a:ext cx="53620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Elena.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08" y="486371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656455" y="5012897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rabbit.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0" y="495175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5541754" y="5056561"/>
            <a:ext cx="51394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question, Elena.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42B7F8-EBEF-4E50-90C1-CBB65EB11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638" y="3923340"/>
            <a:ext cx="696505" cy="1575058"/>
          </a:xfrm>
          <a:prstGeom prst="rect">
            <a:avLst/>
          </a:prstGeom>
        </p:spPr>
      </p:pic>
      <p:pic>
        <p:nvPicPr>
          <p:cNvPr id="17" name="Picture 1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C494BF1-D35A-41D7-A99C-024FFC06C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4277" y="4344331"/>
            <a:ext cx="708677" cy="1346183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>
              <a:snd r:embed="rId7" name="19_Eestaactivo.wav"/>
            </a:hlinkClick>
            <a:extLst>
              <a:ext uri="{FF2B5EF4-FFF2-40B4-BE49-F238E27FC236}">
                <a16:creationId xmlns:a16="http://schemas.microsoft.com/office/drawing/2014/main" id="{6077ECAA-9618-4335-A3F1-44D633BB9044}"/>
              </a:ext>
            </a:extLst>
          </p:cNvPr>
          <p:cNvSpPr/>
          <p:nvPr/>
        </p:nvSpPr>
        <p:spPr>
          <a:xfrm>
            <a:off x="1726336" y="2399252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142838" y="3150692"/>
            <a:ext cx="60547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‘I have’, use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C57627-D6A5-4681-B242-2B76D6D8AF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8705" y="4137077"/>
            <a:ext cx="828787" cy="1346779"/>
          </a:xfrm>
          <a:prstGeom prst="rect">
            <a:avLst/>
          </a:prstGeom>
        </p:spPr>
      </p:pic>
      <p:sp>
        <p:nvSpPr>
          <p:cNvPr id="23" name="Rectangle 22">
            <a:hlinkClick r:id="" action="ppaction://noaction">
              <a:snd r:embed="rId7" name="19_Eestaactivo.wav"/>
            </a:hlinkClick>
            <a:extLst>
              <a:ext uri="{FF2B5EF4-FFF2-40B4-BE49-F238E27FC236}">
                <a16:creationId xmlns:a16="http://schemas.microsoft.com/office/drawing/2014/main" id="{5D8D9587-0A06-4C9C-98CF-F5085B83E8A7}"/>
              </a:ext>
            </a:extLst>
          </p:cNvPr>
          <p:cNvSpPr/>
          <p:nvPr/>
        </p:nvSpPr>
        <p:spPr>
          <a:xfrm>
            <a:off x="8217231" y="2399251"/>
            <a:ext cx="1902470" cy="739532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(singular)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Google Shape;171;p8">
            <a:extLst>
              <a:ext uri="{FF2B5EF4-FFF2-40B4-BE49-F238E27FC236}">
                <a16:creationId xmlns:a16="http://schemas.microsoft.com/office/drawing/2014/main" id="{786948DB-DDC0-4CA5-A8FF-DB73C89C6C56}"/>
              </a:ext>
            </a:extLst>
          </p:cNvPr>
          <p:cNvSpPr txBox="1"/>
          <p:nvPr/>
        </p:nvSpPr>
        <p:spPr>
          <a:xfrm>
            <a:off x="6315592" y="3181573"/>
            <a:ext cx="60547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‘you have’, use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B0098D17-A50C-41AA-AAA5-B91B66CDFCF4}"/>
              </a:ext>
            </a:extLst>
          </p:cNvPr>
          <p:cNvSpPr/>
          <p:nvPr/>
        </p:nvSpPr>
        <p:spPr>
          <a:xfrm>
            <a:off x="10420670" y="3635593"/>
            <a:ext cx="1059675" cy="577308"/>
          </a:xfrm>
          <a:prstGeom prst="wedgeEllipseCallout">
            <a:avLst>
              <a:gd name="adj1" fmla="val 22546"/>
              <a:gd name="adj2" fmla="val 100240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¿?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F6BB6EA0-C531-4786-B831-93FA2F27E81F}"/>
              </a:ext>
            </a:extLst>
          </p:cNvPr>
          <p:cNvSpPr/>
          <p:nvPr/>
        </p:nvSpPr>
        <p:spPr>
          <a:xfrm>
            <a:off x="5756205" y="2273356"/>
            <a:ext cx="4949739" cy="1409907"/>
          </a:xfrm>
          <a:prstGeom prst="wedgeRoundRectCallout">
            <a:avLst>
              <a:gd name="adj1" fmla="val -6481"/>
              <a:gd name="adj2" fmla="val 8849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To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 a statement into a question, simply raise your voice at the end.</a:t>
            </a:r>
          </a:p>
        </p:txBody>
      </p:sp>
      <p:sp>
        <p:nvSpPr>
          <p:cNvPr id="41" name="Google Shape;174;p8">
            <a:extLst>
              <a:ext uri="{FF2B5EF4-FFF2-40B4-BE49-F238E27FC236}">
                <a16:creationId xmlns:a16="http://schemas.microsoft.com/office/drawing/2014/main" id="{F2FBE352-FFC7-40A4-A0AD-4BE76921B200}"/>
              </a:ext>
            </a:extLst>
          </p:cNvPr>
          <p:cNvSpPr txBox="1"/>
          <p:nvPr/>
        </p:nvSpPr>
        <p:spPr>
          <a:xfrm>
            <a:off x="5536192" y="5719043"/>
            <a:ext cx="53620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Elena?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36D0E311-7A9C-445B-B816-8196F5F52E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0" y="612485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72;p8">
            <a:extLst>
              <a:ext uri="{FF2B5EF4-FFF2-40B4-BE49-F238E27FC236}">
                <a16:creationId xmlns:a16="http://schemas.microsoft.com/office/drawing/2014/main" id="{6941BDCE-13C9-4BE1-BED8-71E03CDF2206}"/>
              </a:ext>
            </a:extLst>
          </p:cNvPr>
          <p:cNvSpPr txBox="1"/>
          <p:nvPr/>
        </p:nvSpPr>
        <p:spPr>
          <a:xfrm>
            <a:off x="5587523" y="6312513"/>
            <a:ext cx="69755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you have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question, Elena?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1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8" grpId="1"/>
      <p:bldP spid="29" grpId="0"/>
      <p:bldP spid="31" grpId="0"/>
      <p:bldP spid="31" grpId="1"/>
      <p:bldP spid="34" grpId="0"/>
      <p:bldP spid="19" grpId="0" animBg="1"/>
      <p:bldP spid="20" grpId="0"/>
      <p:bldP spid="23" grpId="0" animBg="1"/>
      <p:bldP spid="25" grpId="0"/>
      <p:bldP spid="24" grpId="0" animBg="1"/>
      <p:bldP spid="38" grpId="0" animBg="1"/>
      <p:bldP spid="41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CA0C51-F1D3-4F60-9B16-716A06647E4C}"/>
              </a:ext>
            </a:extLst>
          </p:cNvPr>
          <p:cNvGraphicFramePr>
            <a:graphicFrameLocks noGrp="1"/>
          </p:cNvGraphicFramePr>
          <p:nvPr/>
        </p:nvGraphicFramePr>
        <p:xfrm>
          <a:off x="5938388" y="1997549"/>
          <a:ext cx="5630731" cy="46792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8843">
                  <a:extLst>
                    <a:ext uri="{9D8B030D-6E8A-4147-A177-3AD203B41FA5}">
                      <a16:colId xmlns:a16="http://schemas.microsoft.com/office/drawing/2014/main" val="1567693466"/>
                    </a:ext>
                  </a:extLst>
                </a:gridCol>
                <a:gridCol w="1251273">
                  <a:extLst>
                    <a:ext uri="{9D8B030D-6E8A-4147-A177-3AD203B41FA5}">
                      <a16:colId xmlns:a16="http://schemas.microsoft.com/office/drawing/2014/main" val="4116028462"/>
                    </a:ext>
                  </a:extLst>
                </a:gridCol>
                <a:gridCol w="2930615">
                  <a:extLst>
                    <a:ext uri="{9D8B030D-6E8A-4147-A177-3AD203B41FA5}">
                      <a16:colId xmlns:a16="http://schemas.microsoft.com/office/drawing/2014/main" val="1406830531"/>
                    </a:ext>
                  </a:extLst>
                </a:gridCol>
              </a:tblGrid>
              <a:tr h="107981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¿Qué?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912504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125208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063862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665120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265954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604008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76693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12746C-E5E8-45FA-9EBF-4AE650043139}"/>
              </a:ext>
            </a:extLst>
          </p:cNvPr>
          <p:cNvGraphicFramePr>
            <a:graphicFrameLocks noGrp="1"/>
          </p:cNvGraphicFramePr>
          <p:nvPr/>
        </p:nvGraphicFramePr>
        <p:xfrm>
          <a:off x="4463309" y="2063116"/>
          <a:ext cx="1302184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02184">
                  <a:extLst>
                    <a:ext uri="{9D8B030D-6E8A-4147-A177-3AD203B41FA5}">
                      <a16:colId xmlns:a16="http://schemas.microsoft.com/office/drawing/2014/main" val="1575603624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¿?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29013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9018928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792657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320809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4666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44013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376214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Action Button: Custom 5">
            <a:hlinkClick r:id="" action="ppaction://noaction" highlightClick="1">
              <a:snd r:embed="rId6" name="10_6.wav"/>
            </a:hlinkClick>
            <a:extLst>
              <a:ext uri="{FF2B5EF4-FFF2-40B4-BE49-F238E27FC236}">
                <a16:creationId xmlns:a16="http://schemas.microsoft.com/office/drawing/2014/main" id="{B6B1E9E8-F517-445B-92B4-3E1F16603C11}"/>
              </a:ext>
            </a:extLst>
          </p:cNvPr>
          <p:cNvSpPr/>
          <p:nvPr/>
        </p:nvSpPr>
        <p:spPr>
          <a:xfrm>
            <a:off x="352741" y="3723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Action Button: Custom 6">
            <a:hlinkClick r:id="" action="ppaction://noaction" highlightClick="1">
              <a:snd r:embed="rId7" name="10_7.wav"/>
            </a:hlinkClick>
            <a:extLst>
              <a:ext uri="{FF2B5EF4-FFF2-40B4-BE49-F238E27FC236}">
                <a16:creationId xmlns:a16="http://schemas.microsoft.com/office/drawing/2014/main" id="{FC121413-2AB3-4B39-B3B1-284DE2C08615}"/>
              </a:ext>
            </a:extLst>
          </p:cNvPr>
          <p:cNvSpPr/>
          <p:nvPr/>
        </p:nvSpPr>
        <p:spPr>
          <a:xfrm>
            <a:off x="352741" y="4342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Action Button: Custom 7">
            <a:hlinkClick r:id="" action="ppaction://noaction" highlightClick="1">
              <a:snd r:embed="rId8" name="10_8.wav"/>
            </a:hlinkClick>
            <a:extLst>
              <a:ext uri="{FF2B5EF4-FFF2-40B4-BE49-F238E27FC236}">
                <a16:creationId xmlns:a16="http://schemas.microsoft.com/office/drawing/2014/main" id="{8F13AFE0-3194-4510-B57D-72E704F228E8}"/>
              </a:ext>
            </a:extLst>
          </p:cNvPr>
          <p:cNvSpPr/>
          <p:nvPr/>
        </p:nvSpPr>
        <p:spPr>
          <a:xfrm>
            <a:off x="352741" y="4961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3" name="Action Button: Custom 8">
            <a:hlinkClick r:id="" action="ppaction://noaction" highlightClick="1">
              <a:snd r:embed="rId9" name="10_9.wav"/>
            </a:hlinkClick>
            <a:extLst>
              <a:ext uri="{FF2B5EF4-FFF2-40B4-BE49-F238E27FC236}">
                <a16:creationId xmlns:a16="http://schemas.microsoft.com/office/drawing/2014/main" id="{E38538E7-0BD5-495E-AF60-58A7CD4D3D36}"/>
              </a:ext>
            </a:extLst>
          </p:cNvPr>
          <p:cNvSpPr/>
          <p:nvPr/>
        </p:nvSpPr>
        <p:spPr>
          <a:xfrm>
            <a:off x="352741" y="555337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Action Button: Custom 5">
            <a:hlinkClick r:id="" action="ppaction://noaction" highlightClick="1">
              <a:snd r:embed="rId10" name="10_5.wav"/>
            </a:hlinkClick>
            <a:extLst>
              <a:ext uri="{FF2B5EF4-FFF2-40B4-BE49-F238E27FC236}">
                <a16:creationId xmlns:a16="http://schemas.microsoft.com/office/drawing/2014/main" id="{24A8F680-916D-4427-9C24-55C247D186F6}"/>
              </a:ext>
            </a:extLst>
          </p:cNvPr>
          <p:cNvSpPr/>
          <p:nvPr/>
        </p:nvSpPr>
        <p:spPr>
          <a:xfrm>
            <a:off x="352741" y="312291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2" name="TextBox 31">
            <a:hlinkClick r:id="" action="ppaction://noaction">
              <a:snd r:embed="rId11" name="10_1.wav"/>
            </a:hlinkClick>
            <a:extLst>
              <a:ext uri="{FF2B5EF4-FFF2-40B4-BE49-F238E27FC236}">
                <a16:creationId xmlns:a16="http://schemas.microsoft.com/office/drawing/2014/main" id="{D70C65D5-53A9-43AF-89EF-3AA3D1C048E7}"/>
              </a:ext>
            </a:extLst>
          </p:cNvPr>
          <p:cNvSpPr txBox="1"/>
          <p:nvPr/>
        </p:nvSpPr>
        <p:spPr>
          <a:xfrm>
            <a:off x="112868" y="84250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Sofía?</a:t>
            </a:r>
          </a:p>
        </p:txBody>
      </p:sp>
      <p:sp>
        <p:nvSpPr>
          <p:cNvPr id="33" name="TextBox 32">
            <a:hlinkClick r:id="" action="ppaction://noaction">
              <a:snd r:embed="rId12" name="10_2.wav"/>
            </a:hlinkClick>
            <a:extLst>
              <a:ext uri="{FF2B5EF4-FFF2-40B4-BE49-F238E27FC236}">
                <a16:creationId xmlns:a16="http://schemas.microsoft.com/office/drawing/2014/main" id="{941A7B06-042B-4BE0-AE18-C209AC3E8E46}"/>
              </a:ext>
            </a:extLst>
          </p:cNvPr>
          <p:cNvSpPr txBox="1"/>
          <p:nvPr/>
        </p:nvSpPr>
        <p:spPr>
          <a:xfrm>
            <a:off x="226960" y="698365"/>
            <a:ext cx="10757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Sofía. ¡Qué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desastre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 </a:t>
            </a:r>
          </a:p>
        </p:txBody>
      </p:sp>
      <p:graphicFrame>
        <p:nvGraphicFramePr>
          <p:cNvPr id="34" name="Google Shape;258;p34">
            <a:extLst>
              <a:ext uri="{FF2B5EF4-FFF2-40B4-BE49-F238E27FC236}">
                <a16:creationId xmlns:a16="http://schemas.microsoft.com/office/drawing/2014/main" id="{76334ED7-A28F-40BE-B152-F5082F16B480}"/>
              </a:ext>
            </a:extLst>
          </p:cNvPr>
          <p:cNvGraphicFramePr/>
          <p:nvPr/>
        </p:nvGraphicFramePr>
        <p:xfrm>
          <a:off x="1079040" y="2009876"/>
          <a:ext cx="3227840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31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25965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44B7D41-75E9-401B-8E62-FDA2E7514E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5" y="2969139"/>
            <a:ext cx="527765" cy="5497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45E2C-D6DB-4B59-A615-F1ABAFFCC0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64" y="3622221"/>
            <a:ext cx="527765" cy="5497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11FA81-446E-429D-9C96-8B9291D769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54" y="4189436"/>
            <a:ext cx="527765" cy="549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F28BB-1780-46C4-96C6-5421D5046C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51" y="4804448"/>
            <a:ext cx="527765" cy="5497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AE346C-D6A5-4BD0-A160-9958155C1D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6" y="5465288"/>
            <a:ext cx="527765" cy="5497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872BBE4-F68B-48D3-A1DC-5491EA3A5DBD}"/>
              </a:ext>
            </a:extLst>
          </p:cNvPr>
          <p:cNvSpPr txBox="1"/>
          <p:nvPr/>
        </p:nvSpPr>
        <p:spPr>
          <a:xfrm>
            <a:off x="937327" y="1420311"/>
            <a:ext cx="7491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D4A9AEB-5CB2-4521-B3AD-9C494456D3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89" y="6022517"/>
            <a:ext cx="527765" cy="549755"/>
          </a:xfrm>
          <a:prstGeom prst="rect">
            <a:avLst/>
          </a:prstGeom>
        </p:spPr>
      </p:pic>
      <p:sp>
        <p:nvSpPr>
          <p:cNvPr id="43" name="Action Button: Custom 8">
            <a:hlinkClick r:id="" action="ppaction://noaction" highlightClick="1">
              <a:snd r:embed="rId14" name="10_10.wav"/>
            </a:hlinkClick>
            <a:extLst>
              <a:ext uri="{FF2B5EF4-FFF2-40B4-BE49-F238E27FC236}">
                <a16:creationId xmlns:a16="http://schemas.microsoft.com/office/drawing/2014/main" id="{FE78A2EB-290F-40F0-8159-928945ABBE3A}"/>
              </a:ext>
            </a:extLst>
          </p:cNvPr>
          <p:cNvSpPr/>
          <p:nvPr/>
        </p:nvSpPr>
        <p:spPr>
          <a:xfrm>
            <a:off x="352741" y="6137707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84D7E-A723-4E1C-91F3-E051F44D2B4F}"/>
              </a:ext>
            </a:extLst>
          </p:cNvPr>
          <p:cNvSpPr txBox="1"/>
          <p:nvPr/>
        </p:nvSpPr>
        <p:spPr>
          <a:xfrm>
            <a:off x="4913000" y="3037446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1C0A3B-164D-47EA-BAAC-8AD6C62B9803}"/>
              </a:ext>
            </a:extLst>
          </p:cNvPr>
          <p:cNvSpPr txBox="1"/>
          <p:nvPr/>
        </p:nvSpPr>
        <p:spPr>
          <a:xfrm>
            <a:off x="4904942" y="3652322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18B9BA-9CAB-4284-8FC8-89C7D21B1CAB}"/>
              </a:ext>
            </a:extLst>
          </p:cNvPr>
          <p:cNvSpPr txBox="1"/>
          <p:nvPr/>
        </p:nvSpPr>
        <p:spPr>
          <a:xfrm>
            <a:off x="4904033" y="4267198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9BDE51-AA19-495F-976A-BD5B36D097C2}"/>
              </a:ext>
            </a:extLst>
          </p:cNvPr>
          <p:cNvSpPr txBox="1"/>
          <p:nvPr/>
        </p:nvSpPr>
        <p:spPr>
          <a:xfrm>
            <a:off x="4876484" y="4793506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7C909F-9A17-4AF5-B894-CB5785572D9B}"/>
              </a:ext>
            </a:extLst>
          </p:cNvPr>
          <p:cNvSpPr txBox="1"/>
          <p:nvPr/>
        </p:nvSpPr>
        <p:spPr>
          <a:xfrm>
            <a:off x="4966231" y="5477108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239424-F407-46DD-AEF4-BCBB21875CC9}"/>
              </a:ext>
            </a:extLst>
          </p:cNvPr>
          <p:cNvSpPr txBox="1"/>
          <p:nvPr/>
        </p:nvSpPr>
        <p:spPr>
          <a:xfrm>
            <a:off x="4958173" y="6091984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55E278-CA31-4FB3-B33C-05E56C6AFE2A}"/>
              </a:ext>
            </a:extLst>
          </p:cNvPr>
          <p:cNvSpPr txBox="1"/>
          <p:nvPr/>
        </p:nvSpPr>
        <p:spPr>
          <a:xfrm>
            <a:off x="4248799" y="1458022"/>
            <a:ext cx="7491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respuesta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EC463A-5823-4370-B34F-7BF31A0BD354}"/>
              </a:ext>
            </a:extLst>
          </p:cNvPr>
          <p:cNvSpPr txBox="1"/>
          <p:nvPr/>
        </p:nvSpPr>
        <p:spPr>
          <a:xfrm>
            <a:off x="9315475" y="3113359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3BE29A38-D02A-4F46-B8D7-D8862AC4CC0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62" y="3089470"/>
            <a:ext cx="527765" cy="54975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869D61C6-DB4B-4480-B660-C519814A37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58" y="3717443"/>
            <a:ext cx="527765" cy="54975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05A20C9-55C7-48C3-8B18-AC26063482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61" y="4295260"/>
            <a:ext cx="527765" cy="54975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C52FB65-6C5D-434B-9FD2-DF3EE60272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19" y="4904633"/>
            <a:ext cx="527765" cy="54975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3FCA3491-90C1-4378-BF35-2337F32554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759" y="5494231"/>
            <a:ext cx="527765" cy="54975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AA37DB3-A8A5-41A6-87A8-79F40E618B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08" y="6026142"/>
            <a:ext cx="527765" cy="549755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C36027BF-8E39-46D6-9C09-A9DEA81DA2C7}"/>
              </a:ext>
            </a:extLst>
          </p:cNvPr>
          <p:cNvSpPr txBox="1"/>
          <p:nvPr/>
        </p:nvSpPr>
        <p:spPr>
          <a:xfrm>
            <a:off x="4293384" y="1439033"/>
            <a:ext cx="78986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es? Marca        y escribe en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.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449E615D-7E99-4E3E-B0AF-ACC23B044B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93" y="1295042"/>
            <a:ext cx="527765" cy="549755"/>
          </a:xfrm>
          <a:prstGeom prst="rect">
            <a:avLst/>
          </a:prstGeom>
        </p:spPr>
      </p:pic>
      <p:pic>
        <p:nvPicPr>
          <p:cNvPr id="123" name="Picture 16" descr="United, Flag, Kingdom, British, Great, Britain">
            <a:extLst>
              <a:ext uri="{FF2B5EF4-FFF2-40B4-BE49-F238E27FC236}">
                <a16:creationId xmlns:a16="http://schemas.microsoft.com/office/drawing/2014/main" id="{B2AC4D4D-D81E-4E2B-83D0-20DE88CF2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646" y="1512963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61058B57-E655-45D8-AA1D-5EF69C6847E9}"/>
              </a:ext>
            </a:extLst>
          </p:cNvPr>
          <p:cNvSpPr txBox="1"/>
          <p:nvPr/>
        </p:nvSpPr>
        <p:spPr>
          <a:xfrm>
            <a:off x="9315475" y="3708599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lamp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63DC3F8-0635-45F8-8B57-AC9404103837}"/>
              </a:ext>
            </a:extLst>
          </p:cNvPr>
          <p:cNvSpPr txBox="1"/>
          <p:nvPr/>
        </p:nvSpPr>
        <p:spPr>
          <a:xfrm>
            <a:off x="9315474" y="4300304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books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54A4468-D5EF-43BE-A89E-CE55168C3F03}"/>
              </a:ext>
            </a:extLst>
          </p:cNvPr>
          <p:cNvSpPr txBox="1"/>
          <p:nvPr/>
        </p:nvSpPr>
        <p:spPr>
          <a:xfrm>
            <a:off x="9315473" y="4931005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money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C05A603-217E-49BC-8636-7FB59AE534F6}"/>
              </a:ext>
            </a:extLst>
          </p:cNvPr>
          <p:cNvSpPr txBox="1"/>
          <p:nvPr/>
        </p:nvSpPr>
        <p:spPr>
          <a:xfrm>
            <a:off x="9393490" y="5520766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bears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BD07A55-A68D-446B-A0D8-BBAF1DFDB515}"/>
              </a:ext>
            </a:extLst>
          </p:cNvPr>
          <p:cNvSpPr txBox="1"/>
          <p:nvPr/>
        </p:nvSpPr>
        <p:spPr>
          <a:xfrm>
            <a:off x="9317289" y="6186884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dictionaries</a:t>
            </a:r>
          </a:p>
        </p:txBody>
      </p:sp>
    </p:spTree>
    <p:extLst>
      <p:ext uri="{BB962C8B-B14F-4D97-AF65-F5344CB8AC3E}">
        <p14:creationId xmlns:p14="http://schemas.microsoft.com/office/powerpoint/2010/main" val="346202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103" grpId="0" animBg="1"/>
      <p:bldP spid="40" grpId="0"/>
      <p:bldP spid="43" grpId="0" animBg="1"/>
      <p:bldP spid="3" grpId="0"/>
      <p:bldP spid="46" grpId="0"/>
      <p:bldP spid="47" grpId="0"/>
      <p:bldP spid="48" grpId="0"/>
      <p:bldP spid="54" grpId="0"/>
      <p:bldP spid="55" grpId="0"/>
      <p:bldP spid="71" grpId="0"/>
      <p:bldP spid="74" grpId="0"/>
      <p:bldP spid="121" grpId="0" animBg="1"/>
      <p:bldP spid="124" grpId="0"/>
      <p:bldP spid="125" grpId="0"/>
      <p:bldP spid="126" grpId="0"/>
      <p:bldP spid="127" grpId="0"/>
      <p:bldP spid="1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1913</Words>
  <Application>Microsoft Office PowerPoint</Application>
  <PresentationFormat>Widescreen</PresentationFormat>
  <Paragraphs>318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what I and others do</vt:lpstr>
      <vt:lpstr>pronunciar</vt:lpstr>
      <vt:lpstr>escuchar</vt:lpstr>
      <vt:lpstr>leer</vt:lpstr>
      <vt:lpstr>Talking about possessions in singular and plural</vt:lpstr>
      <vt:lpstr>leer</vt:lpstr>
      <vt:lpstr>Asking about possession: tener</vt:lpstr>
      <vt:lpstr>escuchar</vt:lpstr>
      <vt:lpstr>Talking about possessions in singular and plural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11</cp:revision>
  <dcterms:created xsi:type="dcterms:W3CDTF">2022-01-14T09:06:54Z</dcterms:created>
  <dcterms:modified xsi:type="dcterms:W3CDTF">2022-02-06T20:03:45Z</dcterms:modified>
</cp:coreProperties>
</file>