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783" r:id="rId3"/>
    <p:sldId id="788" r:id="rId4"/>
    <p:sldId id="536" r:id="rId5"/>
    <p:sldId id="787" r:id="rId6"/>
    <p:sldId id="785" r:id="rId7"/>
    <p:sldId id="786" r:id="rId8"/>
    <p:sldId id="779" r:id="rId9"/>
    <p:sldId id="810" r:id="rId10"/>
    <p:sldId id="798" r:id="rId11"/>
    <p:sldId id="809" r:id="rId12"/>
    <p:sldId id="81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AD2"/>
    <a:srgbClr val="E6E6E6"/>
    <a:srgbClr val="FF0066"/>
    <a:srgbClr val="9CD45E"/>
    <a:srgbClr val="CCECFF"/>
    <a:srgbClr val="FF7C80"/>
    <a:srgbClr val="FFCCFF"/>
    <a:srgbClr val="CEEAB0"/>
    <a:srgbClr val="FFC000"/>
    <a:srgbClr val="C60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5" autoAdjust="0"/>
    <p:restoredTop sz="69136" autoAdjust="0"/>
  </p:normalViewPr>
  <p:slideViewPr>
    <p:cSldViewPr snapToGrid="0">
      <p:cViewPr varScale="1">
        <p:scale>
          <a:sx n="75" d="100"/>
          <a:sy n="75" d="100"/>
        </p:scale>
        <p:origin x="114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05/02/2022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[que] [qui] paquete [2325] equipo [373]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armario </a:t>
            </a:r>
            <a:r>
              <a:rPr lang="es-ES_tradnl" sz="1200" kern="1200" dirty="0">
                <a:solidFill>
                  <a:schemeClr val="tx1"/>
                </a:solidFill>
                <a:effectLst/>
                <a:latin typeface="+mn-lt"/>
                <a:ea typeface="+mn-ea"/>
                <a:cs typeface="+mn-cs"/>
              </a:rPr>
              <a:t>[5000] </a:t>
            </a:r>
            <a:r>
              <a:rPr lang="es-ES_tradnl" sz="1200" b="1" kern="1200" dirty="0">
                <a:solidFill>
                  <a:schemeClr val="tx1"/>
                </a:solidFill>
                <a:effectLst/>
                <a:latin typeface="+mn-lt"/>
                <a:ea typeface="+mn-ea"/>
                <a:cs typeface="+mn-cs"/>
              </a:rPr>
              <a:t>cosa</a:t>
            </a:r>
            <a:r>
              <a:rPr lang="es-ES_tradnl" sz="1200" kern="1200" dirty="0">
                <a:solidFill>
                  <a:schemeClr val="tx1"/>
                </a:solidFill>
                <a:effectLst/>
                <a:latin typeface="+mn-lt"/>
                <a:ea typeface="+mn-ea"/>
                <a:cs typeface="+mn-cs"/>
              </a:rPr>
              <a:t> [69] </a:t>
            </a:r>
            <a:r>
              <a:rPr lang="es-ES_tradnl" sz="1200" b="1" kern="1200" dirty="0">
                <a:solidFill>
                  <a:schemeClr val="tx1"/>
                </a:solidFill>
                <a:effectLst/>
                <a:latin typeface="+mn-lt"/>
                <a:ea typeface="+mn-ea"/>
                <a:cs typeface="+mn-cs"/>
              </a:rPr>
              <a:t>habitación</a:t>
            </a:r>
            <a:r>
              <a:rPr lang="es-ES_tradnl" sz="1200" kern="1200" dirty="0">
                <a:solidFill>
                  <a:schemeClr val="tx1"/>
                </a:solidFill>
                <a:effectLst/>
                <a:latin typeface="+mn-lt"/>
                <a:ea typeface="+mn-ea"/>
                <a:cs typeface="+mn-cs"/>
              </a:rPr>
              <a:t> [1069] </a:t>
            </a:r>
            <a:r>
              <a:rPr lang="es-ES_tradnl" sz="1200" b="1" kern="1200" dirty="0">
                <a:solidFill>
                  <a:schemeClr val="tx1"/>
                </a:solidFill>
                <a:effectLst/>
                <a:latin typeface="+mn-lt"/>
                <a:ea typeface="+mn-ea"/>
                <a:cs typeface="+mn-cs"/>
              </a:rPr>
              <a:t>piso </a:t>
            </a:r>
            <a:r>
              <a:rPr lang="es-ES_tradnl" sz="1200" kern="1200" dirty="0">
                <a:solidFill>
                  <a:schemeClr val="tx1"/>
                </a:solidFill>
                <a:effectLst/>
                <a:latin typeface="+mn-lt"/>
                <a:ea typeface="+mn-ea"/>
                <a:cs typeface="+mn-cs"/>
              </a:rPr>
              <a:t>[889] </a:t>
            </a:r>
            <a:r>
              <a:rPr lang="es-ES_tradnl" sz="1200" b="1" kern="1200" dirty="0">
                <a:solidFill>
                  <a:schemeClr val="tx1"/>
                </a:solidFill>
                <a:effectLst/>
                <a:latin typeface="+mn-lt"/>
                <a:ea typeface="+mn-ea"/>
                <a:cs typeface="+mn-cs"/>
              </a:rPr>
              <a:t>radio </a:t>
            </a:r>
            <a:r>
              <a:rPr lang="es-ES_tradnl" sz="1200" kern="1200" dirty="0">
                <a:solidFill>
                  <a:schemeClr val="tx1"/>
                </a:solidFill>
                <a:effectLst/>
                <a:latin typeface="+mn-lt"/>
                <a:ea typeface="+mn-ea"/>
                <a:cs typeface="+mn-cs"/>
              </a:rPr>
              <a:t>[933] </a:t>
            </a:r>
            <a:r>
              <a:rPr lang="es-ES_tradnl" sz="1200" b="1" kern="1200" dirty="0">
                <a:solidFill>
                  <a:schemeClr val="tx1"/>
                </a:solidFill>
                <a:effectLst/>
                <a:latin typeface="+mn-lt"/>
                <a:ea typeface="+mn-ea"/>
                <a:cs typeface="+mn-cs"/>
              </a:rPr>
              <a:t>televisión</a:t>
            </a:r>
            <a:r>
              <a:rPr lang="es-ES_tradnl" sz="1200" kern="1200" dirty="0">
                <a:solidFill>
                  <a:schemeClr val="tx1"/>
                </a:solidFill>
                <a:effectLst/>
                <a:latin typeface="+mn-lt"/>
                <a:ea typeface="+mn-ea"/>
                <a:cs typeface="+mn-cs"/>
              </a:rPr>
              <a:t> [825]</a:t>
            </a: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aprender [428] </a:t>
            </a:r>
            <a:r>
              <a:rPr lang="es-ES" sz="1200" b="1" kern="1200" dirty="0">
                <a:solidFill>
                  <a:schemeClr val="tx1"/>
                </a:solidFill>
                <a:effectLst/>
                <a:latin typeface="+mn-lt"/>
                <a:ea typeface="+mn-ea"/>
                <a:cs typeface="+mn-cs"/>
              </a:rPr>
              <a:t>beber</a:t>
            </a:r>
            <a:r>
              <a:rPr lang="es-ES" sz="1200" kern="1200" dirty="0">
                <a:solidFill>
                  <a:schemeClr val="tx1"/>
                </a:solidFill>
                <a:effectLst/>
                <a:latin typeface="+mn-lt"/>
                <a:ea typeface="+mn-ea"/>
                <a:cs typeface="+mn-cs"/>
              </a:rPr>
              <a:t> [1085] </a:t>
            </a:r>
            <a:r>
              <a:rPr lang="es-ES" sz="1200" b="1" kern="1200" dirty="0">
                <a:solidFill>
                  <a:schemeClr val="tx1"/>
                </a:solidFill>
                <a:effectLst/>
                <a:latin typeface="+mn-lt"/>
                <a:ea typeface="+mn-ea"/>
                <a:cs typeface="+mn-cs"/>
              </a:rPr>
              <a:t>comer </a:t>
            </a:r>
            <a:r>
              <a:rPr lang="es-ES" sz="1200" kern="1200" dirty="0">
                <a:solidFill>
                  <a:schemeClr val="tx1"/>
                </a:solidFill>
                <a:effectLst/>
                <a:latin typeface="+mn-lt"/>
                <a:ea typeface="+mn-ea"/>
                <a:cs typeface="+mn-cs"/>
              </a:rPr>
              <a:t>[347] </a:t>
            </a:r>
            <a:r>
              <a:rPr lang="es-ES" sz="1200" b="1" kern="1200" dirty="0">
                <a:solidFill>
                  <a:schemeClr val="tx1"/>
                </a:solidFill>
                <a:effectLst/>
                <a:latin typeface="+mn-lt"/>
                <a:ea typeface="+mn-ea"/>
                <a:cs typeface="+mn-cs"/>
              </a:rPr>
              <a:t>correr</a:t>
            </a:r>
            <a:r>
              <a:rPr lang="es-ES" sz="1200" kern="1200" dirty="0">
                <a:solidFill>
                  <a:schemeClr val="tx1"/>
                </a:solidFill>
                <a:effectLst/>
                <a:latin typeface="+mn-lt"/>
                <a:ea typeface="+mn-ea"/>
                <a:cs typeface="+mn-cs"/>
              </a:rPr>
              <a:t> [343] hacer [26] leer [209] </a:t>
            </a:r>
            <a:r>
              <a:rPr lang="es-ES" sz="1200" b="1" kern="1200" dirty="0">
                <a:solidFill>
                  <a:schemeClr val="tx1"/>
                </a:solidFill>
                <a:effectLst/>
                <a:latin typeface="+mn-lt"/>
                <a:ea typeface="+mn-ea"/>
                <a:cs typeface="+mn-cs"/>
              </a:rPr>
              <a:t>vender </a:t>
            </a:r>
            <a:r>
              <a:rPr lang="es-ES" sz="1200" kern="1200" dirty="0">
                <a:solidFill>
                  <a:schemeClr val="tx1"/>
                </a:solidFill>
                <a:effectLst/>
                <a:latin typeface="+mn-lt"/>
                <a:ea typeface="+mn-ea"/>
                <a:cs typeface="+mn-cs"/>
              </a:rPr>
              <a:t>[528] ver [38] </a:t>
            </a:r>
            <a:r>
              <a:rPr lang="es-ES" sz="1200" b="1" kern="1200" dirty="0">
                <a:solidFill>
                  <a:schemeClr val="tx1"/>
                </a:solidFill>
                <a:effectLst/>
                <a:latin typeface="+mn-lt"/>
                <a:ea typeface="+mn-ea"/>
                <a:cs typeface="+mn-cs"/>
              </a:rPr>
              <a:t>dinero</a:t>
            </a:r>
            <a:r>
              <a:rPr lang="es-ES" sz="1200" kern="1200" dirty="0">
                <a:solidFill>
                  <a:schemeClr val="tx1"/>
                </a:solidFill>
                <a:effectLst/>
                <a:latin typeface="+mn-lt"/>
                <a:ea typeface="+mn-ea"/>
                <a:cs typeface="+mn-cs"/>
              </a:rPr>
              <a:t> [364] </a:t>
            </a:r>
            <a:r>
              <a:rPr lang="es-ES" sz="1200" b="1" kern="1200" dirty="0">
                <a:solidFill>
                  <a:schemeClr val="tx1"/>
                </a:solidFill>
                <a:effectLst/>
                <a:latin typeface="+mn-lt"/>
                <a:ea typeface="+mn-ea"/>
                <a:cs typeface="+mn-cs"/>
              </a:rPr>
              <a:t>más</a:t>
            </a:r>
            <a:r>
              <a:rPr lang="es-ES" sz="1200" kern="1200" dirty="0">
                <a:solidFill>
                  <a:schemeClr val="tx1"/>
                </a:solidFill>
                <a:effectLst/>
                <a:latin typeface="+mn-lt"/>
                <a:ea typeface="+mn-ea"/>
                <a:cs typeface="+mn-cs"/>
              </a:rPr>
              <a:t> [23]</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tienen</a:t>
            </a:r>
            <a:r>
              <a:rPr lang="es-ES" sz="1200" kern="1200" dirty="0">
                <a:solidFill>
                  <a:schemeClr val="tx1"/>
                </a:solidFill>
                <a:effectLst/>
                <a:latin typeface="+mn-lt"/>
                <a:ea typeface="+mn-ea"/>
                <a:cs typeface="+mn-cs"/>
              </a:rPr>
              <a:t> [8] </a:t>
            </a:r>
            <a:r>
              <a:rPr lang="es-ES" sz="1200" b="1" kern="1200" dirty="0">
                <a:solidFill>
                  <a:schemeClr val="tx1"/>
                </a:solidFill>
                <a:effectLst/>
                <a:latin typeface="+mn-lt"/>
                <a:ea typeface="+mn-ea"/>
                <a:cs typeface="+mn-cs"/>
              </a:rPr>
              <a:t>enorme</a:t>
            </a:r>
            <a:r>
              <a:rPr lang="es-ES" sz="1200" kern="1200" dirty="0">
                <a:solidFill>
                  <a:schemeClr val="tx1"/>
                </a:solidFill>
                <a:effectLst/>
                <a:latin typeface="+mn-lt"/>
                <a:ea typeface="+mn-ea"/>
                <a:cs typeface="+mn-cs"/>
              </a:rPr>
              <a:t> [631] </a:t>
            </a:r>
            <a:r>
              <a:rPr lang="es-ES" sz="1200" b="1" kern="1200" dirty="0">
                <a:solidFill>
                  <a:schemeClr val="tx1"/>
                </a:solidFill>
                <a:effectLst/>
                <a:latin typeface="+mn-lt"/>
                <a:ea typeface="+mn-ea"/>
                <a:cs typeface="+mn-cs"/>
              </a:rPr>
              <a:t>un poco </a:t>
            </a:r>
            <a:r>
              <a:rPr lang="es-ES" sz="1200" kern="1200" dirty="0">
                <a:solidFill>
                  <a:schemeClr val="tx1"/>
                </a:solidFill>
                <a:effectLst/>
                <a:latin typeface="+mn-lt"/>
                <a:ea typeface="+mn-ea"/>
                <a:cs typeface="+mn-cs"/>
              </a:rPr>
              <a:t>[76] </a:t>
            </a:r>
            <a:r>
              <a:rPr lang="es-ES" sz="1200" b="1" kern="1200" dirty="0">
                <a:solidFill>
                  <a:schemeClr val="tx1"/>
                </a:solidFill>
                <a:effectLst/>
                <a:latin typeface="+mn-lt"/>
                <a:ea typeface="+mn-ea"/>
                <a:cs typeface="+mn-cs"/>
              </a:rPr>
              <a:t>solo</a:t>
            </a:r>
            <a:r>
              <a:rPr lang="es-ES" sz="1200" kern="1200" dirty="0">
                <a:solidFill>
                  <a:schemeClr val="tx1"/>
                </a:solidFill>
                <a:effectLst/>
                <a:latin typeface="+mn-lt"/>
                <a:ea typeface="+mn-ea"/>
                <a:cs typeface="+mn-cs"/>
              </a:rPr>
              <a:t> [181] bocadillo [&gt;5000]</a:t>
            </a:r>
            <a:r>
              <a:rPr lang="es-ES" sz="1200" b="1" kern="1200" dirty="0">
                <a:solidFill>
                  <a:schemeClr val="tx1"/>
                </a:solidFill>
                <a:effectLst/>
                <a:latin typeface="+mn-lt"/>
                <a:ea typeface="+mn-ea"/>
                <a:cs typeface="+mn-cs"/>
              </a:rPr>
              <a:t> clase </a:t>
            </a:r>
            <a:r>
              <a:rPr lang="es-ES" sz="1200" kern="1200" dirty="0">
                <a:solidFill>
                  <a:schemeClr val="tx1"/>
                </a:solidFill>
                <a:effectLst/>
                <a:latin typeface="+mn-lt"/>
                <a:ea typeface="+mn-ea"/>
                <a:cs typeface="+mn-cs"/>
              </a:rPr>
              <a:t>[320] conejo [4728] cuaderno [3301] hermano [333] hermana [3409] lápiz [3740] libro [230] mochila [&gt;5000] regla [1380] ventana [725] activo [1278] bonito [891] grande [66] nuevo [94] viejo [225] bastante [308] muy [43] de12 [2]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words: </a:t>
            </a:r>
            <a:r>
              <a:rPr lang="en-GB" sz="1200" dirty="0" err="1">
                <a:solidFill>
                  <a:srgbClr val="002060"/>
                </a:solidFill>
                <a:latin typeface="Century Gothic" panose="020B0502020202020204" pitchFamily="34" charset="0"/>
              </a:rPr>
              <a:t>el</a:t>
            </a:r>
            <a:r>
              <a:rPr lang="en-GB" sz="1200" b="1" dirty="0">
                <a:solidFill>
                  <a:srgbClr val="002060"/>
                </a:solidFill>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[2624]</a:t>
            </a:r>
            <a:r>
              <a:rPr lang="en-GB" sz="1200" b="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1200" b="1" dirty="0" err="1">
                <a:solidFill>
                  <a:srgbClr val="002060"/>
                </a:solidFill>
                <a:latin typeface="Century Gothic" panose="020B0502020202020204" pitchFamily="34" charset="0"/>
              </a:rPr>
              <a:t>mencionar</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[1102]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5-6 minutes (two slides)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que/qui in contrast with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ci/</a:t>
            </a:r>
            <a:r>
              <a:rPr lang="en-GB"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ce</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each pair of words and decide which order they are spoken in A|B or B|A.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They write 1-6 and A|B or B|A.  </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each audio button to listen.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reveal the correct order.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ceder</a:t>
            </a:r>
            <a:r>
              <a:rPr lang="en-GB" sz="1200" dirty="0">
                <a:effectLst/>
                <a:latin typeface="Calibri" panose="020F0502020204030204" pitchFamily="34" charset="0"/>
                <a:ea typeface="Calibri" panose="020F0502020204030204" pitchFamily="34" charset="0"/>
              </a:rPr>
              <a:t> [1956] </a:t>
            </a:r>
            <a:r>
              <a:rPr lang="en-GB" sz="1200" dirty="0" err="1">
                <a:effectLst/>
                <a:latin typeface="Calibri" panose="020F0502020204030204" pitchFamily="34" charset="0"/>
                <a:ea typeface="Calibri" panose="020F0502020204030204" pitchFamily="34" charset="0"/>
              </a:rPr>
              <a:t>ceja</a:t>
            </a:r>
            <a:r>
              <a:rPr lang="en-GB" sz="1200" dirty="0">
                <a:effectLst/>
                <a:latin typeface="Calibri" panose="020F0502020204030204" pitchFamily="34" charset="0"/>
                <a:ea typeface="Calibri" panose="020F0502020204030204" pitchFamily="34" charset="0"/>
              </a:rPr>
              <a:t> [3700] </a:t>
            </a:r>
            <a:r>
              <a:rPr lang="en-GB" sz="1200" dirty="0" err="1">
                <a:effectLst/>
                <a:latin typeface="Calibri" panose="020F0502020204030204" pitchFamily="34" charset="0"/>
                <a:ea typeface="Calibri" panose="020F0502020204030204" pitchFamily="34" charset="0"/>
              </a:rPr>
              <a:t>cena</a:t>
            </a:r>
            <a:r>
              <a:rPr lang="en-GB" sz="1200" dirty="0">
                <a:effectLst/>
                <a:latin typeface="Calibri" panose="020F0502020204030204" pitchFamily="34" charset="0"/>
                <a:ea typeface="Calibri" panose="020F0502020204030204" pitchFamily="34" charset="0"/>
              </a:rPr>
              <a:t> [2542] </a:t>
            </a:r>
            <a:r>
              <a:rPr lang="en-GB" sz="1200" dirty="0" err="1">
                <a:effectLst/>
                <a:latin typeface="Calibri" panose="020F0502020204030204" pitchFamily="34" charset="0"/>
                <a:ea typeface="Calibri" panose="020F0502020204030204" pitchFamily="34" charset="0"/>
              </a:rPr>
              <a:t>cesar</a:t>
            </a:r>
            <a:r>
              <a:rPr lang="en-GB" sz="1200" dirty="0">
                <a:effectLst/>
                <a:latin typeface="Calibri" panose="020F0502020204030204" pitchFamily="34" charset="0"/>
                <a:ea typeface="Calibri" panose="020F0502020204030204" pitchFamily="34" charset="0"/>
              </a:rPr>
              <a:t> [2460] </a:t>
            </a:r>
            <a:r>
              <a:rPr lang="en-GB" sz="1200" dirty="0" err="1">
                <a:effectLst/>
                <a:latin typeface="Calibri" panose="020F0502020204030204" pitchFamily="34" charset="0"/>
                <a:ea typeface="Calibri" panose="020F0502020204030204" pitchFamily="34" charset="0"/>
              </a:rPr>
              <a:t>cien</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ciento</a:t>
            </a:r>
            <a:r>
              <a:rPr lang="en-GB" sz="1200" dirty="0">
                <a:effectLst/>
                <a:latin typeface="Calibri" panose="020F0502020204030204" pitchFamily="34" charset="0"/>
                <a:ea typeface="Calibri" panose="020F0502020204030204" pitchFamily="34" charset="0"/>
              </a:rPr>
              <a:t> [440] </a:t>
            </a:r>
            <a:r>
              <a:rPr lang="en-GB" sz="1200" dirty="0" err="1">
                <a:effectLst/>
                <a:latin typeface="Calibri" panose="020F0502020204030204" pitchFamily="34" charset="0"/>
                <a:ea typeface="Calibri" panose="020F0502020204030204" pitchFamily="34" charset="0"/>
              </a:rPr>
              <a:t>citar</a:t>
            </a:r>
            <a:r>
              <a:rPr lang="en-GB" sz="1200" dirty="0">
                <a:effectLst/>
                <a:latin typeface="Calibri" panose="020F0502020204030204" pitchFamily="34" charset="0"/>
                <a:ea typeface="Calibri" panose="020F0502020204030204" pitchFamily="34" charset="0"/>
              </a:rPr>
              <a:t> [1440] </a:t>
            </a:r>
            <a:r>
              <a:rPr lang="en-GB" sz="1200" dirty="0" err="1">
                <a:effectLst/>
                <a:latin typeface="Calibri" panose="020F0502020204030204" pitchFamily="34" charset="0"/>
                <a:ea typeface="Calibri" panose="020F0502020204030204" pitchFamily="34" charset="0"/>
              </a:rPr>
              <a:t>quedar</a:t>
            </a:r>
            <a:r>
              <a:rPr lang="en-GB" sz="1200" dirty="0">
                <a:effectLst/>
                <a:latin typeface="Calibri" panose="020F0502020204030204" pitchFamily="34" charset="0"/>
                <a:ea typeface="Calibri" panose="020F0502020204030204" pitchFamily="34" charset="0"/>
              </a:rPr>
              <a:t> [100] </a:t>
            </a:r>
            <a:r>
              <a:rPr lang="en-GB" sz="1200" dirty="0" err="1">
                <a:effectLst/>
                <a:latin typeface="Calibri" panose="020F0502020204030204" pitchFamily="34" charset="0"/>
                <a:ea typeface="Calibri" panose="020F0502020204030204" pitchFamily="34" charset="0"/>
              </a:rPr>
              <a:t>quena</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queja</a:t>
            </a:r>
            <a:r>
              <a:rPr lang="en-GB" sz="1200" dirty="0">
                <a:effectLst/>
                <a:latin typeface="Calibri" panose="020F0502020204030204" pitchFamily="34" charset="0"/>
                <a:ea typeface="Calibri" panose="020F0502020204030204" pitchFamily="34" charset="0"/>
              </a:rPr>
              <a:t> [1942] queso [3187] </a:t>
            </a:r>
            <a:r>
              <a:rPr lang="en-GB" sz="1200" dirty="0" err="1">
                <a:effectLst/>
                <a:latin typeface="Calibri" panose="020F0502020204030204" pitchFamily="34" charset="0"/>
                <a:ea typeface="Calibri" panose="020F0502020204030204" pitchFamily="34" charset="0"/>
              </a:rPr>
              <a:t>quitar</a:t>
            </a:r>
            <a:r>
              <a:rPr lang="en-GB" sz="1200" dirty="0">
                <a:effectLst/>
                <a:latin typeface="Calibri" panose="020F0502020204030204" pitchFamily="34" charset="0"/>
                <a:ea typeface="Calibri" panose="020F0502020204030204" pitchFamily="34" charset="0"/>
              </a:rPr>
              <a:t> [668]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Aim: </a:t>
            </a:r>
            <a:r>
              <a:rPr lang="en-GB" dirty="0"/>
              <a:t>to practise que/qui in contrast with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ci/</a:t>
            </a:r>
            <a:r>
              <a:rPr lang="en-GB"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ce</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3 words.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students’ pronunciation and praise/correct as necessary.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252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 </a:t>
            </a:r>
            <a:r>
              <a:rPr lang="en-GB" b="0" dirty="0"/>
              <a:t>to use the indefinite article (singular and plural) in written production, connecting words with meaning.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write down the correct form of the indefinite article (masculine / feminine, singular / plural).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listen and check.</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Speech bubbles appear after #2 </a:t>
            </a:r>
            <a:r>
              <a:rPr lang="en-GB" b="0" dirty="0" err="1"/>
              <a:t>televisión</a:t>
            </a:r>
            <a:r>
              <a:rPr lang="en-GB" b="0" dirty="0"/>
              <a:t> to bring their attention to the spelling change (</a:t>
            </a:r>
            <a:r>
              <a:rPr lang="en-GB" b="0" dirty="0" err="1"/>
              <a:t>televisión</a:t>
            </a:r>
            <a:r>
              <a:rPr lang="en-GB" b="0" dirty="0"/>
              <a:t> </a:t>
            </a:r>
            <a:r>
              <a:rPr lang="en-GB" b="0" dirty="0">
                <a:sym typeface="Wingdings" panose="05000000000000000000" pitchFamily="2" charset="2"/>
              </a:rPr>
              <a:t> </a:t>
            </a:r>
            <a:r>
              <a:rPr lang="en-GB" b="0" dirty="0" err="1">
                <a:sym typeface="Wingdings" panose="05000000000000000000" pitchFamily="2" charset="2"/>
              </a:rPr>
              <a:t>televisiones</a:t>
            </a:r>
            <a:r>
              <a:rPr lang="en-GB" b="0" dirty="0">
                <a:sym typeface="Wingdings" panose="05000000000000000000" pitchFamily="2" charset="2"/>
              </a:rPr>
              <a:t>) and reminder of the gender of ‘</a:t>
            </a:r>
            <a:r>
              <a:rPr lang="en-GB" b="0" dirty="0" err="1">
                <a:sym typeface="Wingdings" panose="05000000000000000000" pitchFamily="2" charset="2"/>
              </a:rPr>
              <a:t>foto</a:t>
            </a:r>
            <a:r>
              <a:rPr lang="en-GB" b="0" dirty="0">
                <a:sym typeface="Wingdings" panose="05000000000000000000" pitchFamily="2" charset="2"/>
              </a:rPr>
              <a:t>’. </a:t>
            </a:r>
          </a:p>
          <a:p>
            <a:pPr rtl="0">
              <a:spcBef>
                <a:spcPts val="0"/>
              </a:spcBef>
              <a:spcAft>
                <a:spcPts val="0"/>
              </a:spcAft>
            </a:pPr>
            <a:r>
              <a:rPr lang="en-GB" b="0" dirty="0"/>
              <a:t> Teachers could draw pupils’ attention to the change of stress in </a:t>
            </a:r>
            <a:r>
              <a:rPr lang="en-GB" b="0" dirty="0" err="1"/>
              <a:t>televisión</a:t>
            </a:r>
            <a:r>
              <a:rPr lang="en-GB" b="0" dirty="0"/>
              <a:t> / </a:t>
            </a:r>
            <a:r>
              <a:rPr lang="en-GB" b="0" dirty="0" err="1"/>
              <a:t>televisiones</a:t>
            </a:r>
            <a:r>
              <a:rPr lang="en-GB" b="0" dirty="0"/>
              <a:t>. The former follows the stress 1 rule, whereas the latter follows stress 2 rule (</a:t>
            </a:r>
            <a:r>
              <a:rPr lang="en-GB" sz="1200" b="0" i="0" u="none" strike="noStrike" dirty="0">
                <a:solidFill>
                  <a:srgbClr val="002060"/>
                </a:solidFill>
                <a:effectLst/>
                <a:latin typeface="Century Gothic" panose="020B0502020202020204" pitchFamily="34" charset="0"/>
              </a:rPr>
              <a:t>Where there is no written accent, stress the penultimate syllable for any word ending in a vowel, ‘n’ or ‘s’).</a:t>
            </a:r>
          </a:p>
          <a:p>
            <a:pPr rtl="0">
              <a:spcBef>
                <a:spcPts val="0"/>
              </a:spcBef>
              <a:spcAft>
                <a:spcPts val="0"/>
              </a:spcAft>
            </a:pPr>
            <a:endParaRPr lang="en-GB" sz="1200" b="0" i="0" u="none" strike="noStrike" dirty="0">
              <a:solidFill>
                <a:srgbClr val="002060"/>
              </a:solidFill>
              <a:effectLst/>
              <a:latin typeface="Century Gothic" panose="020B0502020202020204" pitchFamily="34" charset="0"/>
            </a:endParaRPr>
          </a:p>
          <a:p>
            <a:pPr rtl="0">
              <a:spcBef>
                <a:spcPts val="0"/>
              </a:spcBef>
              <a:spcAft>
                <a:spcPts val="0"/>
              </a:spcAft>
            </a:pPr>
            <a:r>
              <a:rPr lang="en-GB" sz="1200" b="1" i="0" u="none" strike="noStrike" dirty="0">
                <a:solidFill>
                  <a:srgbClr val="002060"/>
                </a:solidFill>
                <a:effectLst/>
                <a:latin typeface="Century Gothic" panose="020B0502020202020204" pitchFamily="34" charset="0"/>
              </a:rPr>
              <a:t>Part 2 </a:t>
            </a:r>
            <a:r>
              <a:rPr lang="en-GB" sz="1200" b="0" i="0" u="none" strike="noStrike" dirty="0">
                <a:solidFill>
                  <a:srgbClr val="002060"/>
                </a:solidFill>
                <a:effectLst/>
                <a:latin typeface="Century Gothic" panose="020B0502020202020204" pitchFamily="34" charset="0"/>
              </a:rPr>
              <a:t>(connecting words with meaning)</a:t>
            </a:r>
          </a:p>
          <a:p>
            <a:pPr marL="228600" indent="-228600" rtl="0">
              <a:spcBef>
                <a:spcPts val="0"/>
              </a:spcBef>
              <a:spcAft>
                <a:spcPts val="0"/>
              </a:spcAft>
              <a:buAutoNum type="arabicPeriod"/>
            </a:pPr>
            <a:r>
              <a:rPr lang="en-GB" sz="1200" b="0" i="0" u="none" strike="noStrike" dirty="0">
                <a:solidFill>
                  <a:srgbClr val="002060"/>
                </a:solidFill>
                <a:effectLst/>
                <a:latin typeface="Century Gothic" panose="020B0502020202020204" pitchFamily="34" charset="0"/>
              </a:rPr>
              <a:t>Click to bring up instructions and pictures.</a:t>
            </a:r>
          </a:p>
          <a:p>
            <a:pPr marL="228600" indent="-228600" rtl="0">
              <a:spcBef>
                <a:spcPts val="0"/>
              </a:spcBef>
              <a:spcAft>
                <a:spcPts val="0"/>
              </a:spcAft>
              <a:buAutoNum type="arabicPeriod"/>
            </a:pPr>
            <a:r>
              <a:rPr lang="en-GB" sz="1200" b="0" i="0" u="none" strike="noStrike" dirty="0">
                <a:solidFill>
                  <a:srgbClr val="002060"/>
                </a:solidFill>
                <a:effectLst/>
                <a:latin typeface="Century Gothic" panose="020B0502020202020204" pitchFamily="34" charset="0"/>
              </a:rPr>
              <a:t>Teacher to elicit the Spanish word for the picture. </a:t>
            </a:r>
            <a:endParaRPr lang="en-GB" sz="1200" b="0" dirty="0">
              <a:solidFill>
                <a:srgbClr val="002060"/>
              </a:solidFill>
              <a:effectLst/>
              <a:latin typeface="Century Gothic" panose="020B0502020202020204" pitchFamily="34" charset="0"/>
            </a:endParaRPr>
          </a:p>
          <a:p>
            <a:br>
              <a:rPr lang="en-GB" sz="1200" dirty="0">
                <a:solidFill>
                  <a:srgbClr val="002060"/>
                </a:solidFill>
                <a:latin typeface="Century Gothic" panose="020B0502020202020204" pitchFamily="34" charset="0"/>
              </a:rPr>
            </a:br>
            <a:endParaRPr lang="en-GB" sz="1200" b="1" i="0" u="none" strike="noStrike" cap="none" dirty="0">
              <a:solidFill>
                <a:srgbClr val="00206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2nd person singular of ‘</a:t>
            </a:r>
            <a:r>
              <a:rPr lang="en-GB" b="0" dirty="0" err="1"/>
              <a:t>tener</a:t>
            </a:r>
            <a:r>
              <a:rPr lang="en-GB" b="0" dirty="0"/>
              <a:t>’, including revisiting raised intonation for question formation and negation.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(Slide 1/2)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a:t>
            </a:r>
            <a:r>
              <a:rPr lang="en-GB" b="0" dirty="0" err="1"/>
              <a:t>tengo</a:t>
            </a:r>
            <a:r>
              <a:rPr lang="en-GB" b="0" dirty="0"/>
              <a:t>’ and ‘</a:t>
            </a:r>
            <a:r>
              <a:rPr lang="en-GB" b="0" dirty="0" err="1"/>
              <a:t>tienes</a:t>
            </a:r>
            <a:r>
              <a:rPr lang="en-GB" b="0" dirty="0"/>
              <a:t>’ in oral production, together with negation;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pupils to choose one picture (A, B or C), in secret.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take turns to find out their partner’s picture by asking ‘do you have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bring up speech bubbles and model the dialogue. Insist on pupils answering in full sentences in order to practise negation with ‘</a:t>
            </a:r>
            <a:r>
              <a:rPr lang="en-GB" dirty="0" err="1"/>
              <a:t>tengo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544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practice of the key grammatical features of week 6 (</a:t>
            </a:r>
            <a:r>
              <a:rPr lang="en-GB" b="0" dirty="0" err="1"/>
              <a:t>tener</a:t>
            </a:r>
            <a:r>
              <a:rPr lang="en-GB" b="0" dirty="0"/>
              <a:t>, possessive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Some words have gaps, some others are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listen to the full message, if desired.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part 2 of the task to check understanding. Pupils can say the English words for the items mentioned in the e-mail aloud (animations appear on click from left to right, in the order they are mentioned in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[2624]</a:t>
            </a:r>
            <a:r>
              <a:rPr lang="en-GB" sz="1200" b="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1200" b="0" dirty="0" err="1">
                <a:solidFill>
                  <a:srgbClr val="002060"/>
                </a:solidFill>
                <a:latin typeface="Century Gothic" panose="020B0502020202020204" pitchFamily="34" charset="0"/>
              </a:rPr>
              <a:t>mencionar</a:t>
            </a:r>
            <a:r>
              <a:rPr lang="en-GB" sz="1200" b="0" dirty="0">
                <a:solidFill>
                  <a:srgbClr val="002060"/>
                </a:solidFill>
                <a:latin typeface="Century Gothic" panose="020B0502020202020204" pitchFamily="34" charset="0"/>
              </a:rPr>
              <a:t> [1102]</a:t>
            </a:r>
            <a:br>
              <a:rPr lang="en-GB" sz="1200" b="0" dirty="0">
                <a:solidFill>
                  <a:srgbClr val="002060"/>
                </a:solidFill>
                <a:latin typeface="Century Gothic" panose="020B0502020202020204" pitchFamily="34" charset="0"/>
              </a:rPr>
            </a:b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08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05/02/2022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05/02/2022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audio" Target="../media/audio44.wav"/><Relationship Id="rId3" Type="http://schemas.openxmlformats.org/officeDocument/2006/relationships/audio" Target="../media/audio29.wav"/><Relationship Id="rId21" Type="http://schemas.openxmlformats.org/officeDocument/2006/relationships/image" Target="../media/image18.png"/><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audio" Target="../media/audio43.wav"/><Relationship Id="rId2" Type="http://schemas.openxmlformats.org/officeDocument/2006/relationships/notesSlide" Target="../notesSlides/notesSlide9.xml"/><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7.wav"/><Relationship Id="rId24" Type="http://schemas.openxmlformats.org/officeDocument/2006/relationships/image" Target="../media/image38.png"/><Relationship Id="rId5" Type="http://schemas.openxmlformats.org/officeDocument/2006/relationships/audio" Target="../media/audio31.wav"/><Relationship Id="rId15" Type="http://schemas.openxmlformats.org/officeDocument/2006/relationships/audio" Target="../media/audio41.wav"/><Relationship Id="rId23" Type="http://schemas.openxmlformats.org/officeDocument/2006/relationships/image" Target="../media/image37.png"/><Relationship Id="rId10" Type="http://schemas.openxmlformats.org/officeDocument/2006/relationships/audio" Target="../media/audio36.wav"/><Relationship Id="rId19" Type="http://schemas.openxmlformats.org/officeDocument/2006/relationships/audio" Target="../media/audio45.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2.wav"/><Relationship Id="rId1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audio" Target="../media/audio1.wav"/><Relationship Id="rId17" Type="http://schemas.openxmlformats.org/officeDocument/2006/relationships/audio" Target="../media/audio6.wav"/><Relationship Id="rId2" Type="http://schemas.openxmlformats.org/officeDocument/2006/relationships/notesSlide" Target="../notesSlides/notesSlide2.xml"/><Relationship Id="rId16"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jpg"/><Relationship Id="rId3" Type="http://schemas.openxmlformats.org/officeDocument/2006/relationships/audio" Target="../media/audio7.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12.wav"/><Relationship Id="rId18"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image" Target="../media/image16.png"/><Relationship Id="rId12" Type="http://schemas.openxmlformats.org/officeDocument/2006/relationships/audio" Target="../media/audio11.wav"/><Relationship Id="rId17"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audio" Target="../media/audio10.wav"/><Relationship Id="rId5" Type="http://schemas.openxmlformats.org/officeDocument/2006/relationships/image" Target="../media/image14.png"/><Relationship Id="rId15" Type="http://schemas.openxmlformats.org/officeDocument/2006/relationships/audio" Target="../media/audio14.wav"/><Relationship Id="rId10" Type="http://schemas.openxmlformats.org/officeDocument/2006/relationships/audio" Target="../media/audio9.wav"/><Relationship Id="rId19" Type="http://schemas.openxmlformats.org/officeDocument/2006/relationships/audio" Target="../media/audio17.wav"/><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audio" Target="../media/audio13.wav"/></Relationships>
</file>

<file path=ppt/slides/_rels/slide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18.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20.wav"/><Relationship Id="rId10" Type="http://schemas.openxmlformats.org/officeDocument/2006/relationships/audio" Target="../media/audio21.wav"/><Relationship Id="rId4" Type="http://schemas.openxmlformats.org/officeDocument/2006/relationships/audio" Target="../media/audio19.wav"/><Relationship Id="rId9"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2.wav"/><Relationship Id="rId7" Type="http://schemas.openxmlformats.org/officeDocument/2006/relationships/image" Target="../media/image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audio" Target="../media/audio24.wav"/><Relationship Id="rId10" Type="http://schemas.openxmlformats.org/officeDocument/2006/relationships/audio" Target="../media/audio25.wav"/><Relationship Id="rId4" Type="http://schemas.openxmlformats.org/officeDocument/2006/relationships/audio" Target="../media/audio23.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slideLayout" Target="../slideLayouts/slideLayout6.xml"/><Relationship Id="rId7" Type="http://schemas.openxmlformats.org/officeDocument/2006/relationships/image" Target="../media/image32.png"/><Relationship Id="rId12" Type="http://schemas.openxmlformats.org/officeDocument/2006/relationships/image" Target="../media/image2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27.wav"/><Relationship Id="rId11" Type="http://schemas.openxmlformats.org/officeDocument/2006/relationships/audio" Target="../media/audio28.wav"/><Relationship Id="rId5" Type="http://schemas.openxmlformats.org/officeDocument/2006/relationships/audio" Target="../media/audio26.wav"/><Relationship Id="rId10" Type="http://schemas.microsoft.com/office/2007/relationships/hdphoto" Target="../media/hdphoto1.wdp"/><Relationship Id="rId4" Type="http://schemas.openxmlformats.org/officeDocument/2006/relationships/notesSlide" Target="../notesSlides/notesSlide7.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me and others do</a:t>
            </a: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2639838084"/>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 bit</a:t>
                      </a:r>
                    </a:p>
                  </a:txBody>
                  <a:tcPr/>
                </a:tc>
                <a:tc>
                  <a:txBody>
                    <a:bodyPr/>
                    <a:lstStyle/>
                    <a:p>
                      <a:r>
                        <a:rPr lang="en-GB" sz="2400" b="1" dirty="0">
                          <a:solidFill>
                            <a:srgbClr val="00B0F0"/>
                          </a:solidFill>
                          <a:latin typeface="Century Gothic" panose="020B0502020202020204" pitchFamily="34" charset="0"/>
                        </a:rPr>
                        <a:t>only</a:t>
                      </a:r>
                    </a:p>
                  </a:txBody>
                  <a:tcPr/>
                </a:tc>
                <a:tc>
                  <a:txBody>
                    <a:bodyPr/>
                    <a:lstStyle/>
                    <a:p>
                      <a:r>
                        <a:rPr lang="en-GB" sz="2400" b="1" dirty="0">
                          <a:solidFill>
                            <a:srgbClr val="00B0F0"/>
                          </a:solidFill>
                          <a:latin typeface="Century Gothic" panose="020B0502020202020204" pitchFamily="34" charset="0"/>
                        </a:rPr>
                        <a:t>(the) class</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have, having</a:t>
                      </a:r>
                    </a:p>
                  </a:txBody>
                  <a:tcPr/>
                </a:tc>
                <a:tc>
                  <a:txBody>
                    <a:bodyPr/>
                    <a:lstStyle/>
                    <a:p>
                      <a:r>
                        <a:rPr lang="en-GB" sz="2400" b="1" dirty="0">
                          <a:solidFill>
                            <a:srgbClr val="00B0F0"/>
                          </a:solidFill>
                          <a:latin typeface="Century Gothic" panose="020B0502020202020204" pitchFamily="34" charset="0"/>
                        </a:rPr>
                        <a:t>s/he, it has</a:t>
                      </a:r>
                    </a:p>
                  </a:txBody>
                  <a:tcPr/>
                </a:tc>
                <a:tc>
                  <a:txBody>
                    <a:bodyPr/>
                    <a:lstStyle/>
                    <a:p>
                      <a:r>
                        <a:rPr lang="en-GB" sz="2400" b="1" dirty="0">
                          <a:solidFill>
                            <a:srgbClr val="00B0F0"/>
                          </a:solidFill>
                          <a:latin typeface="Century Gothic" panose="020B0502020202020204" pitchFamily="34" charset="0"/>
                        </a:rPr>
                        <a:t>enormous</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sell, selling</a:t>
                      </a:r>
                    </a:p>
                  </a:txBody>
                  <a:tcPr/>
                </a:tc>
                <a:tc>
                  <a:txBody>
                    <a:bodyPr/>
                    <a:lstStyle/>
                    <a:p>
                      <a:r>
                        <a:rPr lang="en-GB" sz="2400" b="1" dirty="0">
                          <a:solidFill>
                            <a:srgbClr val="92D050"/>
                          </a:solidFill>
                          <a:latin typeface="Century Gothic" panose="020B0502020202020204" pitchFamily="34" charset="0"/>
                        </a:rPr>
                        <a:t>(the) money</a:t>
                      </a:r>
                    </a:p>
                  </a:txBody>
                  <a:tcPr/>
                </a:tc>
                <a:tc>
                  <a:txBody>
                    <a:bodyPr/>
                    <a:lstStyle/>
                    <a:p>
                      <a:r>
                        <a:rPr lang="en-GB" sz="2400" b="1" dirty="0">
                          <a:solidFill>
                            <a:srgbClr val="92D050"/>
                          </a:solidFill>
                          <a:latin typeface="Century Gothic" panose="020B0502020202020204" pitchFamily="34" charset="0"/>
                        </a:rPr>
                        <a:t>more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drink, drinking</a:t>
                      </a:r>
                    </a:p>
                  </a:txBody>
                  <a:tcPr/>
                </a:tc>
                <a:tc>
                  <a:txBody>
                    <a:bodyPr/>
                    <a:lstStyle/>
                    <a:p>
                      <a:r>
                        <a:rPr lang="en-GB" sz="2400" b="1" dirty="0">
                          <a:solidFill>
                            <a:srgbClr val="92D050"/>
                          </a:solidFill>
                          <a:latin typeface="Century Gothic" panose="020B0502020202020204" pitchFamily="34" charset="0"/>
                        </a:rPr>
                        <a:t>to eat, eating</a:t>
                      </a:r>
                    </a:p>
                  </a:txBody>
                  <a:tcPr/>
                </a:tc>
                <a:tc>
                  <a:txBody>
                    <a:bodyPr/>
                    <a:lstStyle/>
                    <a:p>
                      <a:r>
                        <a:rPr lang="en-GB" sz="2400" b="1" dirty="0">
                          <a:solidFill>
                            <a:srgbClr val="92D050"/>
                          </a:solidFill>
                          <a:latin typeface="Century Gothic" panose="020B0502020202020204" pitchFamily="34" charset="0"/>
                        </a:rPr>
                        <a:t>to run, running</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(the) flat</a:t>
                      </a:r>
                    </a:p>
                  </a:txBody>
                  <a:tcPr/>
                </a:tc>
                <a:tc>
                  <a:txBody>
                    <a:bodyPr/>
                    <a:lstStyle/>
                    <a:p>
                      <a:r>
                        <a:rPr lang="en-GB" sz="2400" b="1" dirty="0">
                          <a:solidFill>
                            <a:srgbClr val="FF3399"/>
                          </a:solidFill>
                          <a:latin typeface="Century Gothic" panose="020B0502020202020204" pitchFamily="34" charset="0"/>
                        </a:rPr>
                        <a:t>(the) radio</a:t>
                      </a:r>
                    </a:p>
                  </a:txBody>
                  <a:tcPr/>
                </a:tc>
                <a:tc>
                  <a:txBody>
                    <a:bodyPr/>
                    <a:lstStyle/>
                    <a:p>
                      <a:r>
                        <a:rPr lang="en-GB" sz="2400" b="1" dirty="0">
                          <a:solidFill>
                            <a:srgbClr val="FF3399"/>
                          </a:solidFill>
                          <a:latin typeface="Century Gothic" panose="020B0502020202020204" pitchFamily="34" charset="0"/>
                        </a:rPr>
                        <a:t>(the) television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wardrobe</a:t>
                      </a:r>
                    </a:p>
                  </a:txBody>
                  <a:tcPr/>
                </a:tc>
                <a:tc>
                  <a:txBody>
                    <a:bodyPr/>
                    <a:lstStyle/>
                    <a:p>
                      <a:r>
                        <a:rPr lang="en-GB" sz="2400" b="1" dirty="0">
                          <a:solidFill>
                            <a:srgbClr val="FF3399"/>
                          </a:solidFill>
                          <a:latin typeface="Century Gothic" panose="020B0502020202020204" pitchFamily="34" charset="0"/>
                        </a:rPr>
                        <a:t>(the) thing</a:t>
                      </a:r>
                    </a:p>
                  </a:txBody>
                  <a:tcPr/>
                </a:tc>
                <a:tc>
                  <a:txBody>
                    <a:bodyPr/>
                    <a:lstStyle/>
                    <a:p>
                      <a:r>
                        <a:rPr lang="en-GB" sz="2400" b="1" dirty="0">
                          <a:solidFill>
                            <a:srgbClr val="FF3399"/>
                          </a:solidFill>
                          <a:latin typeface="Century Gothic" panose="020B0502020202020204" pitchFamily="34" charset="0"/>
                        </a:rPr>
                        <a:t>(the) room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22"/>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24"/>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71464" y="543830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armario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cosa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AEDD08FA-AB02-44BE-8C9F-6F970D3A77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A4496FAA-8A70-498C-806D-174ECD8B6BCD}"/>
              </a:ext>
            </a:extLst>
          </p:cNvPr>
          <p:cNvSpPr txBox="1"/>
          <p:nvPr/>
        </p:nvSpPr>
        <p:spPr>
          <a:xfrm>
            <a:off x="2164828" y="457660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radio</a:t>
            </a:r>
          </a:p>
        </p:txBody>
      </p:sp>
      <p:sp>
        <p:nvSpPr>
          <p:cNvPr id="64" name="TextBox 63">
            <a:extLst>
              <a:ext uri="{FF2B5EF4-FFF2-40B4-BE49-F238E27FC236}">
                <a16:creationId xmlns:a16="http://schemas.microsoft.com/office/drawing/2014/main" id="{087BEACC-06E7-4A5E-BB74-240E70B7E085}"/>
              </a:ext>
            </a:extLst>
          </p:cNvPr>
          <p:cNvSpPr txBox="1"/>
          <p:nvPr/>
        </p:nvSpPr>
        <p:spPr>
          <a:xfrm>
            <a:off x="7630730" y="462928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televisión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74842-1576-4207-BCA1-9F2BCCBA78BD}"/>
              </a:ext>
            </a:extLst>
          </p:cNvPr>
          <p:cNvSpPr txBox="1"/>
          <p:nvPr/>
        </p:nvSpPr>
        <p:spPr>
          <a:xfrm>
            <a:off x="2173477" y="3754857"/>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A3A0C56-B966-4C86-B273-088979F78BF3}"/>
              </a:ext>
            </a:extLst>
          </p:cNvPr>
          <p:cNvSpPr txBox="1"/>
          <p:nvPr/>
        </p:nvSpPr>
        <p:spPr>
          <a:xfrm>
            <a:off x="4742112" y="376066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67" name="TextBox 66">
            <a:extLst>
              <a:ext uri="{FF2B5EF4-FFF2-40B4-BE49-F238E27FC236}">
                <a16:creationId xmlns:a16="http://schemas.microsoft.com/office/drawing/2014/main" id="{A766F66F-CC8F-411D-B84E-645FB4CAB816}"/>
              </a:ext>
            </a:extLst>
          </p:cNvPr>
          <p:cNvSpPr txBox="1"/>
          <p:nvPr/>
        </p:nvSpPr>
        <p:spPr>
          <a:xfrm>
            <a:off x="7658569" y="3772607"/>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A0DBAF56-3F19-4A9F-AA2B-2C7AE60B2562}"/>
              </a:ext>
            </a:extLst>
          </p:cNvPr>
          <p:cNvSpPr txBox="1"/>
          <p:nvPr/>
        </p:nvSpPr>
        <p:spPr>
          <a:xfrm>
            <a:off x="2173477" y="296059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vender</a:t>
            </a: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dinero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64CB858B-15B3-467F-92BA-0508B8C035B8}"/>
              </a:ext>
            </a:extLst>
          </p:cNvPr>
          <p:cNvSpPr txBox="1"/>
          <p:nvPr/>
        </p:nvSpPr>
        <p:spPr>
          <a:xfrm>
            <a:off x="7696996" y="297953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más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85F1972B-1893-48EC-9F54-38D9E32E71E1}"/>
              </a:ext>
            </a:extLst>
          </p:cNvPr>
          <p:cNvSpPr txBox="1"/>
          <p:nvPr/>
        </p:nvSpPr>
        <p:spPr>
          <a:xfrm>
            <a:off x="2126317" y="219379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DC25693C-AF12-4CA3-B02C-FB105CEE3558}"/>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696995" y="21827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enorme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3164E562-541B-471D-82F7-37EFF7D540B1}"/>
              </a:ext>
            </a:extLst>
          </p:cNvPr>
          <p:cNvSpPr txBox="1"/>
          <p:nvPr/>
        </p:nvSpPr>
        <p:spPr>
          <a:xfrm>
            <a:off x="2077755"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BD75B657-8717-44E7-90F6-81469D445570}"/>
              </a:ext>
            </a:extLst>
          </p:cNvPr>
          <p:cNvSpPr txBox="1"/>
          <p:nvPr/>
        </p:nvSpPr>
        <p:spPr>
          <a:xfrm>
            <a:off x="476161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solo</a:t>
            </a:r>
          </a:p>
        </p:txBody>
      </p:sp>
      <p:sp>
        <p:nvSpPr>
          <p:cNvPr id="76" name="TextBox 75">
            <a:extLst>
              <a:ext uri="{FF2B5EF4-FFF2-40B4-BE49-F238E27FC236}">
                <a16:creationId xmlns:a16="http://schemas.microsoft.com/office/drawing/2014/main" id="{E6AB4717-C451-411B-BA03-D5FE7BA86615}"/>
              </a:ext>
            </a:extLst>
          </p:cNvPr>
          <p:cNvSpPr txBox="1"/>
          <p:nvPr/>
        </p:nvSpPr>
        <p:spPr>
          <a:xfrm>
            <a:off x="7683462" y="135782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7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8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8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8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8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8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8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8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8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8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8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8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8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8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8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8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8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8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8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4" name="Picture 43">
            <a:extLst>
              <a:ext uri="{FF2B5EF4-FFF2-40B4-BE49-F238E27FC236}">
                <a16:creationId xmlns:a16="http://schemas.microsoft.com/office/drawing/2014/main" id="{BF17AA04-3A9C-40E0-A95D-D91F83887131}"/>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45" name="Picture 44" descr="Icon&#10;&#10;Description automatically generated">
            <a:extLst>
              <a:ext uri="{FF2B5EF4-FFF2-40B4-BE49-F238E27FC236}">
                <a16:creationId xmlns:a16="http://schemas.microsoft.com/office/drawing/2014/main" id="{918D1BEA-BE0E-461B-BA9C-B4458EF1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46" name="Picture 45">
            <a:extLst>
              <a:ext uri="{FF2B5EF4-FFF2-40B4-BE49-F238E27FC236}">
                <a16:creationId xmlns:a16="http://schemas.microsoft.com/office/drawing/2014/main" id="{82DB71F0-9F39-4B8E-83CC-77B8F01F7EA5}"/>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47" name="TextBox 46">
            <a:extLst>
              <a:ext uri="{FF2B5EF4-FFF2-40B4-BE49-F238E27FC236}">
                <a16:creationId xmlns:a16="http://schemas.microsoft.com/office/drawing/2014/main" id="{0F0BC027-F9CD-43CB-8208-65BBD5273777}"/>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8" name="TextBox 47">
            <a:extLst>
              <a:ext uri="{FF2B5EF4-FFF2-40B4-BE49-F238E27FC236}">
                <a16:creationId xmlns:a16="http://schemas.microsoft.com/office/drawing/2014/main" id="{DE97A8CE-FC93-4AF2-B827-BE3F2623AB22}"/>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6" name="TextBox 55">
            <a:extLst>
              <a:ext uri="{FF2B5EF4-FFF2-40B4-BE49-F238E27FC236}">
                <a16:creationId xmlns:a16="http://schemas.microsoft.com/office/drawing/2014/main" id="{40B9988A-28D2-4E15-995F-DDA975D84ADB}"/>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75" name="Table 4">
            <a:extLst>
              <a:ext uri="{FF2B5EF4-FFF2-40B4-BE49-F238E27FC236}">
                <a16:creationId xmlns:a16="http://schemas.microsoft.com/office/drawing/2014/main" id="{FE20DA53-B54D-4183-92F3-F7D798BA5AB7}"/>
              </a:ext>
            </a:extLst>
          </p:cNvPr>
          <p:cNvGraphicFramePr>
            <a:graphicFrameLocks noGrp="1"/>
          </p:cNvGraphicFramePr>
          <p:nvPr>
            <p:extLst>
              <p:ext uri="{D42A27DB-BD31-4B8C-83A1-F6EECF244321}">
                <p14:modId xmlns:p14="http://schemas.microsoft.com/office/powerpoint/2010/main" val="1531030585"/>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poco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solo</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clase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tener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tiene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enorme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vender</a:t>
                      </a:r>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dinero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más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beber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comer</a:t>
                      </a:r>
                    </a:p>
                  </a:txBody>
                  <a:tcPr/>
                </a:tc>
                <a:tc>
                  <a:txBody>
                    <a:bodyPr/>
                    <a:lstStyle/>
                    <a:p>
                      <a:r>
                        <a:rPr lang="en-GB" sz="2400" b="1" dirty="0" err="1">
                          <a:solidFill>
                            <a:srgbClr val="002060"/>
                          </a:solidFill>
                          <a:latin typeface="Century Gothic" panose="020B0502020202020204" pitchFamily="34" charset="0"/>
                        </a:rPr>
                        <a:t>correr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piso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radio</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televisión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armario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cosa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habitación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552995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a:extLst>
              <a:ext uri="{FF2B5EF4-FFF2-40B4-BE49-F238E27FC236}">
                <a16:creationId xmlns:a16="http://schemas.microsoft.com/office/drawing/2014/main" id="{1B9F68A0-AC9A-4F15-A589-DAC6A1524029}"/>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2B8AB93D-ECAF-4EA7-A27F-D48786285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7" name="Picture 16">
            <a:extLst>
              <a:ext uri="{FF2B5EF4-FFF2-40B4-BE49-F238E27FC236}">
                <a16:creationId xmlns:a16="http://schemas.microsoft.com/office/drawing/2014/main" id="{F856D6ED-488E-40E8-8467-B1E4E19FDA22}"/>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18" name="TextBox 17">
            <a:extLst>
              <a:ext uri="{FF2B5EF4-FFF2-40B4-BE49-F238E27FC236}">
                <a16:creationId xmlns:a16="http://schemas.microsoft.com/office/drawing/2014/main" id="{481D441E-3993-474B-AA15-9562FF1F6569}"/>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1" name="TextBox 20">
            <a:extLst>
              <a:ext uri="{FF2B5EF4-FFF2-40B4-BE49-F238E27FC236}">
                <a16:creationId xmlns:a16="http://schemas.microsoft.com/office/drawing/2014/main" id="{CCCA4D0A-E2CE-423E-84E2-BC4E205D4DBE}"/>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2" name="TextBox 21">
            <a:extLst>
              <a:ext uri="{FF2B5EF4-FFF2-40B4-BE49-F238E27FC236}">
                <a16:creationId xmlns:a16="http://schemas.microsoft.com/office/drawing/2014/main" id="{22D0F841-D073-4250-9449-8D5BFE0737E8}"/>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43" name="Table 4">
            <a:extLst>
              <a:ext uri="{FF2B5EF4-FFF2-40B4-BE49-F238E27FC236}">
                <a16:creationId xmlns:a16="http://schemas.microsoft.com/office/drawing/2014/main" id="{D96EC019-BD4C-4C10-B6F9-76E95C927EAE}"/>
              </a:ext>
            </a:extLst>
          </p:cNvPr>
          <p:cNvGraphicFramePr>
            <a:graphicFrameLocks noGrp="1"/>
          </p:cNvGraphicFramePr>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728458">
                  <a:extLst>
                    <a:ext uri="{9D8B030D-6E8A-4147-A177-3AD203B41FA5}">
                      <a16:colId xmlns:a16="http://schemas.microsoft.com/office/drawing/2014/main" val="1810222861"/>
                    </a:ext>
                  </a:extLst>
                </a:gridCol>
                <a:gridCol w="28339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bit</a:t>
                      </a:r>
                    </a:p>
                  </a:txBody>
                  <a:tcPr/>
                </a:tc>
                <a:tc>
                  <a:txBody>
                    <a:bodyPr/>
                    <a:lstStyle/>
                    <a:p>
                      <a:r>
                        <a:rPr lang="en-GB" sz="2400" b="1" dirty="0">
                          <a:solidFill>
                            <a:srgbClr val="002060"/>
                          </a:solidFill>
                          <a:latin typeface="Century Gothic" panose="020B0502020202020204" pitchFamily="34" charset="0"/>
                        </a:rPr>
                        <a:t>only</a:t>
                      </a:r>
                    </a:p>
                  </a:txBody>
                  <a:tcPr/>
                </a:tc>
                <a:tc>
                  <a:txBody>
                    <a:bodyPr/>
                    <a:lstStyle/>
                    <a:p>
                      <a:r>
                        <a:rPr lang="en-GB" sz="2400" b="1" dirty="0">
                          <a:solidFill>
                            <a:srgbClr val="002060"/>
                          </a:solidFill>
                          <a:latin typeface="Century Gothic" panose="020B0502020202020204" pitchFamily="34" charset="0"/>
                        </a:rPr>
                        <a:t>(the) class</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have, having</a:t>
                      </a:r>
                    </a:p>
                  </a:txBody>
                  <a:tcPr/>
                </a:tc>
                <a:tc>
                  <a:txBody>
                    <a:bodyPr/>
                    <a:lstStyle/>
                    <a:p>
                      <a:r>
                        <a:rPr lang="en-GB" sz="2400" b="1" dirty="0">
                          <a:solidFill>
                            <a:srgbClr val="002060"/>
                          </a:solidFill>
                          <a:latin typeface="Century Gothic" panose="020B0502020202020204" pitchFamily="34" charset="0"/>
                        </a:rPr>
                        <a:t>s/he, it has</a:t>
                      </a:r>
                    </a:p>
                  </a:txBody>
                  <a:tcPr/>
                </a:tc>
                <a:tc>
                  <a:txBody>
                    <a:bodyPr/>
                    <a:lstStyle/>
                    <a:p>
                      <a:r>
                        <a:rPr lang="en-GB" sz="2400" b="1" dirty="0">
                          <a:solidFill>
                            <a:srgbClr val="002060"/>
                          </a:solidFill>
                          <a:latin typeface="Century Gothic" panose="020B0502020202020204" pitchFamily="34" charset="0"/>
                        </a:rPr>
                        <a:t>enormous</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sell, selling</a:t>
                      </a:r>
                    </a:p>
                  </a:txBody>
                  <a:tcPr/>
                </a:tc>
                <a:tc>
                  <a:txBody>
                    <a:bodyPr/>
                    <a:lstStyle/>
                    <a:p>
                      <a:r>
                        <a:rPr lang="en-GB" sz="2400" b="1" dirty="0">
                          <a:solidFill>
                            <a:srgbClr val="002060"/>
                          </a:solidFill>
                          <a:latin typeface="Century Gothic" panose="020B0502020202020204" pitchFamily="34" charset="0"/>
                        </a:rPr>
                        <a:t>(the) money</a:t>
                      </a:r>
                    </a:p>
                  </a:txBody>
                  <a:tcPr/>
                </a:tc>
                <a:tc>
                  <a:txBody>
                    <a:bodyPr/>
                    <a:lstStyle/>
                    <a:p>
                      <a:r>
                        <a:rPr lang="en-GB" sz="2400" b="1" dirty="0">
                          <a:solidFill>
                            <a:srgbClr val="002060"/>
                          </a:solidFill>
                          <a:latin typeface="Century Gothic" panose="020B0502020202020204" pitchFamily="34" charset="0"/>
                        </a:rPr>
                        <a:t>more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drink, drinking</a:t>
                      </a:r>
                    </a:p>
                  </a:txBody>
                  <a:tcPr/>
                </a:tc>
                <a:tc>
                  <a:txBody>
                    <a:bodyPr/>
                    <a:lstStyle/>
                    <a:p>
                      <a:r>
                        <a:rPr lang="en-GB" sz="2400" b="1" dirty="0">
                          <a:solidFill>
                            <a:srgbClr val="002060"/>
                          </a:solidFill>
                          <a:latin typeface="Century Gothic" panose="020B0502020202020204" pitchFamily="34" charset="0"/>
                        </a:rPr>
                        <a:t>to eat, eating</a:t>
                      </a:r>
                    </a:p>
                  </a:txBody>
                  <a:tcPr/>
                </a:tc>
                <a:tc>
                  <a:txBody>
                    <a:bodyPr/>
                    <a:lstStyle/>
                    <a:p>
                      <a:r>
                        <a:rPr lang="en-GB" sz="2400" b="1" dirty="0">
                          <a:solidFill>
                            <a:srgbClr val="002060"/>
                          </a:solidFill>
                          <a:latin typeface="Century Gothic" panose="020B0502020202020204" pitchFamily="34" charset="0"/>
                        </a:rPr>
                        <a:t>to run, running</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(the) flat</a:t>
                      </a:r>
                    </a:p>
                  </a:txBody>
                  <a:tcPr/>
                </a:tc>
                <a:tc>
                  <a:txBody>
                    <a:bodyPr/>
                    <a:lstStyle/>
                    <a:p>
                      <a:r>
                        <a:rPr lang="en-GB" sz="2400" b="1" dirty="0">
                          <a:solidFill>
                            <a:srgbClr val="002060"/>
                          </a:solidFill>
                          <a:latin typeface="Century Gothic" panose="020B0502020202020204" pitchFamily="34" charset="0"/>
                        </a:rPr>
                        <a:t>(the) radio</a:t>
                      </a:r>
                    </a:p>
                  </a:txBody>
                  <a:tcPr/>
                </a:tc>
                <a:tc>
                  <a:txBody>
                    <a:bodyPr/>
                    <a:lstStyle/>
                    <a:p>
                      <a:r>
                        <a:rPr lang="en-GB" sz="2400" b="1" dirty="0">
                          <a:solidFill>
                            <a:srgbClr val="002060"/>
                          </a:solidFill>
                          <a:latin typeface="Century Gothic" panose="020B0502020202020204" pitchFamily="34" charset="0"/>
                        </a:rPr>
                        <a:t>(the) television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wardrobe</a:t>
                      </a:r>
                    </a:p>
                  </a:txBody>
                  <a:tcPr/>
                </a:tc>
                <a:tc>
                  <a:txBody>
                    <a:bodyPr/>
                    <a:lstStyle/>
                    <a:p>
                      <a:r>
                        <a:rPr lang="en-GB" sz="2400" b="1" dirty="0">
                          <a:solidFill>
                            <a:srgbClr val="002060"/>
                          </a:solidFill>
                          <a:latin typeface="Century Gothic" panose="020B0502020202020204" pitchFamily="34" charset="0"/>
                        </a:rPr>
                        <a:t>(the) thing</a:t>
                      </a:r>
                    </a:p>
                  </a:txBody>
                  <a:tcPr/>
                </a:tc>
                <a:tc>
                  <a:txBody>
                    <a:bodyPr/>
                    <a:lstStyle/>
                    <a:p>
                      <a:r>
                        <a:rPr lang="en-GB" sz="2400" b="1" dirty="0">
                          <a:solidFill>
                            <a:srgbClr val="002060"/>
                          </a:solidFill>
                          <a:latin typeface="Century Gothic" panose="020B0502020202020204" pitchFamily="34" charset="0"/>
                        </a:rPr>
                        <a:t>(the) room</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45669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1C574E8-CD7C-4E7F-92ED-917557670C90}"/>
              </a:ext>
            </a:extLst>
          </p:cNvPr>
          <p:cNvGraphicFramePr>
            <a:graphicFrameLocks noGrp="1"/>
          </p:cNvGraphicFramePr>
          <p:nvPr>
            <p:extLst>
              <p:ext uri="{D42A27DB-BD31-4B8C-83A1-F6EECF244321}">
                <p14:modId xmlns:p14="http://schemas.microsoft.com/office/powerpoint/2010/main" val="2189299829"/>
              </p:ext>
            </p:extLst>
          </p:nvPr>
        </p:nvGraphicFramePr>
        <p:xfrm>
          <a:off x="321974" y="1495380"/>
          <a:ext cx="8767656" cy="5309346"/>
        </p:xfrm>
        <a:graphic>
          <a:graphicData uri="http://schemas.openxmlformats.org/drawingml/2006/table">
            <a:tbl>
              <a:tblPr firstRow="1" bandRow="1">
                <a:tableStyleId>{5940675A-B579-460E-94D1-54222C63F5DA}</a:tableStyleId>
              </a:tblPr>
              <a:tblGrid>
                <a:gridCol w="697281">
                  <a:extLst>
                    <a:ext uri="{9D8B030D-6E8A-4147-A177-3AD203B41FA5}">
                      <a16:colId xmlns:a16="http://schemas.microsoft.com/office/drawing/2014/main" val="2557869076"/>
                    </a:ext>
                  </a:extLst>
                </a:gridCol>
                <a:gridCol w="697281">
                  <a:extLst>
                    <a:ext uri="{9D8B030D-6E8A-4147-A177-3AD203B41FA5}">
                      <a16:colId xmlns:a16="http://schemas.microsoft.com/office/drawing/2014/main" val="3183828279"/>
                    </a:ext>
                  </a:extLst>
                </a:gridCol>
                <a:gridCol w="3623895">
                  <a:extLst>
                    <a:ext uri="{9D8B030D-6E8A-4147-A177-3AD203B41FA5}">
                      <a16:colId xmlns:a16="http://schemas.microsoft.com/office/drawing/2014/main" val="1844499000"/>
                    </a:ext>
                  </a:extLst>
                </a:gridCol>
                <a:gridCol w="3749199">
                  <a:extLst>
                    <a:ext uri="{9D8B030D-6E8A-4147-A177-3AD203B41FA5}">
                      <a16:colId xmlns:a16="http://schemas.microsoft.com/office/drawing/2014/main" val="2788998385"/>
                    </a:ext>
                  </a:extLst>
                </a:gridCol>
              </a:tblGrid>
              <a:tr h="747731">
                <a:tc>
                  <a:txBody>
                    <a:bodyPr/>
                    <a:lstStyle/>
                    <a:p>
                      <a:pPr algn="ctr"/>
                      <a:endParaRPr lang="en-GB" dirty="0"/>
                    </a:p>
                  </a:txBody>
                  <a:tcPr anchor="ctr"/>
                </a:tc>
                <a:tc>
                  <a:txBody>
                    <a:bodyPr/>
                    <a:lstStyle/>
                    <a:p>
                      <a:pPr algn="ctr"/>
                      <a:r>
                        <a:rPr lang="en-GB" dirty="0">
                          <a:latin typeface="Century Gothic" panose="020B0502020202020204" pitchFamily="34" charset="0"/>
                        </a:rPr>
                        <a:t>A|B</a:t>
                      </a:r>
                      <a:br>
                        <a:rPr lang="en-GB" dirty="0">
                          <a:latin typeface="Century Gothic" panose="020B0502020202020204" pitchFamily="34" charset="0"/>
                        </a:rPr>
                      </a:br>
                      <a:r>
                        <a:rPr lang="en-GB" dirty="0">
                          <a:latin typeface="Century Gothic" panose="020B0502020202020204" pitchFamily="34" charset="0"/>
                        </a:rPr>
                        <a:t>B|A</a:t>
                      </a:r>
                    </a:p>
                  </a:txBody>
                  <a:tcPr anchor="ctr"/>
                </a:tc>
                <a:tc>
                  <a:txBody>
                    <a:bodyPr/>
                    <a:lstStyle/>
                    <a:p>
                      <a:pPr algn="ctr"/>
                      <a:r>
                        <a:rPr lang="en-GB" sz="4800" b="1" dirty="0">
                          <a:latin typeface="Century Gothic" panose="020B0502020202020204" pitchFamily="34" charset="0"/>
                        </a:rPr>
                        <a:t>A</a:t>
                      </a:r>
                    </a:p>
                  </a:txBody>
                  <a:tcPr anchor="ctr"/>
                </a:tc>
                <a:tc>
                  <a:txBody>
                    <a:bodyPr/>
                    <a:lstStyle/>
                    <a:p>
                      <a:pPr algn="ctr"/>
                      <a:r>
                        <a:rPr lang="en-GB" sz="4800" b="1" dirty="0">
                          <a:latin typeface="Century Gothic" panose="020B0502020202020204" pitchFamily="34" charset="0"/>
                        </a:rPr>
                        <a:t>B</a:t>
                      </a:r>
                    </a:p>
                  </a:txBody>
                  <a:tcPr anchor="ctr"/>
                </a:tc>
                <a:extLst>
                  <a:ext uri="{0D108BD9-81ED-4DB2-BD59-A6C34878D82A}">
                    <a16:rowId xmlns:a16="http://schemas.microsoft.com/office/drawing/2014/main" val="1877551065"/>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01739324"/>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44532059"/>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55609592"/>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67709560"/>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97071837"/>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24614176"/>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extLst>
              <a:ext uri="{FF2B5EF4-FFF2-40B4-BE49-F238E27FC236}">
                <a16:creationId xmlns:a16="http://schemas.microsoft.com/office/drawing/2014/main" id="{74C22955-B3F2-4CF1-923D-C0DD043B27A0}"/>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i="0" u="none" strike="noStrike" dirty="0">
                <a:solidFill>
                  <a:srgbClr val="002060"/>
                </a:solidFill>
                <a:effectLst/>
                <a:latin typeface="Century Gothic" panose="020B0502020202020204" pitchFamily="34" charset="0"/>
              </a:rPr>
              <a:t>[A] </a:t>
            </a:r>
            <a:r>
              <a:rPr lang="en-GB" sz="2800" b="0" i="0" u="none" strike="noStrike" dirty="0" err="1">
                <a:solidFill>
                  <a:srgbClr val="002060"/>
                </a:solidFill>
                <a:effectLst/>
                <a:latin typeface="Century Gothic" panose="020B0502020202020204" pitchFamily="34" charset="0"/>
              </a:rPr>
              <a:t>Escucha</a:t>
            </a:r>
            <a:r>
              <a:rPr lang="en-GB" sz="2800" b="0" i="0" u="none" strike="noStrike" dirty="0">
                <a:solidFill>
                  <a:srgbClr val="002060"/>
                </a:solidFill>
                <a:effectLst/>
                <a:latin typeface="Century Gothic" panose="020B0502020202020204" pitchFamily="34" charset="0"/>
              </a:rPr>
              <a:t> y escribe el </a:t>
            </a:r>
            <a:r>
              <a:rPr lang="en-GB" sz="2800" b="0" i="0" u="none" strike="noStrike" dirty="0" err="1">
                <a:solidFill>
                  <a:srgbClr val="002060"/>
                </a:solidFill>
                <a:effectLst/>
                <a:latin typeface="Century Gothic" panose="020B0502020202020204" pitchFamily="34" charset="0"/>
              </a:rPr>
              <a:t>orden</a:t>
            </a:r>
            <a:r>
              <a:rPr lang="en-GB" sz="2800" b="0" i="0" u="none" strike="noStrike" dirty="0">
                <a:solidFill>
                  <a:srgbClr val="002060"/>
                </a:solidFill>
                <a:effectLst/>
                <a:latin typeface="Century Gothic" panose="020B0502020202020204" pitchFamily="34" charset="0"/>
              </a:rPr>
              <a:t>. ¿Es </a:t>
            </a:r>
            <a:r>
              <a:rPr lang="en-GB" sz="2800" b="1" i="0" u="none" strike="noStrike" dirty="0">
                <a:solidFill>
                  <a:srgbClr val="002060"/>
                </a:solidFill>
                <a:effectLst/>
                <a:latin typeface="Century Gothic" panose="020B0502020202020204" pitchFamily="34" charset="0"/>
              </a:rPr>
              <a:t>A B</a:t>
            </a:r>
            <a:r>
              <a:rPr lang="en-GB" sz="2800" b="0" i="0" u="none" strike="noStrike" dirty="0">
                <a:solidFill>
                  <a:srgbClr val="002060"/>
                </a:solidFill>
                <a:effectLst/>
                <a:latin typeface="Century Gothic" panose="020B0502020202020204" pitchFamily="34" charset="0"/>
              </a:rPr>
              <a:t> o </a:t>
            </a:r>
            <a:r>
              <a:rPr lang="en-GB" sz="2800" b="1" i="0" u="none" strike="noStrike" dirty="0">
                <a:solidFill>
                  <a:srgbClr val="002060"/>
                </a:solidFill>
                <a:effectLst/>
                <a:latin typeface="Century Gothic" panose="020B0502020202020204" pitchFamily="34" charset="0"/>
              </a:rPr>
              <a:t>B A</a:t>
            </a:r>
            <a:r>
              <a:rPr lang="en-GB" sz="2800" b="0" i="0" u="none" strike="noStrike" dirty="0">
                <a:solidFill>
                  <a:srgbClr val="002060"/>
                </a:solidFill>
                <a:effectLst/>
                <a:latin typeface="Century Gothic" panose="020B0502020202020204" pitchFamily="34" charset="0"/>
              </a:rPr>
              <a:t>? ✍. </a:t>
            </a:r>
            <a:endParaRPr sz="2800" b="1" i="0" u="none" strike="noStrike" cap="none" dirty="0">
              <a:solidFill>
                <a:srgbClr val="002060"/>
              </a:solidFill>
              <a:latin typeface="Century Gothic" panose="020B0502020202020204" pitchFamily="34" charset="0"/>
              <a:ea typeface="Calibri"/>
              <a:cs typeface="Calibri"/>
              <a:sym typeface="Calibri"/>
            </a:endParaRPr>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3">
            <a:alphaModFix/>
          </a:blip>
          <a:srcRect/>
          <a:stretch/>
        </p:blipFill>
        <p:spPr>
          <a:xfrm>
            <a:off x="9634329" y="3429000"/>
            <a:ext cx="2310572" cy="3221820"/>
          </a:xfrm>
          <a:prstGeom prst="rect">
            <a:avLst/>
          </a:prstGeom>
          <a:noFill/>
          <a:ln>
            <a:noFill/>
          </a:ln>
        </p:spPr>
      </p:pic>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pic>
        <p:nvPicPr>
          <p:cNvPr id="1026" name="Picture 2">
            <a:extLst>
              <a:ext uri="{FF2B5EF4-FFF2-40B4-BE49-F238E27FC236}">
                <a16:creationId xmlns:a16="http://schemas.microsoft.com/office/drawing/2014/main" id="{2922292F-1BC3-4B01-9A2B-6ED2C6F37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729" y="1604505"/>
            <a:ext cx="2309863" cy="173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BC1D71B-2730-490E-AE8D-5E1AD1D69F41}"/>
              </a:ext>
            </a:extLst>
          </p:cNvPr>
          <p:cNvSpPr txBox="1"/>
          <p:nvPr/>
        </p:nvSpPr>
        <p:spPr>
          <a:xfrm>
            <a:off x="2369350" y="6021611"/>
            <a:ext cx="1282723"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ci</a:t>
            </a:r>
            <a:r>
              <a:rPr lang="en-GB" sz="4000" dirty="0" err="1">
                <a:solidFill>
                  <a:srgbClr val="002060"/>
                </a:solidFill>
                <a:latin typeface="Century Gothic" panose="020B0502020202020204" pitchFamily="34" charset="0"/>
              </a:rPr>
              <a:t>en</a:t>
            </a:r>
            <a:endParaRPr lang="en-GB" sz="4000"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0F0EE88F-F69D-48AE-85D1-BCDA659E029C}"/>
              </a:ext>
            </a:extLst>
          </p:cNvPr>
          <p:cNvSpPr txBox="1"/>
          <p:nvPr/>
        </p:nvSpPr>
        <p:spPr>
          <a:xfrm>
            <a:off x="2065525" y="3788001"/>
            <a:ext cx="1846980"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que</a:t>
            </a:r>
            <a:r>
              <a:rPr lang="en-GB" sz="4000" dirty="0" err="1">
                <a:solidFill>
                  <a:srgbClr val="002060"/>
                </a:solidFill>
                <a:latin typeface="Century Gothic" panose="020B0502020202020204" pitchFamily="34" charset="0"/>
              </a:rPr>
              <a:t>do</a:t>
            </a:r>
            <a:endParaRPr lang="en-GB" sz="4000" dirty="0">
              <a:solidFill>
                <a:srgbClr val="002060"/>
              </a:solidFill>
              <a:latin typeface="Century Gothic" panose="020B0502020202020204" pitchFamily="34" charset="0"/>
            </a:endParaRPr>
          </a:p>
        </p:txBody>
      </p:sp>
      <p:sp>
        <p:nvSpPr>
          <p:cNvPr id="110" name="TextBox 109">
            <a:extLst>
              <a:ext uri="{FF2B5EF4-FFF2-40B4-BE49-F238E27FC236}">
                <a16:creationId xmlns:a16="http://schemas.microsoft.com/office/drawing/2014/main" id="{62C5F754-06B9-47B1-B6CE-F3374AE5D58D}"/>
              </a:ext>
            </a:extLst>
          </p:cNvPr>
          <p:cNvSpPr txBox="1"/>
          <p:nvPr/>
        </p:nvSpPr>
        <p:spPr>
          <a:xfrm>
            <a:off x="6220070" y="3819875"/>
            <a:ext cx="1529586"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ce</a:t>
            </a:r>
            <a:r>
              <a:rPr lang="en-GB" sz="4000" dirty="0" err="1">
                <a:solidFill>
                  <a:srgbClr val="002060"/>
                </a:solidFill>
                <a:latin typeface="Century Gothic" panose="020B0502020202020204" pitchFamily="34" charset="0"/>
              </a:rPr>
              <a:t>do</a:t>
            </a:r>
            <a:endParaRPr lang="en-GB" sz="4000" dirty="0">
              <a:solidFill>
                <a:srgbClr val="002060"/>
              </a:solidFill>
              <a:latin typeface="Century Gothic" panose="020B0502020202020204" pitchFamily="34" charset="0"/>
            </a:endParaRPr>
          </a:p>
        </p:txBody>
      </p:sp>
      <p:sp>
        <p:nvSpPr>
          <p:cNvPr id="111" name="TextBox 110">
            <a:extLst>
              <a:ext uri="{FF2B5EF4-FFF2-40B4-BE49-F238E27FC236}">
                <a16:creationId xmlns:a16="http://schemas.microsoft.com/office/drawing/2014/main" id="{FFE25FDD-1A4F-4C04-B7F0-3C2E8E919D9F}"/>
              </a:ext>
            </a:extLst>
          </p:cNvPr>
          <p:cNvSpPr txBox="1"/>
          <p:nvPr/>
        </p:nvSpPr>
        <p:spPr>
          <a:xfrm>
            <a:off x="6263035" y="6021611"/>
            <a:ext cx="1595310" cy="707886"/>
          </a:xfrm>
          <a:prstGeom prst="rect">
            <a:avLst/>
          </a:prstGeom>
          <a:noFill/>
        </p:spPr>
        <p:txBody>
          <a:bodyPr wrap="none" rtlCol="0">
            <a:spAutoFit/>
          </a:bodyPr>
          <a:lstStyle/>
          <a:p>
            <a:pPr algn="ctr"/>
            <a:r>
              <a:rPr lang="en-GB" sz="4000" b="1" dirty="0" err="1">
                <a:solidFill>
                  <a:srgbClr val="92D050"/>
                </a:solidFill>
                <a:latin typeface="Century Gothic" panose="020B0502020202020204" pitchFamily="34" charset="0"/>
              </a:rPr>
              <a:t>qui</a:t>
            </a:r>
            <a:r>
              <a:rPr lang="en-GB" sz="4000" dirty="0" err="1">
                <a:solidFill>
                  <a:srgbClr val="002060"/>
                </a:solidFill>
                <a:latin typeface="Century Gothic" panose="020B0502020202020204" pitchFamily="34" charset="0"/>
              </a:rPr>
              <a:t>én</a:t>
            </a:r>
            <a:endParaRPr lang="en-GB" sz="4000" dirty="0">
              <a:solidFill>
                <a:srgbClr val="002060"/>
              </a:solidFill>
              <a:latin typeface="Century Gothic" panose="020B0502020202020204" pitchFamily="34" charset="0"/>
            </a:endParaRPr>
          </a:p>
        </p:txBody>
      </p:sp>
      <p:sp>
        <p:nvSpPr>
          <p:cNvPr id="112" name="TextBox 111">
            <a:extLst>
              <a:ext uri="{FF2B5EF4-FFF2-40B4-BE49-F238E27FC236}">
                <a16:creationId xmlns:a16="http://schemas.microsoft.com/office/drawing/2014/main" id="{4A75171D-F2BC-4B50-AB4A-E518A4EEBD1B}"/>
              </a:ext>
            </a:extLst>
          </p:cNvPr>
          <p:cNvSpPr txBox="1"/>
          <p:nvPr/>
        </p:nvSpPr>
        <p:spPr>
          <a:xfrm>
            <a:off x="2217117" y="3046693"/>
            <a:ext cx="1632178"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qui</a:t>
            </a:r>
            <a:r>
              <a:rPr lang="en-GB" sz="4000" dirty="0" err="1">
                <a:solidFill>
                  <a:srgbClr val="002060"/>
                </a:solidFill>
                <a:latin typeface="Century Gothic" panose="020B0502020202020204" pitchFamily="34" charset="0"/>
              </a:rPr>
              <a:t>tar</a:t>
            </a:r>
            <a:endParaRPr lang="en-GB" sz="4000" dirty="0">
              <a:solidFill>
                <a:srgbClr val="002060"/>
              </a:solidFill>
              <a:latin typeface="Century Gothic" panose="020B0502020202020204" pitchFamily="34" charset="0"/>
            </a:endParaRPr>
          </a:p>
        </p:txBody>
      </p:sp>
      <p:sp>
        <p:nvSpPr>
          <p:cNvPr id="113" name="TextBox 112">
            <a:extLst>
              <a:ext uri="{FF2B5EF4-FFF2-40B4-BE49-F238E27FC236}">
                <a16:creationId xmlns:a16="http://schemas.microsoft.com/office/drawing/2014/main" id="{BF1A0198-91AF-4EF0-B939-CDD8AB556909}"/>
              </a:ext>
            </a:extLst>
          </p:cNvPr>
          <p:cNvSpPr txBox="1"/>
          <p:nvPr/>
        </p:nvSpPr>
        <p:spPr>
          <a:xfrm>
            <a:off x="2301982" y="4504956"/>
            <a:ext cx="1297150"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ce</a:t>
            </a:r>
            <a:r>
              <a:rPr lang="en-GB" sz="4000" dirty="0" err="1">
                <a:solidFill>
                  <a:srgbClr val="002060"/>
                </a:solidFill>
                <a:latin typeface="Century Gothic" panose="020B0502020202020204" pitchFamily="34" charset="0"/>
              </a:rPr>
              <a:t>ja</a:t>
            </a:r>
            <a:endParaRPr lang="en-GB" sz="4000" dirty="0">
              <a:solidFill>
                <a:srgbClr val="002060"/>
              </a:solidFill>
              <a:latin typeface="Century Gothic" panose="020B0502020202020204" pitchFamily="34" charset="0"/>
            </a:endParaRPr>
          </a:p>
        </p:txBody>
      </p:sp>
      <p:sp>
        <p:nvSpPr>
          <p:cNvPr id="114" name="TextBox 113">
            <a:extLst>
              <a:ext uri="{FF2B5EF4-FFF2-40B4-BE49-F238E27FC236}">
                <a16:creationId xmlns:a16="http://schemas.microsoft.com/office/drawing/2014/main" id="{04CFDBA9-3C08-44C1-A0D6-448B7428BE3E}"/>
              </a:ext>
            </a:extLst>
          </p:cNvPr>
          <p:cNvSpPr txBox="1"/>
          <p:nvPr/>
        </p:nvSpPr>
        <p:spPr>
          <a:xfrm>
            <a:off x="2301982" y="2276336"/>
            <a:ext cx="1971433" cy="707886"/>
          </a:xfrm>
          <a:prstGeom prst="rect">
            <a:avLst/>
          </a:prstGeom>
          <a:noFill/>
        </p:spPr>
        <p:txBody>
          <a:bodyPr wrap="square" rtlCol="0">
            <a:spAutoFit/>
          </a:bodyPr>
          <a:lstStyle/>
          <a:p>
            <a:r>
              <a:rPr lang="en-GB" sz="4000" b="1" dirty="0" err="1">
                <a:solidFill>
                  <a:srgbClr val="92D050"/>
                </a:solidFill>
                <a:latin typeface="Century Gothic" panose="020B0502020202020204" pitchFamily="34" charset="0"/>
              </a:rPr>
              <a:t>ce</a:t>
            </a:r>
            <a:r>
              <a:rPr lang="en-GB" sz="4000" dirty="0" err="1">
                <a:solidFill>
                  <a:srgbClr val="002060"/>
                </a:solidFill>
                <a:latin typeface="Century Gothic" panose="020B0502020202020204" pitchFamily="34" charset="0"/>
              </a:rPr>
              <a:t>na</a:t>
            </a:r>
            <a:endParaRPr lang="en-GB" sz="4000" dirty="0">
              <a:solidFill>
                <a:srgbClr val="002060"/>
              </a:solidFill>
              <a:latin typeface="Century Gothic" panose="020B0502020202020204" pitchFamily="34" charset="0"/>
            </a:endParaRPr>
          </a:p>
        </p:txBody>
      </p:sp>
      <p:sp>
        <p:nvSpPr>
          <p:cNvPr id="115" name="TextBox 114">
            <a:extLst>
              <a:ext uri="{FF2B5EF4-FFF2-40B4-BE49-F238E27FC236}">
                <a16:creationId xmlns:a16="http://schemas.microsoft.com/office/drawing/2014/main" id="{6E494A6E-9A6B-46E9-A8D7-F5CEB45D279D}"/>
              </a:ext>
            </a:extLst>
          </p:cNvPr>
          <p:cNvSpPr txBox="1"/>
          <p:nvPr/>
        </p:nvSpPr>
        <p:spPr>
          <a:xfrm>
            <a:off x="6263035" y="4527049"/>
            <a:ext cx="1614545"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que</a:t>
            </a:r>
            <a:r>
              <a:rPr lang="en-GB" sz="4000" dirty="0" err="1">
                <a:solidFill>
                  <a:srgbClr val="002060"/>
                </a:solidFill>
                <a:latin typeface="Century Gothic" panose="020B0502020202020204" pitchFamily="34" charset="0"/>
              </a:rPr>
              <a:t>ja</a:t>
            </a:r>
            <a:endParaRPr lang="en-GB" sz="4000" dirty="0">
              <a:solidFill>
                <a:srgbClr val="002060"/>
              </a:solidFill>
              <a:latin typeface="Century Gothic" panose="020B0502020202020204" pitchFamily="34" charset="0"/>
            </a:endParaRPr>
          </a:p>
        </p:txBody>
      </p:sp>
      <p:sp>
        <p:nvSpPr>
          <p:cNvPr id="116" name="TextBox 115">
            <a:extLst>
              <a:ext uri="{FF2B5EF4-FFF2-40B4-BE49-F238E27FC236}">
                <a16:creationId xmlns:a16="http://schemas.microsoft.com/office/drawing/2014/main" id="{218A4DF3-5134-49F6-8B6E-15F21BD0EE8A}"/>
              </a:ext>
            </a:extLst>
          </p:cNvPr>
          <p:cNvSpPr txBox="1"/>
          <p:nvPr/>
        </p:nvSpPr>
        <p:spPr>
          <a:xfrm>
            <a:off x="6327471" y="3070251"/>
            <a:ext cx="1314784"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ci</a:t>
            </a:r>
            <a:r>
              <a:rPr lang="en-GB" sz="4000" dirty="0" err="1">
                <a:solidFill>
                  <a:srgbClr val="002060"/>
                </a:solidFill>
                <a:latin typeface="Century Gothic" panose="020B0502020202020204" pitchFamily="34" charset="0"/>
              </a:rPr>
              <a:t>tar</a:t>
            </a:r>
            <a:endParaRPr lang="en-GB" sz="4000" dirty="0">
              <a:solidFill>
                <a:srgbClr val="002060"/>
              </a:solidFill>
              <a:latin typeface="Century Gothic" panose="020B0502020202020204" pitchFamily="34" charset="0"/>
            </a:endParaRPr>
          </a:p>
        </p:txBody>
      </p:sp>
      <p:sp>
        <p:nvSpPr>
          <p:cNvPr id="118" name="TextBox 117">
            <a:extLst>
              <a:ext uri="{FF2B5EF4-FFF2-40B4-BE49-F238E27FC236}">
                <a16:creationId xmlns:a16="http://schemas.microsoft.com/office/drawing/2014/main" id="{EAF9DD7B-AEC3-494E-B041-CB1F2DB865A4}"/>
              </a:ext>
            </a:extLst>
          </p:cNvPr>
          <p:cNvSpPr txBox="1"/>
          <p:nvPr/>
        </p:nvSpPr>
        <p:spPr>
          <a:xfrm>
            <a:off x="2154600" y="5304656"/>
            <a:ext cx="1694695"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que</a:t>
            </a:r>
            <a:r>
              <a:rPr lang="en-GB" sz="4000" dirty="0">
                <a:solidFill>
                  <a:srgbClr val="002060"/>
                </a:solidFill>
                <a:latin typeface="Century Gothic" panose="020B0502020202020204" pitchFamily="34" charset="0"/>
              </a:rPr>
              <a:t>so</a:t>
            </a: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146450" y="989004"/>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0" name="TextBox 9">
            <a:extLst>
              <a:ext uri="{FF2B5EF4-FFF2-40B4-BE49-F238E27FC236}">
                <a16:creationId xmlns:a16="http://schemas.microsoft.com/office/drawing/2014/main" id="{75DDDEE0-26F5-48D7-ABAB-695C4B319853}"/>
              </a:ext>
            </a:extLst>
          </p:cNvPr>
          <p:cNvSpPr txBox="1"/>
          <p:nvPr/>
        </p:nvSpPr>
        <p:spPr>
          <a:xfrm>
            <a:off x="10639736" y="2995756"/>
            <a:ext cx="1305165" cy="369332"/>
          </a:xfrm>
          <a:prstGeom prst="rect">
            <a:avLst/>
          </a:prstGeom>
          <a:solidFill>
            <a:schemeClr val="bg1"/>
          </a:solidFill>
        </p:spPr>
        <p:txBody>
          <a:bodyPr wrap="none" rtlCol="0">
            <a:spAutoFit/>
          </a:bodyPr>
          <a:lstStyle/>
          <a:p>
            <a:r>
              <a:rPr lang="en-GB" dirty="0">
                <a:solidFill>
                  <a:srgbClr val="002060"/>
                </a:solidFill>
                <a:latin typeface="Segoe Script" panose="030B0504020000000003" pitchFamily="66" charset="0"/>
              </a:rPr>
              <a:t>la </a:t>
            </a:r>
            <a:r>
              <a:rPr lang="en-GB" b="1" dirty="0">
                <a:solidFill>
                  <a:srgbClr val="002060"/>
                </a:solidFill>
                <a:latin typeface="Segoe Script" panose="030B0504020000000003" pitchFamily="66" charset="0"/>
              </a:rPr>
              <a:t>quena</a:t>
            </a:r>
          </a:p>
        </p:txBody>
      </p:sp>
      <p:pic>
        <p:nvPicPr>
          <p:cNvPr id="1028" name="Picture 4" descr="Cien, Por Ciento, Estadísticas, Dinero">
            <a:extLst>
              <a:ext uri="{FF2B5EF4-FFF2-40B4-BE49-F238E27FC236}">
                <a16:creationId xmlns:a16="http://schemas.microsoft.com/office/drawing/2014/main" id="{BD87BD5F-D9B7-4684-A367-2A6C21A9A6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792" t="12963" r="40326" b="50054"/>
          <a:stretch/>
        </p:blipFill>
        <p:spPr bwMode="auto">
          <a:xfrm>
            <a:off x="3912505" y="6075969"/>
            <a:ext cx="1005479" cy="54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jer, Niña, Cabeza, Silueta, Oms">
            <a:extLst>
              <a:ext uri="{FF2B5EF4-FFF2-40B4-BE49-F238E27FC236}">
                <a16:creationId xmlns:a16="http://schemas.microsoft.com/office/drawing/2014/main" id="{337523C2-43D5-44CC-BAC1-7A86AE369647}"/>
              </a:ext>
            </a:extLst>
          </p:cNvPr>
          <p:cNvPicPr>
            <a:picLocks noChangeAspect="1" noChangeArrowheads="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51354"/>
          <a:stretch/>
        </p:blipFill>
        <p:spPr bwMode="auto">
          <a:xfrm>
            <a:off x="8203010" y="6100288"/>
            <a:ext cx="677891" cy="629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so, Lácteos, Comida, Queso Suizo">
            <a:extLst>
              <a:ext uri="{FF2B5EF4-FFF2-40B4-BE49-F238E27FC236}">
                <a16:creationId xmlns:a16="http://schemas.microsoft.com/office/drawing/2014/main" id="{D0423F37-D641-4232-8B53-5561C1BD50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7022" y="5342958"/>
            <a:ext cx="1065213" cy="590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ris, Ojo, Cejas, Mujer, Verde">
            <a:extLst>
              <a:ext uri="{FF2B5EF4-FFF2-40B4-BE49-F238E27FC236}">
                <a16:creationId xmlns:a16="http://schemas.microsoft.com/office/drawing/2014/main" id="{5205BCAA-A1ED-4C24-8309-F777078F18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2505" y="4598288"/>
            <a:ext cx="976982" cy="61972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6E73DFBD-6DE3-4408-AF65-5BE28C9AD053}"/>
              </a:ext>
            </a:extLst>
          </p:cNvPr>
          <p:cNvCxnSpPr/>
          <p:nvPr/>
        </p:nvCxnSpPr>
        <p:spPr>
          <a:xfrm>
            <a:off x="4065931" y="4413729"/>
            <a:ext cx="167821" cy="27948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A3056EE-357A-4693-AC24-193BD6D33B2A}"/>
              </a:ext>
            </a:extLst>
          </p:cNvPr>
          <p:cNvSpPr txBox="1"/>
          <p:nvPr/>
        </p:nvSpPr>
        <p:spPr>
          <a:xfrm>
            <a:off x="6161215" y="2287870"/>
            <a:ext cx="1971433" cy="707886"/>
          </a:xfrm>
          <a:prstGeom prst="rect">
            <a:avLst/>
          </a:prstGeom>
          <a:noFill/>
        </p:spPr>
        <p:txBody>
          <a:bodyPr wrap="square" rtlCol="0">
            <a:spAutoFit/>
          </a:bodyPr>
          <a:lstStyle/>
          <a:p>
            <a:r>
              <a:rPr lang="en-GB" sz="4000" b="1" dirty="0" err="1">
                <a:solidFill>
                  <a:srgbClr val="92D050"/>
                </a:solidFill>
                <a:latin typeface="Century Gothic" panose="020B0502020202020204" pitchFamily="34" charset="0"/>
              </a:rPr>
              <a:t>que</a:t>
            </a:r>
            <a:r>
              <a:rPr lang="en-GB" sz="4000" dirty="0" err="1">
                <a:solidFill>
                  <a:srgbClr val="002060"/>
                </a:solidFill>
                <a:latin typeface="Century Gothic" panose="020B0502020202020204" pitchFamily="34" charset="0"/>
              </a:rPr>
              <a:t>na</a:t>
            </a:r>
            <a:endParaRPr lang="en-GB" sz="4000" dirty="0">
              <a:solidFill>
                <a:srgbClr val="002060"/>
              </a:solidFill>
              <a:latin typeface="Century Gothic" panose="020B0502020202020204" pitchFamily="34" charset="0"/>
            </a:endParaRPr>
          </a:p>
        </p:txBody>
      </p:sp>
      <p:sp>
        <p:nvSpPr>
          <p:cNvPr id="36" name="CustomShape 23">
            <a:hlinkClick r:id="" action="ppaction://noaction">
              <a:snd r:embed="rId12" name="4_6.wav"/>
            </a:hlinkClick>
            <a:extLst>
              <a:ext uri="{FF2B5EF4-FFF2-40B4-BE49-F238E27FC236}">
                <a16:creationId xmlns:a16="http://schemas.microsoft.com/office/drawing/2014/main" id="{5954E1D5-4302-4197-B0FB-DD364E764DD0}"/>
              </a:ext>
            </a:extLst>
          </p:cNvPr>
          <p:cNvSpPr/>
          <p:nvPr/>
        </p:nvSpPr>
        <p:spPr>
          <a:xfrm>
            <a:off x="470343" y="245071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7" name="CustomShape 24">
            <a:hlinkClick r:id="" action="ppaction://noaction">
              <a:snd r:embed="rId13" name="4_11.wav"/>
            </a:hlinkClick>
            <a:extLst>
              <a:ext uri="{FF2B5EF4-FFF2-40B4-BE49-F238E27FC236}">
                <a16:creationId xmlns:a16="http://schemas.microsoft.com/office/drawing/2014/main" id="{17A3B73C-AEBB-47CA-AFC3-58262267A859}"/>
              </a:ext>
            </a:extLst>
          </p:cNvPr>
          <p:cNvSpPr/>
          <p:nvPr/>
        </p:nvSpPr>
        <p:spPr>
          <a:xfrm>
            <a:off x="474781" y="314385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8" name="CustomShape 25">
            <a:hlinkClick r:id="" action="ppaction://noaction">
              <a:snd r:embed="rId14" name="4_7.wav"/>
            </a:hlinkClick>
            <a:extLst>
              <a:ext uri="{FF2B5EF4-FFF2-40B4-BE49-F238E27FC236}">
                <a16:creationId xmlns:a16="http://schemas.microsoft.com/office/drawing/2014/main" id="{3C706818-6BF7-4D2C-967F-CD3EC2807074}"/>
              </a:ext>
            </a:extLst>
          </p:cNvPr>
          <p:cNvSpPr/>
          <p:nvPr/>
        </p:nvSpPr>
        <p:spPr>
          <a:xfrm>
            <a:off x="474781" y="393061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9" name="CustomShape 26">
            <a:hlinkClick r:id="" action="ppaction://noaction">
              <a:snd r:embed="rId15" name="4_10.wav"/>
            </a:hlinkClick>
            <a:extLst>
              <a:ext uri="{FF2B5EF4-FFF2-40B4-BE49-F238E27FC236}">
                <a16:creationId xmlns:a16="http://schemas.microsoft.com/office/drawing/2014/main" id="{07BDF695-0452-41DA-8D26-B8FA5439E055}"/>
              </a:ext>
            </a:extLst>
          </p:cNvPr>
          <p:cNvSpPr/>
          <p:nvPr/>
        </p:nvSpPr>
        <p:spPr>
          <a:xfrm>
            <a:off x="474781" y="470829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0" name="CustomShape 27">
            <a:hlinkClick r:id="" action="ppaction://noaction">
              <a:snd r:embed="rId16" name="4_8.wav"/>
            </a:hlinkClick>
            <a:extLst>
              <a:ext uri="{FF2B5EF4-FFF2-40B4-BE49-F238E27FC236}">
                <a16:creationId xmlns:a16="http://schemas.microsoft.com/office/drawing/2014/main" id="{D76ECC64-DD7D-4F98-890B-8FDF3785272C}"/>
              </a:ext>
            </a:extLst>
          </p:cNvPr>
          <p:cNvSpPr/>
          <p:nvPr/>
        </p:nvSpPr>
        <p:spPr>
          <a:xfrm>
            <a:off x="451169" y="542394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7">
            <a:hlinkClick r:id="" action="ppaction://noaction">
              <a:snd r:embed="rId17" name="4_9.wav"/>
            </a:hlinkClick>
            <a:extLst>
              <a:ext uri="{FF2B5EF4-FFF2-40B4-BE49-F238E27FC236}">
                <a16:creationId xmlns:a16="http://schemas.microsoft.com/office/drawing/2014/main" id="{088089C8-1169-49FC-9B41-AAA6726A0488}"/>
              </a:ext>
            </a:extLst>
          </p:cNvPr>
          <p:cNvSpPr/>
          <p:nvPr/>
        </p:nvSpPr>
        <p:spPr>
          <a:xfrm>
            <a:off x="470343" y="618791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2" name="TextBox 41">
            <a:extLst>
              <a:ext uri="{FF2B5EF4-FFF2-40B4-BE49-F238E27FC236}">
                <a16:creationId xmlns:a16="http://schemas.microsoft.com/office/drawing/2014/main" id="{9646CE01-889D-4E41-A2F4-027216DB5E36}"/>
              </a:ext>
            </a:extLst>
          </p:cNvPr>
          <p:cNvSpPr txBox="1"/>
          <p:nvPr/>
        </p:nvSpPr>
        <p:spPr>
          <a:xfrm>
            <a:off x="6296213" y="5268183"/>
            <a:ext cx="1377300"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ce</a:t>
            </a:r>
            <a:r>
              <a:rPr lang="en-GB" sz="4000" dirty="0" err="1">
                <a:solidFill>
                  <a:srgbClr val="002060"/>
                </a:solidFill>
                <a:latin typeface="Century Gothic" panose="020B0502020202020204" pitchFamily="34" charset="0"/>
              </a:rPr>
              <a:t>so</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5A50B30B-6CB2-4D61-A1DF-CFFA97056843}"/>
              </a:ext>
            </a:extLst>
          </p:cNvPr>
          <p:cNvSpPr/>
          <p:nvPr/>
        </p:nvSpPr>
        <p:spPr>
          <a:xfrm>
            <a:off x="1072886" y="2477746"/>
            <a:ext cx="676788" cy="400110"/>
          </a:xfrm>
          <a:prstGeom prst="rect">
            <a:avLst/>
          </a:prstGeom>
        </p:spPr>
        <p:txBody>
          <a:bodyPr wrap="none">
            <a:spAutoFit/>
          </a:bodyPr>
          <a:lstStyle/>
          <a:p>
            <a:r>
              <a:rPr lang="en-GB" sz="2000" b="1" dirty="0">
                <a:solidFill>
                  <a:srgbClr val="002060"/>
                </a:solidFill>
                <a:latin typeface="Century Gothic" panose="020B0502020202020204" pitchFamily="34" charset="0"/>
              </a:rPr>
              <a:t>A|B</a:t>
            </a:r>
            <a:endParaRPr lang="en-GB" sz="2000" b="1" dirty="0">
              <a:solidFill>
                <a:srgbClr val="002060"/>
              </a:solidFill>
            </a:endParaRPr>
          </a:p>
        </p:txBody>
      </p:sp>
      <p:sp>
        <p:nvSpPr>
          <p:cNvPr id="44" name="Rectangle 43">
            <a:extLst>
              <a:ext uri="{FF2B5EF4-FFF2-40B4-BE49-F238E27FC236}">
                <a16:creationId xmlns:a16="http://schemas.microsoft.com/office/drawing/2014/main" id="{CE109A2F-05B2-4A41-ACAB-83FAFB2CB510}"/>
              </a:ext>
            </a:extLst>
          </p:cNvPr>
          <p:cNvSpPr/>
          <p:nvPr/>
        </p:nvSpPr>
        <p:spPr>
          <a:xfrm>
            <a:off x="1037086" y="3180422"/>
            <a:ext cx="676788" cy="400110"/>
          </a:xfrm>
          <a:prstGeom prst="rect">
            <a:avLst/>
          </a:prstGeom>
        </p:spPr>
        <p:txBody>
          <a:bodyPr wrap="none">
            <a:spAutoFit/>
          </a:bodyPr>
          <a:lstStyle/>
          <a:p>
            <a:r>
              <a:rPr lang="en-GB" sz="2000" b="1" dirty="0">
                <a:solidFill>
                  <a:srgbClr val="002060"/>
                </a:solidFill>
                <a:latin typeface="Century Gothic" panose="020B0502020202020204" pitchFamily="34" charset="0"/>
              </a:rPr>
              <a:t>B|A</a:t>
            </a:r>
            <a:endParaRPr lang="en-GB" sz="2000" b="1" dirty="0">
              <a:solidFill>
                <a:srgbClr val="002060"/>
              </a:solidFill>
            </a:endParaRPr>
          </a:p>
        </p:txBody>
      </p:sp>
      <p:sp>
        <p:nvSpPr>
          <p:cNvPr id="45" name="Rectangle 44">
            <a:extLst>
              <a:ext uri="{FF2B5EF4-FFF2-40B4-BE49-F238E27FC236}">
                <a16:creationId xmlns:a16="http://schemas.microsoft.com/office/drawing/2014/main" id="{6C8C429C-DF9F-4B26-987A-1BCE80DAD4FE}"/>
              </a:ext>
            </a:extLst>
          </p:cNvPr>
          <p:cNvSpPr/>
          <p:nvPr/>
        </p:nvSpPr>
        <p:spPr>
          <a:xfrm>
            <a:off x="1037086" y="4010421"/>
            <a:ext cx="676788" cy="400110"/>
          </a:xfrm>
          <a:prstGeom prst="rect">
            <a:avLst/>
          </a:prstGeom>
        </p:spPr>
        <p:txBody>
          <a:bodyPr wrap="none">
            <a:spAutoFit/>
          </a:bodyPr>
          <a:lstStyle/>
          <a:p>
            <a:r>
              <a:rPr lang="en-GB" sz="2000" b="1" dirty="0">
                <a:solidFill>
                  <a:srgbClr val="002060"/>
                </a:solidFill>
                <a:latin typeface="Century Gothic" panose="020B0502020202020204" pitchFamily="34" charset="0"/>
              </a:rPr>
              <a:t>B|A</a:t>
            </a:r>
            <a:endParaRPr lang="en-GB" sz="2000" b="1" dirty="0">
              <a:solidFill>
                <a:srgbClr val="002060"/>
              </a:solidFill>
            </a:endParaRPr>
          </a:p>
        </p:txBody>
      </p:sp>
      <p:sp>
        <p:nvSpPr>
          <p:cNvPr id="46" name="Rectangle 45">
            <a:extLst>
              <a:ext uri="{FF2B5EF4-FFF2-40B4-BE49-F238E27FC236}">
                <a16:creationId xmlns:a16="http://schemas.microsoft.com/office/drawing/2014/main" id="{C9CB7DFF-E815-4A42-A35A-BE616A311DBF}"/>
              </a:ext>
            </a:extLst>
          </p:cNvPr>
          <p:cNvSpPr/>
          <p:nvPr/>
        </p:nvSpPr>
        <p:spPr>
          <a:xfrm>
            <a:off x="1050169" y="4702719"/>
            <a:ext cx="676788" cy="400110"/>
          </a:xfrm>
          <a:prstGeom prst="rect">
            <a:avLst/>
          </a:prstGeom>
        </p:spPr>
        <p:txBody>
          <a:bodyPr wrap="none">
            <a:spAutoFit/>
          </a:bodyPr>
          <a:lstStyle/>
          <a:p>
            <a:r>
              <a:rPr lang="en-GB" sz="2000" b="1" dirty="0">
                <a:solidFill>
                  <a:srgbClr val="002060"/>
                </a:solidFill>
                <a:latin typeface="Century Gothic" panose="020B0502020202020204" pitchFamily="34" charset="0"/>
              </a:rPr>
              <a:t>B|A</a:t>
            </a:r>
            <a:endParaRPr lang="en-GB" sz="2000" b="1" dirty="0">
              <a:solidFill>
                <a:srgbClr val="002060"/>
              </a:solidFill>
            </a:endParaRPr>
          </a:p>
        </p:txBody>
      </p:sp>
      <p:sp>
        <p:nvSpPr>
          <p:cNvPr id="47" name="Rectangle 46">
            <a:extLst>
              <a:ext uri="{FF2B5EF4-FFF2-40B4-BE49-F238E27FC236}">
                <a16:creationId xmlns:a16="http://schemas.microsoft.com/office/drawing/2014/main" id="{96411973-A7AF-4255-983E-E9640C0A5AB2}"/>
              </a:ext>
            </a:extLst>
          </p:cNvPr>
          <p:cNvSpPr/>
          <p:nvPr/>
        </p:nvSpPr>
        <p:spPr>
          <a:xfrm>
            <a:off x="1049926" y="5458544"/>
            <a:ext cx="676788" cy="400110"/>
          </a:xfrm>
          <a:prstGeom prst="rect">
            <a:avLst/>
          </a:prstGeom>
        </p:spPr>
        <p:txBody>
          <a:bodyPr wrap="none">
            <a:spAutoFit/>
          </a:bodyPr>
          <a:lstStyle/>
          <a:p>
            <a:r>
              <a:rPr lang="en-GB" sz="2000" b="1" dirty="0">
                <a:solidFill>
                  <a:srgbClr val="002060"/>
                </a:solidFill>
                <a:latin typeface="Century Gothic" panose="020B0502020202020204" pitchFamily="34" charset="0"/>
              </a:rPr>
              <a:t>A|B</a:t>
            </a:r>
            <a:endParaRPr lang="en-GB" sz="2000" b="1" dirty="0">
              <a:solidFill>
                <a:srgbClr val="002060"/>
              </a:solidFill>
            </a:endParaRPr>
          </a:p>
        </p:txBody>
      </p:sp>
      <p:sp>
        <p:nvSpPr>
          <p:cNvPr id="48" name="Rectangle 47">
            <a:extLst>
              <a:ext uri="{FF2B5EF4-FFF2-40B4-BE49-F238E27FC236}">
                <a16:creationId xmlns:a16="http://schemas.microsoft.com/office/drawing/2014/main" id="{528DBDE0-E827-49D3-A3A6-3826782467B2}"/>
              </a:ext>
            </a:extLst>
          </p:cNvPr>
          <p:cNvSpPr/>
          <p:nvPr/>
        </p:nvSpPr>
        <p:spPr>
          <a:xfrm>
            <a:off x="1054426" y="6244896"/>
            <a:ext cx="676788" cy="400110"/>
          </a:xfrm>
          <a:prstGeom prst="rect">
            <a:avLst/>
          </a:prstGeom>
        </p:spPr>
        <p:txBody>
          <a:bodyPr wrap="none">
            <a:spAutoFit/>
          </a:bodyPr>
          <a:lstStyle/>
          <a:p>
            <a:r>
              <a:rPr lang="en-GB" sz="2000" b="1" dirty="0">
                <a:solidFill>
                  <a:srgbClr val="002060"/>
                </a:solidFill>
                <a:latin typeface="Century Gothic" panose="020B0502020202020204" pitchFamily="34" charset="0"/>
              </a:rPr>
              <a:t>B|A</a:t>
            </a:r>
            <a:endParaRPr lang="en-GB" sz="2000" b="1" dirty="0">
              <a:solidFill>
                <a:srgbClr val="002060"/>
              </a:solidFill>
            </a:endParaRPr>
          </a:p>
        </p:txBody>
      </p:sp>
      <p:pic>
        <p:nvPicPr>
          <p:cNvPr id="49" name="Picture 48">
            <a:extLst>
              <a:ext uri="{FF2B5EF4-FFF2-40B4-BE49-F238E27FC236}">
                <a16:creationId xmlns:a16="http://schemas.microsoft.com/office/drawing/2014/main" id="{8F6881F5-8C95-4D1B-8821-84CBCAE07AA3}"/>
              </a:ext>
            </a:extLst>
          </p:cNvPr>
          <p:cNvPicPr>
            <a:picLocks noChangeAspect="1"/>
          </p:cNvPicPr>
          <p:nvPr/>
        </p:nvPicPr>
        <p:blipFill>
          <a:blip r:embed="rId18"/>
          <a:stretch>
            <a:fillRect/>
          </a:stretch>
        </p:blipFill>
        <p:spPr>
          <a:xfrm>
            <a:off x="4213443" y="2225556"/>
            <a:ext cx="1076927" cy="834666"/>
          </a:xfrm>
          <a:prstGeom prst="rect">
            <a:avLst/>
          </a:prstGeom>
        </p:spPr>
      </p:pic>
      <p:sp>
        <p:nvSpPr>
          <p:cNvPr id="6" name="TextBox 5">
            <a:extLst>
              <a:ext uri="{FF2B5EF4-FFF2-40B4-BE49-F238E27FC236}">
                <a16:creationId xmlns:a16="http://schemas.microsoft.com/office/drawing/2014/main" id="{D5CE1F32-DFE9-42E9-B608-7018AA1E5C7E}"/>
              </a:ext>
            </a:extLst>
          </p:cNvPr>
          <p:cNvSpPr txBox="1"/>
          <p:nvPr/>
        </p:nvSpPr>
        <p:spPr>
          <a:xfrm>
            <a:off x="7749655" y="5658599"/>
            <a:ext cx="126591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stop]</a:t>
            </a:r>
          </a:p>
        </p:txBody>
      </p:sp>
      <p:sp>
        <p:nvSpPr>
          <p:cNvPr id="51" name="TextBox 50">
            <a:extLst>
              <a:ext uri="{FF2B5EF4-FFF2-40B4-BE49-F238E27FC236}">
                <a16:creationId xmlns:a16="http://schemas.microsoft.com/office/drawing/2014/main" id="{9AD765DD-9F3D-49BB-80D8-A4C381B67811}"/>
              </a:ext>
            </a:extLst>
          </p:cNvPr>
          <p:cNvSpPr txBox="1"/>
          <p:nvPr/>
        </p:nvSpPr>
        <p:spPr>
          <a:xfrm>
            <a:off x="7577914" y="4956234"/>
            <a:ext cx="174511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[complaint]</a:t>
            </a:r>
          </a:p>
        </p:txBody>
      </p:sp>
      <p:sp>
        <p:nvSpPr>
          <p:cNvPr id="52" name="TextBox 51">
            <a:extLst>
              <a:ext uri="{FF2B5EF4-FFF2-40B4-BE49-F238E27FC236}">
                <a16:creationId xmlns:a16="http://schemas.microsoft.com/office/drawing/2014/main" id="{868322E8-88EF-46BC-9B14-CA53FD1EEE6B}"/>
              </a:ext>
            </a:extLst>
          </p:cNvPr>
          <p:cNvSpPr txBox="1"/>
          <p:nvPr/>
        </p:nvSpPr>
        <p:spPr>
          <a:xfrm>
            <a:off x="7908999" y="4189184"/>
            <a:ext cx="126591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cede]</a:t>
            </a:r>
          </a:p>
        </p:txBody>
      </p:sp>
      <p:sp>
        <p:nvSpPr>
          <p:cNvPr id="53" name="TextBox 52">
            <a:extLst>
              <a:ext uri="{FF2B5EF4-FFF2-40B4-BE49-F238E27FC236}">
                <a16:creationId xmlns:a16="http://schemas.microsoft.com/office/drawing/2014/main" id="{958A806A-FF65-46F2-98FC-EAD1A6461A05}"/>
              </a:ext>
            </a:extLst>
          </p:cNvPr>
          <p:cNvSpPr txBox="1"/>
          <p:nvPr/>
        </p:nvSpPr>
        <p:spPr>
          <a:xfrm>
            <a:off x="4308312" y="4173818"/>
            <a:ext cx="126591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keep]</a:t>
            </a:r>
          </a:p>
        </p:txBody>
      </p:sp>
      <p:sp>
        <p:nvSpPr>
          <p:cNvPr id="54" name="TextBox 53">
            <a:extLst>
              <a:ext uri="{FF2B5EF4-FFF2-40B4-BE49-F238E27FC236}">
                <a16:creationId xmlns:a16="http://schemas.microsoft.com/office/drawing/2014/main" id="{BA13FCFA-15B6-4E36-A3D6-2A71B26120A5}"/>
              </a:ext>
            </a:extLst>
          </p:cNvPr>
          <p:cNvSpPr txBox="1"/>
          <p:nvPr/>
        </p:nvSpPr>
        <p:spPr>
          <a:xfrm>
            <a:off x="7261552" y="3497883"/>
            <a:ext cx="2804799" cy="338554"/>
          </a:xfrm>
          <a:prstGeom prst="rect">
            <a:avLst/>
          </a:prstGeom>
          <a:noFill/>
        </p:spPr>
        <p:txBody>
          <a:bodyPr wrap="square" rtlCol="0">
            <a:spAutoFit/>
          </a:bodyPr>
          <a:lstStyle/>
          <a:p>
            <a:r>
              <a:rPr lang="en-GB" sz="1600" dirty="0">
                <a:solidFill>
                  <a:srgbClr val="002060"/>
                </a:solidFill>
                <a:latin typeface="Century Gothic" panose="020B0502020202020204" pitchFamily="34" charset="0"/>
              </a:rPr>
              <a:t>[to make a date]</a:t>
            </a:r>
          </a:p>
        </p:txBody>
      </p:sp>
      <p:sp>
        <p:nvSpPr>
          <p:cNvPr id="55" name="TextBox 54">
            <a:extLst>
              <a:ext uri="{FF2B5EF4-FFF2-40B4-BE49-F238E27FC236}">
                <a16:creationId xmlns:a16="http://schemas.microsoft.com/office/drawing/2014/main" id="{0B12E0C6-AC1D-43E1-9A50-7F2303D0643E}"/>
              </a:ext>
            </a:extLst>
          </p:cNvPr>
          <p:cNvSpPr txBox="1"/>
          <p:nvPr/>
        </p:nvSpPr>
        <p:spPr>
          <a:xfrm>
            <a:off x="3912505" y="3447462"/>
            <a:ext cx="17026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take off]</a:t>
            </a:r>
          </a:p>
        </p:txBody>
      </p:sp>
    </p:spTree>
    <p:extLst>
      <p:ext uri="{BB962C8B-B14F-4D97-AF65-F5344CB8AC3E}">
        <p14:creationId xmlns:p14="http://schemas.microsoft.com/office/powerpoint/2010/main" val="4383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4"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i="0" u="none" strike="noStrike" dirty="0">
                <a:solidFill>
                  <a:srgbClr val="002060"/>
                </a:solidFill>
                <a:effectLst/>
                <a:latin typeface="Century Gothic" panose="020B0502020202020204" pitchFamily="34" charset="0"/>
              </a:rPr>
              <a:t>[A] </a:t>
            </a:r>
            <a:r>
              <a:rPr lang="en-GB" sz="2800" b="0" i="0" u="none" strike="noStrike" dirty="0">
                <a:solidFill>
                  <a:srgbClr val="002060"/>
                </a:solidFill>
                <a:effectLst/>
                <a:latin typeface="Century Gothic" panose="020B0502020202020204" pitchFamily="34" charset="0"/>
              </a:rPr>
              <a:t>Escucha a </a:t>
            </a:r>
            <a:r>
              <a:rPr lang="en-GB" sz="2800" b="0" i="0" u="none" strike="noStrike" dirty="0" err="1">
                <a:solidFill>
                  <a:srgbClr val="002060"/>
                </a:solidFill>
                <a:effectLst/>
                <a:latin typeface="Century Gothic" panose="020B0502020202020204" pitchFamily="34" charset="0"/>
              </a:rPr>
              <a:t>tu</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compañero</a:t>
            </a:r>
            <a:r>
              <a:rPr lang="en-GB" sz="2800" b="0" i="0" u="none" strike="noStrike" dirty="0">
                <a:solidFill>
                  <a:srgbClr val="002060"/>
                </a:solidFill>
                <a:effectLst/>
                <a:latin typeface="Century Gothic" panose="020B0502020202020204" pitchFamily="34" charset="0"/>
              </a:rPr>
              <a:t>/a y escribe ✍. </a:t>
            </a:r>
            <a:endParaRPr sz="2800" b="1" i="0" u="none" strike="noStrike" cap="none" dirty="0">
              <a:solidFill>
                <a:srgbClr val="002060"/>
              </a:solidFill>
              <a:latin typeface="Century Gothic" panose="020B0502020202020204" pitchFamily="34" charset="0"/>
              <a:ea typeface="Calibri"/>
              <a:cs typeface="Calibri"/>
              <a:sym typeface="Calibri"/>
            </a:endParaRPr>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4">
            <a:alphaModFix/>
          </a:blip>
          <a:srcRect/>
          <a:stretch/>
        </p:blipFill>
        <p:spPr>
          <a:xfrm>
            <a:off x="9634329" y="3429000"/>
            <a:ext cx="2310572" cy="3221820"/>
          </a:xfrm>
          <a:prstGeom prst="rect">
            <a:avLst/>
          </a:prstGeom>
          <a:noFill/>
          <a:ln>
            <a:noFill/>
          </a:ln>
        </p:spPr>
      </p:pic>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pic>
        <p:nvPicPr>
          <p:cNvPr id="1026" name="Picture 2">
            <a:extLst>
              <a:ext uri="{FF2B5EF4-FFF2-40B4-BE49-F238E27FC236}">
                <a16:creationId xmlns:a16="http://schemas.microsoft.com/office/drawing/2014/main" id="{2922292F-1BC3-4B01-9A2B-6ED2C6F37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1729" y="1604505"/>
            <a:ext cx="2309863" cy="173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BC1D71B-2730-490E-AE8D-5E1AD1D69F41}"/>
              </a:ext>
            </a:extLst>
          </p:cNvPr>
          <p:cNvSpPr txBox="1"/>
          <p:nvPr/>
        </p:nvSpPr>
        <p:spPr>
          <a:xfrm>
            <a:off x="383856" y="2229554"/>
            <a:ext cx="1282723"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ci</a:t>
            </a:r>
            <a:r>
              <a:rPr lang="en-GB" sz="4000" dirty="0" err="1">
                <a:solidFill>
                  <a:srgbClr val="002060"/>
                </a:solidFill>
                <a:latin typeface="Century Gothic" panose="020B0502020202020204" pitchFamily="34" charset="0"/>
              </a:rPr>
              <a:t>en</a:t>
            </a:r>
            <a:endParaRPr lang="en-GB" sz="4000"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0F0EE88F-F69D-48AE-85D1-BCDA659E029C}"/>
              </a:ext>
            </a:extLst>
          </p:cNvPr>
          <p:cNvSpPr txBox="1"/>
          <p:nvPr/>
        </p:nvSpPr>
        <p:spPr>
          <a:xfrm>
            <a:off x="3435703" y="1730744"/>
            <a:ext cx="1846980"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que</a:t>
            </a:r>
            <a:r>
              <a:rPr lang="en-GB" sz="4000" dirty="0" err="1">
                <a:solidFill>
                  <a:srgbClr val="002060"/>
                </a:solidFill>
                <a:latin typeface="Century Gothic" panose="020B0502020202020204" pitchFamily="34" charset="0"/>
              </a:rPr>
              <a:t>do</a:t>
            </a:r>
            <a:endParaRPr lang="en-GB" sz="4000" dirty="0">
              <a:solidFill>
                <a:srgbClr val="002060"/>
              </a:solidFill>
              <a:latin typeface="Century Gothic" panose="020B0502020202020204" pitchFamily="34" charset="0"/>
            </a:endParaRPr>
          </a:p>
        </p:txBody>
      </p:sp>
      <p:sp>
        <p:nvSpPr>
          <p:cNvPr id="110" name="TextBox 109">
            <a:extLst>
              <a:ext uri="{FF2B5EF4-FFF2-40B4-BE49-F238E27FC236}">
                <a16:creationId xmlns:a16="http://schemas.microsoft.com/office/drawing/2014/main" id="{62C5F754-06B9-47B1-B6CE-F3374AE5D58D}"/>
              </a:ext>
            </a:extLst>
          </p:cNvPr>
          <p:cNvSpPr txBox="1"/>
          <p:nvPr/>
        </p:nvSpPr>
        <p:spPr>
          <a:xfrm>
            <a:off x="476390" y="3794575"/>
            <a:ext cx="1529586"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ce</a:t>
            </a:r>
            <a:r>
              <a:rPr lang="en-GB" sz="4000" dirty="0" err="1">
                <a:solidFill>
                  <a:srgbClr val="002060"/>
                </a:solidFill>
                <a:latin typeface="Century Gothic" panose="020B0502020202020204" pitchFamily="34" charset="0"/>
              </a:rPr>
              <a:t>do</a:t>
            </a:r>
            <a:endParaRPr lang="en-GB" sz="4000" dirty="0">
              <a:solidFill>
                <a:srgbClr val="002060"/>
              </a:solidFill>
              <a:latin typeface="Century Gothic" panose="020B0502020202020204" pitchFamily="34" charset="0"/>
            </a:endParaRPr>
          </a:p>
        </p:txBody>
      </p:sp>
      <p:sp>
        <p:nvSpPr>
          <p:cNvPr id="111" name="TextBox 110">
            <a:extLst>
              <a:ext uri="{FF2B5EF4-FFF2-40B4-BE49-F238E27FC236}">
                <a16:creationId xmlns:a16="http://schemas.microsoft.com/office/drawing/2014/main" id="{FFE25FDD-1A4F-4C04-B7F0-3C2E8E919D9F}"/>
              </a:ext>
            </a:extLst>
          </p:cNvPr>
          <p:cNvSpPr txBox="1"/>
          <p:nvPr/>
        </p:nvSpPr>
        <p:spPr>
          <a:xfrm>
            <a:off x="6212806" y="2144238"/>
            <a:ext cx="1595310" cy="707886"/>
          </a:xfrm>
          <a:prstGeom prst="rect">
            <a:avLst/>
          </a:prstGeom>
          <a:noFill/>
        </p:spPr>
        <p:txBody>
          <a:bodyPr wrap="none" rtlCol="0">
            <a:spAutoFit/>
          </a:bodyPr>
          <a:lstStyle/>
          <a:p>
            <a:pPr algn="ctr"/>
            <a:r>
              <a:rPr lang="en-GB" sz="4000" b="1" dirty="0" err="1">
                <a:solidFill>
                  <a:srgbClr val="92D050"/>
                </a:solidFill>
                <a:latin typeface="Century Gothic" panose="020B0502020202020204" pitchFamily="34" charset="0"/>
              </a:rPr>
              <a:t>qui</a:t>
            </a:r>
            <a:r>
              <a:rPr lang="en-GB" sz="4000" dirty="0" err="1">
                <a:solidFill>
                  <a:srgbClr val="002060"/>
                </a:solidFill>
                <a:latin typeface="Century Gothic" panose="020B0502020202020204" pitchFamily="34" charset="0"/>
              </a:rPr>
              <a:t>én</a:t>
            </a:r>
            <a:endParaRPr lang="en-GB" sz="4000" dirty="0">
              <a:solidFill>
                <a:srgbClr val="002060"/>
              </a:solidFill>
              <a:latin typeface="Century Gothic" panose="020B0502020202020204" pitchFamily="34" charset="0"/>
            </a:endParaRPr>
          </a:p>
        </p:txBody>
      </p:sp>
      <p:sp>
        <p:nvSpPr>
          <p:cNvPr id="112" name="TextBox 111">
            <a:extLst>
              <a:ext uri="{FF2B5EF4-FFF2-40B4-BE49-F238E27FC236}">
                <a16:creationId xmlns:a16="http://schemas.microsoft.com/office/drawing/2014/main" id="{4A75171D-F2BC-4B50-AB4A-E518A4EEBD1B}"/>
              </a:ext>
            </a:extLst>
          </p:cNvPr>
          <p:cNvSpPr txBox="1"/>
          <p:nvPr/>
        </p:nvSpPr>
        <p:spPr>
          <a:xfrm>
            <a:off x="2061909" y="2719343"/>
            <a:ext cx="1632178"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qui</a:t>
            </a:r>
            <a:r>
              <a:rPr lang="en-GB" sz="4000" dirty="0" err="1">
                <a:solidFill>
                  <a:srgbClr val="002060"/>
                </a:solidFill>
                <a:latin typeface="Century Gothic" panose="020B0502020202020204" pitchFamily="34" charset="0"/>
              </a:rPr>
              <a:t>tar</a:t>
            </a:r>
            <a:endParaRPr lang="en-GB" sz="4000" dirty="0">
              <a:solidFill>
                <a:srgbClr val="002060"/>
              </a:solidFill>
              <a:latin typeface="Century Gothic" panose="020B0502020202020204" pitchFamily="34" charset="0"/>
            </a:endParaRPr>
          </a:p>
        </p:txBody>
      </p:sp>
      <p:sp>
        <p:nvSpPr>
          <p:cNvPr id="113" name="TextBox 112">
            <a:extLst>
              <a:ext uri="{FF2B5EF4-FFF2-40B4-BE49-F238E27FC236}">
                <a16:creationId xmlns:a16="http://schemas.microsoft.com/office/drawing/2014/main" id="{BF1A0198-91AF-4EF0-B939-CDD8AB556909}"/>
              </a:ext>
            </a:extLst>
          </p:cNvPr>
          <p:cNvSpPr txBox="1"/>
          <p:nvPr/>
        </p:nvSpPr>
        <p:spPr>
          <a:xfrm>
            <a:off x="973149" y="4962309"/>
            <a:ext cx="1297150"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ce</a:t>
            </a:r>
            <a:r>
              <a:rPr lang="en-GB" sz="4000" dirty="0" err="1">
                <a:solidFill>
                  <a:srgbClr val="002060"/>
                </a:solidFill>
                <a:latin typeface="Century Gothic" panose="020B0502020202020204" pitchFamily="34" charset="0"/>
              </a:rPr>
              <a:t>ja</a:t>
            </a:r>
            <a:endParaRPr lang="en-GB" sz="4000" dirty="0">
              <a:solidFill>
                <a:srgbClr val="002060"/>
              </a:solidFill>
              <a:latin typeface="Century Gothic" panose="020B0502020202020204" pitchFamily="34" charset="0"/>
            </a:endParaRPr>
          </a:p>
        </p:txBody>
      </p:sp>
      <p:sp>
        <p:nvSpPr>
          <p:cNvPr id="114" name="TextBox 113">
            <a:extLst>
              <a:ext uri="{FF2B5EF4-FFF2-40B4-BE49-F238E27FC236}">
                <a16:creationId xmlns:a16="http://schemas.microsoft.com/office/drawing/2014/main" id="{04CFDBA9-3C08-44C1-A0D6-448B7428BE3E}"/>
              </a:ext>
            </a:extLst>
          </p:cNvPr>
          <p:cNvSpPr txBox="1"/>
          <p:nvPr/>
        </p:nvSpPr>
        <p:spPr>
          <a:xfrm>
            <a:off x="4226522" y="3119164"/>
            <a:ext cx="1971433" cy="707886"/>
          </a:xfrm>
          <a:prstGeom prst="rect">
            <a:avLst/>
          </a:prstGeom>
          <a:noFill/>
        </p:spPr>
        <p:txBody>
          <a:bodyPr wrap="square" rtlCol="0">
            <a:spAutoFit/>
          </a:bodyPr>
          <a:lstStyle/>
          <a:p>
            <a:r>
              <a:rPr lang="en-GB" sz="4000" b="1" dirty="0" err="1">
                <a:solidFill>
                  <a:srgbClr val="92D050"/>
                </a:solidFill>
                <a:latin typeface="Century Gothic" panose="020B0502020202020204" pitchFamily="34" charset="0"/>
              </a:rPr>
              <a:t>ce</a:t>
            </a:r>
            <a:r>
              <a:rPr lang="en-GB" sz="4000" dirty="0" err="1">
                <a:solidFill>
                  <a:srgbClr val="002060"/>
                </a:solidFill>
                <a:latin typeface="Century Gothic" panose="020B0502020202020204" pitchFamily="34" charset="0"/>
              </a:rPr>
              <a:t>so</a:t>
            </a:r>
            <a:endParaRPr lang="en-GB" sz="4000" dirty="0">
              <a:solidFill>
                <a:srgbClr val="002060"/>
              </a:solidFill>
              <a:latin typeface="Century Gothic" panose="020B0502020202020204" pitchFamily="34" charset="0"/>
            </a:endParaRPr>
          </a:p>
        </p:txBody>
      </p:sp>
      <p:sp>
        <p:nvSpPr>
          <p:cNvPr id="115" name="TextBox 114">
            <a:extLst>
              <a:ext uri="{FF2B5EF4-FFF2-40B4-BE49-F238E27FC236}">
                <a16:creationId xmlns:a16="http://schemas.microsoft.com/office/drawing/2014/main" id="{6E494A6E-9A6B-46E9-A8D7-F5CEB45D279D}"/>
              </a:ext>
            </a:extLst>
          </p:cNvPr>
          <p:cNvSpPr txBox="1"/>
          <p:nvPr/>
        </p:nvSpPr>
        <p:spPr>
          <a:xfrm>
            <a:off x="3832662" y="4533911"/>
            <a:ext cx="1614545"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que</a:t>
            </a:r>
            <a:r>
              <a:rPr lang="en-GB" sz="4000" dirty="0" err="1">
                <a:solidFill>
                  <a:srgbClr val="002060"/>
                </a:solidFill>
                <a:latin typeface="Century Gothic" panose="020B0502020202020204" pitchFamily="34" charset="0"/>
              </a:rPr>
              <a:t>ja</a:t>
            </a:r>
            <a:endParaRPr lang="en-GB" sz="4000" dirty="0">
              <a:solidFill>
                <a:srgbClr val="002060"/>
              </a:solidFill>
              <a:latin typeface="Century Gothic" panose="020B0502020202020204" pitchFamily="34" charset="0"/>
            </a:endParaRPr>
          </a:p>
        </p:txBody>
      </p:sp>
      <p:sp>
        <p:nvSpPr>
          <p:cNvPr id="116" name="TextBox 115">
            <a:extLst>
              <a:ext uri="{FF2B5EF4-FFF2-40B4-BE49-F238E27FC236}">
                <a16:creationId xmlns:a16="http://schemas.microsoft.com/office/drawing/2014/main" id="{218A4DF3-5134-49F6-8B6E-15F21BD0EE8A}"/>
              </a:ext>
            </a:extLst>
          </p:cNvPr>
          <p:cNvSpPr txBox="1"/>
          <p:nvPr/>
        </p:nvSpPr>
        <p:spPr>
          <a:xfrm>
            <a:off x="247099" y="6103651"/>
            <a:ext cx="1314784" cy="707886"/>
          </a:xfrm>
          <a:prstGeom prst="rect">
            <a:avLst/>
          </a:prstGeom>
          <a:noFill/>
        </p:spPr>
        <p:txBody>
          <a:bodyPr wrap="none" rtlCol="0">
            <a:spAutoFit/>
          </a:bodyPr>
          <a:lstStyle/>
          <a:p>
            <a:r>
              <a:rPr lang="en-GB" sz="4000" b="1" dirty="0" err="1">
                <a:solidFill>
                  <a:srgbClr val="92D050"/>
                </a:solidFill>
                <a:latin typeface="Century Gothic" panose="020B0502020202020204" pitchFamily="34" charset="0"/>
              </a:rPr>
              <a:t>ci</a:t>
            </a:r>
            <a:r>
              <a:rPr lang="en-GB" sz="4000" dirty="0" err="1">
                <a:solidFill>
                  <a:srgbClr val="002060"/>
                </a:solidFill>
                <a:latin typeface="Century Gothic" panose="020B0502020202020204" pitchFamily="34" charset="0"/>
              </a:rPr>
              <a:t>tar</a:t>
            </a:r>
            <a:endParaRPr lang="en-GB" sz="4000" dirty="0">
              <a:solidFill>
                <a:srgbClr val="002060"/>
              </a:solidFill>
              <a:latin typeface="Century Gothic" panose="020B0502020202020204" pitchFamily="34" charset="0"/>
            </a:endParaRPr>
          </a:p>
        </p:txBody>
      </p:sp>
      <p:sp>
        <p:nvSpPr>
          <p:cNvPr id="118" name="TextBox 117">
            <a:extLst>
              <a:ext uri="{FF2B5EF4-FFF2-40B4-BE49-F238E27FC236}">
                <a16:creationId xmlns:a16="http://schemas.microsoft.com/office/drawing/2014/main" id="{EAF9DD7B-AEC3-494E-B041-CB1F2DB865A4}"/>
              </a:ext>
            </a:extLst>
          </p:cNvPr>
          <p:cNvSpPr txBox="1"/>
          <p:nvPr/>
        </p:nvSpPr>
        <p:spPr>
          <a:xfrm>
            <a:off x="6361263" y="4743098"/>
            <a:ext cx="1694695"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que</a:t>
            </a:r>
            <a:r>
              <a:rPr lang="en-GB" sz="4000" dirty="0">
                <a:solidFill>
                  <a:srgbClr val="002060"/>
                </a:solidFill>
                <a:latin typeface="Century Gothic" panose="020B0502020202020204" pitchFamily="34" charset="0"/>
              </a:rPr>
              <a:t>so</a:t>
            </a: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146450" y="989004"/>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19" name="TextBox 118">
            <a:extLst>
              <a:ext uri="{FF2B5EF4-FFF2-40B4-BE49-F238E27FC236}">
                <a16:creationId xmlns:a16="http://schemas.microsoft.com/office/drawing/2014/main" id="{AB004953-A8C2-4B3B-B5DD-CEF6CA37CF02}"/>
              </a:ext>
            </a:extLst>
          </p:cNvPr>
          <p:cNvSpPr txBox="1"/>
          <p:nvPr/>
        </p:nvSpPr>
        <p:spPr>
          <a:xfrm>
            <a:off x="4585013" y="5942934"/>
            <a:ext cx="1612942" cy="707886"/>
          </a:xfrm>
          <a:prstGeom prst="rect">
            <a:avLst/>
          </a:prstGeom>
          <a:noFill/>
        </p:spPr>
        <p:txBody>
          <a:bodyPr wrap="none" rtlCol="0">
            <a:spAutoFit/>
          </a:bodyPr>
          <a:lstStyle/>
          <a:p>
            <a:r>
              <a:rPr lang="en-GB" sz="4000" dirty="0" err="1">
                <a:solidFill>
                  <a:srgbClr val="002060"/>
                </a:solidFill>
                <a:latin typeface="Century Gothic" panose="020B0502020202020204" pitchFamily="34" charset="0"/>
              </a:rPr>
              <a:t>di</a:t>
            </a:r>
            <a:r>
              <a:rPr lang="en-GB" sz="4000" b="1" dirty="0" err="1">
                <a:solidFill>
                  <a:srgbClr val="92D050"/>
                </a:solidFill>
                <a:latin typeface="Century Gothic" panose="020B0502020202020204" pitchFamily="34" charset="0"/>
              </a:rPr>
              <a:t>que</a:t>
            </a:r>
            <a:endParaRPr lang="en-GB" sz="4000" dirty="0">
              <a:solidFill>
                <a:srgbClr val="002060"/>
              </a:solidFill>
              <a:latin typeface="Century Gothic" panose="020B0502020202020204" pitchFamily="34" charset="0"/>
            </a:endParaRPr>
          </a:p>
        </p:txBody>
      </p:sp>
      <p:sp>
        <p:nvSpPr>
          <p:cNvPr id="120" name="TextBox 119">
            <a:extLst>
              <a:ext uri="{FF2B5EF4-FFF2-40B4-BE49-F238E27FC236}">
                <a16:creationId xmlns:a16="http://schemas.microsoft.com/office/drawing/2014/main" id="{06A3D564-EFF9-4426-8EDD-A9FC41A079E7}"/>
              </a:ext>
            </a:extLst>
          </p:cNvPr>
          <p:cNvSpPr txBox="1"/>
          <p:nvPr/>
        </p:nvSpPr>
        <p:spPr>
          <a:xfrm>
            <a:off x="6434290" y="3704434"/>
            <a:ext cx="1295547"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di</a:t>
            </a:r>
            <a:r>
              <a:rPr lang="en-GB" sz="4000" b="1" dirty="0">
                <a:solidFill>
                  <a:srgbClr val="92D050"/>
                </a:solidFill>
                <a:latin typeface="Century Gothic" panose="020B0502020202020204" pitchFamily="34" charset="0"/>
              </a:rPr>
              <a:t>ce</a:t>
            </a:r>
            <a:endParaRPr lang="en-GB" sz="40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75DDDEE0-26F5-48D7-ABAB-695C4B319853}"/>
              </a:ext>
            </a:extLst>
          </p:cNvPr>
          <p:cNvSpPr txBox="1"/>
          <p:nvPr/>
        </p:nvSpPr>
        <p:spPr>
          <a:xfrm>
            <a:off x="10639736" y="2995756"/>
            <a:ext cx="1305165" cy="369332"/>
          </a:xfrm>
          <a:prstGeom prst="rect">
            <a:avLst/>
          </a:prstGeom>
          <a:solidFill>
            <a:schemeClr val="bg1"/>
          </a:solidFill>
        </p:spPr>
        <p:txBody>
          <a:bodyPr wrap="none" rtlCol="0">
            <a:spAutoFit/>
          </a:bodyPr>
          <a:lstStyle/>
          <a:p>
            <a:r>
              <a:rPr lang="en-GB" dirty="0">
                <a:solidFill>
                  <a:srgbClr val="002060"/>
                </a:solidFill>
                <a:latin typeface="Segoe Script" panose="030B0504020000000003" pitchFamily="66" charset="0"/>
              </a:rPr>
              <a:t>la </a:t>
            </a:r>
            <a:r>
              <a:rPr lang="en-GB" b="1" dirty="0">
                <a:solidFill>
                  <a:srgbClr val="002060"/>
                </a:solidFill>
                <a:latin typeface="Segoe Script" panose="030B0504020000000003" pitchFamily="66" charset="0"/>
              </a:rPr>
              <a:t>quena</a:t>
            </a:r>
          </a:p>
        </p:txBody>
      </p:sp>
      <p:pic>
        <p:nvPicPr>
          <p:cNvPr id="1028" name="Picture 4" descr="Cien, Por Ciento, Estadísticas, Dinero">
            <a:extLst>
              <a:ext uri="{FF2B5EF4-FFF2-40B4-BE49-F238E27FC236}">
                <a16:creationId xmlns:a16="http://schemas.microsoft.com/office/drawing/2014/main" id="{BD87BD5F-D9B7-4684-A367-2A6C21A9A6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792" t="12963" r="40326" b="50054"/>
          <a:stretch/>
        </p:blipFill>
        <p:spPr bwMode="auto">
          <a:xfrm>
            <a:off x="1541938" y="1960096"/>
            <a:ext cx="1005479" cy="54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jer, Niña, Cabeza, Silueta, Oms">
            <a:extLst>
              <a:ext uri="{FF2B5EF4-FFF2-40B4-BE49-F238E27FC236}">
                <a16:creationId xmlns:a16="http://schemas.microsoft.com/office/drawing/2014/main" id="{337523C2-43D5-44CC-BAC1-7A86AE369647}"/>
              </a:ext>
            </a:extLst>
          </p:cNvPr>
          <p:cNvPicPr>
            <a:picLocks noChangeAspect="1" noChangeArrowheads="1"/>
          </p:cNvPicPr>
          <p:nvPr/>
        </p:nvPicPr>
        <p:blipFill rotWithShape="1">
          <a:blip r:embed="rId10">
            <a:duotone>
              <a:schemeClr val="accent1">
                <a:shade val="45000"/>
                <a:satMod val="135000"/>
              </a:schemeClr>
              <a:prstClr val="white"/>
            </a:duotone>
            <a:extLst>
              <a:ext uri="{28A0092B-C50C-407E-A947-70E740481C1C}">
                <a14:useLocalDpi xmlns:a14="http://schemas.microsoft.com/office/drawing/2010/main" val="0"/>
              </a:ext>
            </a:extLst>
          </a:blip>
          <a:srcRect l="51354"/>
          <a:stretch/>
        </p:blipFill>
        <p:spPr bwMode="auto">
          <a:xfrm>
            <a:off x="7781691" y="1948623"/>
            <a:ext cx="845109" cy="7844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so, Lácteos, Comida, Queso Suizo">
            <a:extLst>
              <a:ext uri="{FF2B5EF4-FFF2-40B4-BE49-F238E27FC236}">
                <a16:creationId xmlns:a16="http://schemas.microsoft.com/office/drawing/2014/main" id="{D0423F37-D641-4232-8B53-5561C1BD50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3841" y="5241797"/>
            <a:ext cx="1065213" cy="590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ris, Ojo, Cejas, Mujer, Verde">
            <a:extLst>
              <a:ext uri="{FF2B5EF4-FFF2-40B4-BE49-F238E27FC236}">
                <a16:creationId xmlns:a16="http://schemas.microsoft.com/office/drawing/2014/main" id="{5205BCAA-A1ED-4C24-8309-F777078F18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0299" y="5114083"/>
            <a:ext cx="976982" cy="61972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6E73DFBD-6DE3-4408-AF65-5BE28C9AD053}"/>
              </a:ext>
            </a:extLst>
          </p:cNvPr>
          <p:cNvCxnSpPr/>
          <p:nvPr/>
        </p:nvCxnSpPr>
        <p:spPr>
          <a:xfrm>
            <a:off x="2378536" y="4936909"/>
            <a:ext cx="167821" cy="27948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90D397FC-2E54-4267-9D51-A6BD1E3CBD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0893" y="3358845"/>
            <a:ext cx="860632" cy="590820"/>
          </a:xfrm>
          <a:prstGeom prst="rect">
            <a:avLst/>
          </a:prstGeom>
        </p:spPr>
      </p:pic>
      <p:sp>
        <p:nvSpPr>
          <p:cNvPr id="15" name="TextBox 14">
            <a:extLst>
              <a:ext uri="{FF2B5EF4-FFF2-40B4-BE49-F238E27FC236}">
                <a16:creationId xmlns:a16="http://schemas.microsoft.com/office/drawing/2014/main" id="{F15CE92B-221F-4FAC-871C-7DFB6F76E4BE}"/>
              </a:ext>
            </a:extLst>
          </p:cNvPr>
          <p:cNvSpPr txBox="1"/>
          <p:nvPr/>
        </p:nvSpPr>
        <p:spPr>
          <a:xfrm>
            <a:off x="7650460" y="3789624"/>
            <a:ext cx="821059"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[says]</a:t>
            </a:r>
          </a:p>
        </p:txBody>
      </p:sp>
    </p:spTree>
    <p:extLst>
      <p:ext uri="{BB962C8B-B14F-4D97-AF65-F5344CB8AC3E}">
        <p14:creationId xmlns:p14="http://schemas.microsoft.com/office/powerpoint/2010/main" val="348773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1" name="Picture 10">
            <a:extLst>
              <a:ext uri="{FF2B5EF4-FFF2-40B4-BE49-F238E27FC236}">
                <a16:creationId xmlns:a16="http://schemas.microsoft.com/office/drawing/2014/main" id="{91AE4C13-036D-43E6-B6A5-8B91560A1139}"/>
              </a:ext>
            </a:extLst>
          </p:cNvPr>
          <p:cNvPicPr>
            <a:picLocks noChangeAspect="1"/>
          </p:cNvPicPr>
          <p:nvPr/>
        </p:nvPicPr>
        <p:blipFill>
          <a:blip r:embed="rId4"/>
          <a:stretch>
            <a:fillRect/>
          </a:stretch>
        </p:blipFill>
        <p:spPr>
          <a:xfrm>
            <a:off x="9704076" y="3459837"/>
            <a:ext cx="1516456" cy="2113486"/>
          </a:xfrm>
          <a:prstGeom prst="rect">
            <a:avLst/>
          </a:prstGeom>
        </p:spPr>
      </p:pic>
      <p:pic>
        <p:nvPicPr>
          <p:cNvPr id="2050" name="Picture 2" descr="Ventana, Cortinas, Dentro, Casa">
            <a:extLst>
              <a:ext uri="{FF2B5EF4-FFF2-40B4-BE49-F238E27FC236}">
                <a16:creationId xmlns:a16="http://schemas.microsoft.com/office/drawing/2014/main" id="{47482E96-8232-4EE5-B27E-F072276C7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621" y="2046099"/>
            <a:ext cx="1460699" cy="130009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Cama, Hospital, Médico, Salud, Paciente">
            <a:extLst>
              <a:ext uri="{FF2B5EF4-FFF2-40B4-BE49-F238E27FC236}">
                <a16:creationId xmlns:a16="http://schemas.microsoft.com/office/drawing/2014/main" id="{2DBBD719-5C3A-489B-9FC2-4DEBAB9794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398" y="5519710"/>
            <a:ext cx="2107211" cy="119011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Alacena, Almacenamiento, Gabinete">
            <a:extLst>
              <a:ext uri="{FF2B5EF4-FFF2-40B4-BE49-F238E27FC236}">
                <a16:creationId xmlns:a16="http://schemas.microsoft.com/office/drawing/2014/main" id="{51AB8236-3E98-4A6D-93C4-54E7AFFC9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0569" y="2063720"/>
            <a:ext cx="1462741" cy="1408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cd, Monitor, Pantalla, Plano, Mostrar">
            <a:extLst>
              <a:ext uri="{FF2B5EF4-FFF2-40B4-BE49-F238E27FC236}">
                <a16:creationId xmlns:a16="http://schemas.microsoft.com/office/drawing/2014/main" id="{2A2CD2F9-66AB-4544-AD7B-60EAD3B68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8619" y="2360958"/>
            <a:ext cx="1295301" cy="985240"/>
          </a:xfrm>
          <a:prstGeom prst="rect">
            <a:avLst/>
          </a:prstGeom>
          <a:noFill/>
          <a:extLst>
            <a:ext uri="{909E8E84-426E-40DD-AFC4-6F175D3DCCD1}">
              <a14:hiddenFill xmlns:a14="http://schemas.microsoft.com/office/drawing/2010/main">
                <a:solidFill>
                  <a:srgbClr val="FFFFFF"/>
                </a:solidFill>
              </a14:hiddenFill>
            </a:ext>
          </a:extLst>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6" name="Title 1">
            <a:extLst>
              <a:ext uri="{FF2B5EF4-FFF2-40B4-BE49-F238E27FC236}">
                <a16:creationId xmlns:a16="http://schemas.microsoft.com/office/drawing/2014/main" id="{560147DE-076A-497D-A009-16B6D462E41B}"/>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7" name="Picture 2" descr="Brain, Idea, Think, Creativity">
            <a:extLst>
              <a:ext uri="{FF2B5EF4-FFF2-40B4-BE49-F238E27FC236}">
                <a16:creationId xmlns:a16="http://schemas.microsoft.com/office/drawing/2014/main" id="{3F68433A-A9D5-43CB-931E-FF3779B80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hlinkClick r:id="" action="ppaction://noaction">
              <a:snd r:embed="rId10" name="f4_1.wav"/>
            </a:hlinkClick>
            <a:extLst>
              <a:ext uri="{FF2B5EF4-FFF2-40B4-BE49-F238E27FC236}">
                <a16:creationId xmlns:a16="http://schemas.microsoft.com/office/drawing/2014/main" id="{73FC9C0C-0181-40A6-97BA-EAA0043CDF0D}"/>
              </a:ext>
            </a:extLst>
          </p:cNvPr>
          <p:cNvSpPr txBox="1"/>
          <p:nvPr/>
        </p:nvSpPr>
        <p:spPr>
          <a:xfrm>
            <a:off x="62534" y="909884"/>
            <a:ext cx="5908990"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 </a:t>
            </a:r>
            <a:r>
              <a:rPr lang="en-GB" sz="3200" dirty="0">
                <a:solidFill>
                  <a:srgbClr val="002060"/>
                </a:solidFill>
                <a:latin typeface="Century Gothic" panose="020B0502020202020204" pitchFamily="34" charset="0"/>
              </a:rPr>
              <a:t>Escribe “a/an” &amp; “some”.</a:t>
            </a:r>
          </a:p>
        </p:txBody>
      </p:sp>
      <p:graphicFrame>
        <p:nvGraphicFramePr>
          <p:cNvPr id="33" name="Table 3">
            <a:extLst>
              <a:ext uri="{FF2B5EF4-FFF2-40B4-BE49-F238E27FC236}">
                <a16:creationId xmlns:a16="http://schemas.microsoft.com/office/drawing/2014/main" id="{4BE7A1F2-3F55-4617-B9F0-0CB2E2EBC804}"/>
              </a:ext>
            </a:extLst>
          </p:cNvPr>
          <p:cNvGraphicFramePr>
            <a:graphicFrameLocks noGrp="1"/>
          </p:cNvGraphicFramePr>
          <p:nvPr>
            <p:extLst>
              <p:ext uri="{D42A27DB-BD31-4B8C-83A1-F6EECF244321}">
                <p14:modId xmlns:p14="http://schemas.microsoft.com/office/powerpoint/2010/main" val="4013245036"/>
              </p:ext>
            </p:extLst>
          </p:nvPr>
        </p:nvGraphicFramePr>
        <p:xfrm>
          <a:off x="176911" y="1608655"/>
          <a:ext cx="6436475" cy="5078512"/>
        </p:xfrm>
        <a:graphic>
          <a:graphicData uri="http://schemas.openxmlformats.org/drawingml/2006/table">
            <a:tbl>
              <a:tblPr firstRow="1" bandRow="1"/>
              <a:tblGrid>
                <a:gridCol w="737489">
                  <a:extLst>
                    <a:ext uri="{9D8B030D-6E8A-4147-A177-3AD203B41FA5}">
                      <a16:colId xmlns:a16="http://schemas.microsoft.com/office/drawing/2014/main" val="2446177157"/>
                    </a:ext>
                  </a:extLst>
                </a:gridCol>
                <a:gridCol w="2659798">
                  <a:extLst>
                    <a:ext uri="{9D8B030D-6E8A-4147-A177-3AD203B41FA5}">
                      <a16:colId xmlns:a16="http://schemas.microsoft.com/office/drawing/2014/main" val="3500169307"/>
                    </a:ext>
                  </a:extLst>
                </a:gridCol>
                <a:gridCol w="3039188">
                  <a:extLst>
                    <a:ext uri="{9D8B030D-6E8A-4147-A177-3AD203B41FA5}">
                      <a16:colId xmlns:a16="http://schemas.microsoft.com/office/drawing/2014/main" val="3752320121"/>
                    </a:ext>
                  </a:extLst>
                </a:gridCol>
              </a:tblGrid>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indefinite </a:t>
                      </a:r>
                      <a:r>
                        <a:rPr lang="en-GB" sz="1800" b="0" dirty="0">
                          <a:solidFill>
                            <a:srgbClr val="002060"/>
                          </a:solidFill>
                          <a:latin typeface="Century Gothic" panose="020B0502020202020204" pitchFamily="34" charset="0"/>
                        </a:rPr>
                        <a:t>(a/an)</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indefinite</a:t>
                      </a:r>
                      <a:r>
                        <a:rPr lang="en-GB" sz="1800" b="1"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(some)</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cosa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cosas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televisión</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televisiones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armario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armarios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cama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camas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ventana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ventanas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foto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fotos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11287931"/>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silla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sillas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253104081"/>
                  </a:ext>
                </a:extLst>
              </a:tr>
            </a:tbl>
          </a:graphicData>
        </a:graphic>
      </p:graphicFrame>
      <p:sp>
        <p:nvSpPr>
          <p:cNvPr id="34" name="Rectangle 33">
            <a:hlinkClick r:id="" action="ppaction://noaction">
              <a:snd r:embed="rId11" name="f4_3.wav"/>
            </a:hlinkClick>
            <a:extLst>
              <a:ext uri="{FF2B5EF4-FFF2-40B4-BE49-F238E27FC236}">
                <a16:creationId xmlns:a16="http://schemas.microsoft.com/office/drawing/2014/main" id="{A616604D-C05C-4F07-85AA-18D75A204DB3}"/>
              </a:ext>
            </a:extLst>
          </p:cNvPr>
          <p:cNvSpPr/>
          <p:nvPr/>
        </p:nvSpPr>
        <p:spPr>
          <a:xfrm>
            <a:off x="278501" y="2314796"/>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35" name="Rectangle 34">
            <a:hlinkClick r:id="" action="ppaction://noaction">
              <a:snd r:embed="rId12" name="f4_4.wav"/>
            </a:hlinkClick>
            <a:extLst>
              <a:ext uri="{FF2B5EF4-FFF2-40B4-BE49-F238E27FC236}">
                <a16:creationId xmlns:a16="http://schemas.microsoft.com/office/drawing/2014/main" id="{04747047-72B1-41E8-9F55-ACCD5F9413A2}"/>
              </a:ext>
            </a:extLst>
          </p:cNvPr>
          <p:cNvSpPr/>
          <p:nvPr/>
        </p:nvSpPr>
        <p:spPr>
          <a:xfrm>
            <a:off x="278501" y="293414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36" name="Rectangle 35">
            <a:hlinkClick r:id="" action="ppaction://noaction">
              <a:snd r:embed="rId13" name="f4_5.wav"/>
            </a:hlinkClick>
            <a:extLst>
              <a:ext uri="{FF2B5EF4-FFF2-40B4-BE49-F238E27FC236}">
                <a16:creationId xmlns:a16="http://schemas.microsoft.com/office/drawing/2014/main" id="{53D65E17-1ED6-4F36-BAE8-12DDA8C2A26C}"/>
              </a:ext>
            </a:extLst>
          </p:cNvPr>
          <p:cNvSpPr/>
          <p:nvPr/>
        </p:nvSpPr>
        <p:spPr>
          <a:xfrm>
            <a:off x="279391" y="359158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37" name="Rectangle 36">
            <a:hlinkClick r:id="" action="ppaction://noaction">
              <a:snd r:embed="rId14" name="f4_6.wav"/>
            </a:hlinkClick>
            <a:extLst>
              <a:ext uri="{FF2B5EF4-FFF2-40B4-BE49-F238E27FC236}">
                <a16:creationId xmlns:a16="http://schemas.microsoft.com/office/drawing/2014/main" id="{B9AE36FE-AC7D-41BD-9233-9EC651D3E6B5}"/>
              </a:ext>
            </a:extLst>
          </p:cNvPr>
          <p:cNvSpPr/>
          <p:nvPr/>
        </p:nvSpPr>
        <p:spPr>
          <a:xfrm>
            <a:off x="279391" y="4210934"/>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38" name="Rectangle 37">
            <a:hlinkClick r:id="" action="ppaction://noaction">
              <a:snd r:embed="rId15" name="f4_7.wav"/>
            </a:hlinkClick>
            <a:extLst>
              <a:ext uri="{FF2B5EF4-FFF2-40B4-BE49-F238E27FC236}">
                <a16:creationId xmlns:a16="http://schemas.microsoft.com/office/drawing/2014/main" id="{67A31A91-AF8A-4D8F-A264-F044551F8BDB}"/>
              </a:ext>
            </a:extLst>
          </p:cNvPr>
          <p:cNvSpPr/>
          <p:nvPr/>
        </p:nvSpPr>
        <p:spPr>
          <a:xfrm>
            <a:off x="278501" y="4868380"/>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39" name="Rectangle 38">
            <a:hlinkClick r:id="" action="ppaction://noaction">
              <a:snd r:embed="rId16" name="f4_8.wav"/>
            </a:hlinkClick>
            <a:extLst>
              <a:ext uri="{FF2B5EF4-FFF2-40B4-BE49-F238E27FC236}">
                <a16:creationId xmlns:a16="http://schemas.microsoft.com/office/drawing/2014/main" id="{CC091997-EBFD-49E6-A0AE-2D375BB52580}"/>
              </a:ext>
            </a:extLst>
          </p:cNvPr>
          <p:cNvSpPr/>
          <p:nvPr/>
        </p:nvSpPr>
        <p:spPr>
          <a:xfrm>
            <a:off x="278501" y="5487726"/>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40" name="Rectangle 39">
            <a:hlinkClick r:id="" action="ppaction://noaction">
              <a:snd r:embed="rId17" name="f4_9.wav"/>
            </a:hlinkClick>
            <a:extLst>
              <a:ext uri="{FF2B5EF4-FFF2-40B4-BE49-F238E27FC236}">
                <a16:creationId xmlns:a16="http://schemas.microsoft.com/office/drawing/2014/main" id="{B369B21A-4952-40D5-B788-2D270227ABA6}"/>
              </a:ext>
            </a:extLst>
          </p:cNvPr>
          <p:cNvSpPr/>
          <p:nvPr/>
        </p:nvSpPr>
        <p:spPr>
          <a:xfrm>
            <a:off x="295282" y="6114770"/>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41" name="TextBox 40">
            <a:extLst>
              <a:ext uri="{FF2B5EF4-FFF2-40B4-BE49-F238E27FC236}">
                <a16:creationId xmlns:a16="http://schemas.microsoft.com/office/drawing/2014/main" id="{D069FDFD-1BEE-48A3-9348-3280EE27A0C5}"/>
              </a:ext>
            </a:extLst>
          </p:cNvPr>
          <p:cNvSpPr txBox="1"/>
          <p:nvPr/>
        </p:nvSpPr>
        <p:spPr>
          <a:xfrm>
            <a:off x="1271223" y="2314796"/>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una</a:t>
            </a:r>
          </a:p>
        </p:txBody>
      </p:sp>
      <p:sp>
        <p:nvSpPr>
          <p:cNvPr id="42" name="TextBox 41">
            <a:extLst>
              <a:ext uri="{FF2B5EF4-FFF2-40B4-BE49-F238E27FC236}">
                <a16:creationId xmlns:a16="http://schemas.microsoft.com/office/drawing/2014/main" id="{74DF8D28-5F69-4BC4-B2F8-AC4579DF0B84}"/>
              </a:ext>
            </a:extLst>
          </p:cNvPr>
          <p:cNvSpPr txBox="1"/>
          <p:nvPr/>
        </p:nvSpPr>
        <p:spPr>
          <a:xfrm>
            <a:off x="4010825" y="227722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5C5DCED9-2107-4ED5-939F-CAC2C4E8A125}"/>
              </a:ext>
            </a:extLst>
          </p:cNvPr>
          <p:cNvSpPr txBox="1"/>
          <p:nvPr/>
        </p:nvSpPr>
        <p:spPr>
          <a:xfrm>
            <a:off x="875291" y="2915669"/>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una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C3207E4D-3C79-4695-AD2B-465C190A7B30}"/>
              </a:ext>
            </a:extLst>
          </p:cNvPr>
          <p:cNvSpPr txBox="1"/>
          <p:nvPr/>
        </p:nvSpPr>
        <p:spPr>
          <a:xfrm>
            <a:off x="3535509" y="2922312"/>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CBA14A18-2173-4A94-BFBB-4716ECDCAF8C}"/>
              </a:ext>
            </a:extLst>
          </p:cNvPr>
          <p:cNvSpPr txBox="1"/>
          <p:nvPr/>
        </p:nvSpPr>
        <p:spPr>
          <a:xfrm>
            <a:off x="1133943" y="3565308"/>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un</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05D3D797-24F0-440B-B497-A40E79B6D6C4}"/>
              </a:ext>
            </a:extLst>
          </p:cNvPr>
          <p:cNvSpPr txBox="1"/>
          <p:nvPr/>
        </p:nvSpPr>
        <p:spPr>
          <a:xfrm>
            <a:off x="3739020" y="3527756"/>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unos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833F7820-C692-450F-869D-90948EC4EB66}"/>
              </a:ext>
            </a:extLst>
          </p:cNvPr>
          <p:cNvSpPr txBox="1"/>
          <p:nvPr/>
        </p:nvSpPr>
        <p:spPr>
          <a:xfrm>
            <a:off x="1095843" y="4191347"/>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una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074FF9EC-8CF7-4B17-8883-99055EBEA334}"/>
              </a:ext>
            </a:extLst>
          </p:cNvPr>
          <p:cNvSpPr txBox="1"/>
          <p:nvPr/>
        </p:nvSpPr>
        <p:spPr>
          <a:xfrm>
            <a:off x="3892895" y="4172154"/>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6E886D4F-617C-46BB-A445-30BE6509CAD1}"/>
              </a:ext>
            </a:extLst>
          </p:cNvPr>
          <p:cNvSpPr txBox="1"/>
          <p:nvPr/>
        </p:nvSpPr>
        <p:spPr>
          <a:xfrm>
            <a:off x="947916" y="4846834"/>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una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12A53AA2-A532-42A1-985E-DA37720157BC}"/>
              </a:ext>
            </a:extLst>
          </p:cNvPr>
          <p:cNvSpPr txBox="1"/>
          <p:nvPr/>
        </p:nvSpPr>
        <p:spPr>
          <a:xfrm>
            <a:off x="3338284" y="4839351"/>
            <a:ext cx="17546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8E30DBF6-95FE-416E-B4B8-DD9B310917B6}"/>
              </a:ext>
            </a:extLst>
          </p:cNvPr>
          <p:cNvSpPr txBox="1"/>
          <p:nvPr/>
        </p:nvSpPr>
        <p:spPr>
          <a:xfrm>
            <a:off x="1291786" y="5450658"/>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una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0BB3569E-5491-4429-8DAD-1F8FD2105061}"/>
              </a:ext>
            </a:extLst>
          </p:cNvPr>
          <p:cNvSpPr txBox="1"/>
          <p:nvPr/>
        </p:nvSpPr>
        <p:spPr>
          <a:xfrm>
            <a:off x="4090650" y="5455957"/>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69C9499A-7C99-4649-8C88-D5D5EB69C2F0}"/>
              </a:ext>
            </a:extLst>
          </p:cNvPr>
          <p:cNvSpPr txBox="1"/>
          <p:nvPr/>
        </p:nvSpPr>
        <p:spPr>
          <a:xfrm>
            <a:off x="1344859" y="6097346"/>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una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57A31E21-CCDE-481E-994D-0DDBAD5120D7}"/>
              </a:ext>
            </a:extLst>
          </p:cNvPr>
          <p:cNvSpPr txBox="1"/>
          <p:nvPr/>
        </p:nvSpPr>
        <p:spPr>
          <a:xfrm>
            <a:off x="4102918" y="6067085"/>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F6BCC7AD-F951-47D6-8857-D5D71CE89D7E}"/>
              </a:ext>
            </a:extLst>
          </p:cNvPr>
          <p:cNvSpPr txBox="1"/>
          <p:nvPr/>
        </p:nvSpPr>
        <p:spPr>
          <a:xfrm>
            <a:off x="5928690" y="948736"/>
            <a:ext cx="443102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[B] </a:t>
            </a:r>
            <a:r>
              <a:rPr lang="en-GB" sz="3200" dirty="0">
                <a:solidFill>
                  <a:srgbClr val="002060"/>
                </a:solidFill>
                <a:latin typeface="Century Gothic" panose="020B0502020202020204" pitchFamily="34" charset="0"/>
              </a:rPr>
              <a:t>Escribe el </a:t>
            </a:r>
            <a:r>
              <a:rPr lang="en-GB" sz="3200" dirty="0" err="1">
                <a:solidFill>
                  <a:srgbClr val="002060"/>
                </a:solidFill>
                <a:latin typeface="Century Gothic" panose="020B0502020202020204" pitchFamily="34" charset="0"/>
              </a:rPr>
              <a:t>número</a:t>
            </a:r>
            <a:r>
              <a:rPr lang="en-GB" sz="3200" dirty="0">
                <a:solidFill>
                  <a:srgbClr val="002060"/>
                </a:solidFill>
                <a:latin typeface="Century Gothic" panose="020B0502020202020204" pitchFamily="34" charset="0"/>
              </a:rPr>
              <a:t>.</a:t>
            </a:r>
          </a:p>
        </p:txBody>
      </p:sp>
      <p:pic>
        <p:nvPicPr>
          <p:cNvPr id="8" name="Picture 7">
            <a:extLst>
              <a:ext uri="{FF2B5EF4-FFF2-40B4-BE49-F238E27FC236}">
                <a16:creationId xmlns:a16="http://schemas.microsoft.com/office/drawing/2014/main" id="{1712AD8D-7D0B-41BC-A10A-F29C3D36CC73}"/>
              </a:ext>
            </a:extLst>
          </p:cNvPr>
          <p:cNvPicPr>
            <a:picLocks noChangeAspect="1"/>
          </p:cNvPicPr>
          <p:nvPr/>
        </p:nvPicPr>
        <p:blipFill>
          <a:blip r:embed="rId18"/>
          <a:stretch>
            <a:fillRect/>
          </a:stretch>
        </p:blipFill>
        <p:spPr>
          <a:xfrm>
            <a:off x="10763332" y="5434173"/>
            <a:ext cx="992802" cy="1287959"/>
          </a:xfrm>
          <a:prstGeom prst="rect">
            <a:avLst/>
          </a:prstGeom>
        </p:spPr>
      </p:pic>
      <p:sp>
        <p:nvSpPr>
          <p:cNvPr id="82" name="Rectangle 81">
            <a:hlinkClick r:id="" action="ppaction://noaction">
              <a:snd r:embed="rId19" name="7_4beep.wav"/>
            </a:hlinkClick>
            <a:extLst>
              <a:ext uri="{FF2B5EF4-FFF2-40B4-BE49-F238E27FC236}">
                <a16:creationId xmlns:a16="http://schemas.microsoft.com/office/drawing/2014/main" id="{C6EB03FA-D786-4E92-BF30-2EA46D9AB463}"/>
              </a:ext>
            </a:extLst>
          </p:cNvPr>
          <p:cNvSpPr/>
          <p:nvPr/>
        </p:nvSpPr>
        <p:spPr>
          <a:xfrm>
            <a:off x="7923540" y="2934142"/>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83" name="Rectangle 82">
            <a:hlinkClick r:id="" action="ppaction://noaction">
              <a:snd r:embed="rId19" name="7_4beep.wav"/>
            </a:hlinkClick>
            <a:extLst>
              <a:ext uri="{FF2B5EF4-FFF2-40B4-BE49-F238E27FC236}">
                <a16:creationId xmlns:a16="http://schemas.microsoft.com/office/drawing/2014/main" id="{F85E05C4-905A-44C9-9B9C-32FC15A5028B}"/>
              </a:ext>
            </a:extLst>
          </p:cNvPr>
          <p:cNvSpPr/>
          <p:nvPr/>
        </p:nvSpPr>
        <p:spPr>
          <a:xfrm>
            <a:off x="9857162" y="2905784"/>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85" name="Rectangle 84">
            <a:hlinkClick r:id="" action="ppaction://noaction">
              <a:snd r:embed="rId19" name="7_4beep.wav"/>
            </a:hlinkClick>
            <a:extLst>
              <a:ext uri="{FF2B5EF4-FFF2-40B4-BE49-F238E27FC236}">
                <a16:creationId xmlns:a16="http://schemas.microsoft.com/office/drawing/2014/main" id="{0EDD4E41-F758-4EBA-B28F-2FC6AED4E95A}"/>
              </a:ext>
            </a:extLst>
          </p:cNvPr>
          <p:cNvSpPr/>
          <p:nvPr/>
        </p:nvSpPr>
        <p:spPr>
          <a:xfrm>
            <a:off x="11619470" y="2891578"/>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87" name="Rectangle 86">
            <a:hlinkClick r:id="" action="ppaction://noaction">
              <a:snd r:embed="rId19" name="7_4beep.wav"/>
            </a:hlinkClick>
            <a:extLst>
              <a:ext uri="{FF2B5EF4-FFF2-40B4-BE49-F238E27FC236}">
                <a16:creationId xmlns:a16="http://schemas.microsoft.com/office/drawing/2014/main" id="{AACF61C3-B439-40CA-9177-783CE53E8399}"/>
              </a:ext>
            </a:extLst>
          </p:cNvPr>
          <p:cNvSpPr/>
          <p:nvPr/>
        </p:nvSpPr>
        <p:spPr>
          <a:xfrm>
            <a:off x="8798741" y="4194819"/>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88" name="Rectangle 87">
            <a:hlinkClick r:id="" action="ppaction://noaction">
              <a:snd r:embed="rId19" name="7_4beep.wav"/>
            </a:hlinkClick>
            <a:extLst>
              <a:ext uri="{FF2B5EF4-FFF2-40B4-BE49-F238E27FC236}">
                <a16:creationId xmlns:a16="http://schemas.microsoft.com/office/drawing/2014/main" id="{AE409A51-47C6-4BB3-B6D3-567AB5B8A5C0}"/>
              </a:ext>
            </a:extLst>
          </p:cNvPr>
          <p:cNvSpPr/>
          <p:nvPr/>
        </p:nvSpPr>
        <p:spPr>
          <a:xfrm>
            <a:off x="11071565" y="4753044"/>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89" name="Rectangle 88">
            <a:hlinkClick r:id="" action="ppaction://noaction">
              <a:snd r:embed="rId19" name="7_4beep.wav"/>
            </a:hlinkClick>
            <a:extLst>
              <a:ext uri="{FF2B5EF4-FFF2-40B4-BE49-F238E27FC236}">
                <a16:creationId xmlns:a16="http://schemas.microsoft.com/office/drawing/2014/main" id="{DC8FC5BB-34DC-4EBE-8FC9-AAF7EFFCCE82}"/>
              </a:ext>
            </a:extLst>
          </p:cNvPr>
          <p:cNvSpPr/>
          <p:nvPr/>
        </p:nvSpPr>
        <p:spPr>
          <a:xfrm>
            <a:off x="9425558" y="6220663"/>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90" name="Rectangle 89">
            <a:hlinkClick r:id="" action="ppaction://noaction">
              <a:snd r:embed="rId19" name="7_4beep.wav"/>
            </a:hlinkClick>
            <a:extLst>
              <a:ext uri="{FF2B5EF4-FFF2-40B4-BE49-F238E27FC236}">
                <a16:creationId xmlns:a16="http://schemas.microsoft.com/office/drawing/2014/main" id="{5DFDC4DD-BCAB-4391-8442-C926002BF324}"/>
              </a:ext>
            </a:extLst>
          </p:cNvPr>
          <p:cNvSpPr/>
          <p:nvPr/>
        </p:nvSpPr>
        <p:spPr>
          <a:xfrm>
            <a:off x="11478021" y="6220663"/>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91" name="TextBox 90">
            <a:extLst>
              <a:ext uri="{FF2B5EF4-FFF2-40B4-BE49-F238E27FC236}">
                <a16:creationId xmlns:a16="http://schemas.microsoft.com/office/drawing/2014/main" id="{D60649B4-031B-4E2B-AE27-CA744F8FCD1E}"/>
              </a:ext>
            </a:extLst>
          </p:cNvPr>
          <p:cNvSpPr txBox="1"/>
          <p:nvPr/>
        </p:nvSpPr>
        <p:spPr>
          <a:xfrm>
            <a:off x="7999807" y="291269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4</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95" name="TextBox 94">
            <a:extLst>
              <a:ext uri="{FF2B5EF4-FFF2-40B4-BE49-F238E27FC236}">
                <a16:creationId xmlns:a16="http://schemas.microsoft.com/office/drawing/2014/main" id="{9E4BB8FE-E3BF-46EA-8DF5-1F28C2C00518}"/>
              </a:ext>
            </a:extLst>
          </p:cNvPr>
          <p:cNvSpPr txBox="1"/>
          <p:nvPr/>
        </p:nvSpPr>
        <p:spPr>
          <a:xfrm>
            <a:off x="9914952" y="288854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2</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96" name="TextBox 95">
            <a:extLst>
              <a:ext uri="{FF2B5EF4-FFF2-40B4-BE49-F238E27FC236}">
                <a16:creationId xmlns:a16="http://schemas.microsoft.com/office/drawing/2014/main" id="{1B48A5B1-4E0B-4552-803E-0F20E73FA0EE}"/>
              </a:ext>
            </a:extLst>
          </p:cNvPr>
          <p:cNvSpPr txBox="1"/>
          <p:nvPr/>
        </p:nvSpPr>
        <p:spPr>
          <a:xfrm>
            <a:off x="11682646" y="2863220"/>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1</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97" name="TextBox 96">
            <a:extLst>
              <a:ext uri="{FF2B5EF4-FFF2-40B4-BE49-F238E27FC236}">
                <a16:creationId xmlns:a16="http://schemas.microsoft.com/office/drawing/2014/main" id="{F045A8D5-1624-4B23-9868-EF7C5CC58FE3}"/>
              </a:ext>
            </a:extLst>
          </p:cNvPr>
          <p:cNvSpPr txBox="1"/>
          <p:nvPr/>
        </p:nvSpPr>
        <p:spPr>
          <a:xfrm>
            <a:off x="8856729" y="417028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102" name="TextBox 101">
            <a:extLst>
              <a:ext uri="{FF2B5EF4-FFF2-40B4-BE49-F238E27FC236}">
                <a16:creationId xmlns:a16="http://schemas.microsoft.com/office/drawing/2014/main" id="{00BDE147-8B46-4A9C-A2AE-6C828C7A28AB}"/>
              </a:ext>
            </a:extLst>
          </p:cNvPr>
          <p:cNvSpPr txBox="1"/>
          <p:nvPr/>
        </p:nvSpPr>
        <p:spPr>
          <a:xfrm>
            <a:off x="11139724" y="4744030"/>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5</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103" name="TextBox 102">
            <a:extLst>
              <a:ext uri="{FF2B5EF4-FFF2-40B4-BE49-F238E27FC236}">
                <a16:creationId xmlns:a16="http://schemas.microsoft.com/office/drawing/2014/main" id="{170F8AAD-AAAF-4235-AA84-BA28B98E1FDE}"/>
              </a:ext>
            </a:extLst>
          </p:cNvPr>
          <p:cNvSpPr txBox="1"/>
          <p:nvPr/>
        </p:nvSpPr>
        <p:spPr>
          <a:xfrm>
            <a:off x="9443597" y="6216018"/>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3</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104" name="TextBox 103">
            <a:extLst>
              <a:ext uri="{FF2B5EF4-FFF2-40B4-BE49-F238E27FC236}">
                <a16:creationId xmlns:a16="http://schemas.microsoft.com/office/drawing/2014/main" id="{B4505C63-B9E6-4F1E-9D61-BA0CF309E2F9}"/>
              </a:ext>
            </a:extLst>
          </p:cNvPr>
          <p:cNvSpPr txBox="1"/>
          <p:nvPr/>
        </p:nvSpPr>
        <p:spPr>
          <a:xfrm>
            <a:off x="11508649" y="6229496"/>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6</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DA37C28A-E3B8-45CF-9C90-822E78F080EB}"/>
              </a:ext>
            </a:extLst>
          </p:cNvPr>
          <p:cNvSpPr txBox="1"/>
          <p:nvPr/>
        </p:nvSpPr>
        <p:spPr>
          <a:xfrm>
            <a:off x="7016881" y="4110598"/>
            <a:ext cx="1813317"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[things]</a:t>
            </a:r>
          </a:p>
        </p:txBody>
      </p:sp>
      <p:sp>
        <p:nvSpPr>
          <p:cNvPr id="65" name="Speech Bubble: Rectangle with Corners Rounded 64">
            <a:extLst>
              <a:ext uri="{FF2B5EF4-FFF2-40B4-BE49-F238E27FC236}">
                <a16:creationId xmlns:a16="http://schemas.microsoft.com/office/drawing/2014/main" id="{65FF1950-CCD5-41AF-809F-5D0D1582F39C}"/>
              </a:ext>
            </a:extLst>
          </p:cNvPr>
          <p:cNvSpPr/>
          <p:nvPr/>
        </p:nvSpPr>
        <p:spPr>
          <a:xfrm>
            <a:off x="2597918" y="967143"/>
            <a:ext cx="3594354" cy="1473545"/>
          </a:xfrm>
          <a:prstGeom prst="wedgeRoundRectCallout">
            <a:avLst>
              <a:gd name="adj1" fmla="val 35290"/>
              <a:gd name="adj2" fmla="val 92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Notice ‘</a:t>
            </a:r>
            <a:r>
              <a:rPr lang="en-GB" sz="2800" dirty="0" err="1">
                <a:solidFill>
                  <a:srgbClr val="002060"/>
                </a:solidFill>
                <a:latin typeface="Century Gothic" panose="020B0502020202020204" pitchFamily="34" charset="0"/>
              </a:rPr>
              <a:t>televisión</a:t>
            </a:r>
            <a:r>
              <a:rPr lang="en-GB" sz="2800" dirty="0">
                <a:solidFill>
                  <a:srgbClr val="002060"/>
                </a:solidFill>
                <a:latin typeface="Century Gothic" panose="020B0502020202020204" pitchFamily="34" charset="0"/>
              </a:rPr>
              <a:t>’ loses the accent in the plural form.</a:t>
            </a:r>
          </a:p>
        </p:txBody>
      </p:sp>
      <p:sp>
        <p:nvSpPr>
          <p:cNvPr id="66" name="Speech Bubble: Rectangle with Corners Rounded 65">
            <a:extLst>
              <a:ext uri="{FF2B5EF4-FFF2-40B4-BE49-F238E27FC236}">
                <a16:creationId xmlns:a16="http://schemas.microsoft.com/office/drawing/2014/main" id="{8EF5DBD4-5B3C-4F81-A480-A4A70645730F}"/>
              </a:ext>
            </a:extLst>
          </p:cNvPr>
          <p:cNvSpPr/>
          <p:nvPr/>
        </p:nvSpPr>
        <p:spPr>
          <a:xfrm>
            <a:off x="1009276" y="4260233"/>
            <a:ext cx="3602996" cy="1065354"/>
          </a:xfrm>
          <a:prstGeom prst="wedgeRoundRectCallout">
            <a:avLst>
              <a:gd name="adj1" fmla="val 5812"/>
              <a:gd name="adj2" fmla="val 887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Don’t forget ‘</a:t>
            </a:r>
            <a:r>
              <a:rPr lang="en-GB" sz="2400" dirty="0" err="1">
                <a:solidFill>
                  <a:srgbClr val="002060"/>
                </a:solidFill>
                <a:latin typeface="Century Gothic" panose="020B0502020202020204" pitchFamily="34" charset="0"/>
              </a:rPr>
              <a:t>foto’is</a:t>
            </a:r>
            <a:r>
              <a:rPr lang="en-GB" sz="2400" dirty="0">
                <a:solidFill>
                  <a:srgbClr val="002060"/>
                </a:solidFill>
                <a:latin typeface="Century Gothic" panose="020B0502020202020204" pitchFamily="34" charset="0"/>
              </a:rPr>
              <a:t> a feminine noun </a:t>
            </a:r>
            <a:r>
              <a:rPr lang="en-GB" sz="2400" dirty="0">
                <a:solidFill>
                  <a:srgbClr val="002060"/>
                </a:solidFill>
                <a:latin typeface="Century Gothic" panose="020B0502020202020204" pitchFamily="34" charset="0"/>
                <a:sym typeface="Wingdings" panose="05000000000000000000" pitchFamily="2" charset="2"/>
              </a:rPr>
              <a:t></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0302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fade">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500"/>
                                        <p:tgtEl>
                                          <p:spTgt spid="59"/>
                                        </p:tgtEl>
                                      </p:cBhvr>
                                    </p:animEffect>
                                  </p:childTnLst>
                                  <p:subTnLst>
                                    <p:audio>
                                      <p:cMediaNode>
                                        <p:cTn display="0" masterRel="sameClick">
                                          <p:stCondLst>
                                            <p:cond evt="begin" delay="0">
                                              <p:tn val="71"/>
                                            </p:cond>
                                          </p:stCondLst>
                                          <p:endCondLst>
                                            <p:cond evt="onStopAudio" delay="0">
                                              <p:tgtEl>
                                                <p:sldTgt/>
                                              </p:tgtEl>
                                            </p:cond>
                                          </p:endCondLst>
                                        </p:cTn>
                                        <p:tgtEl>
                                          <p:sndTgt r:embed="rId3" name="f4_2.wav"/>
                                        </p:tgtEl>
                                      </p:cMediaNode>
                                    </p:audio>
                                  </p:subTnLst>
                                </p:cTn>
                              </p:par>
                              <p:par>
                                <p:cTn id="74" presetID="10" presetClass="entr" presetSubtype="0" fill="hold" nodeType="withEffect">
                                  <p:stCondLst>
                                    <p:cond delay="0"/>
                                  </p:stCondLst>
                                  <p:childTnLst>
                                    <p:set>
                                      <p:cBhvr>
                                        <p:cTn id="75" dur="1" fill="hold">
                                          <p:stCondLst>
                                            <p:cond delay="0"/>
                                          </p:stCondLst>
                                        </p:cTn>
                                        <p:tgtEl>
                                          <p:spTgt spid="2050"/>
                                        </p:tgtEl>
                                        <p:attrNameLst>
                                          <p:attrName>style.visibility</p:attrName>
                                        </p:attrNameLst>
                                      </p:cBhvr>
                                      <p:to>
                                        <p:strVal val="visible"/>
                                      </p:to>
                                    </p:set>
                                    <p:animEffect transition="in" filter="fade">
                                      <p:cBhvr>
                                        <p:cTn id="76" dur="500"/>
                                        <p:tgtEl>
                                          <p:spTgt spid="2050"/>
                                        </p:tgtEl>
                                      </p:cBhvr>
                                    </p:animEffect>
                                  </p:childTnLst>
                                </p:cTn>
                              </p:par>
                              <p:par>
                                <p:cTn id="77" presetID="10"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500"/>
                                        <p:tgtEl>
                                          <p:spTgt spid="56"/>
                                        </p:tgtEl>
                                      </p:cBhvr>
                                    </p:animEffect>
                                  </p:childTnLst>
                                </p:cTn>
                              </p:par>
                              <p:par>
                                <p:cTn id="83" presetID="10"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500"/>
                                        <p:tgtEl>
                                          <p:spTgt spid="8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fade">
                                      <p:cBhvr>
                                        <p:cTn id="94" dur="500"/>
                                        <p:tgtEl>
                                          <p:spTgt spid="8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fade">
                                      <p:cBhvr>
                                        <p:cTn id="97" dur="500"/>
                                        <p:tgtEl>
                                          <p:spTgt spid="8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fade">
                                      <p:cBhvr>
                                        <p:cTn id="100" dur="500"/>
                                        <p:tgtEl>
                                          <p:spTgt spid="8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fade">
                                      <p:cBhvr>
                                        <p:cTn id="103" dur="500"/>
                                        <p:tgtEl>
                                          <p:spTgt spid="8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fade">
                                      <p:cBhvr>
                                        <p:cTn id="106" dur="500"/>
                                        <p:tgtEl>
                                          <p:spTgt spid="9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500"/>
                                        <p:tgtEl>
                                          <p:spTgt spid="3"/>
                                        </p:tgtEl>
                                      </p:cBhvr>
                                    </p:animEffect>
                                  </p:child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10" presetClass="entr" presetSubtype="0" fill="hold" nodeType="with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fade">
                                      <p:cBhvr>
                                        <p:cTn id="115" dur="500"/>
                                        <p:tgtEl>
                                          <p:spTgt spid="11"/>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9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95"/>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96"/>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97"/>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02"/>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0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50" grpId="0"/>
      <p:bldP spid="53" grpId="0"/>
      <p:bldP spid="54" grpId="0"/>
      <p:bldP spid="57" grpId="0"/>
      <p:bldP spid="58" grpId="0"/>
      <p:bldP spid="59" grpId="0"/>
      <p:bldP spid="82" grpId="0" animBg="1"/>
      <p:bldP spid="83" grpId="0" animBg="1"/>
      <p:bldP spid="85" grpId="0" animBg="1"/>
      <p:bldP spid="87" grpId="0" animBg="1"/>
      <p:bldP spid="88" grpId="0" animBg="1"/>
      <p:bldP spid="89" grpId="0" animBg="1"/>
      <p:bldP spid="90" grpId="0" animBg="1"/>
      <p:bldP spid="91" grpId="0"/>
      <p:bldP spid="95" grpId="0"/>
      <p:bldP spid="96" grpId="0"/>
      <p:bldP spid="97" grpId="0"/>
      <p:bldP spid="102" grpId="0"/>
      <p:bldP spid="103" grpId="0"/>
      <p:bldP spid="104" grpId="0"/>
      <p:bldP spid="3" grpId="0"/>
      <p:bldP spid="65" grpId="0" animBg="1"/>
      <p:bldP spid="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38819"/>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Asking about possession: </a:t>
            </a:r>
            <a:r>
              <a:rPr lang="en-GB" sz="3600" dirty="0" err="1">
                <a:solidFill>
                  <a:srgbClr val="002060"/>
                </a:solidFill>
                <a:latin typeface="Century Gothic"/>
                <a:ea typeface="Century Gothic"/>
                <a:cs typeface="Century Gothic"/>
                <a:sym typeface="Century Gothic"/>
              </a:rPr>
              <a:t>tener</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26350" y="733550"/>
            <a:ext cx="88875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[I have; you have; do you have?; negative </a:t>
            </a:r>
            <a:r>
              <a:rPr lang="en-GB" sz="2800" b="1" dirty="0">
                <a:solidFill>
                  <a:srgbClr val="1E4E79"/>
                </a:solidFill>
                <a:latin typeface="Century Gothic"/>
                <a:ea typeface="Century Gothic"/>
                <a:cs typeface="Century Gothic"/>
                <a:sym typeface="Century Gothic"/>
              </a:rPr>
              <a:t>‘no’</a:t>
            </a:r>
            <a:r>
              <a:rPr lang="en-GB" sz="2800" dirty="0">
                <a:solidFill>
                  <a:srgbClr val="1E4E79"/>
                </a:solidFill>
                <a:latin typeface="Century Gothic"/>
                <a:ea typeface="Century Gothic"/>
                <a:cs typeface="Century Gothic"/>
                <a:sym typeface="Century Gothic"/>
              </a:rPr>
              <a:t>]</a:t>
            </a:r>
            <a:endParaRPr sz="2800" b="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63" name="Google Shape;171;p8">
            <a:extLst>
              <a:ext uri="{FF2B5EF4-FFF2-40B4-BE49-F238E27FC236}">
                <a16:creationId xmlns:a16="http://schemas.microsoft.com/office/drawing/2014/main" id="{2EFE7C4D-4882-4E3A-B565-897AB7D472F2}"/>
              </a:ext>
            </a:extLst>
          </p:cNvPr>
          <p:cNvSpPr txBox="1"/>
          <p:nvPr/>
        </p:nvSpPr>
        <p:spPr>
          <a:xfrm>
            <a:off x="363956" y="1691501"/>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have already seen the verb </a:t>
            </a:r>
            <a:r>
              <a:rPr lang="en-GB" sz="2800" b="1"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means </a:t>
            </a:r>
            <a:r>
              <a:rPr lang="en-GB" sz="2800" dirty="0">
                <a:solidFill>
                  <a:srgbClr val="002060"/>
                </a:solidFill>
                <a:latin typeface="Century Gothic"/>
                <a:ea typeface="Century Gothic"/>
                <a:cs typeface="Century Gothic"/>
                <a:sym typeface="Century Gothic"/>
              </a:rPr>
              <a:t>‘to have</a:t>
            </a:r>
            <a:r>
              <a:rPr lang="en-GB" sz="2800" b="1" i="1" u="none" strike="noStrike" cap="none" dirty="0">
                <a:solidFill>
                  <a:srgbClr val="002060"/>
                </a:solidFill>
                <a:latin typeface="Century Gothic"/>
                <a:ea typeface="Century Gothic"/>
                <a:cs typeface="Century Gothic"/>
                <a:sym typeface="Century Gothic"/>
              </a:rPr>
              <a:t>’.</a:t>
            </a:r>
          </a:p>
        </p:txBody>
      </p:sp>
      <p:sp>
        <p:nvSpPr>
          <p:cNvPr id="64" name="Google Shape;172;p8">
            <a:extLst>
              <a:ext uri="{FF2B5EF4-FFF2-40B4-BE49-F238E27FC236}">
                <a16:creationId xmlns:a16="http://schemas.microsoft.com/office/drawing/2014/main" id="{369E1890-96DD-4425-A7EE-1222C39DA139}"/>
              </a:ext>
            </a:extLst>
          </p:cNvPr>
          <p:cNvSpPr txBox="1"/>
          <p:nvPr/>
        </p:nvSpPr>
        <p:spPr>
          <a:xfrm>
            <a:off x="898437" y="4321137"/>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No </a:t>
            </a:r>
            <a:r>
              <a:rPr lang="en-GB" sz="2800" b="1" i="0" u="none" strike="noStrike" cap="none" dirty="0" err="1">
                <a:solidFill>
                  <a:srgbClr val="92D050"/>
                </a:solidFill>
                <a:latin typeface="Century Gothic"/>
                <a:ea typeface="Century Gothic"/>
                <a:cs typeface="Century Gothic"/>
                <a:sym typeface="Century Gothic"/>
              </a:rPr>
              <a:t>tengo</a:t>
            </a:r>
            <a:r>
              <a:rPr lang="en-GB" sz="2800" i="0" u="none" strike="noStrike" cap="none" dirty="0">
                <a:solidFill>
                  <a:srgbClr val="002060"/>
                </a:solidFill>
                <a:latin typeface="Century Gothic"/>
                <a:ea typeface="Century Gothic"/>
                <a:cs typeface="Century Gothic"/>
                <a:sym typeface="Century Gothic"/>
              </a:rPr>
              <a:t> un </a:t>
            </a:r>
            <a:r>
              <a:rPr lang="en-GB" sz="2800" i="0" u="none" strike="noStrike" cap="none" dirty="0" err="1">
                <a:solidFill>
                  <a:srgbClr val="002060"/>
                </a:solidFill>
                <a:latin typeface="Century Gothic"/>
                <a:ea typeface="Century Gothic"/>
                <a:cs typeface="Century Gothic"/>
                <a:sym typeface="Century Gothic"/>
              </a:rPr>
              <a:t>gato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67" name="Google Shape;174;p8">
            <a:extLst>
              <a:ext uri="{FF2B5EF4-FFF2-40B4-BE49-F238E27FC236}">
                <a16:creationId xmlns:a16="http://schemas.microsoft.com/office/drawing/2014/main" id="{A58C38AA-C2A5-4CB5-AD2C-CFB89478CB0E}"/>
              </a:ext>
            </a:extLst>
          </p:cNvPr>
          <p:cNvSpPr txBox="1"/>
          <p:nvPr/>
        </p:nvSpPr>
        <p:spPr>
          <a:xfrm>
            <a:off x="5735062" y="4331351"/>
            <a:ext cx="536207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a:t>
            </a:r>
            <a:r>
              <a:rPr lang="en-GB" sz="2800" b="1" dirty="0" err="1">
                <a:solidFill>
                  <a:srgbClr val="92D050"/>
                </a:solidFill>
                <a:latin typeface="Century Gothic"/>
                <a:ea typeface="Century Gothic"/>
                <a:cs typeface="Century Gothic"/>
                <a:sym typeface="Century Gothic"/>
              </a:rPr>
              <a:t>T</a:t>
            </a:r>
            <a:r>
              <a:rPr lang="en-GB" sz="2800" b="1" i="0" u="none" strike="noStrike" cap="none" dirty="0" err="1">
                <a:solidFill>
                  <a:srgbClr val="92D050"/>
                </a:solidFill>
                <a:latin typeface="Century Gothic"/>
                <a:ea typeface="Century Gothic"/>
                <a:cs typeface="Century Gothic"/>
                <a:sym typeface="Century Gothic"/>
              </a:rPr>
              <a:t>ienes</a:t>
            </a:r>
            <a:r>
              <a:rPr lang="en-GB" sz="2800" b="1" i="0" u="none" strike="noStrike" cap="none" dirty="0">
                <a:solidFill>
                  <a:srgbClr val="92D05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un </a:t>
            </a:r>
            <a:r>
              <a:rPr lang="en-GB" sz="2800" dirty="0" err="1">
                <a:solidFill>
                  <a:srgbClr val="002060"/>
                </a:solidFill>
                <a:latin typeface="Century Gothic"/>
                <a:ea typeface="Century Gothic"/>
                <a:cs typeface="Century Gothic"/>
                <a:sym typeface="Century Gothic"/>
              </a:rPr>
              <a:t>conejo</a:t>
            </a:r>
            <a:r>
              <a:rPr lang="en-GB" sz="2800" dirty="0">
                <a:solidFill>
                  <a:srgbClr val="002060"/>
                </a:solidFill>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Elena</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7">
            <a:alphaModFix/>
          </a:blip>
          <a:srcRect/>
          <a:stretch/>
        </p:blipFill>
        <p:spPr>
          <a:xfrm>
            <a:off x="205016" y="4835282"/>
            <a:ext cx="634523" cy="671647"/>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929826" y="4939387"/>
            <a:ext cx="5007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don’t have </a:t>
            </a:r>
            <a:r>
              <a:rPr lang="en-GB" sz="2800" i="0" u="none" strike="noStrike" cap="none" dirty="0">
                <a:solidFill>
                  <a:srgbClr val="002060"/>
                </a:solidFill>
                <a:latin typeface="Century Gothic"/>
                <a:ea typeface="Century Gothic"/>
                <a:cs typeface="Century Gothic"/>
                <a:sym typeface="Century Gothic"/>
              </a:rPr>
              <a:t>a cat.</a:t>
            </a:r>
            <a:endParaRPr dirty="0"/>
          </a:p>
        </p:txBody>
      </p:sp>
      <p:pic>
        <p:nvPicPr>
          <p:cNvPr id="70" name="Google Shape;183;p8">
            <a:extLst>
              <a:ext uri="{FF2B5EF4-FFF2-40B4-BE49-F238E27FC236}">
                <a16:creationId xmlns:a16="http://schemas.microsoft.com/office/drawing/2014/main" id="{DCD13153-E4DC-45A8-B7F7-6B86455A9B41}"/>
              </a:ext>
            </a:extLst>
          </p:cNvPr>
          <p:cNvPicPr preferRelativeResize="0"/>
          <p:nvPr/>
        </p:nvPicPr>
        <p:blipFill rotWithShape="1">
          <a:blip r:embed="rId7">
            <a:alphaModFix/>
          </a:blip>
          <a:srcRect/>
          <a:stretch/>
        </p:blipFill>
        <p:spPr>
          <a:xfrm>
            <a:off x="5240344" y="4792156"/>
            <a:ext cx="634523" cy="671647"/>
          </a:xfrm>
          <a:prstGeom prst="rect">
            <a:avLst/>
          </a:prstGeom>
          <a:noFill/>
          <a:ln>
            <a:noFill/>
          </a:ln>
        </p:spPr>
      </p:pic>
      <p:sp>
        <p:nvSpPr>
          <p:cNvPr id="71" name="Google Shape;172;p8">
            <a:extLst>
              <a:ext uri="{FF2B5EF4-FFF2-40B4-BE49-F238E27FC236}">
                <a16:creationId xmlns:a16="http://schemas.microsoft.com/office/drawing/2014/main" id="{325E2BD3-12CA-4F09-92B1-F6584AAFAC3F}"/>
              </a:ext>
            </a:extLst>
          </p:cNvPr>
          <p:cNvSpPr txBox="1"/>
          <p:nvPr/>
        </p:nvSpPr>
        <p:spPr>
          <a:xfrm>
            <a:off x="5829098" y="4896959"/>
            <a:ext cx="655158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Do you </a:t>
            </a:r>
            <a:r>
              <a:rPr lang="en-GB" sz="2800" b="1" dirty="0">
                <a:solidFill>
                  <a:srgbClr val="92D050"/>
                </a:solidFill>
                <a:latin typeface="Century Gothic"/>
                <a:ea typeface="Century Gothic"/>
                <a:cs typeface="Century Gothic"/>
                <a:sym typeface="Century Gothic"/>
              </a:rPr>
              <a:t>have</a:t>
            </a:r>
            <a:r>
              <a:rPr lang="en-GB" sz="2800" dirty="0">
                <a:solidFill>
                  <a:srgbClr val="002060"/>
                </a:solidFill>
                <a:latin typeface="Century Gothic"/>
                <a:ea typeface="Century Gothic"/>
                <a:cs typeface="Century Gothic"/>
                <a:sym typeface="Century Gothic"/>
              </a:rPr>
              <a:t> a rabbit, Elena?</a:t>
            </a:r>
            <a:endParaRPr lang="en-GB" sz="2800" dirty="0"/>
          </a:p>
        </p:txBody>
      </p:sp>
      <p:pic>
        <p:nvPicPr>
          <p:cNvPr id="72" name="Picture 71" descr="A picture containing toy, doll&#10;&#10;Description automatically generated">
            <a:extLst>
              <a:ext uri="{FF2B5EF4-FFF2-40B4-BE49-F238E27FC236}">
                <a16:creationId xmlns:a16="http://schemas.microsoft.com/office/drawing/2014/main" id="{2EDA40B7-3FF0-424A-BDB4-32A3E86788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9187" y="3165456"/>
            <a:ext cx="696505" cy="1575058"/>
          </a:xfrm>
          <a:prstGeom prst="rect">
            <a:avLst/>
          </a:prstGeom>
        </p:spPr>
      </p:pic>
      <p:pic>
        <p:nvPicPr>
          <p:cNvPr id="73" name="Picture 72" descr="A picture containing text, toy, doll, vector graphics&#10;&#10;Description automatically generated">
            <a:extLst>
              <a:ext uri="{FF2B5EF4-FFF2-40B4-BE49-F238E27FC236}">
                <a16:creationId xmlns:a16="http://schemas.microsoft.com/office/drawing/2014/main" id="{3E002582-5F60-4307-A1F5-E3EB34043E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96632" y="3380977"/>
            <a:ext cx="708677" cy="1346183"/>
          </a:xfrm>
          <a:prstGeom prst="rect">
            <a:avLst/>
          </a:prstGeom>
        </p:spPr>
      </p:pic>
      <p:sp>
        <p:nvSpPr>
          <p:cNvPr id="74" name="Rectangle 73">
            <a:hlinkClick r:id="" action="ppaction://noaction">
              <a:snd r:embed="rId10" name="19_Eestaactivo.wav"/>
            </a:hlinkClick>
            <a:extLst>
              <a:ext uri="{FF2B5EF4-FFF2-40B4-BE49-F238E27FC236}">
                <a16:creationId xmlns:a16="http://schemas.microsoft.com/office/drawing/2014/main" id="{8BEBF78C-529A-4B69-B086-61A91AF04D53}"/>
              </a:ext>
            </a:extLst>
          </p:cNvPr>
          <p:cNvSpPr/>
          <p:nvPr/>
        </p:nvSpPr>
        <p:spPr>
          <a:xfrm>
            <a:off x="1740850" y="3429765"/>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75" name="Rectangle 74">
            <a:hlinkClick r:id="" action="ppaction://noaction">
              <a:snd r:embed="rId10" name="19_Eestaactivo.wav"/>
            </a:hlinkClick>
            <a:extLst>
              <a:ext uri="{FF2B5EF4-FFF2-40B4-BE49-F238E27FC236}">
                <a16:creationId xmlns:a16="http://schemas.microsoft.com/office/drawing/2014/main" id="{8179509E-96F1-43A1-AC3D-97AC4A7858F5}"/>
              </a:ext>
            </a:extLst>
          </p:cNvPr>
          <p:cNvSpPr/>
          <p:nvPr/>
        </p:nvSpPr>
        <p:spPr>
          <a:xfrm>
            <a:off x="6481178" y="3380977"/>
            <a:ext cx="2311015" cy="576401"/>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You</a:t>
            </a:r>
            <a:r>
              <a:rPr lang="en-GB" sz="2800" b="1" dirty="0">
                <a:latin typeface="Century Gothic" panose="020B0502020202020204" pitchFamily="34" charset="0"/>
              </a:rPr>
              <a:t> </a:t>
            </a:r>
            <a:r>
              <a:rPr lang="en-GB" sz="2000" b="1" dirty="0">
                <a:latin typeface="Century Gothic" panose="020B0502020202020204" pitchFamily="34" charset="0"/>
              </a:rPr>
              <a:t>(singular)</a:t>
            </a:r>
            <a:endParaRPr lang="en-GB" sz="2800" b="1" dirty="0">
              <a:latin typeface="Century Gothic" panose="020B0502020202020204" pitchFamily="34" charset="0"/>
            </a:endParaRPr>
          </a:p>
        </p:txBody>
      </p:sp>
      <p:sp>
        <p:nvSpPr>
          <p:cNvPr id="76" name="Speech Bubble: Oval 75">
            <a:extLst>
              <a:ext uri="{FF2B5EF4-FFF2-40B4-BE49-F238E27FC236}">
                <a16:creationId xmlns:a16="http://schemas.microsoft.com/office/drawing/2014/main" id="{2E5AB469-D5ED-45A0-A319-C2DF6EFA13F4}"/>
              </a:ext>
            </a:extLst>
          </p:cNvPr>
          <p:cNvSpPr/>
          <p:nvPr/>
        </p:nvSpPr>
        <p:spPr>
          <a:xfrm>
            <a:off x="9574341" y="3149799"/>
            <a:ext cx="1059675" cy="577308"/>
          </a:xfrm>
          <a:prstGeom prst="wedgeEllipseCallout">
            <a:avLst>
              <a:gd name="adj1" fmla="val 42555"/>
              <a:gd name="adj2" fmla="val 63512"/>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a:t>
            </a:r>
          </a:p>
        </p:txBody>
      </p:sp>
      <p:sp>
        <p:nvSpPr>
          <p:cNvPr id="77" name="Google Shape;174;p8">
            <a:extLst>
              <a:ext uri="{FF2B5EF4-FFF2-40B4-BE49-F238E27FC236}">
                <a16:creationId xmlns:a16="http://schemas.microsoft.com/office/drawing/2014/main" id="{1C55C00C-17CE-415E-B9AD-717F4EC89907}"/>
              </a:ext>
            </a:extLst>
          </p:cNvPr>
          <p:cNvSpPr txBox="1"/>
          <p:nvPr/>
        </p:nvSpPr>
        <p:spPr>
          <a:xfrm>
            <a:off x="5858840" y="5594911"/>
            <a:ext cx="6346673"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No, no </a:t>
            </a:r>
            <a:r>
              <a:rPr lang="en-GB" sz="2800" b="1" dirty="0" err="1">
                <a:solidFill>
                  <a:srgbClr val="92D050"/>
                </a:solidFill>
                <a:latin typeface="Century Gothic"/>
                <a:ea typeface="Century Gothic"/>
                <a:cs typeface="Century Gothic"/>
                <a:sym typeface="Century Gothic"/>
              </a:rPr>
              <a:t>tengo</a:t>
            </a:r>
            <a:r>
              <a:rPr lang="en-GB" sz="2800" b="1" dirty="0">
                <a:solidFill>
                  <a:srgbClr val="92D05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un </a:t>
            </a:r>
            <a:r>
              <a:rPr lang="en-GB" sz="2800" dirty="0" err="1">
                <a:solidFill>
                  <a:srgbClr val="002060"/>
                </a:solidFill>
                <a:latin typeface="Century Gothic"/>
                <a:ea typeface="Century Gothic"/>
                <a:cs typeface="Century Gothic"/>
                <a:sym typeface="Century Gothic"/>
              </a:rPr>
              <a:t>conejo</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78" name="Google Shape;183;p8">
            <a:extLst>
              <a:ext uri="{FF2B5EF4-FFF2-40B4-BE49-F238E27FC236}">
                <a16:creationId xmlns:a16="http://schemas.microsoft.com/office/drawing/2014/main" id="{177DFE05-7CCA-43CD-A3C9-4F87E0108AED}"/>
              </a:ext>
            </a:extLst>
          </p:cNvPr>
          <p:cNvPicPr preferRelativeResize="0"/>
          <p:nvPr/>
        </p:nvPicPr>
        <p:blipFill rotWithShape="1">
          <a:blip r:embed="rId7">
            <a:alphaModFix/>
          </a:blip>
          <a:srcRect/>
          <a:stretch/>
        </p:blipFill>
        <p:spPr>
          <a:xfrm>
            <a:off x="5240344" y="6118091"/>
            <a:ext cx="634523" cy="671647"/>
          </a:xfrm>
          <a:prstGeom prst="rect">
            <a:avLst/>
          </a:prstGeom>
          <a:noFill/>
          <a:ln>
            <a:noFill/>
          </a:ln>
        </p:spPr>
      </p:pic>
      <p:sp>
        <p:nvSpPr>
          <p:cNvPr id="79" name="Google Shape;172;p8">
            <a:extLst>
              <a:ext uri="{FF2B5EF4-FFF2-40B4-BE49-F238E27FC236}">
                <a16:creationId xmlns:a16="http://schemas.microsoft.com/office/drawing/2014/main" id="{74441EC0-99D2-4A71-A5B3-489205F0EF7B}"/>
              </a:ext>
            </a:extLst>
          </p:cNvPr>
          <p:cNvSpPr txBox="1"/>
          <p:nvPr/>
        </p:nvSpPr>
        <p:spPr>
          <a:xfrm>
            <a:off x="5948187" y="6266558"/>
            <a:ext cx="513942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No, I</a:t>
            </a:r>
            <a:r>
              <a:rPr lang="en-GB" sz="2800" b="1" dirty="0">
                <a:solidFill>
                  <a:srgbClr val="92D050"/>
                </a:solidFill>
                <a:latin typeface="Century Gothic"/>
                <a:ea typeface="Century Gothic"/>
                <a:cs typeface="Century Gothic"/>
                <a:sym typeface="Century Gothic"/>
              </a:rPr>
              <a:t> don’t</a:t>
            </a:r>
            <a:r>
              <a:rPr lang="en-GB" sz="2800" dirty="0">
                <a:solidFill>
                  <a:srgbClr val="002060"/>
                </a:solidFill>
                <a:latin typeface="Century Gothic"/>
                <a:ea typeface="Century Gothic"/>
                <a:cs typeface="Century Gothic"/>
                <a:sym typeface="Century Gothic"/>
              </a:rPr>
              <a:t> </a:t>
            </a:r>
            <a:r>
              <a:rPr lang="en-GB" sz="2800" b="1" i="0" u="none" strike="noStrike" cap="none" dirty="0">
                <a:solidFill>
                  <a:srgbClr val="92D050"/>
                </a:solidFill>
                <a:latin typeface="Century Gothic"/>
                <a:ea typeface="Century Gothic"/>
                <a:cs typeface="Century Gothic"/>
                <a:sym typeface="Century Gothic"/>
              </a:rPr>
              <a:t>have</a:t>
            </a:r>
            <a:r>
              <a:rPr lang="en-GB" sz="2800" i="0" u="none" strike="noStrike" cap="none" dirty="0">
                <a:solidFill>
                  <a:srgbClr val="002060"/>
                </a:solidFill>
                <a:latin typeface="Century Gothic"/>
                <a:ea typeface="Century Gothic"/>
                <a:cs typeface="Century Gothic"/>
                <a:sym typeface="Century Gothic"/>
              </a:rPr>
              <a:t> a </a:t>
            </a:r>
            <a:r>
              <a:rPr lang="en-GB" sz="2800" dirty="0">
                <a:solidFill>
                  <a:srgbClr val="002060"/>
                </a:solidFill>
                <a:latin typeface="Century Gothic"/>
                <a:ea typeface="Century Gothic"/>
                <a:cs typeface="Century Gothic"/>
                <a:sym typeface="Century Gothic"/>
              </a:rPr>
              <a:t>rabbit.</a:t>
            </a:r>
            <a:endParaRPr dirty="0"/>
          </a:p>
        </p:txBody>
      </p:sp>
      <p:sp>
        <p:nvSpPr>
          <p:cNvPr id="80" name="TextBox 79">
            <a:extLst>
              <a:ext uri="{FF2B5EF4-FFF2-40B4-BE49-F238E27FC236}">
                <a16:creationId xmlns:a16="http://schemas.microsoft.com/office/drawing/2014/main" id="{0DC949B1-7D3E-4B81-BD06-A7D04C2B7154}"/>
              </a:ext>
            </a:extLst>
          </p:cNvPr>
          <p:cNvSpPr txBox="1"/>
          <p:nvPr/>
        </p:nvSpPr>
        <p:spPr>
          <a:xfrm>
            <a:off x="363956" y="2312504"/>
            <a:ext cx="12234444" cy="954107"/>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To say </a:t>
            </a:r>
            <a:r>
              <a:rPr lang="en-GB" sz="2800" b="1" dirty="0">
                <a:solidFill>
                  <a:srgbClr val="4472C4">
                    <a:lumMod val="50000"/>
                  </a:srgbClr>
                </a:solidFill>
                <a:latin typeface="Century Gothic" panose="020B0502020202020204" pitchFamily="34" charset="0"/>
              </a:rPr>
              <a:t>‘</a:t>
            </a:r>
            <a:r>
              <a:rPr lang="en-GB" sz="2800" dirty="0">
                <a:solidFill>
                  <a:srgbClr val="4472C4">
                    <a:lumMod val="50000"/>
                  </a:srgbClr>
                </a:solidFill>
                <a:latin typeface="Century Gothic" panose="020B0502020202020204" pitchFamily="34" charset="0"/>
              </a:rPr>
              <a:t>I </a:t>
            </a:r>
            <a:r>
              <a:rPr lang="en-GB" sz="2800" b="1" i="1" dirty="0">
                <a:solidFill>
                  <a:srgbClr val="4472C4">
                    <a:lumMod val="50000"/>
                  </a:srgbClr>
                </a:solidFill>
                <a:latin typeface="Century Gothic" panose="020B0502020202020204" pitchFamily="34" charset="0"/>
              </a:rPr>
              <a:t>don’t’</a:t>
            </a:r>
            <a:r>
              <a:rPr lang="en-GB" sz="2800" dirty="0">
                <a:solidFill>
                  <a:srgbClr val="4472C4">
                    <a:lumMod val="50000"/>
                  </a:srgbClr>
                </a:solidFill>
                <a:latin typeface="Century Gothic" panose="020B0502020202020204" pitchFamily="34" charset="0"/>
              </a:rPr>
              <a:t> have’, simply put ‘</a:t>
            </a:r>
            <a:r>
              <a:rPr lang="en-GB" sz="2800" b="1" dirty="0">
                <a:solidFill>
                  <a:srgbClr val="4472C4">
                    <a:lumMod val="50000"/>
                  </a:srgbClr>
                </a:solidFill>
                <a:latin typeface="Century Gothic" panose="020B0502020202020204" pitchFamily="34" charset="0"/>
              </a:rPr>
              <a:t>no</a:t>
            </a:r>
            <a:r>
              <a:rPr lang="en-GB" sz="2800" dirty="0">
                <a:solidFill>
                  <a:srgbClr val="4472C4">
                    <a:lumMod val="50000"/>
                  </a:srgbClr>
                </a:solidFill>
                <a:latin typeface="Century Gothic" panose="020B0502020202020204" pitchFamily="34" charset="0"/>
              </a:rPr>
              <a:t>’ before the verb. This makes a negative.</a:t>
            </a:r>
          </a:p>
        </p:txBody>
      </p:sp>
      <p:pic>
        <p:nvPicPr>
          <p:cNvPr id="81" name="Picture 80" descr="A picture containing text, toy, doll, vector graphics&#10;&#10;Description automatically generated">
            <a:extLst>
              <a:ext uri="{FF2B5EF4-FFF2-40B4-BE49-F238E27FC236}">
                <a16:creationId xmlns:a16="http://schemas.microsoft.com/office/drawing/2014/main" id="{8313DFC5-BDFE-4338-A515-D3E98CC9A8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421342" y="3285000"/>
            <a:ext cx="708677" cy="1346183"/>
          </a:xfrm>
          <a:prstGeom prst="rect">
            <a:avLst/>
          </a:prstGeom>
        </p:spPr>
      </p:pic>
      <p:sp>
        <p:nvSpPr>
          <p:cNvPr id="84" name="Speech Bubble: Rectangle with Corners Rounded 83">
            <a:extLst>
              <a:ext uri="{FF2B5EF4-FFF2-40B4-BE49-F238E27FC236}">
                <a16:creationId xmlns:a16="http://schemas.microsoft.com/office/drawing/2014/main" id="{58D529F6-962E-43EF-99C5-2C872689F648}"/>
              </a:ext>
            </a:extLst>
          </p:cNvPr>
          <p:cNvSpPr/>
          <p:nvPr/>
        </p:nvSpPr>
        <p:spPr>
          <a:xfrm>
            <a:off x="863660" y="5774056"/>
            <a:ext cx="3912021" cy="894055"/>
          </a:xfrm>
          <a:prstGeom prst="wedgeRoundRectCallout">
            <a:avLst>
              <a:gd name="adj1" fmla="val 12273"/>
              <a:gd name="adj2" fmla="val -877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This works with any person of the verb.</a:t>
            </a:r>
          </a:p>
        </p:txBody>
      </p:sp>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subTnLst>
                                    <p:audio>
                                      <p:cMediaNode>
                                        <p:cTn display="0" masterRel="sameClick">
                                          <p:stCondLst>
                                            <p:cond evt="begin" delay="0">
                                              <p:tn val="20"/>
                                            </p:cond>
                                          </p:stCondLst>
                                          <p:endCondLst>
                                            <p:cond evt="onStopAudio" delay="0">
                                              <p:tgtEl>
                                                <p:sldTgt/>
                                              </p:tgtEl>
                                            </p:cond>
                                          </p:endCondLst>
                                        </p:cTn>
                                        <p:tgtEl>
                                          <p:sndTgt r:embed="rId3" name="f5_1.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subTnLst>
                                    <p:audio>
                                      <p:cMediaNode>
                                        <p:cTn display="0" masterRel="sameClick">
                                          <p:stCondLst>
                                            <p:cond evt="begin" delay="0">
                                              <p:tn val="40"/>
                                            </p:cond>
                                          </p:stCondLst>
                                          <p:endCondLst>
                                            <p:cond evt="onStopAudio" delay="0">
                                              <p:tgtEl>
                                                <p:sldTgt/>
                                              </p:tgtEl>
                                            </p:cond>
                                          </p:endCondLst>
                                        </p:cTn>
                                        <p:tgtEl>
                                          <p:sndTgt r:embed="rId4" name="f5_2.wav"/>
                                        </p:tgtEl>
                                      </p:cMediaNode>
                                    </p:audio>
                                  </p:sub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10" presetClass="entr" presetSubtype="0"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par>
                                <p:cTn id="49" presetID="10"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1000"/>
                                        <p:tgtEl>
                                          <p:spTgt spid="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subTnLst>
                                    <p:audio>
                                      <p:cMediaNode>
                                        <p:cTn display="0" masterRel="sameClick">
                                          <p:stCondLst>
                                            <p:cond evt="begin" delay="0">
                                              <p:tn val="68"/>
                                            </p:cond>
                                          </p:stCondLst>
                                          <p:endCondLst>
                                            <p:cond evt="onStopAudio" delay="0">
                                              <p:tgtEl>
                                                <p:sldTgt/>
                                              </p:tgtEl>
                                            </p:cond>
                                          </p:endCondLst>
                                        </p:cTn>
                                        <p:tgtEl>
                                          <p:sndTgt r:embed="rId5" name="f5_3.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500"/>
                                        <p:tgtEl>
                                          <p:spTgt spid="79"/>
                                        </p:tgtEl>
                                      </p:cBhvr>
                                    </p:animEffect>
                                  </p:childTnLst>
                                </p:cTn>
                              </p:par>
                              <p:par>
                                <p:cTn id="81" presetID="10" presetClass="entr" presetSubtype="0" fill="hold"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7" grpId="0"/>
      <p:bldP spid="69" grpId="0"/>
      <p:bldP spid="71" grpId="0"/>
      <p:bldP spid="74" grpId="0" animBg="1"/>
      <p:bldP spid="75" grpId="0" animBg="1"/>
      <p:bldP spid="76" grpId="0" animBg="1"/>
      <p:bldP spid="77" grpId="0"/>
      <p:bldP spid="79" grpId="0"/>
      <p:bldP spid="80" grpId="0"/>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60</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Speech Bubble: Rectangle with Corners Rounded 23">
            <a:extLst>
              <a:ext uri="{FF2B5EF4-FFF2-40B4-BE49-F238E27FC236}">
                <a16:creationId xmlns:a16="http://schemas.microsoft.com/office/drawing/2014/main" id="{D2BA59B9-24E5-4694-83E1-D097BE6D3402}"/>
              </a:ext>
            </a:extLst>
          </p:cNvPr>
          <p:cNvSpPr/>
          <p:nvPr/>
        </p:nvSpPr>
        <p:spPr>
          <a:xfrm>
            <a:off x="166093" y="1389530"/>
            <a:ext cx="4258403" cy="1571679"/>
          </a:xfrm>
          <a:prstGeom prst="wedgeRoundRectCallout">
            <a:avLst>
              <a:gd name="adj1" fmla="val 29212"/>
              <a:gd name="adj2" fmla="val 80487"/>
              <a:gd name="adj3" fmla="val 16667"/>
            </a:avLst>
          </a:prstGeom>
          <a:solidFill>
            <a:srgbClr val="FFCCFF"/>
          </a:solidFill>
          <a:ln w="25400" cap="flat" cmpd="sng" algn="ctr">
            <a:solidFill>
              <a:srgbClr val="FFCC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rPr>
              <a:t> [some; a/an] [_____] en [your] </a:t>
            </a:r>
            <a:r>
              <a:rPr kumimoji="0" lang="en-GB"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rPr>
              <a:t>habitación</a:t>
            </a:r>
            <a:r>
              <a:rPr kumimoji="0" lang="en-GB"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D1002FE-20FB-4190-B6BD-D22A0C157082}"/>
              </a:ext>
            </a:extLst>
          </p:cNvPr>
          <p:cNvSpPr txBox="1"/>
          <p:nvPr/>
        </p:nvSpPr>
        <p:spPr>
          <a:xfrm>
            <a:off x="1115460" y="631032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27" name="Speech Bubble: Rectangle with Corners Rounded 26">
            <a:extLst>
              <a:ext uri="{FF2B5EF4-FFF2-40B4-BE49-F238E27FC236}">
                <a16:creationId xmlns:a16="http://schemas.microsoft.com/office/drawing/2014/main" id="{D59EB4AC-5EFD-4B2A-98E6-A9656792D37E}"/>
              </a:ext>
            </a:extLst>
          </p:cNvPr>
          <p:cNvSpPr/>
          <p:nvPr/>
        </p:nvSpPr>
        <p:spPr>
          <a:xfrm>
            <a:off x="4532891" y="1739900"/>
            <a:ext cx="5919205" cy="1104883"/>
          </a:xfrm>
          <a:prstGeom prst="wedgeRoundRectCallout">
            <a:avLst>
              <a:gd name="adj1" fmla="val -3737"/>
              <a:gd name="adj2" fmla="val 75423"/>
              <a:gd name="adj3" fmla="val 16667"/>
            </a:avLst>
          </a:prstGeom>
          <a:solidFill>
            <a:srgbClr val="CCECFF"/>
          </a:solidFill>
          <a:ln w="25400" cap="flat" cmpd="sng" algn="ctr">
            <a:solidFill>
              <a:srgbClr val="CCECFF"/>
            </a:solidFill>
            <a:prstDash val="solid"/>
          </a:ln>
          <a:effectLst/>
        </p:spPr>
        <p:txBody>
          <a:bodyPr rtlCol="0" anchor="ctr"/>
          <a:lstStyle/>
          <a:p>
            <a:pPr lvl="0" algn="ctr">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tengo</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kern="0" dirty="0">
                <a:solidFill>
                  <a:srgbClr val="002060"/>
                </a:solidFill>
                <a:latin typeface="Century Gothic" panose="020B0502020202020204" pitchFamily="34" charset="0"/>
              </a:rPr>
              <a:t>[some; a/an] [_____] en [my] </a:t>
            </a:r>
            <a:r>
              <a:rPr lang="en-GB" sz="2800" kern="0" dirty="0" err="1">
                <a:solidFill>
                  <a:srgbClr val="002060"/>
                </a:solidFill>
                <a:latin typeface="Century Gothic" panose="020B0502020202020204" pitchFamily="34" charset="0"/>
              </a:rPr>
              <a:t>habitación</a:t>
            </a:r>
            <a:r>
              <a:rPr lang="en-GB" sz="2800" kern="0" dirty="0">
                <a:solidFill>
                  <a:srgbClr val="002060"/>
                </a:solidFill>
                <a:latin typeface="Century Gothic" panose="020B0502020202020204" pitchFamily="34" charset="0"/>
              </a:rPr>
              <a:t>.</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8" name="Speech Bubble: Rectangle with Corners Rounded 27">
            <a:extLst>
              <a:ext uri="{FF2B5EF4-FFF2-40B4-BE49-F238E27FC236}">
                <a16:creationId xmlns:a16="http://schemas.microsoft.com/office/drawing/2014/main" id="{1A42D0A3-EC93-4F6C-86E2-244357C22FD5}"/>
              </a:ext>
            </a:extLst>
          </p:cNvPr>
          <p:cNvSpPr/>
          <p:nvPr/>
        </p:nvSpPr>
        <p:spPr>
          <a:xfrm>
            <a:off x="4284813" y="3406239"/>
            <a:ext cx="6167283" cy="1213957"/>
          </a:xfrm>
          <a:prstGeom prst="wedgeRoundRectCallout">
            <a:avLst>
              <a:gd name="adj1" fmla="val -36471"/>
              <a:gd name="adj2" fmla="val -78317"/>
              <a:gd name="adj3" fmla="val 16667"/>
            </a:avLst>
          </a:prstGeom>
          <a:solidFill>
            <a:srgbClr val="CCECFF"/>
          </a:solidFill>
          <a:ln w="25400" cap="flat" cmpd="sng" algn="ctr">
            <a:solidFill>
              <a:srgbClr val="CCECFF"/>
            </a:solidFill>
            <a:prstDash val="solid"/>
          </a:ln>
          <a:effectLst/>
        </p:spPr>
        <p:txBody>
          <a:bodyPr rtlCol="0" anchor="ctr"/>
          <a:lstStyle/>
          <a:p>
            <a:pPr lvl="0" algn="ctr">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tengo</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kern="0" dirty="0">
                <a:solidFill>
                  <a:srgbClr val="002060"/>
                </a:solidFill>
                <a:latin typeface="Century Gothic" panose="020B0502020202020204" pitchFamily="34" charset="0"/>
              </a:rPr>
              <a:t>[some; a/an] [_____] en [my] </a:t>
            </a:r>
            <a:r>
              <a:rPr lang="en-GB" sz="2800" kern="0" dirty="0" err="1">
                <a:solidFill>
                  <a:srgbClr val="002060"/>
                </a:solidFill>
                <a:latin typeface="Century Gothic" panose="020B0502020202020204" pitchFamily="34" charset="0"/>
              </a:rPr>
              <a:t>habitación</a:t>
            </a:r>
            <a:r>
              <a:rPr lang="en-GB" sz="2800" kern="0" dirty="0">
                <a:solidFill>
                  <a:srgbClr val="002060"/>
                </a:solidFill>
                <a:latin typeface="Century Gothic" panose="020B0502020202020204" pitchFamily="34" charset="0"/>
              </a:rPr>
              <a:t>.</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29" name="Google Shape;221;p10">
            <a:extLst>
              <a:ext uri="{FF2B5EF4-FFF2-40B4-BE49-F238E27FC236}">
                <a16:creationId xmlns:a16="http://schemas.microsoft.com/office/drawing/2014/main" id="{201436F6-FC3E-4CB0-BC82-493CF8B34622}"/>
              </a:ext>
            </a:extLst>
          </p:cNvPr>
          <p:cNvPicPr preferRelativeResize="0"/>
          <p:nvPr/>
        </p:nvPicPr>
        <p:blipFill rotWithShape="1">
          <a:blip r:embed="rId7">
            <a:alphaModFix/>
          </a:blip>
          <a:srcRect/>
          <a:stretch/>
        </p:blipFill>
        <p:spPr>
          <a:xfrm>
            <a:off x="9661695" y="62632"/>
            <a:ext cx="1166103" cy="1183191"/>
          </a:xfrm>
          <a:prstGeom prst="rect">
            <a:avLst/>
          </a:prstGeom>
          <a:noFill/>
          <a:ln>
            <a:noFill/>
          </a:ln>
        </p:spPr>
      </p:pic>
      <p:sp>
        <p:nvSpPr>
          <p:cNvPr id="30" name="Title 1">
            <a:extLst>
              <a:ext uri="{FF2B5EF4-FFF2-40B4-BE49-F238E27FC236}">
                <a16:creationId xmlns:a16="http://schemas.microsoft.com/office/drawing/2014/main" id="{26A82DF6-3FB3-4E3F-9914-760DF4BF88C5}"/>
              </a:ext>
            </a:extLst>
          </p:cNvPr>
          <p:cNvSpPr txBox="1">
            <a:spLocks/>
          </p:cNvSpPr>
          <p:nvPr/>
        </p:nvSpPr>
        <p:spPr>
          <a:xfrm>
            <a:off x="9623681" y="1016226"/>
            <a:ext cx="1267915" cy="406053"/>
          </a:xfrm>
          <a:prstGeom prst="rect">
            <a:avLst/>
          </a:prstGeom>
          <a:solidFill>
            <a:srgbClr val="91EAD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pic>
        <p:nvPicPr>
          <p:cNvPr id="6" name="Picture 5">
            <a:extLst>
              <a:ext uri="{FF2B5EF4-FFF2-40B4-BE49-F238E27FC236}">
                <a16:creationId xmlns:a16="http://schemas.microsoft.com/office/drawing/2014/main" id="{EE8A5594-03D1-495A-B44B-B3DF57EB4502}"/>
              </a:ext>
            </a:extLst>
          </p:cNvPr>
          <p:cNvPicPr>
            <a:picLocks noChangeAspect="1"/>
          </p:cNvPicPr>
          <p:nvPr/>
        </p:nvPicPr>
        <p:blipFill>
          <a:blip r:embed="rId8"/>
          <a:stretch>
            <a:fillRect/>
          </a:stretch>
        </p:blipFill>
        <p:spPr>
          <a:xfrm>
            <a:off x="281148" y="4786700"/>
            <a:ext cx="2866349" cy="1620636"/>
          </a:xfrm>
          <a:prstGeom prst="rect">
            <a:avLst/>
          </a:prstGeom>
        </p:spPr>
      </p:pic>
      <p:pic>
        <p:nvPicPr>
          <p:cNvPr id="7" name="Picture 6">
            <a:extLst>
              <a:ext uri="{FF2B5EF4-FFF2-40B4-BE49-F238E27FC236}">
                <a16:creationId xmlns:a16="http://schemas.microsoft.com/office/drawing/2014/main" id="{5F668A7C-B71F-490F-B709-287C23FB7C52}"/>
              </a:ext>
            </a:extLst>
          </p:cNvPr>
          <p:cNvPicPr>
            <a:picLocks noChangeAspect="1"/>
          </p:cNvPicPr>
          <p:nvPr/>
        </p:nvPicPr>
        <p:blipFill>
          <a:blip r:embed="rId9"/>
          <a:stretch>
            <a:fillRect/>
          </a:stretch>
        </p:blipFill>
        <p:spPr>
          <a:xfrm>
            <a:off x="3481146" y="4764526"/>
            <a:ext cx="3087371" cy="1711304"/>
          </a:xfrm>
          <a:prstGeom prst="rect">
            <a:avLst/>
          </a:prstGeom>
        </p:spPr>
      </p:pic>
      <p:sp>
        <p:nvSpPr>
          <p:cNvPr id="35" name="TextBox 34">
            <a:hlinkClick r:id="" action="ppaction://noaction">
              <a:snd r:embed="rId10" name="f6_1.wav"/>
            </a:hlinkClick>
            <a:extLst>
              <a:ext uri="{FF2B5EF4-FFF2-40B4-BE49-F238E27FC236}">
                <a16:creationId xmlns:a16="http://schemas.microsoft.com/office/drawing/2014/main" id="{3F8A9C53-A35A-4FFF-A911-5F9C6A9418FA}"/>
              </a:ext>
            </a:extLst>
          </p:cNvPr>
          <p:cNvSpPr txBox="1"/>
          <p:nvPr/>
        </p:nvSpPr>
        <p:spPr>
          <a:xfrm>
            <a:off x="123170" y="783046"/>
            <a:ext cx="9687927" cy="523220"/>
          </a:xfrm>
          <a:prstGeom prst="rect">
            <a:avLst/>
          </a:prstGeom>
          <a:noFill/>
        </p:spPr>
        <p:txBody>
          <a:bodyPr wrap="square">
            <a:spAutoFit/>
          </a:bodyPr>
          <a:lstStyle/>
          <a:p>
            <a:pPr algn="l"/>
            <a:r>
              <a:rPr lang="en-GB" sz="2800" dirty="0" err="1">
                <a:solidFill>
                  <a:srgbClr val="002060"/>
                </a:solidFill>
                <a:latin typeface="Century Gothic" panose="020B0502020202020204" pitchFamily="34" charset="0"/>
              </a:rPr>
              <a:t>Pregunta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adivina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foto</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a:t>
            </a:r>
          </a:p>
        </p:txBody>
      </p:sp>
      <p:pic>
        <p:nvPicPr>
          <p:cNvPr id="36" name="Picture 2" descr="Trabajo En Equipo, Grupo, Equipo, Comunidad">
            <a:extLst>
              <a:ext uri="{FF2B5EF4-FFF2-40B4-BE49-F238E27FC236}">
                <a16:creationId xmlns:a16="http://schemas.microsoft.com/office/drawing/2014/main" id="{CDBB4D64-C9D7-496B-AF68-3ECB0CD0C6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43182" y="65885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7B85E78-A8FD-47F1-B88A-87AA647BEF08}"/>
              </a:ext>
            </a:extLst>
          </p:cNvPr>
          <p:cNvPicPr>
            <a:picLocks noChangeAspect="1"/>
          </p:cNvPicPr>
          <p:nvPr/>
        </p:nvPicPr>
        <p:blipFill>
          <a:blip r:embed="rId12"/>
          <a:stretch>
            <a:fillRect/>
          </a:stretch>
        </p:blipFill>
        <p:spPr>
          <a:xfrm>
            <a:off x="6670239" y="4764526"/>
            <a:ext cx="3087371" cy="1731474"/>
          </a:xfrm>
          <a:prstGeom prst="rect">
            <a:avLst/>
          </a:prstGeom>
        </p:spPr>
      </p:pic>
    </p:spTree>
    <p:extLst>
      <p:ext uri="{BB962C8B-B14F-4D97-AF65-F5344CB8AC3E}">
        <p14:creationId xmlns:p14="http://schemas.microsoft.com/office/powerpoint/2010/main" val="18104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6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6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6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6"/>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grpId="0" nodeType="clickEffect">
                                  <p:stCondLst>
                                    <p:cond delay="0"/>
                                  </p:stCondLst>
                                  <p:childTnLst>
                                    <p:anim calcmode="lin" valueType="num">
                                      <p:cBhvr additive="base">
                                        <p:cTn id="19" dur="59000"/>
                                        <p:tgtEl>
                                          <p:spTgt spid="40"/>
                                        </p:tgtEl>
                                        <p:attrNameLst>
                                          <p:attrName>ppt_y</p:attrName>
                                        </p:attrNameLst>
                                      </p:cBhvr>
                                      <p:tavLst>
                                        <p:tav tm="0">
                                          <p:val>
                                            <p:strVal val="#ppt_y"/>
                                          </p:val>
                                        </p:tav>
                                        <p:tav tm="100000">
                                          <p:val>
                                            <p:strVal val="#ppt_y+#ppt_h*1.125000"/>
                                          </p:val>
                                        </p:tav>
                                      </p:tavLst>
                                    </p:anim>
                                    <p:animEffect transition="out" filter="wipe(down)">
                                      <p:cBhvr>
                                        <p:cTn id="20" dur="59000"/>
                                        <p:tgtEl>
                                          <p:spTgt spid="40"/>
                                        </p:tgtEl>
                                      </p:cBhvr>
                                    </p:animEffect>
                                    <p:set>
                                      <p:cBhvr>
                                        <p:cTn id="21"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24"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56ACC4-4448-46C5-B710-6D0C3F481097}"/>
              </a:ext>
            </a:extLst>
          </p:cNvPr>
          <p:cNvPicPr>
            <a:picLocks noChangeAspect="1"/>
          </p:cNvPicPr>
          <p:nvPr/>
        </p:nvPicPr>
        <p:blipFill>
          <a:blip r:embed="rId2"/>
          <a:stretch>
            <a:fillRect/>
          </a:stretch>
        </p:blipFill>
        <p:spPr>
          <a:xfrm>
            <a:off x="3223768" y="3492500"/>
            <a:ext cx="5892800" cy="3314700"/>
          </a:xfrm>
          <a:prstGeom prst="rect">
            <a:avLst/>
          </a:prstGeom>
        </p:spPr>
      </p:pic>
      <p:pic>
        <p:nvPicPr>
          <p:cNvPr id="5" name="Picture 4">
            <a:extLst>
              <a:ext uri="{FF2B5EF4-FFF2-40B4-BE49-F238E27FC236}">
                <a16:creationId xmlns:a16="http://schemas.microsoft.com/office/drawing/2014/main" id="{1B2FFE70-D84F-4C74-8267-3D18A3B0CE46}"/>
              </a:ext>
            </a:extLst>
          </p:cNvPr>
          <p:cNvPicPr>
            <a:picLocks noChangeAspect="1"/>
          </p:cNvPicPr>
          <p:nvPr/>
        </p:nvPicPr>
        <p:blipFill>
          <a:blip r:embed="rId3"/>
          <a:stretch>
            <a:fillRect/>
          </a:stretch>
        </p:blipFill>
        <p:spPr>
          <a:xfrm>
            <a:off x="129032" y="165100"/>
            <a:ext cx="5776378" cy="3263900"/>
          </a:xfrm>
          <a:prstGeom prst="rect">
            <a:avLst/>
          </a:prstGeom>
        </p:spPr>
      </p:pic>
      <p:pic>
        <p:nvPicPr>
          <p:cNvPr id="6" name="Picture 5">
            <a:extLst>
              <a:ext uri="{FF2B5EF4-FFF2-40B4-BE49-F238E27FC236}">
                <a16:creationId xmlns:a16="http://schemas.microsoft.com/office/drawing/2014/main" id="{A0AF50FD-FD75-4DFC-AB7F-3199254C9544}"/>
              </a:ext>
            </a:extLst>
          </p:cNvPr>
          <p:cNvPicPr>
            <a:picLocks noChangeAspect="1"/>
          </p:cNvPicPr>
          <p:nvPr/>
        </p:nvPicPr>
        <p:blipFill>
          <a:blip r:embed="rId4"/>
          <a:stretch>
            <a:fillRect/>
          </a:stretch>
        </p:blipFill>
        <p:spPr>
          <a:xfrm>
            <a:off x="6170168" y="165101"/>
            <a:ext cx="5892800" cy="3263900"/>
          </a:xfrm>
          <a:prstGeom prst="rect">
            <a:avLst/>
          </a:prstGeom>
        </p:spPr>
      </p:pic>
      <p:sp>
        <p:nvSpPr>
          <p:cNvPr id="9" name="TextBox 8">
            <a:extLst>
              <a:ext uri="{FF2B5EF4-FFF2-40B4-BE49-F238E27FC236}">
                <a16:creationId xmlns:a16="http://schemas.microsoft.com/office/drawing/2014/main" id="{0B47D705-5EDB-445A-9EB4-A02A6B0018AA}"/>
              </a:ext>
            </a:extLst>
          </p:cNvPr>
          <p:cNvSpPr txBox="1"/>
          <p:nvPr/>
        </p:nvSpPr>
        <p:spPr>
          <a:xfrm>
            <a:off x="256032" y="330200"/>
            <a:ext cx="43473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A</a:t>
            </a:r>
          </a:p>
        </p:txBody>
      </p:sp>
      <p:sp>
        <p:nvSpPr>
          <p:cNvPr id="10" name="TextBox 9">
            <a:extLst>
              <a:ext uri="{FF2B5EF4-FFF2-40B4-BE49-F238E27FC236}">
                <a16:creationId xmlns:a16="http://schemas.microsoft.com/office/drawing/2014/main" id="{B77BA356-07ED-4314-B820-89231C849EA1}"/>
              </a:ext>
            </a:extLst>
          </p:cNvPr>
          <p:cNvSpPr txBox="1"/>
          <p:nvPr/>
        </p:nvSpPr>
        <p:spPr>
          <a:xfrm>
            <a:off x="6291558" y="320020"/>
            <a:ext cx="426720"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B</a:t>
            </a:r>
          </a:p>
        </p:txBody>
      </p:sp>
      <p:sp>
        <p:nvSpPr>
          <p:cNvPr id="12" name="TextBox 11">
            <a:extLst>
              <a:ext uri="{FF2B5EF4-FFF2-40B4-BE49-F238E27FC236}">
                <a16:creationId xmlns:a16="http://schemas.microsoft.com/office/drawing/2014/main" id="{2E723506-09E7-4366-A25A-E44400FC71E6}"/>
              </a:ext>
            </a:extLst>
          </p:cNvPr>
          <p:cNvSpPr txBox="1"/>
          <p:nvPr/>
        </p:nvSpPr>
        <p:spPr>
          <a:xfrm>
            <a:off x="3332458" y="3672820"/>
            <a:ext cx="38664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C</a:t>
            </a:r>
          </a:p>
        </p:txBody>
      </p:sp>
    </p:spTree>
    <p:extLst>
      <p:ext uri="{BB962C8B-B14F-4D97-AF65-F5344CB8AC3E}">
        <p14:creationId xmlns:p14="http://schemas.microsoft.com/office/powerpoint/2010/main" val="2171629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6" name="f7_1.wav"/>
            </a:hlinkClick>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ordenador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tiene</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problema</a:t>
            </a:r>
            <a:r>
              <a:rPr lang="en-GB" sz="2800" b="1" dirty="0">
                <a:solidFill>
                  <a:srgbClr val="002060"/>
                </a:solidFill>
                <a:latin typeface="Century Gothic" panose="020B0502020202020204" pitchFamily="34" charset="0"/>
              </a:rPr>
              <a:t> 😨.</a:t>
            </a:r>
          </a:p>
        </p:txBody>
      </p:sp>
      <p:pic>
        <p:nvPicPr>
          <p:cNvPr id="3" name="Picture 2">
            <a:extLst>
              <a:ext uri="{FF2B5EF4-FFF2-40B4-BE49-F238E27FC236}">
                <a16:creationId xmlns:a16="http://schemas.microsoft.com/office/drawing/2014/main" id="{68A7BBB2-6FB2-4E3E-B35F-E02B2284D1A2}"/>
              </a:ext>
            </a:extLst>
          </p:cNvPr>
          <p:cNvPicPr>
            <a:picLocks noChangeAspect="1"/>
          </p:cNvPicPr>
          <p:nvPr/>
        </p:nvPicPr>
        <p:blipFill>
          <a:blip r:embed="rId7"/>
          <a:stretch>
            <a:fillRect/>
          </a:stretch>
        </p:blipFill>
        <p:spPr>
          <a:xfrm>
            <a:off x="5901865" y="1776645"/>
            <a:ext cx="6166964" cy="3484598"/>
          </a:xfrm>
          <a:prstGeom prst="rect">
            <a:avLst/>
          </a:prstGeom>
        </p:spPr>
      </p:pic>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900" y="1776645"/>
            <a:ext cx="6666100" cy="465131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6C1424-A27E-4325-A900-E2E676569FFC}"/>
              </a:ext>
            </a:extLst>
          </p:cNvPr>
          <p:cNvSpPr txBox="1"/>
          <p:nvPr/>
        </p:nvSpPr>
        <p:spPr>
          <a:xfrm>
            <a:off x="644542" y="2075881"/>
            <a:ext cx="5026470" cy="2823850"/>
          </a:xfrm>
          <a:prstGeom prst="rect">
            <a:avLst/>
          </a:prstGeom>
          <a:noFill/>
        </p:spPr>
        <p:txBody>
          <a:bodyPr wrap="square">
            <a:spAutoFit/>
          </a:bodyPr>
          <a:lstStyle/>
          <a:p>
            <a:pPr>
              <a:lnSpc>
                <a:spcPct val="150000"/>
              </a:lnSpc>
            </a:pPr>
            <a:r>
              <a:rPr lang="en-GB" sz="2000" dirty="0">
                <a:solidFill>
                  <a:srgbClr val="002060"/>
                </a:solidFill>
                <a:latin typeface="Segoe Print" panose="02000600000000000000" pitchFamily="2" charset="0"/>
              </a:rPr>
              <a:t>Mi [</a:t>
            </a:r>
            <a:r>
              <a:rPr lang="en-GB" sz="2000" dirty="0" err="1">
                <a:solidFill>
                  <a:srgbClr val="002060"/>
                </a:solidFill>
                <a:latin typeface="Segoe Print" panose="02000600000000000000" pitchFamily="2" charset="0"/>
              </a:rPr>
              <a:t>h_b_t_c__n</a:t>
            </a:r>
            <a:r>
              <a:rPr lang="en-GB" sz="2000" dirty="0">
                <a:solidFill>
                  <a:srgbClr val="002060"/>
                </a:solidFill>
                <a:latin typeface="Segoe Print" panose="02000600000000000000" pitchFamily="2" charset="0"/>
              </a:rPr>
              <a:t>] es </a:t>
            </a:r>
            <a:r>
              <a:rPr lang="en-GB" sz="2000" dirty="0" err="1">
                <a:solidFill>
                  <a:srgbClr val="002060"/>
                </a:solidFill>
                <a:latin typeface="Segoe Print" panose="02000600000000000000" pitchFamily="2" charset="0"/>
              </a:rPr>
              <a:t>muy</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grande</a:t>
            </a:r>
            <a:r>
              <a:rPr lang="en-GB" sz="2000" dirty="0">
                <a:solidFill>
                  <a:srgbClr val="002060"/>
                </a:solidFill>
                <a:latin typeface="Segoe Print" panose="02000600000000000000" pitchFamily="2" charset="0"/>
              </a:rPr>
              <a:t> y </a:t>
            </a:r>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[it has] una [</a:t>
            </a:r>
            <a:r>
              <a:rPr lang="en-GB" sz="2000" dirty="0" err="1">
                <a:solidFill>
                  <a:srgbClr val="002060"/>
                </a:solidFill>
                <a:latin typeface="Segoe Print" panose="02000600000000000000" pitchFamily="2" charset="0"/>
              </a:rPr>
              <a:t>v_nt_n</a:t>
            </a:r>
            <a:r>
              <a:rPr lang="en-GB" sz="2000" dirty="0">
                <a:solidFill>
                  <a:srgbClr val="002060"/>
                </a:solidFill>
                <a:latin typeface="Segoe Print" panose="02000600000000000000" pitchFamily="2" charset="0"/>
              </a:rPr>
              <a:t>_]. </a:t>
            </a:r>
            <a:r>
              <a:rPr lang="en-GB" sz="2000" dirty="0" err="1">
                <a:solidFill>
                  <a:srgbClr val="002060"/>
                </a:solidFill>
                <a:latin typeface="Segoe Print" panose="02000600000000000000" pitchFamily="2" charset="0"/>
              </a:rPr>
              <a:t>En</a:t>
            </a:r>
            <a:r>
              <a:rPr lang="en-GB" sz="2000" dirty="0">
                <a:solidFill>
                  <a:srgbClr val="002060"/>
                </a:solidFill>
                <a:latin typeface="Segoe Print" panose="02000600000000000000" pitchFamily="2" charset="0"/>
              </a:rPr>
              <a:t> [my] </a:t>
            </a:r>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[room] [I have] [my] [</a:t>
            </a:r>
            <a:r>
              <a:rPr lang="en-GB" sz="2000" dirty="0" err="1">
                <a:solidFill>
                  <a:srgbClr val="002060"/>
                </a:solidFill>
                <a:latin typeface="Segoe Print" panose="02000600000000000000" pitchFamily="2" charset="0"/>
              </a:rPr>
              <a:t>c_m</a:t>
            </a:r>
            <a:r>
              <a:rPr lang="en-GB" sz="2000" dirty="0">
                <a:solidFill>
                  <a:srgbClr val="002060"/>
                </a:solidFill>
                <a:latin typeface="Segoe Print" panose="02000600000000000000" pitchFamily="2" charset="0"/>
              </a:rPr>
              <a:t>_]   y [my] [_</a:t>
            </a:r>
            <a:r>
              <a:rPr lang="en-GB" sz="2000" dirty="0" err="1">
                <a:solidFill>
                  <a:srgbClr val="002060"/>
                </a:solidFill>
                <a:latin typeface="Segoe Print" panose="02000600000000000000" pitchFamily="2" charset="0"/>
              </a:rPr>
              <a:t>rm_r</a:t>
            </a:r>
            <a:r>
              <a:rPr lang="en-GB" sz="2000" dirty="0">
                <a:solidFill>
                  <a:srgbClr val="002060"/>
                </a:solidFill>
                <a:latin typeface="Segoe Print" panose="02000600000000000000" pitchFamily="2" charset="0"/>
              </a:rPr>
              <a:t>_ _]. </a:t>
            </a:r>
            <a:r>
              <a:rPr lang="en-GB" sz="2000" dirty="0" err="1">
                <a:solidFill>
                  <a:srgbClr val="002060"/>
                </a:solidFill>
                <a:latin typeface="Segoe Print" panose="02000600000000000000" pitchFamily="2" charset="0"/>
              </a:rPr>
              <a:t>También</a:t>
            </a:r>
            <a:r>
              <a:rPr lang="en-GB" sz="2000" dirty="0">
                <a:solidFill>
                  <a:srgbClr val="002060"/>
                </a:solidFill>
                <a:latin typeface="Segoe Print" panose="02000600000000000000" pitchFamily="2" charset="0"/>
              </a:rPr>
              <a:t> [I have] [my] [</a:t>
            </a:r>
            <a:r>
              <a:rPr lang="en-GB" sz="2000" dirty="0" err="1">
                <a:solidFill>
                  <a:srgbClr val="002060"/>
                </a:solidFill>
                <a:latin typeface="Segoe Print" panose="02000600000000000000" pitchFamily="2" charset="0"/>
              </a:rPr>
              <a:t>l_br_s</a:t>
            </a:r>
            <a:r>
              <a:rPr lang="en-GB" sz="2000" dirty="0">
                <a:solidFill>
                  <a:srgbClr val="002060"/>
                </a:solidFill>
                <a:latin typeface="Segoe Print" panose="02000600000000000000" pitchFamily="2" charset="0"/>
              </a:rPr>
              <a:t>] [and] [my] [</a:t>
            </a:r>
            <a:r>
              <a:rPr lang="en-GB" sz="2000" dirty="0" err="1">
                <a:solidFill>
                  <a:srgbClr val="002060"/>
                </a:solidFill>
                <a:latin typeface="Segoe Print" panose="02000600000000000000" pitchFamily="2" charset="0"/>
              </a:rPr>
              <a:t>pl_nt_s</a:t>
            </a:r>
            <a:r>
              <a:rPr lang="en-GB" sz="2000" dirty="0">
                <a:solidFill>
                  <a:srgbClr val="002060"/>
                </a:solidFill>
                <a:latin typeface="Segoe Print" panose="02000600000000000000" pitchFamily="2" charset="0"/>
              </a:rPr>
              <a:t>]. </a:t>
            </a:r>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a:t>
            </a:r>
            <a:r>
              <a:rPr lang="en-GB" dirty="0">
                <a:solidFill>
                  <a:srgbClr val="002060"/>
                </a:solidFill>
                <a:latin typeface="Segoe Print" panose="02000600000000000000" pitchFamily="2" charset="0"/>
              </a:rPr>
              <a:t>Do you have</a:t>
            </a:r>
            <a:r>
              <a:rPr lang="en-GB" sz="2000" dirty="0">
                <a:solidFill>
                  <a:srgbClr val="002060"/>
                </a:solidFill>
                <a:latin typeface="Segoe Print" panose="02000600000000000000" pitchFamily="2" charset="0"/>
              </a:rPr>
              <a:t>] [your] [</a:t>
            </a:r>
            <a:r>
              <a:rPr lang="en-GB" sz="2000" dirty="0" err="1">
                <a:solidFill>
                  <a:srgbClr val="002060"/>
                </a:solidFill>
                <a:latin typeface="Segoe Print" panose="02000600000000000000" pitchFamily="2" charset="0"/>
              </a:rPr>
              <a:t>l_p_c_s</a:t>
            </a:r>
            <a:r>
              <a:rPr lang="en-GB" sz="2000" dirty="0">
                <a:solidFill>
                  <a:srgbClr val="002060"/>
                </a:solidFill>
                <a:latin typeface="Segoe Print" panose="02000600000000000000" pitchFamily="2" charset="0"/>
              </a:rPr>
              <a:t>] [there]?</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sp>
        <p:nvSpPr>
          <p:cNvPr id="70" name="TextBox 69">
            <a:extLst>
              <a:ext uri="{FF2B5EF4-FFF2-40B4-BE49-F238E27FC236}">
                <a16:creationId xmlns:a16="http://schemas.microsoft.com/office/drawing/2014/main" id="{9787C9D5-47B1-4D21-8F04-9AE8DD4F1537}"/>
              </a:ext>
            </a:extLst>
          </p:cNvPr>
          <p:cNvSpPr txBox="1"/>
          <p:nvPr/>
        </p:nvSpPr>
        <p:spPr>
          <a:xfrm>
            <a:off x="8668653" y="5784444"/>
            <a:ext cx="3536047" cy="1015663"/>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computer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mencionar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 mention, mentioning</a:t>
            </a:r>
          </a:p>
        </p:txBody>
      </p:sp>
      <p:sp>
        <p:nvSpPr>
          <p:cNvPr id="71" name="TextBox 70">
            <a:hlinkClick r:id="" action="ppaction://noaction">
              <a:snd r:embed="rId11" name="f7_2.wav"/>
            </a:hlinkClick>
            <a:extLst>
              <a:ext uri="{FF2B5EF4-FFF2-40B4-BE49-F238E27FC236}">
                <a16:creationId xmlns:a16="http://schemas.microsoft.com/office/drawing/2014/main" id="{FBAB1569-5E57-4371-9676-9CA15ABA27E1}"/>
              </a:ext>
            </a:extLst>
          </p:cNvPr>
          <p:cNvSpPr txBox="1"/>
          <p:nvPr/>
        </p:nvSpPr>
        <p:spPr>
          <a:xfrm>
            <a:off x="189640" y="760852"/>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Lee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p>
        </p:txBody>
      </p:sp>
      <p:sp>
        <p:nvSpPr>
          <p:cNvPr id="72" name="TextBox 71">
            <a:extLst>
              <a:ext uri="{FF2B5EF4-FFF2-40B4-BE49-F238E27FC236}">
                <a16:creationId xmlns:a16="http://schemas.microsoft.com/office/drawing/2014/main" id="{7210D340-679D-46AD-99EF-3D83066E1DCC}"/>
              </a:ext>
            </a:extLst>
          </p:cNvPr>
          <p:cNvSpPr txBox="1"/>
          <p:nvPr/>
        </p:nvSpPr>
        <p:spPr>
          <a:xfrm>
            <a:off x="5864145" y="1286269"/>
            <a:ext cx="6166964"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¿Qué </a:t>
            </a:r>
            <a:r>
              <a:rPr lang="en-GB" sz="2800" dirty="0" err="1">
                <a:solidFill>
                  <a:srgbClr val="002060"/>
                </a:solidFill>
                <a:latin typeface="Century Gothic" panose="020B0502020202020204" pitchFamily="34" charset="0"/>
              </a:rPr>
              <a:t>cosas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menciona</a:t>
            </a:r>
            <a:r>
              <a:rPr lang="en-GB" sz="2800" dirty="0">
                <a:solidFill>
                  <a:srgbClr val="002060"/>
                </a:solidFill>
                <a:latin typeface="Century Gothic" panose="020B0502020202020204" pitchFamily="34" charset="0"/>
              </a:rPr>
              <a:t>? ✍</a:t>
            </a:r>
          </a:p>
        </p:txBody>
      </p:sp>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12">
            <a:alphaModFix/>
          </a:blip>
          <a:srcRect/>
          <a:stretch/>
        </p:blipFill>
        <p:spPr>
          <a:xfrm>
            <a:off x="11286027" y="108284"/>
            <a:ext cx="776168" cy="776168"/>
          </a:xfrm>
          <a:prstGeom prst="rect">
            <a:avLst/>
          </a:prstGeom>
          <a:noFill/>
          <a:ln>
            <a:noFill/>
          </a:ln>
        </p:spPr>
      </p:pic>
      <p:sp>
        <p:nvSpPr>
          <p:cNvPr id="4" name="TextBox 3">
            <a:extLst>
              <a:ext uri="{FF2B5EF4-FFF2-40B4-BE49-F238E27FC236}">
                <a16:creationId xmlns:a16="http://schemas.microsoft.com/office/drawing/2014/main" id="{C7BD972F-D2DC-4799-A765-1E1BD90BEF8B}"/>
              </a:ext>
            </a:extLst>
          </p:cNvPr>
          <p:cNvSpPr txBox="1"/>
          <p:nvPr/>
        </p:nvSpPr>
        <p:spPr>
          <a:xfrm>
            <a:off x="1041297" y="2200186"/>
            <a:ext cx="1584033"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habitación</a:t>
            </a:r>
            <a:endParaRPr lang="en-GB" sz="2000" dirty="0">
              <a:solidFill>
                <a:srgbClr val="FF0066"/>
              </a:solidFill>
              <a:latin typeface="Segoe Print" panose="02000600000000000000" pitchFamily="2" charset="0"/>
            </a:endParaRPr>
          </a:p>
        </p:txBody>
      </p:sp>
      <p:sp>
        <p:nvSpPr>
          <p:cNvPr id="75" name="TextBox 74">
            <a:extLst>
              <a:ext uri="{FF2B5EF4-FFF2-40B4-BE49-F238E27FC236}">
                <a16:creationId xmlns:a16="http://schemas.microsoft.com/office/drawing/2014/main" id="{3547C320-B7BF-4A16-80FC-929536714AE1}"/>
              </a:ext>
            </a:extLst>
          </p:cNvPr>
          <p:cNvSpPr txBox="1"/>
          <p:nvPr/>
        </p:nvSpPr>
        <p:spPr>
          <a:xfrm>
            <a:off x="2108516" y="3063432"/>
            <a:ext cx="999099"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tengo</a:t>
            </a:r>
            <a:endParaRPr lang="en-GB" sz="2000" dirty="0">
              <a:solidFill>
                <a:srgbClr val="FF0066"/>
              </a:solidFill>
              <a:latin typeface="Segoe Print" panose="02000600000000000000" pitchFamily="2" charset="0"/>
            </a:endParaRPr>
          </a:p>
        </p:txBody>
      </p:sp>
      <p:sp>
        <p:nvSpPr>
          <p:cNvPr id="76" name="TextBox 75">
            <a:extLst>
              <a:ext uri="{FF2B5EF4-FFF2-40B4-BE49-F238E27FC236}">
                <a16:creationId xmlns:a16="http://schemas.microsoft.com/office/drawing/2014/main" id="{CCAD9E27-7BFC-4033-9E3F-AFB181A4A48F}"/>
              </a:ext>
            </a:extLst>
          </p:cNvPr>
          <p:cNvSpPr txBox="1"/>
          <p:nvPr/>
        </p:nvSpPr>
        <p:spPr>
          <a:xfrm>
            <a:off x="3993688" y="2656421"/>
            <a:ext cx="738635"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mi</a:t>
            </a:r>
          </a:p>
        </p:txBody>
      </p:sp>
      <p:sp>
        <p:nvSpPr>
          <p:cNvPr id="77" name="TextBox 76">
            <a:extLst>
              <a:ext uri="{FF2B5EF4-FFF2-40B4-BE49-F238E27FC236}">
                <a16:creationId xmlns:a16="http://schemas.microsoft.com/office/drawing/2014/main" id="{301A2DB8-9F5D-47C6-BF42-91B58D8882A7}"/>
              </a:ext>
            </a:extLst>
          </p:cNvPr>
          <p:cNvSpPr txBox="1"/>
          <p:nvPr/>
        </p:nvSpPr>
        <p:spPr>
          <a:xfrm>
            <a:off x="3658677" y="3095573"/>
            <a:ext cx="898787"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cama</a:t>
            </a:r>
            <a:endParaRPr lang="en-GB" sz="2000" dirty="0">
              <a:solidFill>
                <a:srgbClr val="FF0066"/>
              </a:solidFill>
              <a:latin typeface="Segoe Print" panose="02000600000000000000" pitchFamily="2" charset="0"/>
            </a:endParaRPr>
          </a:p>
        </p:txBody>
      </p:sp>
      <p:sp>
        <p:nvSpPr>
          <p:cNvPr id="78" name="TextBox 77">
            <a:extLst>
              <a:ext uri="{FF2B5EF4-FFF2-40B4-BE49-F238E27FC236}">
                <a16:creationId xmlns:a16="http://schemas.microsoft.com/office/drawing/2014/main" id="{D607A04A-2A0C-438E-B89B-0EE3DA1B3A3D}"/>
              </a:ext>
            </a:extLst>
          </p:cNvPr>
          <p:cNvSpPr txBox="1"/>
          <p:nvPr/>
        </p:nvSpPr>
        <p:spPr>
          <a:xfrm>
            <a:off x="3030070" y="3101149"/>
            <a:ext cx="666952"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mi</a:t>
            </a:r>
          </a:p>
        </p:txBody>
      </p:sp>
      <p:sp>
        <p:nvSpPr>
          <p:cNvPr id="79" name="TextBox 78">
            <a:extLst>
              <a:ext uri="{FF2B5EF4-FFF2-40B4-BE49-F238E27FC236}">
                <a16:creationId xmlns:a16="http://schemas.microsoft.com/office/drawing/2014/main" id="{9CE8DE92-5DFE-447E-A754-C0CEE28E7D31}"/>
              </a:ext>
            </a:extLst>
          </p:cNvPr>
          <p:cNvSpPr txBox="1"/>
          <p:nvPr/>
        </p:nvSpPr>
        <p:spPr>
          <a:xfrm>
            <a:off x="654940" y="3507202"/>
            <a:ext cx="1391215"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armario</a:t>
            </a:r>
            <a:endParaRPr lang="en-GB" sz="2000" dirty="0">
              <a:solidFill>
                <a:srgbClr val="FF0066"/>
              </a:solidFill>
              <a:latin typeface="Segoe Print" panose="02000600000000000000" pitchFamily="2" charset="0"/>
            </a:endParaRPr>
          </a:p>
        </p:txBody>
      </p:sp>
      <p:sp>
        <p:nvSpPr>
          <p:cNvPr id="80" name="TextBox 79">
            <a:extLst>
              <a:ext uri="{FF2B5EF4-FFF2-40B4-BE49-F238E27FC236}">
                <a16:creationId xmlns:a16="http://schemas.microsoft.com/office/drawing/2014/main" id="{99A56E4D-E2FD-4A1C-8CF3-5ABF8C0A6047}"/>
              </a:ext>
            </a:extLst>
          </p:cNvPr>
          <p:cNvSpPr txBox="1"/>
          <p:nvPr/>
        </p:nvSpPr>
        <p:spPr>
          <a:xfrm>
            <a:off x="741045" y="2655680"/>
            <a:ext cx="1014283"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tiene</a:t>
            </a:r>
            <a:endParaRPr lang="en-GB" sz="2000" dirty="0">
              <a:solidFill>
                <a:srgbClr val="FF0066"/>
              </a:solidFill>
              <a:latin typeface="Segoe Print" panose="02000600000000000000" pitchFamily="2" charset="0"/>
            </a:endParaRPr>
          </a:p>
        </p:txBody>
      </p:sp>
      <p:sp>
        <p:nvSpPr>
          <p:cNvPr id="81" name="TextBox 80">
            <a:extLst>
              <a:ext uri="{FF2B5EF4-FFF2-40B4-BE49-F238E27FC236}">
                <a16:creationId xmlns:a16="http://schemas.microsoft.com/office/drawing/2014/main" id="{FE803023-9CA9-44CB-8037-F23FB91E0CB5}"/>
              </a:ext>
            </a:extLst>
          </p:cNvPr>
          <p:cNvSpPr txBox="1"/>
          <p:nvPr/>
        </p:nvSpPr>
        <p:spPr>
          <a:xfrm>
            <a:off x="2224218" y="2644180"/>
            <a:ext cx="1391215"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ventana</a:t>
            </a:r>
            <a:r>
              <a:rPr lang="en-GB" sz="2000" dirty="0">
                <a:solidFill>
                  <a:srgbClr val="FF0066"/>
                </a:solidFill>
                <a:latin typeface="Segoe Print" panose="02000600000000000000" pitchFamily="2" charset="0"/>
              </a:rPr>
              <a:t>.</a:t>
            </a:r>
          </a:p>
        </p:txBody>
      </p:sp>
      <p:sp>
        <p:nvSpPr>
          <p:cNvPr id="82" name="TextBox 81">
            <a:extLst>
              <a:ext uri="{FF2B5EF4-FFF2-40B4-BE49-F238E27FC236}">
                <a16:creationId xmlns:a16="http://schemas.microsoft.com/office/drawing/2014/main" id="{BCFEF968-150C-4993-846A-C6B29487181E}"/>
              </a:ext>
            </a:extLst>
          </p:cNvPr>
          <p:cNvSpPr txBox="1"/>
          <p:nvPr/>
        </p:nvSpPr>
        <p:spPr>
          <a:xfrm>
            <a:off x="3344390" y="3541142"/>
            <a:ext cx="1040153"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tengo</a:t>
            </a:r>
            <a:endParaRPr lang="en-GB" sz="2000" dirty="0">
              <a:solidFill>
                <a:srgbClr val="FF0066"/>
              </a:solidFill>
              <a:latin typeface="Segoe Print" panose="02000600000000000000" pitchFamily="2" charset="0"/>
            </a:endParaRPr>
          </a:p>
        </p:txBody>
      </p:sp>
      <p:sp>
        <p:nvSpPr>
          <p:cNvPr id="83" name="TextBox 82">
            <a:extLst>
              <a:ext uri="{FF2B5EF4-FFF2-40B4-BE49-F238E27FC236}">
                <a16:creationId xmlns:a16="http://schemas.microsoft.com/office/drawing/2014/main" id="{B95EFFEF-422C-40BA-8CB0-6F18438290D3}"/>
              </a:ext>
            </a:extLst>
          </p:cNvPr>
          <p:cNvSpPr txBox="1"/>
          <p:nvPr/>
        </p:nvSpPr>
        <p:spPr>
          <a:xfrm>
            <a:off x="4422263" y="3561590"/>
            <a:ext cx="702139"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mis</a:t>
            </a:r>
          </a:p>
        </p:txBody>
      </p:sp>
      <p:sp>
        <p:nvSpPr>
          <p:cNvPr id="84" name="TextBox 83">
            <a:extLst>
              <a:ext uri="{FF2B5EF4-FFF2-40B4-BE49-F238E27FC236}">
                <a16:creationId xmlns:a16="http://schemas.microsoft.com/office/drawing/2014/main" id="{ABE6749F-B6A9-40EA-8209-A1F5073BFA9C}"/>
              </a:ext>
            </a:extLst>
          </p:cNvPr>
          <p:cNvSpPr txBox="1"/>
          <p:nvPr/>
        </p:nvSpPr>
        <p:spPr>
          <a:xfrm>
            <a:off x="738430" y="3979257"/>
            <a:ext cx="978082"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libros</a:t>
            </a:r>
            <a:endParaRPr lang="en-GB" sz="2000" dirty="0">
              <a:solidFill>
                <a:srgbClr val="FF0066"/>
              </a:solidFill>
              <a:latin typeface="Segoe Print" panose="02000600000000000000" pitchFamily="2" charset="0"/>
            </a:endParaRPr>
          </a:p>
        </p:txBody>
      </p:sp>
      <p:sp>
        <p:nvSpPr>
          <p:cNvPr id="85" name="TextBox 84">
            <a:extLst>
              <a:ext uri="{FF2B5EF4-FFF2-40B4-BE49-F238E27FC236}">
                <a16:creationId xmlns:a16="http://schemas.microsoft.com/office/drawing/2014/main" id="{EE6ECBFA-D390-4B43-BE01-73F73B322105}"/>
              </a:ext>
            </a:extLst>
          </p:cNvPr>
          <p:cNvSpPr txBox="1"/>
          <p:nvPr/>
        </p:nvSpPr>
        <p:spPr>
          <a:xfrm>
            <a:off x="1728234" y="3966801"/>
            <a:ext cx="702138"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y</a:t>
            </a:r>
          </a:p>
        </p:txBody>
      </p:sp>
      <p:sp>
        <p:nvSpPr>
          <p:cNvPr id="86" name="TextBox 85">
            <a:extLst>
              <a:ext uri="{FF2B5EF4-FFF2-40B4-BE49-F238E27FC236}">
                <a16:creationId xmlns:a16="http://schemas.microsoft.com/office/drawing/2014/main" id="{E1E9E254-2F39-4214-B7EA-0B90B4B424C3}"/>
              </a:ext>
            </a:extLst>
          </p:cNvPr>
          <p:cNvSpPr txBox="1"/>
          <p:nvPr/>
        </p:nvSpPr>
        <p:spPr>
          <a:xfrm>
            <a:off x="4868971" y="3111635"/>
            <a:ext cx="683963"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mi</a:t>
            </a:r>
          </a:p>
        </p:txBody>
      </p:sp>
      <p:sp>
        <p:nvSpPr>
          <p:cNvPr id="87" name="TextBox 86">
            <a:extLst>
              <a:ext uri="{FF2B5EF4-FFF2-40B4-BE49-F238E27FC236}">
                <a16:creationId xmlns:a16="http://schemas.microsoft.com/office/drawing/2014/main" id="{9D3030AB-9346-4291-93B7-84B57DE5961F}"/>
              </a:ext>
            </a:extLst>
          </p:cNvPr>
          <p:cNvSpPr txBox="1"/>
          <p:nvPr/>
        </p:nvSpPr>
        <p:spPr>
          <a:xfrm>
            <a:off x="3189979" y="4000742"/>
            <a:ext cx="1314680"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plantas</a:t>
            </a:r>
            <a:r>
              <a:rPr lang="en-GB" sz="2000" dirty="0">
                <a:solidFill>
                  <a:srgbClr val="FF0066"/>
                </a:solidFill>
                <a:latin typeface="Segoe Print" panose="02000600000000000000" pitchFamily="2" charset="0"/>
              </a:rPr>
              <a:t>.</a:t>
            </a:r>
          </a:p>
        </p:txBody>
      </p:sp>
      <p:sp>
        <p:nvSpPr>
          <p:cNvPr id="88" name="TextBox 87">
            <a:extLst>
              <a:ext uri="{FF2B5EF4-FFF2-40B4-BE49-F238E27FC236}">
                <a16:creationId xmlns:a16="http://schemas.microsoft.com/office/drawing/2014/main" id="{471BC5F0-6CB6-405B-91D0-83A9328A435A}"/>
              </a:ext>
            </a:extLst>
          </p:cNvPr>
          <p:cNvSpPr txBox="1"/>
          <p:nvPr/>
        </p:nvSpPr>
        <p:spPr>
          <a:xfrm>
            <a:off x="634264" y="4430118"/>
            <a:ext cx="1756879"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a:t>
            </a:r>
            <a:r>
              <a:rPr lang="en-GB" sz="2200" dirty="0" err="1">
                <a:solidFill>
                  <a:srgbClr val="FF0066"/>
                </a:solidFill>
                <a:latin typeface="Segoe Print" panose="02000600000000000000" pitchFamily="2" charset="0"/>
              </a:rPr>
              <a:t>Tienes</a:t>
            </a:r>
            <a:endParaRPr lang="en-GB" sz="2200" dirty="0">
              <a:solidFill>
                <a:srgbClr val="FF0066"/>
              </a:solidFill>
              <a:latin typeface="Segoe Print" panose="02000600000000000000" pitchFamily="2" charset="0"/>
            </a:endParaRPr>
          </a:p>
        </p:txBody>
      </p:sp>
      <p:sp>
        <p:nvSpPr>
          <p:cNvPr id="89" name="TextBox 88">
            <a:extLst>
              <a:ext uri="{FF2B5EF4-FFF2-40B4-BE49-F238E27FC236}">
                <a16:creationId xmlns:a16="http://schemas.microsoft.com/office/drawing/2014/main" id="{0F99CB65-E0C4-4258-96D6-B4F5A36C8366}"/>
              </a:ext>
            </a:extLst>
          </p:cNvPr>
          <p:cNvSpPr txBox="1"/>
          <p:nvPr/>
        </p:nvSpPr>
        <p:spPr>
          <a:xfrm>
            <a:off x="2435511" y="3985354"/>
            <a:ext cx="800657"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mis</a:t>
            </a:r>
          </a:p>
        </p:txBody>
      </p:sp>
      <p:sp>
        <p:nvSpPr>
          <p:cNvPr id="90" name="TextBox 89">
            <a:extLst>
              <a:ext uri="{FF2B5EF4-FFF2-40B4-BE49-F238E27FC236}">
                <a16:creationId xmlns:a16="http://schemas.microsoft.com/office/drawing/2014/main" id="{6EAE2ACC-D444-424E-A54C-00013F1669AF}"/>
              </a:ext>
            </a:extLst>
          </p:cNvPr>
          <p:cNvSpPr txBox="1"/>
          <p:nvPr/>
        </p:nvSpPr>
        <p:spPr>
          <a:xfrm>
            <a:off x="3271444" y="4460342"/>
            <a:ext cx="1161784"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lápices</a:t>
            </a:r>
            <a:endParaRPr lang="en-GB" sz="2200" dirty="0">
              <a:solidFill>
                <a:srgbClr val="FF0066"/>
              </a:solidFill>
              <a:latin typeface="Segoe Print" panose="02000600000000000000" pitchFamily="2" charset="0"/>
            </a:endParaRPr>
          </a:p>
        </p:txBody>
      </p:sp>
      <p:sp>
        <p:nvSpPr>
          <p:cNvPr id="91" name="TextBox 90">
            <a:extLst>
              <a:ext uri="{FF2B5EF4-FFF2-40B4-BE49-F238E27FC236}">
                <a16:creationId xmlns:a16="http://schemas.microsoft.com/office/drawing/2014/main" id="{FD09CA36-7613-4A3F-8C04-F16B4C6D7AB3}"/>
              </a:ext>
            </a:extLst>
          </p:cNvPr>
          <p:cNvSpPr txBox="1"/>
          <p:nvPr/>
        </p:nvSpPr>
        <p:spPr>
          <a:xfrm>
            <a:off x="2437254" y="4436664"/>
            <a:ext cx="857150"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tus</a:t>
            </a:r>
            <a:endParaRPr lang="en-GB" sz="2200" dirty="0">
              <a:solidFill>
                <a:srgbClr val="FF0066"/>
              </a:solidFill>
              <a:latin typeface="Segoe Print" panose="02000600000000000000" pitchFamily="2" charset="0"/>
            </a:endParaRPr>
          </a:p>
        </p:txBody>
      </p:sp>
      <p:sp>
        <p:nvSpPr>
          <p:cNvPr id="92" name="TextBox 91">
            <a:extLst>
              <a:ext uri="{FF2B5EF4-FFF2-40B4-BE49-F238E27FC236}">
                <a16:creationId xmlns:a16="http://schemas.microsoft.com/office/drawing/2014/main" id="{31B578E9-4770-4226-B657-A6A38D5B5623}"/>
              </a:ext>
            </a:extLst>
          </p:cNvPr>
          <p:cNvSpPr txBox="1"/>
          <p:nvPr/>
        </p:nvSpPr>
        <p:spPr>
          <a:xfrm>
            <a:off x="617993" y="3077468"/>
            <a:ext cx="1593328"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habitación</a:t>
            </a:r>
            <a:r>
              <a:rPr lang="en-GB" sz="2000" dirty="0">
                <a:solidFill>
                  <a:srgbClr val="FF0066"/>
                </a:solidFill>
                <a:latin typeface="Segoe Print" panose="02000600000000000000" pitchFamily="2" charset="0"/>
              </a:rPr>
              <a:t>.</a:t>
            </a:r>
          </a:p>
        </p:txBody>
      </p:sp>
      <p:sp>
        <p:nvSpPr>
          <p:cNvPr id="5" name="Rectangle: Rounded Corners 4">
            <a:extLst>
              <a:ext uri="{FF2B5EF4-FFF2-40B4-BE49-F238E27FC236}">
                <a16:creationId xmlns:a16="http://schemas.microsoft.com/office/drawing/2014/main" id="{C37BADF7-D9A4-409E-8363-ECCC4A850157}"/>
              </a:ext>
            </a:extLst>
          </p:cNvPr>
          <p:cNvSpPr/>
          <p:nvPr/>
        </p:nvSpPr>
        <p:spPr>
          <a:xfrm>
            <a:off x="5800645" y="3112986"/>
            <a:ext cx="1682449" cy="1611414"/>
          </a:xfrm>
          <a:custGeom>
            <a:avLst/>
            <a:gdLst>
              <a:gd name="connsiteX0" fmla="*/ 0 w 1682449"/>
              <a:gd name="connsiteY0" fmla="*/ 268574 h 1611414"/>
              <a:gd name="connsiteX1" fmla="*/ 268574 w 1682449"/>
              <a:gd name="connsiteY1" fmla="*/ 0 h 1611414"/>
              <a:gd name="connsiteX2" fmla="*/ 864131 w 1682449"/>
              <a:gd name="connsiteY2" fmla="*/ 0 h 1611414"/>
              <a:gd name="connsiteX3" fmla="*/ 1413875 w 1682449"/>
              <a:gd name="connsiteY3" fmla="*/ 0 h 1611414"/>
              <a:gd name="connsiteX4" fmla="*/ 1682449 w 1682449"/>
              <a:gd name="connsiteY4" fmla="*/ 268574 h 1611414"/>
              <a:gd name="connsiteX5" fmla="*/ 1682449 w 1682449"/>
              <a:gd name="connsiteY5" fmla="*/ 784222 h 1611414"/>
              <a:gd name="connsiteX6" fmla="*/ 1682449 w 1682449"/>
              <a:gd name="connsiteY6" fmla="*/ 1342840 h 1611414"/>
              <a:gd name="connsiteX7" fmla="*/ 1413875 w 1682449"/>
              <a:gd name="connsiteY7" fmla="*/ 1611414 h 1611414"/>
              <a:gd name="connsiteX8" fmla="*/ 864131 w 1682449"/>
              <a:gd name="connsiteY8" fmla="*/ 1611414 h 1611414"/>
              <a:gd name="connsiteX9" fmla="*/ 268574 w 1682449"/>
              <a:gd name="connsiteY9" fmla="*/ 1611414 h 1611414"/>
              <a:gd name="connsiteX10" fmla="*/ 0 w 1682449"/>
              <a:gd name="connsiteY10" fmla="*/ 1342840 h 1611414"/>
              <a:gd name="connsiteX11" fmla="*/ 0 w 1682449"/>
              <a:gd name="connsiteY11" fmla="*/ 837935 h 1611414"/>
              <a:gd name="connsiteX12" fmla="*/ 0 w 1682449"/>
              <a:gd name="connsiteY12" fmla="*/ 268574 h 161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2449" h="1611414" extrusionOk="0">
                <a:moveTo>
                  <a:pt x="0" y="268574"/>
                </a:moveTo>
                <a:cubicBezTo>
                  <a:pt x="-34397" y="99028"/>
                  <a:pt x="91520" y="10781"/>
                  <a:pt x="268574" y="0"/>
                </a:cubicBezTo>
                <a:cubicBezTo>
                  <a:pt x="539186" y="-64754"/>
                  <a:pt x="594755" y="70816"/>
                  <a:pt x="864131" y="0"/>
                </a:cubicBezTo>
                <a:cubicBezTo>
                  <a:pt x="1133507" y="-70816"/>
                  <a:pt x="1299691" y="30703"/>
                  <a:pt x="1413875" y="0"/>
                </a:cubicBezTo>
                <a:cubicBezTo>
                  <a:pt x="1554519" y="-4205"/>
                  <a:pt x="1707099" y="132023"/>
                  <a:pt x="1682449" y="268574"/>
                </a:cubicBezTo>
                <a:cubicBezTo>
                  <a:pt x="1735665" y="511175"/>
                  <a:pt x="1626078" y="625839"/>
                  <a:pt x="1682449" y="784222"/>
                </a:cubicBezTo>
                <a:cubicBezTo>
                  <a:pt x="1738820" y="942605"/>
                  <a:pt x="1652996" y="1225677"/>
                  <a:pt x="1682449" y="1342840"/>
                </a:cubicBezTo>
                <a:cubicBezTo>
                  <a:pt x="1680164" y="1469376"/>
                  <a:pt x="1542688" y="1638536"/>
                  <a:pt x="1413875" y="1611414"/>
                </a:cubicBezTo>
                <a:cubicBezTo>
                  <a:pt x="1199942" y="1643815"/>
                  <a:pt x="1114940" y="1600532"/>
                  <a:pt x="864131" y="1611414"/>
                </a:cubicBezTo>
                <a:cubicBezTo>
                  <a:pt x="613322" y="1622296"/>
                  <a:pt x="529238" y="1578086"/>
                  <a:pt x="268574" y="1611414"/>
                </a:cubicBezTo>
                <a:cubicBezTo>
                  <a:pt x="140972" y="1642269"/>
                  <a:pt x="2144" y="1513379"/>
                  <a:pt x="0" y="1342840"/>
                </a:cubicBezTo>
                <a:cubicBezTo>
                  <a:pt x="-17207" y="1123731"/>
                  <a:pt x="11018" y="1015785"/>
                  <a:pt x="0" y="837935"/>
                </a:cubicBezTo>
                <a:cubicBezTo>
                  <a:pt x="-11018" y="660085"/>
                  <a:pt x="60751" y="394426"/>
                  <a:pt x="0" y="268574"/>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Rounded Corners 93">
            <a:extLst>
              <a:ext uri="{FF2B5EF4-FFF2-40B4-BE49-F238E27FC236}">
                <a16:creationId xmlns:a16="http://schemas.microsoft.com/office/drawing/2014/main" id="{63C91537-C5D3-4B26-A843-D2A2BCD78E30}"/>
              </a:ext>
            </a:extLst>
          </p:cNvPr>
          <p:cNvSpPr/>
          <p:nvPr/>
        </p:nvSpPr>
        <p:spPr>
          <a:xfrm>
            <a:off x="7689924" y="2621561"/>
            <a:ext cx="838020" cy="1175739"/>
          </a:xfrm>
          <a:custGeom>
            <a:avLst/>
            <a:gdLst>
              <a:gd name="connsiteX0" fmla="*/ 0 w 838020"/>
              <a:gd name="connsiteY0" fmla="*/ 139673 h 1175739"/>
              <a:gd name="connsiteX1" fmla="*/ 139673 w 838020"/>
              <a:gd name="connsiteY1" fmla="*/ 0 h 1175739"/>
              <a:gd name="connsiteX2" fmla="*/ 698347 w 838020"/>
              <a:gd name="connsiteY2" fmla="*/ 0 h 1175739"/>
              <a:gd name="connsiteX3" fmla="*/ 838020 w 838020"/>
              <a:gd name="connsiteY3" fmla="*/ 139673 h 1175739"/>
              <a:gd name="connsiteX4" fmla="*/ 838020 w 838020"/>
              <a:gd name="connsiteY4" fmla="*/ 587870 h 1175739"/>
              <a:gd name="connsiteX5" fmla="*/ 838020 w 838020"/>
              <a:gd name="connsiteY5" fmla="*/ 1036066 h 1175739"/>
              <a:gd name="connsiteX6" fmla="*/ 698347 w 838020"/>
              <a:gd name="connsiteY6" fmla="*/ 1175739 h 1175739"/>
              <a:gd name="connsiteX7" fmla="*/ 139673 w 838020"/>
              <a:gd name="connsiteY7" fmla="*/ 1175739 h 1175739"/>
              <a:gd name="connsiteX8" fmla="*/ 0 w 838020"/>
              <a:gd name="connsiteY8" fmla="*/ 1036066 h 1175739"/>
              <a:gd name="connsiteX9" fmla="*/ 0 w 838020"/>
              <a:gd name="connsiteY9" fmla="*/ 587870 h 1175739"/>
              <a:gd name="connsiteX10" fmla="*/ 0 w 838020"/>
              <a:gd name="connsiteY10" fmla="*/ 139673 h 1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020" h="1175739" extrusionOk="0">
                <a:moveTo>
                  <a:pt x="0" y="139673"/>
                </a:moveTo>
                <a:cubicBezTo>
                  <a:pt x="-6572" y="58480"/>
                  <a:pt x="60391" y="804"/>
                  <a:pt x="139673" y="0"/>
                </a:cubicBezTo>
                <a:cubicBezTo>
                  <a:pt x="251787" y="-3273"/>
                  <a:pt x="579777" y="18086"/>
                  <a:pt x="698347" y="0"/>
                </a:cubicBezTo>
                <a:cubicBezTo>
                  <a:pt x="758124" y="-13206"/>
                  <a:pt x="833193" y="72441"/>
                  <a:pt x="838020" y="139673"/>
                </a:cubicBezTo>
                <a:cubicBezTo>
                  <a:pt x="865607" y="357962"/>
                  <a:pt x="812189" y="372194"/>
                  <a:pt x="838020" y="587870"/>
                </a:cubicBezTo>
                <a:cubicBezTo>
                  <a:pt x="863851" y="803546"/>
                  <a:pt x="820837" y="908393"/>
                  <a:pt x="838020" y="1036066"/>
                </a:cubicBezTo>
                <a:cubicBezTo>
                  <a:pt x="841685" y="1107240"/>
                  <a:pt x="772184" y="1178641"/>
                  <a:pt x="698347" y="1175739"/>
                </a:cubicBezTo>
                <a:cubicBezTo>
                  <a:pt x="472826" y="1240423"/>
                  <a:pt x="367715" y="1164686"/>
                  <a:pt x="139673" y="1175739"/>
                </a:cubicBezTo>
                <a:cubicBezTo>
                  <a:pt x="68232" y="1177109"/>
                  <a:pt x="-8751" y="1111790"/>
                  <a:pt x="0" y="1036066"/>
                </a:cubicBezTo>
                <a:cubicBezTo>
                  <a:pt x="-31437" y="885407"/>
                  <a:pt x="14054" y="786496"/>
                  <a:pt x="0" y="587870"/>
                </a:cubicBezTo>
                <a:cubicBezTo>
                  <a:pt x="-14054" y="389244"/>
                  <a:pt x="21985" y="359056"/>
                  <a:pt x="0" y="139673"/>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Rectangle: Rounded Corners 94">
            <a:extLst>
              <a:ext uri="{FF2B5EF4-FFF2-40B4-BE49-F238E27FC236}">
                <a16:creationId xmlns:a16="http://schemas.microsoft.com/office/drawing/2014/main" id="{305799E6-5708-4B4F-91D8-B41D5690FB9C}"/>
              </a:ext>
            </a:extLst>
          </p:cNvPr>
          <p:cNvSpPr/>
          <p:nvPr/>
        </p:nvSpPr>
        <p:spPr>
          <a:xfrm>
            <a:off x="8683981" y="2243200"/>
            <a:ext cx="1709567" cy="1175739"/>
          </a:xfrm>
          <a:custGeom>
            <a:avLst/>
            <a:gdLst>
              <a:gd name="connsiteX0" fmla="*/ 0 w 1709567"/>
              <a:gd name="connsiteY0" fmla="*/ 195960 h 1175739"/>
              <a:gd name="connsiteX1" fmla="*/ 195960 w 1709567"/>
              <a:gd name="connsiteY1" fmla="*/ 0 h 1175739"/>
              <a:gd name="connsiteX2" fmla="*/ 661529 w 1709567"/>
              <a:gd name="connsiteY2" fmla="*/ 0 h 1175739"/>
              <a:gd name="connsiteX3" fmla="*/ 1087568 w 1709567"/>
              <a:gd name="connsiteY3" fmla="*/ 0 h 1175739"/>
              <a:gd name="connsiteX4" fmla="*/ 1513607 w 1709567"/>
              <a:gd name="connsiteY4" fmla="*/ 0 h 1175739"/>
              <a:gd name="connsiteX5" fmla="*/ 1709567 w 1709567"/>
              <a:gd name="connsiteY5" fmla="*/ 195960 h 1175739"/>
              <a:gd name="connsiteX6" fmla="*/ 1709567 w 1709567"/>
              <a:gd name="connsiteY6" fmla="*/ 572193 h 1175739"/>
              <a:gd name="connsiteX7" fmla="*/ 1709567 w 1709567"/>
              <a:gd name="connsiteY7" fmla="*/ 979779 h 1175739"/>
              <a:gd name="connsiteX8" fmla="*/ 1513607 w 1709567"/>
              <a:gd name="connsiteY8" fmla="*/ 1175739 h 1175739"/>
              <a:gd name="connsiteX9" fmla="*/ 1100744 w 1709567"/>
              <a:gd name="connsiteY9" fmla="*/ 1175739 h 1175739"/>
              <a:gd name="connsiteX10" fmla="*/ 661529 w 1709567"/>
              <a:gd name="connsiteY10" fmla="*/ 1175739 h 1175739"/>
              <a:gd name="connsiteX11" fmla="*/ 195960 w 1709567"/>
              <a:gd name="connsiteY11" fmla="*/ 1175739 h 1175739"/>
              <a:gd name="connsiteX12" fmla="*/ 0 w 1709567"/>
              <a:gd name="connsiteY12" fmla="*/ 979779 h 1175739"/>
              <a:gd name="connsiteX13" fmla="*/ 0 w 1709567"/>
              <a:gd name="connsiteY13" fmla="*/ 587870 h 1175739"/>
              <a:gd name="connsiteX14" fmla="*/ 0 w 1709567"/>
              <a:gd name="connsiteY14" fmla="*/ 195960 h 1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9567" h="1175739" extrusionOk="0">
                <a:moveTo>
                  <a:pt x="0" y="195960"/>
                </a:moveTo>
                <a:cubicBezTo>
                  <a:pt x="-5457" y="84368"/>
                  <a:pt x="66066" y="8132"/>
                  <a:pt x="195960" y="0"/>
                </a:cubicBezTo>
                <a:cubicBezTo>
                  <a:pt x="301566" y="-53691"/>
                  <a:pt x="484403" y="7093"/>
                  <a:pt x="661529" y="0"/>
                </a:cubicBezTo>
                <a:cubicBezTo>
                  <a:pt x="838655" y="-7093"/>
                  <a:pt x="1001845" y="35274"/>
                  <a:pt x="1087568" y="0"/>
                </a:cubicBezTo>
                <a:cubicBezTo>
                  <a:pt x="1173291" y="-35274"/>
                  <a:pt x="1381946" y="30660"/>
                  <a:pt x="1513607" y="0"/>
                </a:cubicBezTo>
                <a:cubicBezTo>
                  <a:pt x="1612692" y="-29444"/>
                  <a:pt x="1716189" y="63228"/>
                  <a:pt x="1709567" y="195960"/>
                </a:cubicBezTo>
                <a:cubicBezTo>
                  <a:pt x="1720546" y="317015"/>
                  <a:pt x="1692171" y="473359"/>
                  <a:pt x="1709567" y="572193"/>
                </a:cubicBezTo>
                <a:cubicBezTo>
                  <a:pt x="1726963" y="671027"/>
                  <a:pt x="1694579" y="882070"/>
                  <a:pt x="1709567" y="979779"/>
                </a:cubicBezTo>
                <a:cubicBezTo>
                  <a:pt x="1694265" y="1113318"/>
                  <a:pt x="1619533" y="1173071"/>
                  <a:pt x="1513607" y="1175739"/>
                </a:cubicBezTo>
                <a:cubicBezTo>
                  <a:pt x="1378895" y="1195630"/>
                  <a:pt x="1295118" y="1146109"/>
                  <a:pt x="1100744" y="1175739"/>
                </a:cubicBezTo>
                <a:cubicBezTo>
                  <a:pt x="906370" y="1205369"/>
                  <a:pt x="761226" y="1164401"/>
                  <a:pt x="661529" y="1175739"/>
                </a:cubicBezTo>
                <a:cubicBezTo>
                  <a:pt x="561832" y="1187077"/>
                  <a:pt x="360067" y="1156809"/>
                  <a:pt x="195960" y="1175739"/>
                </a:cubicBezTo>
                <a:cubicBezTo>
                  <a:pt x="89638" y="1178071"/>
                  <a:pt x="8943" y="1080175"/>
                  <a:pt x="0" y="979779"/>
                </a:cubicBezTo>
                <a:cubicBezTo>
                  <a:pt x="-34558" y="873191"/>
                  <a:pt x="29362" y="747946"/>
                  <a:pt x="0" y="587870"/>
                </a:cubicBezTo>
                <a:cubicBezTo>
                  <a:pt x="-29362" y="427794"/>
                  <a:pt x="2401" y="383643"/>
                  <a:pt x="0" y="195960"/>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Rounded Corners 95">
            <a:extLst>
              <a:ext uri="{FF2B5EF4-FFF2-40B4-BE49-F238E27FC236}">
                <a16:creationId xmlns:a16="http://schemas.microsoft.com/office/drawing/2014/main" id="{F565C6FE-64D0-4385-8D53-D119859B0A54}"/>
              </a:ext>
            </a:extLst>
          </p:cNvPr>
          <p:cNvSpPr/>
          <p:nvPr/>
        </p:nvSpPr>
        <p:spPr>
          <a:xfrm>
            <a:off x="10388101" y="3269493"/>
            <a:ext cx="441004" cy="527807"/>
          </a:xfrm>
          <a:custGeom>
            <a:avLst/>
            <a:gdLst>
              <a:gd name="connsiteX0" fmla="*/ 0 w 441004"/>
              <a:gd name="connsiteY0" fmla="*/ 73502 h 527807"/>
              <a:gd name="connsiteX1" fmla="*/ 73502 w 441004"/>
              <a:gd name="connsiteY1" fmla="*/ 0 h 527807"/>
              <a:gd name="connsiteX2" fmla="*/ 367502 w 441004"/>
              <a:gd name="connsiteY2" fmla="*/ 0 h 527807"/>
              <a:gd name="connsiteX3" fmla="*/ 441004 w 441004"/>
              <a:gd name="connsiteY3" fmla="*/ 73502 h 527807"/>
              <a:gd name="connsiteX4" fmla="*/ 441004 w 441004"/>
              <a:gd name="connsiteY4" fmla="*/ 454305 h 527807"/>
              <a:gd name="connsiteX5" fmla="*/ 367502 w 441004"/>
              <a:gd name="connsiteY5" fmla="*/ 527807 h 527807"/>
              <a:gd name="connsiteX6" fmla="*/ 73502 w 441004"/>
              <a:gd name="connsiteY6" fmla="*/ 527807 h 527807"/>
              <a:gd name="connsiteX7" fmla="*/ 0 w 441004"/>
              <a:gd name="connsiteY7" fmla="*/ 454305 h 527807"/>
              <a:gd name="connsiteX8" fmla="*/ 0 w 441004"/>
              <a:gd name="connsiteY8" fmla="*/ 73502 h 5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4" h="527807" extrusionOk="0">
                <a:moveTo>
                  <a:pt x="0" y="73502"/>
                </a:moveTo>
                <a:cubicBezTo>
                  <a:pt x="-5651" y="29422"/>
                  <a:pt x="28041" y="1827"/>
                  <a:pt x="73502" y="0"/>
                </a:cubicBezTo>
                <a:cubicBezTo>
                  <a:pt x="134507" y="-20297"/>
                  <a:pt x="239003" y="9149"/>
                  <a:pt x="367502" y="0"/>
                </a:cubicBezTo>
                <a:cubicBezTo>
                  <a:pt x="400688" y="-5635"/>
                  <a:pt x="438530" y="37986"/>
                  <a:pt x="441004" y="73502"/>
                </a:cubicBezTo>
                <a:cubicBezTo>
                  <a:pt x="468523" y="253097"/>
                  <a:pt x="396088" y="297300"/>
                  <a:pt x="441004" y="454305"/>
                </a:cubicBezTo>
                <a:cubicBezTo>
                  <a:pt x="442210" y="492418"/>
                  <a:pt x="404928" y="527322"/>
                  <a:pt x="367502" y="527807"/>
                </a:cubicBezTo>
                <a:cubicBezTo>
                  <a:pt x="249312" y="547438"/>
                  <a:pt x="163093" y="503352"/>
                  <a:pt x="73502" y="527807"/>
                </a:cubicBezTo>
                <a:cubicBezTo>
                  <a:pt x="26733" y="538022"/>
                  <a:pt x="-6057" y="487874"/>
                  <a:pt x="0" y="454305"/>
                </a:cubicBezTo>
                <a:cubicBezTo>
                  <a:pt x="-41807" y="293084"/>
                  <a:pt x="4350" y="244579"/>
                  <a:pt x="0" y="73502"/>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Rounded Corners 96">
            <a:extLst>
              <a:ext uri="{FF2B5EF4-FFF2-40B4-BE49-F238E27FC236}">
                <a16:creationId xmlns:a16="http://schemas.microsoft.com/office/drawing/2014/main" id="{3492D929-4532-4A7C-8726-FAF26A01F50E}"/>
              </a:ext>
            </a:extLst>
          </p:cNvPr>
          <p:cNvSpPr/>
          <p:nvPr/>
        </p:nvSpPr>
        <p:spPr>
          <a:xfrm>
            <a:off x="9139095" y="3687591"/>
            <a:ext cx="627616" cy="527807"/>
          </a:xfrm>
          <a:custGeom>
            <a:avLst/>
            <a:gdLst>
              <a:gd name="connsiteX0" fmla="*/ 0 w 627616"/>
              <a:gd name="connsiteY0" fmla="*/ 87970 h 527807"/>
              <a:gd name="connsiteX1" fmla="*/ 87970 w 627616"/>
              <a:gd name="connsiteY1" fmla="*/ 0 h 527807"/>
              <a:gd name="connsiteX2" fmla="*/ 539646 w 627616"/>
              <a:gd name="connsiteY2" fmla="*/ 0 h 527807"/>
              <a:gd name="connsiteX3" fmla="*/ 627616 w 627616"/>
              <a:gd name="connsiteY3" fmla="*/ 87970 h 527807"/>
              <a:gd name="connsiteX4" fmla="*/ 627616 w 627616"/>
              <a:gd name="connsiteY4" fmla="*/ 439837 h 527807"/>
              <a:gd name="connsiteX5" fmla="*/ 539646 w 627616"/>
              <a:gd name="connsiteY5" fmla="*/ 527807 h 527807"/>
              <a:gd name="connsiteX6" fmla="*/ 87970 w 627616"/>
              <a:gd name="connsiteY6" fmla="*/ 527807 h 527807"/>
              <a:gd name="connsiteX7" fmla="*/ 0 w 627616"/>
              <a:gd name="connsiteY7" fmla="*/ 439837 h 527807"/>
              <a:gd name="connsiteX8" fmla="*/ 0 w 627616"/>
              <a:gd name="connsiteY8" fmla="*/ 87970 h 5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16" h="527807" extrusionOk="0">
                <a:moveTo>
                  <a:pt x="0" y="87970"/>
                </a:moveTo>
                <a:cubicBezTo>
                  <a:pt x="-5009" y="36296"/>
                  <a:pt x="33243" y="2306"/>
                  <a:pt x="87970" y="0"/>
                </a:cubicBezTo>
                <a:cubicBezTo>
                  <a:pt x="280774" y="-37800"/>
                  <a:pt x="364362" y="24812"/>
                  <a:pt x="539646" y="0"/>
                </a:cubicBezTo>
                <a:cubicBezTo>
                  <a:pt x="586966" y="-961"/>
                  <a:pt x="625296" y="44148"/>
                  <a:pt x="627616" y="87970"/>
                </a:cubicBezTo>
                <a:cubicBezTo>
                  <a:pt x="649624" y="185295"/>
                  <a:pt x="607692" y="263920"/>
                  <a:pt x="627616" y="439837"/>
                </a:cubicBezTo>
                <a:cubicBezTo>
                  <a:pt x="632257" y="478869"/>
                  <a:pt x="575069" y="525792"/>
                  <a:pt x="539646" y="527807"/>
                </a:cubicBezTo>
                <a:cubicBezTo>
                  <a:pt x="338464" y="545607"/>
                  <a:pt x="299122" y="489211"/>
                  <a:pt x="87970" y="527807"/>
                </a:cubicBezTo>
                <a:cubicBezTo>
                  <a:pt x="37320" y="531225"/>
                  <a:pt x="-8387" y="478694"/>
                  <a:pt x="0" y="439837"/>
                </a:cubicBezTo>
                <a:cubicBezTo>
                  <a:pt x="-36102" y="321987"/>
                  <a:pt x="14891" y="219812"/>
                  <a:pt x="0" y="87970"/>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Rounded Corners 97">
            <a:extLst>
              <a:ext uri="{FF2B5EF4-FFF2-40B4-BE49-F238E27FC236}">
                <a16:creationId xmlns:a16="http://schemas.microsoft.com/office/drawing/2014/main" id="{6D6D2397-B968-454B-AE8C-9B08189541E5}"/>
              </a:ext>
            </a:extLst>
          </p:cNvPr>
          <p:cNvSpPr/>
          <p:nvPr/>
        </p:nvSpPr>
        <p:spPr>
          <a:xfrm>
            <a:off x="10631355" y="4251666"/>
            <a:ext cx="361833" cy="527807"/>
          </a:xfrm>
          <a:custGeom>
            <a:avLst/>
            <a:gdLst>
              <a:gd name="connsiteX0" fmla="*/ 0 w 361833"/>
              <a:gd name="connsiteY0" fmla="*/ 60307 h 527807"/>
              <a:gd name="connsiteX1" fmla="*/ 60307 w 361833"/>
              <a:gd name="connsiteY1" fmla="*/ 0 h 527807"/>
              <a:gd name="connsiteX2" fmla="*/ 301526 w 361833"/>
              <a:gd name="connsiteY2" fmla="*/ 0 h 527807"/>
              <a:gd name="connsiteX3" fmla="*/ 361833 w 361833"/>
              <a:gd name="connsiteY3" fmla="*/ 60307 h 527807"/>
              <a:gd name="connsiteX4" fmla="*/ 361833 w 361833"/>
              <a:gd name="connsiteY4" fmla="*/ 467500 h 527807"/>
              <a:gd name="connsiteX5" fmla="*/ 301526 w 361833"/>
              <a:gd name="connsiteY5" fmla="*/ 527807 h 527807"/>
              <a:gd name="connsiteX6" fmla="*/ 60307 w 361833"/>
              <a:gd name="connsiteY6" fmla="*/ 527807 h 527807"/>
              <a:gd name="connsiteX7" fmla="*/ 0 w 361833"/>
              <a:gd name="connsiteY7" fmla="*/ 467500 h 527807"/>
              <a:gd name="connsiteX8" fmla="*/ 0 w 361833"/>
              <a:gd name="connsiteY8" fmla="*/ 60307 h 5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33" h="527807" extrusionOk="0">
                <a:moveTo>
                  <a:pt x="0" y="60307"/>
                </a:moveTo>
                <a:cubicBezTo>
                  <a:pt x="-4253" y="24377"/>
                  <a:pt x="17727" y="3480"/>
                  <a:pt x="60307" y="0"/>
                </a:cubicBezTo>
                <a:cubicBezTo>
                  <a:pt x="110477" y="-16099"/>
                  <a:pt x="216394" y="22863"/>
                  <a:pt x="301526" y="0"/>
                </a:cubicBezTo>
                <a:cubicBezTo>
                  <a:pt x="329088" y="-4370"/>
                  <a:pt x="361125" y="28454"/>
                  <a:pt x="361833" y="60307"/>
                </a:cubicBezTo>
                <a:cubicBezTo>
                  <a:pt x="370946" y="229964"/>
                  <a:pt x="328403" y="365720"/>
                  <a:pt x="361833" y="467500"/>
                </a:cubicBezTo>
                <a:cubicBezTo>
                  <a:pt x="362639" y="499149"/>
                  <a:pt x="331467" y="527292"/>
                  <a:pt x="301526" y="527807"/>
                </a:cubicBezTo>
                <a:cubicBezTo>
                  <a:pt x="222197" y="543029"/>
                  <a:pt x="171536" y="508281"/>
                  <a:pt x="60307" y="527807"/>
                </a:cubicBezTo>
                <a:cubicBezTo>
                  <a:pt x="25760" y="529858"/>
                  <a:pt x="-2384" y="498042"/>
                  <a:pt x="0" y="467500"/>
                </a:cubicBezTo>
                <a:cubicBezTo>
                  <a:pt x="-26476" y="289275"/>
                  <a:pt x="13732" y="180339"/>
                  <a:pt x="0" y="60307"/>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7374B4FE-12B2-4C1B-8FBC-B5F8B1F6984F}"/>
              </a:ext>
            </a:extLst>
          </p:cNvPr>
          <p:cNvSpPr txBox="1"/>
          <p:nvPr/>
        </p:nvSpPr>
        <p:spPr>
          <a:xfrm>
            <a:off x="4388334" y="4460342"/>
            <a:ext cx="1151070"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allí</a:t>
            </a:r>
            <a:r>
              <a:rPr lang="en-GB" sz="2200" dirty="0">
                <a:solidFill>
                  <a:srgbClr val="FF0066"/>
                </a:solidFill>
                <a:latin typeface="Segoe Print" panose="02000600000000000000" pitchFamily="2" charset="0"/>
              </a:rPr>
              <a:t>?</a:t>
            </a:r>
          </a:p>
        </p:txBody>
      </p:sp>
      <p:pic>
        <p:nvPicPr>
          <p:cNvPr id="6" name="f7_4">
            <a:hlinkClick r:id="" action="ppaction://media"/>
            <a:extLst>
              <a:ext uri="{FF2B5EF4-FFF2-40B4-BE49-F238E27FC236}">
                <a16:creationId xmlns:a16="http://schemas.microsoft.com/office/drawing/2014/main" id="{AFB29FC6-15B7-4DCA-BF41-7B658D4A146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78991" y="186150"/>
            <a:ext cx="609600" cy="609600"/>
          </a:xfrm>
          <a:prstGeom prst="rect">
            <a:avLst/>
          </a:prstGeom>
        </p:spPr>
      </p:pic>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fade">
                                      <p:cBhvr>
                                        <p:cTn id="47" dur="500"/>
                                        <p:tgtEl>
                                          <p:spTgt spid="8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fade">
                                      <p:cBhvr>
                                        <p:cTn id="62" dur="50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fade">
                                      <p:cBhvr>
                                        <p:cTn id="67" dur="500"/>
                                        <p:tgtEl>
                                          <p:spTgt spid="8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9"/>
                                        </p:tgtEl>
                                        <p:attrNameLst>
                                          <p:attrName>style.visibility</p:attrName>
                                        </p:attrNameLst>
                                      </p:cBhvr>
                                      <p:to>
                                        <p:strVal val="visible"/>
                                      </p:to>
                                    </p:set>
                                    <p:animEffect transition="in" filter="fade">
                                      <p:cBhvr>
                                        <p:cTn id="77" dur="500"/>
                                        <p:tgtEl>
                                          <p:spTgt spid="8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fade">
                                      <p:cBhvr>
                                        <p:cTn id="87" dur="500"/>
                                        <p:tgtEl>
                                          <p:spTgt spid="8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1"/>
                                        </p:tgtEl>
                                        <p:attrNameLst>
                                          <p:attrName>style.visibility</p:attrName>
                                        </p:attrNameLst>
                                      </p:cBhvr>
                                      <p:to>
                                        <p:strVal val="visible"/>
                                      </p:to>
                                    </p:set>
                                    <p:animEffect transition="in" filter="fade">
                                      <p:cBhvr>
                                        <p:cTn id="92" dur="500"/>
                                        <p:tgtEl>
                                          <p:spTgt spid="9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animEffect transition="in" filter="fade">
                                      <p:cBhvr>
                                        <p:cTn id="97" dur="500"/>
                                        <p:tgtEl>
                                          <p:spTgt spid="9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500"/>
                                        <p:tgtEl>
                                          <p:spTgt spid="7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fade">
                                      <p:cBhvr>
                                        <p:cTn id="112"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5" name="f7_3.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94"/>
                                        </p:tgtEl>
                                        <p:attrNameLst>
                                          <p:attrName>style.visibility</p:attrName>
                                        </p:attrNameLst>
                                      </p:cBhvr>
                                      <p:to>
                                        <p:strVal val="visible"/>
                                      </p:to>
                                    </p:set>
                                    <p:animEffect transition="in" filter="fade">
                                      <p:cBhvr>
                                        <p:cTn id="117" dur="500"/>
                                        <p:tgtEl>
                                          <p:spTgt spid="9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fade">
                                      <p:cBhvr>
                                        <p:cTn id="122" dur="500"/>
                                        <p:tgtEl>
                                          <p:spTgt spid="9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fade">
                                      <p:cBhvr>
                                        <p:cTn id="127" dur="500"/>
                                        <p:tgtEl>
                                          <p:spTgt spid="9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97"/>
                                        </p:tgtEl>
                                        <p:attrNameLst>
                                          <p:attrName>style.visibility</p:attrName>
                                        </p:attrNameLst>
                                      </p:cBhvr>
                                      <p:to>
                                        <p:strVal val="visible"/>
                                      </p:to>
                                    </p:set>
                                    <p:animEffect transition="in" filter="fade">
                                      <p:cBhvr>
                                        <p:cTn id="132" dur="500"/>
                                        <p:tgtEl>
                                          <p:spTgt spid="9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98"/>
                                        </p:tgtEl>
                                        <p:attrNameLst>
                                          <p:attrName>style.visibility</p:attrName>
                                        </p:attrNameLst>
                                      </p:cBhvr>
                                      <p:to>
                                        <p:strVal val="visible"/>
                                      </p:to>
                                    </p:set>
                                    <p:animEffect transition="in" filter="fade">
                                      <p:cBhvr>
                                        <p:cTn id="137" dur="500"/>
                                        <p:tgtEl>
                                          <p:spTgt spid="98"/>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mediacall" presetSubtype="0" fill="hold" nodeType="clickEffect">
                                  <p:stCondLst>
                                    <p:cond delay="0"/>
                                  </p:stCondLst>
                                  <p:childTnLst>
                                    <p:cmd type="call" cmd="playFrom(0.0)">
                                      <p:cBhvr>
                                        <p:cTn id="141" dur="252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2" fill="hold" display="0">
                  <p:stCondLst>
                    <p:cond delay="indefinite"/>
                  </p:stCondLst>
                  <p:endCondLst>
                    <p:cond evt="onStopAudio" delay="0">
                      <p:tgtEl>
                        <p:sldTgt/>
                      </p:tgtEl>
                    </p:cond>
                  </p:endCondLst>
                </p:cTn>
                <p:tgtEl>
                  <p:spTgt spid="6"/>
                </p:tgtEl>
              </p:cMediaNode>
            </p:audio>
          </p:childTnLst>
        </p:cTn>
      </p:par>
    </p:tnLst>
    <p:bldLst>
      <p:bldP spid="72" grpId="0"/>
      <p:bldP spid="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5" grpId="0" animBg="1"/>
      <p:bldP spid="94" grpId="0" animBg="1"/>
      <p:bldP spid="95" grpId="0" animBg="1"/>
      <p:bldP spid="96" grpId="0" animBg="1"/>
      <p:bldP spid="97" grpId="0" animBg="1"/>
      <p:bldP spid="98"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3753499542"/>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un </a:t>
                      </a:r>
                      <a:r>
                        <a:rPr lang="en-GB" sz="2400" b="1" dirty="0" err="1">
                          <a:solidFill>
                            <a:srgbClr val="00B0F0"/>
                          </a:solidFill>
                          <a:latin typeface="Century Gothic" panose="020B0502020202020204" pitchFamily="34" charset="0"/>
                        </a:rPr>
                        <a:t>poco</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solo</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clase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tener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tiene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enorme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vender</a:t>
                      </a:r>
                    </a:p>
                  </a:txBody>
                  <a:tcPr/>
                </a:tc>
                <a:tc>
                  <a:txBody>
                    <a:bodyPr/>
                    <a:lstStyle/>
                    <a:p>
                      <a:r>
                        <a:rPr lang="en-GB" sz="2400" b="1" dirty="0">
                          <a:solidFill>
                            <a:srgbClr val="92D050"/>
                          </a:solidFill>
                          <a:latin typeface="Century Gothic" panose="020B0502020202020204" pitchFamily="34" charset="0"/>
                        </a:rPr>
                        <a:t>el </a:t>
                      </a:r>
                      <a:r>
                        <a:rPr lang="en-GB" sz="2400" b="1" dirty="0" err="1">
                          <a:solidFill>
                            <a:srgbClr val="92D050"/>
                          </a:solidFill>
                          <a:latin typeface="Century Gothic" panose="020B0502020202020204" pitchFamily="34" charset="0"/>
                        </a:rPr>
                        <a:t>dinero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más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beber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comer</a:t>
                      </a:r>
                    </a:p>
                  </a:txBody>
                  <a:tcPr/>
                </a:tc>
                <a:tc>
                  <a:txBody>
                    <a:bodyPr/>
                    <a:lstStyle/>
                    <a:p>
                      <a:r>
                        <a:rPr lang="en-GB" sz="2400" b="1" dirty="0" err="1">
                          <a:solidFill>
                            <a:srgbClr val="92D050"/>
                          </a:solidFill>
                          <a:latin typeface="Century Gothic" panose="020B0502020202020204" pitchFamily="34" charset="0"/>
                        </a:rPr>
                        <a:t>correr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el </a:t>
                      </a:r>
                      <a:r>
                        <a:rPr lang="en-GB" sz="2400" b="1" dirty="0" err="1">
                          <a:solidFill>
                            <a:srgbClr val="FF3399"/>
                          </a:solidFill>
                          <a:latin typeface="Century Gothic" panose="020B0502020202020204" pitchFamily="34" charset="0"/>
                        </a:rPr>
                        <a:t>piso</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radio</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televisión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el </a:t>
                      </a:r>
                      <a:r>
                        <a:rPr lang="en-GB" sz="2400" b="1" dirty="0" err="1">
                          <a:solidFill>
                            <a:srgbClr val="FF3399"/>
                          </a:solidFill>
                          <a:latin typeface="Century Gothic" panose="020B0502020202020204" pitchFamily="34" charset="0"/>
                        </a:rPr>
                        <a:t>armario</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cosa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habitación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71464" y="5438304"/>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wardrobe</a:t>
            </a:r>
          </a:p>
        </p:txBody>
      </p:sp>
      <p:sp>
        <p:nvSpPr>
          <p:cNvPr id="60" name="TextBox 59">
            <a:extLst>
              <a:ext uri="{FF2B5EF4-FFF2-40B4-BE49-F238E27FC236}">
                <a16:creationId xmlns:a16="http://schemas.microsoft.com/office/drawing/2014/main" id="{7465B4B8-FFA5-4B7A-83E6-2130F5AB679E}"/>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thing</a:t>
            </a:r>
          </a:p>
        </p:txBody>
      </p:sp>
      <p:sp>
        <p:nvSpPr>
          <p:cNvPr id="61" name="TextBox 60">
            <a:extLst>
              <a:ext uri="{FF2B5EF4-FFF2-40B4-BE49-F238E27FC236}">
                <a16:creationId xmlns:a16="http://schemas.microsoft.com/office/drawing/2014/main" id="{AEDD08FA-AB02-44BE-8C9F-6F970D3A77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room</a:t>
            </a:r>
          </a:p>
        </p:txBody>
      </p:sp>
      <p:sp>
        <p:nvSpPr>
          <p:cNvPr id="62" name="TextBox 61">
            <a:extLst>
              <a:ext uri="{FF2B5EF4-FFF2-40B4-BE49-F238E27FC236}">
                <a16:creationId xmlns:a16="http://schemas.microsoft.com/office/drawing/2014/main" id="{A4496FAA-8A70-498C-806D-174ECD8B6BCD}"/>
              </a:ext>
            </a:extLst>
          </p:cNvPr>
          <p:cNvSpPr txBox="1"/>
          <p:nvPr/>
        </p:nvSpPr>
        <p:spPr>
          <a:xfrm>
            <a:off x="2073056" y="459268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flat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radio</a:t>
            </a:r>
          </a:p>
        </p:txBody>
      </p:sp>
      <p:sp>
        <p:nvSpPr>
          <p:cNvPr id="64" name="TextBox 63">
            <a:extLst>
              <a:ext uri="{FF2B5EF4-FFF2-40B4-BE49-F238E27FC236}">
                <a16:creationId xmlns:a16="http://schemas.microsoft.com/office/drawing/2014/main" id="{087BEACC-06E7-4A5E-BB74-240E70B7E085}"/>
              </a:ext>
            </a:extLst>
          </p:cNvPr>
          <p:cNvSpPr txBox="1"/>
          <p:nvPr/>
        </p:nvSpPr>
        <p:spPr>
          <a:xfrm>
            <a:off x="7630730" y="462928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television</a:t>
            </a:r>
          </a:p>
        </p:txBody>
      </p:sp>
      <p:sp>
        <p:nvSpPr>
          <p:cNvPr id="65" name="TextBox 64">
            <a:extLst>
              <a:ext uri="{FF2B5EF4-FFF2-40B4-BE49-F238E27FC236}">
                <a16:creationId xmlns:a16="http://schemas.microsoft.com/office/drawing/2014/main" id="{B4974842-1576-4207-BCA1-9F2BCCBA78BD}"/>
              </a:ext>
            </a:extLst>
          </p:cNvPr>
          <p:cNvSpPr txBox="1"/>
          <p:nvPr/>
        </p:nvSpPr>
        <p:spPr>
          <a:xfrm>
            <a:off x="2060794" y="3792394"/>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drink, drinking</a:t>
            </a:r>
          </a:p>
        </p:txBody>
      </p:sp>
      <p:sp>
        <p:nvSpPr>
          <p:cNvPr id="66" name="TextBox 65">
            <a:extLst>
              <a:ext uri="{FF2B5EF4-FFF2-40B4-BE49-F238E27FC236}">
                <a16:creationId xmlns:a16="http://schemas.microsoft.com/office/drawing/2014/main" id="{9A3A0C56-B966-4C86-B273-088979F78BF3}"/>
              </a:ext>
            </a:extLst>
          </p:cNvPr>
          <p:cNvSpPr txBox="1"/>
          <p:nvPr/>
        </p:nvSpPr>
        <p:spPr>
          <a:xfrm>
            <a:off x="4742112" y="376066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 eating</a:t>
            </a:r>
          </a:p>
        </p:txBody>
      </p:sp>
      <p:sp>
        <p:nvSpPr>
          <p:cNvPr id="67" name="TextBox 66">
            <a:extLst>
              <a:ext uri="{FF2B5EF4-FFF2-40B4-BE49-F238E27FC236}">
                <a16:creationId xmlns:a16="http://schemas.microsoft.com/office/drawing/2014/main" id="{A766F66F-CC8F-411D-B84E-645FB4CAB816}"/>
              </a:ext>
            </a:extLst>
          </p:cNvPr>
          <p:cNvSpPr txBox="1"/>
          <p:nvPr/>
        </p:nvSpPr>
        <p:spPr>
          <a:xfrm>
            <a:off x="7644649" y="3770265"/>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run, running</a:t>
            </a:r>
          </a:p>
        </p:txBody>
      </p:sp>
      <p:sp>
        <p:nvSpPr>
          <p:cNvPr id="68" name="TextBox 67">
            <a:extLst>
              <a:ext uri="{FF2B5EF4-FFF2-40B4-BE49-F238E27FC236}">
                <a16:creationId xmlns:a16="http://schemas.microsoft.com/office/drawing/2014/main" id="{A0DBAF56-3F19-4A9F-AA2B-2C7AE60B2562}"/>
              </a:ext>
            </a:extLst>
          </p:cNvPr>
          <p:cNvSpPr txBox="1"/>
          <p:nvPr/>
        </p:nvSpPr>
        <p:spPr>
          <a:xfrm>
            <a:off x="2073056" y="2987270"/>
            <a:ext cx="2321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sell, selling</a:t>
            </a: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money</a:t>
            </a:r>
          </a:p>
        </p:txBody>
      </p:sp>
      <p:sp>
        <p:nvSpPr>
          <p:cNvPr id="70" name="TextBox 69">
            <a:extLst>
              <a:ext uri="{FF2B5EF4-FFF2-40B4-BE49-F238E27FC236}">
                <a16:creationId xmlns:a16="http://schemas.microsoft.com/office/drawing/2014/main" id="{64CB858B-15B3-467F-92BA-0508B8C035B8}"/>
              </a:ext>
            </a:extLst>
          </p:cNvPr>
          <p:cNvSpPr txBox="1"/>
          <p:nvPr/>
        </p:nvSpPr>
        <p:spPr>
          <a:xfrm>
            <a:off x="7696996" y="297953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more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85F1972B-1893-48EC-9F54-38D9E32E71E1}"/>
              </a:ext>
            </a:extLst>
          </p:cNvPr>
          <p:cNvSpPr txBox="1"/>
          <p:nvPr/>
        </p:nvSpPr>
        <p:spPr>
          <a:xfrm>
            <a:off x="2126317" y="2193790"/>
            <a:ext cx="25948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 having</a:t>
            </a:r>
          </a:p>
        </p:txBody>
      </p:sp>
      <p:sp>
        <p:nvSpPr>
          <p:cNvPr id="72" name="TextBox 71">
            <a:extLst>
              <a:ext uri="{FF2B5EF4-FFF2-40B4-BE49-F238E27FC236}">
                <a16:creationId xmlns:a16="http://schemas.microsoft.com/office/drawing/2014/main" id="{DC25693C-AF12-4CA3-B02C-FB105CEE3558}"/>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it has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696995" y="21827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enormous</a:t>
            </a:r>
          </a:p>
        </p:txBody>
      </p:sp>
      <p:sp>
        <p:nvSpPr>
          <p:cNvPr id="74" name="TextBox 73">
            <a:extLst>
              <a:ext uri="{FF2B5EF4-FFF2-40B4-BE49-F238E27FC236}">
                <a16:creationId xmlns:a16="http://schemas.microsoft.com/office/drawing/2014/main" id="{3164E562-541B-471D-82F7-37EFF7D540B1}"/>
              </a:ext>
            </a:extLst>
          </p:cNvPr>
          <p:cNvSpPr txBox="1"/>
          <p:nvPr/>
        </p:nvSpPr>
        <p:spPr>
          <a:xfrm>
            <a:off x="2082068"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bit, a little</a:t>
            </a:r>
          </a:p>
        </p:txBody>
      </p:sp>
      <p:sp>
        <p:nvSpPr>
          <p:cNvPr id="75" name="TextBox 74">
            <a:extLst>
              <a:ext uri="{FF2B5EF4-FFF2-40B4-BE49-F238E27FC236}">
                <a16:creationId xmlns:a16="http://schemas.microsoft.com/office/drawing/2014/main" id="{BD75B657-8717-44E7-90F6-81469D445570}"/>
              </a:ext>
            </a:extLst>
          </p:cNvPr>
          <p:cNvSpPr txBox="1"/>
          <p:nvPr/>
        </p:nvSpPr>
        <p:spPr>
          <a:xfrm>
            <a:off x="476161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only</a:t>
            </a:r>
          </a:p>
        </p:txBody>
      </p:sp>
      <p:sp>
        <p:nvSpPr>
          <p:cNvPr id="76" name="TextBox 75">
            <a:extLst>
              <a:ext uri="{FF2B5EF4-FFF2-40B4-BE49-F238E27FC236}">
                <a16:creationId xmlns:a16="http://schemas.microsoft.com/office/drawing/2014/main" id="{E6AB4717-C451-411B-BA03-D5FE7BA86615}"/>
              </a:ext>
            </a:extLst>
          </p:cNvPr>
          <p:cNvSpPr txBox="1"/>
          <p:nvPr/>
        </p:nvSpPr>
        <p:spPr>
          <a:xfrm>
            <a:off x="7683462" y="135782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class</a:t>
            </a:r>
          </a:p>
        </p:txBody>
      </p:sp>
    </p:spTree>
    <p:extLst>
      <p:ext uri="{BB962C8B-B14F-4D97-AF65-F5344CB8AC3E}">
        <p14:creationId xmlns:p14="http://schemas.microsoft.com/office/powerpoint/2010/main" val="2098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3328</TotalTime>
  <Words>2236</Words>
  <Application>Microsoft Office PowerPoint</Application>
  <PresentationFormat>Widescreen</PresentationFormat>
  <Paragraphs>419</Paragraphs>
  <Slides>12</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docs-Century Gothic</vt:lpstr>
      <vt:lpstr>Arial</vt:lpstr>
      <vt:lpstr>Calibri</vt:lpstr>
      <vt:lpstr>Calibri Light</vt:lpstr>
      <vt:lpstr>Century Gothic</vt:lpstr>
      <vt:lpstr>Ink Free</vt:lpstr>
      <vt:lpstr>Modern Love</vt:lpstr>
      <vt:lpstr>Segoe Print</vt:lpstr>
      <vt:lpstr>Segoe Script</vt:lpstr>
      <vt:lpstr>Office Theme</vt:lpstr>
      <vt:lpstr>Saying what me and others do</vt:lpstr>
      <vt:lpstr>Follow up 1: </vt:lpstr>
      <vt:lpstr>Follow up 1: </vt:lpstr>
      <vt:lpstr>Follow up 2: </vt:lpstr>
      <vt:lpstr>Follow up 3: </vt:lpstr>
      <vt:lpstr>Follow up 3: </vt:lpstr>
      <vt:lpstr>PowerPoint Presentation</vt:lpstr>
      <vt:lpstr>Follow up 4: </vt:lpstr>
      <vt:lpstr>Follow up: 5</vt:lpstr>
      <vt:lpstr>Follow up: 5</vt:lpstr>
      <vt:lpstr>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25</cp:revision>
  <dcterms:created xsi:type="dcterms:W3CDTF">2022-01-14T14:50:57Z</dcterms:created>
  <dcterms:modified xsi:type="dcterms:W3CDTF">2022-02-07T06:19:23Z</dcterms:modified>
</cp:coreProperties>
</file>