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783" r:id="rId3"/>
    <p:sldId id="806" r:id="rId4"/>
    <p:sldId id="808" r:id="rId5"/>
    <p:sldId id="794" r:id="rId6"/>
    <p:sldId id="553" r:id="rId7"/>
    <p:sldId id="779" r:id="rId8"/>
    <p:sldId id="801" r:id="rId9"/>
    <p:sldId id="802" r:id="rId10"/>
    <p:sldId id="804" r:id="rId11"/>
    <p:sldId id="803" r:id="rId12"/>
    <p:sldId id="810" r:id="rId13"/>
    <p:sldId id="812" r:id="rId14"/>
    <p:sldId id="811" r:id="rId15"/>
    <p:sldId id="814" r:id="rId16"/>
    <p:sldId id="368" r:id="rId17"/>
    <p:sldId id="807" r:id="rId18"/>
    <p:sldId id="80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7C80"/>
    <a:srgbClr val="E6FBFE"/>
    <a:srgbClr val="FFCCFF"/>
    <a:srgbClr val="E6E6E6"/>
    <a:srgbClr val="CEEAB0"/>
    <a:srgbClr val="FFC000"/>
    <a:srgbClr val="C60B1E"/>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74" autoAdjust="0"/>
    <p:restoredTop sz="61340" autoAdjust="0"/>
  </p:normalViewPr>
  <p:slideViewPr>
    <p:cSldViewPr snapToGrid="0">
      <p:cViewPr varScale="1">
        <p:scale>
          <a:sx n="66" d="100"/>
          <a:sy n="66" d="100"/>
        </p:scale>
        <p:origin x="243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B10A3C-6EC1-44B1-AD7A-D13421C00F0D}" type="datetimeFigureOut">
              <a:rPr lang="en-GB" smtClean="0"/>
              <a:t>07/02/2022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52B50-4CAA-498F-BA55-B096FCBD9A9E}" type="slidenum">
              <a:rPr lang="en-GB" smtClean="0"/>
              <a:t>‹#›</a:t>
            </a:fld>
            <a:endParaRPr lang="en-GB"/>
          </a:p>
        </p:txBody>
      </p:sp>
    </p:spTree>
    <p:extLst>
      <p:ext uri="{BB962C8B-B14F-4D97-AF65-F5344CB8AC3E}">
        <p14:creationId xmlns:p14="http://schemas.microsoft.com/office/powerpoint/2010/main" val="126435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err="1">
                <a:solidFill>
                  <a:schemeClr val="tx1"/>
                </a:solidFill>
                <a:effectLst/>
                <a:latin typeface="+mn-lt"/>
                <a:ea typeface="+mn-ea"/>
                <a:cs typeface="+mn-cs"/>
              </a:rPr>
              <a:t>Phonics</a:t>
            </a:r>
            <a:r>
              <a:rPr lang="es-ES_tradnl" sz="1200" kern="1200" dirty="0">
                <a:solidFill>
                  <a:schemeClr val="tx1"/>
                </a:solidFill>
                <a:effectLst/>
                <a:latin typeface="+mn-lt"/>
                <a:ea typeface="+mn-ea"/>
                <a:cs typeface="+mn-cs"/>
              </a:rPr>
              <a:t>: Stress 3 - </a:t>
            </a:r>
            <a:r>
              <a:rPr lang="es-ES" sz="1200" b="1" kern="1200" dirty="0">
                <a:solidFill>
                  <a:schemeClr val="tx1"/>
                </a:solidFill>
                <a:effectLst/>
                <a:latin typeface="+mn-lt"/>
                <a:ea typeface="+mn-ea"/>
                <a:cs typeface="+mn-cs"/>
              </a:rPr>
              <a:t>amor</a:t>
            </a:r>
            <a:r>
              <a:rPr lang="es-ES" sz="1200" kern="1200" dirty="0">
                <a:solidFill>
                  <a:schemeClr val="tx1"/>
                </a:solidFill>
                <a:effectLst/>
                <a:latin typeface="+mn-lt"/>
                <a:ea typeface="+mn-ea"/>
                <a:cs typeface="+mn-cs"/>
              </a:rPr>
              <a:t> [283] </a:t>
            </a:r>
            <a:r>
              <a:rPr lang="es-ES" sz="1200" b="1" kern="1200" dirty="0">
                <a:solidFill>
                  <a:schemeClr val="tx1"/>
                </a:solidFill>
                <a:effectLst/>
                <a:latin typeface="+mn-lt"/>
                <a:ea typeface="+mn-ea"/>
                <a:cs typeface="+mn-cs"/>
              </a:rPr>
              <a:t>feroz </a:t>
            </a:r>
            <a:r>
              <a:rPr lang="es-ES" sz="1200" kern="1200" dirty="0">
                <a:solidFill>
                  <a:schemeClr val="tx1"/>
                </a:solidFill>
                <a:effectLst/>
                <a:latin typeface="+mn-lt"/>
                <a:ea typeface="+mn-ea"/>
                <a:cs typeface="+mn-cs"/>
              </a:rPr>
              <a:t>[4988] </a:t>
            </a:r>
            <a:r>
              <a:rPr lang="es-ES" sz="1200" b="1" kern="1200" dirty="0">
                <a:solidFill>
                  <a:schemeClr val="tx1"/>
                </a:solidFill>
                <a:effectLst/>
                <a:latin typeface="+mn-lt"/>
                <a:ea typeface="+mn-ea"/>
                <a:cs typeface="+mn-cs"/>
              </a:rPr>
              <a:t>profesional </a:t>
            </a:r>
            <a:r>
              <a:rPr lang="es-ES" sz="1200" kern="1200" dirty="0">
                <a:solidFill>
                  <a:schemeClr val="tx1"/>
                </a:solidFill>
                <a:effectLst/>
                <a:latin typeface="+mn-lt"/>
                <a:ea typeface="+mn-ea"/>
                <a:cs typeface="+mn-cs"/>
              </a:rPr>
              <a:t>[682]</a:t>
            </a:r>
            <a:br>
              <a:rPr lang="es-ES_tradnl" sz="1200" kern="1200" dirty="0">
                <a:solidFill>
                  <a:schemeClr val="tx1"/>
                </a:solidFill>
                <a:effectLst/>
                <a:latin typeface="+mn-lt"/>
                <a:ea typeface="+mn-ea"/>
                <a:cs typeface="+mn-cs"/>
              </a:rPr>
            </a:br>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Vocabulary</a:t>
            </a:r>
            <a:r>
              <a:rPr lang="es-ES_tradnl" sz="1200" b="1" kern="1200" dirty="0">
                <a:solidFill>
                  <a:schemeClr val="tx1"/>
                </a:solidFill>
                <a:effectLst/>
                <a:latin typeface="+mn-lt"/>
                <a:ea typeface="+mn-ea"/>
                <a:cs typeface="+mn-cs"/>
              </a:rPr>
              <a:t> (new </a:t>
            </a:r>
            <a:r>
              <a:rPr lang="es-ES_tradnl" sz="1200" b="1" kern="1200" dirty="0" err="1">
                <a:solidFill>
                  <a:schemeClr val="tx1"/>
                </a:solidFill>
                <a:effectLst/>
                <a:latin typeface="+mn-lt"/>
                <a:ea typeface="+mn-ea"/>
                <a:cs typeface="+mn-cs"/>
              </a:rPr>
              <a:t>words</a:t>
            </a:r>
            <a:r>
              <a:rPr lang="es-ES_tradnl" sz="1200" b="1" kern="1200" dirty="0">
                <a:solidFill>
                  <a:schemeClr val="tx1"/>
                </a:solidFill>
                <a:effectLst/>
                <a:latin typeface="+mn-lt"/>
                <a:ea typeface="+mn-ea"/>
                <a:cs typeface="+mn-cs"/>
              </a:rPr>
              <a:t> in </a:t>
            </a:r>
            <a:r>
              <a:rPr lang="es-ES_tradnl" sz="1200" b="1" kern="1200" dirty="0" err="1">
                <a:solidFill>
                  <a:schemeClr val="tx1"/>
                </a:solidFill>
                <a:effectLst/>
                <a:latin typeface="+mn-lt"/>
                <a:ea typeface="+mn-ea"/>
                <a:cs typeface="+mn-cs"/>
              </a:rPr>
              <a:t>bold</a:t>
            </a:r>
            <a:r>
              <a:rPr lang="es-ES_tradnl"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ayudar</a:t>
            </a:r>
            <a:r>
              <a:rPr lang="es-ES" sz="1200" kern="1200" dirty="0">
                <a:solidFill>
                  <a:schemeClr val="tx1"/>
                </a:solidFill>
                <a:effectLst/>
                <a:latin typeface="+mn-lt"/>
                <a:ea typeface="+mn-ea"/>
                <a:cs typeface="+mn-cs"/>
              </a:rPr>
              <a:t> [328]  </a:t>
            </a:r>
            <a:r>
              <a:rPr lang="es-ES" sz="1200" b="1" kern="1200" dirty="0">
                <a:solidFill>
                  <a:schemeClr val="tx1"/>
                </a:solidFill>
                <a:effectLst/>
                <a:latin typeface="+mn-lt"/>
                <a:ea typeface="+mn-ea"/>
                <a:cs typeface="+mn-cs"/>
              </a:rPr>
              <a:t>limpiar</a:t>
            </a:r>
            <a:r>
              <a:rPr lang="es-ES" sz="1200" kern="1200" dirty="0">
                <a:solidFill>
                  <a:schemeClr val="tx1"/>
                </a:solidFill>
                <a:effectLst/>
                <a:latin typeface="+mn-lt"/>
                <a:ea typeface="+mn-ea"/>
                <a:cs typeface="+mn-cs"/>
              </a:rPr>
              <a:t> [1713] </a:t>
            </a:r>
            <a:r>
              <a:rPr lang="es-ES" sz="1200" b="1" kern="1200" dirty="0">
                <a:solidFill>
                  <a:schemeClr val="tx1"/>
                </a:solidFill>
                <a:effectLst/>
                <a:latin typeface="+mn-lt"/>
                <a:ea typeface="+mn-ea"/>
                <a:cs typeface="+mn-cs"/>
              </a:rPr>
              <a:t>tocar</a:t>
            </a:r>
            <a:r>
              <a:rPr lang="es-ES" sz="1200" kern="1200" dirty="0">
                <a:solidFill>
                  <a:schemeClr val="tx1"/>
                </a:solidFill>
                <a:effectLst/>
                <a:latin typeface="+mn-lt"/>
                <a:ea typeface="+mn-ea"/>
                <a:cs typeface="+mn-cs"/>
              </a:rPr>
              <a:t> [327] trabajar [174] </a:t>
            </a:r>
            <a:r>
              <a:rPr lang="es-ES" sz="1200" b="0" kern="1200" dirty="0">
                <a:solidFill>
                  <a:schemeClr val="tx1"/>
                </a:solidFill>
                <a:effectLst/>
                <a:latin typeface="+mn-lt"/>
                <a:ea typeface="+mn-ea"/>
                <a:cs typeface="+mn-cs"/>
              </a:rPr>
              <a:t>cocina</a:t>
            </a:r>
            <a:r>
              <a:rPr lang="es-ES" sz="1200" kern="1200" dirty="0">
                <a:solidFill>
                  <a:schemeClr val="tx1"/>
                </a:solidFill>
                <a:effectLst/>
                <a:latin typeface="+mn-lt"/>
                <a:ea typeface="+mn-ea"/>
                <a:cs typeface="+mn-cs"/>
              </a:rPr>
              <a:t> [1214] </a:t>
            </a:r>
            <a:r>
              <a:rPr lang="es-ES" sz="1200" b="0" kern="1200" dirty="0">
                <a:solidFill>
                  <a:schemeClr val="tx1"/>
                </a:solidFill>
                <a:effectLst/>
                <a:latin typeface="+mn-lt"/>
                <a:ea typeface="+mn-ea"/>
                <a:cs typeface="+mn-cs"/>
              </a:rPr>
              <a:t>guitarra</a:t>
            </a:r>
            <a:r>
              <a:rPr lang="es-ES" sz="1200" kern="1200" dirty="0">
                <a:solidFill>
                  <a:schemeClr val="tx1"/>
                </a:solidFill>
                <a:effectLst/>
                <a:latin typeface="+mn-lt"/>
                <a:ea typeface="+mn-ea"/>
                <a:cs typeface="+mn-cs"/>
              </a:rPr>
              <a:t> [2705] </a:t>
            </a:r>
            <a:r>
              <a:rPr lang="es-ES" sz="1200" b="1" kern="1200" dirty="0">
                <a:solidFill>
                  <a:schemeClr val="tx1"/>
                </a:solidFill>
                <a:effectLst/>
                <a:latin typeface="+mn-lt"/>
                <a:ea typeface="+mn-ea"/>
                <a:cs typeface="+mn-cs"/>
              </a:rPr>
              <a:t>vaca</a:t>
            </a:r>
            <a:r>
              <a:rPr lang="es-ES" sz="1200" kern="1200" dirty="0">
                <a:solidFill>
                  <a:schemeClr val="tx1"/>
                </a:solidFill>
                <a:effectLst/>
                <a:latin typeface="+mn-lt"/>
                <a:ea typeface="+mn-ea"/>
                <a:cs typeface="+mn-cs"/>
              </a:rPr>
              <a:t> [2775] de [2] </a:t>
            </a:r>
            <a:r>
              <a:rPr lang="es-ES" sz="1200" b="1" kern="1200" dirty="0">
                <a:solidFill>
                  <a:schemeClr val="tx1"/>
                </a:solidFill>
                <a:effectLst/>
                <a:latin typeface="+mn-lt"/>
                <a:ea typeface="+mn-ea"/>
                <a:cs typeface="+mn-cs"/>
              </a:rPr>
              <a:t>dentro </a:t>
            </a:r>
            <a:r>
              <a:rPr lang="es-ES" sz="1200" b="0" kern="1200" dirty="0">
                <a:solidFill>
                  <a:schemeClr val="tx1"/>
                </a:solidFill>
                <a:effectLst/>
                <a:latin typeface="+mn-lt"/>
                <a:ea typeface="+mn-ea"/>
                <a:cs typeface="+mn-cs"/>
              </a:rPr>
              <a:t>[548]</a:t>
            </a:r>
            <a:r>
              <a:rPr lang="es-ES" sz="1200" b="1" kern="1200" dirty="0">
                <a:solidFill>
                  <a:schemeClr val="tx1"/>
                </a:solidFill>
                <a:effectLst/>
                <a:latin typeface="+mn-lt"/>
                <a:ea typeface="+mn-ea"/>
                <a:cs typeface="+mn-cs"/>
              </a:rPr>
              <a:t> fuera </a:t>
            </a:r>
            <a:r>
              <a:rPr lang="es-ES" sz="1200" b="0" kern="1200" dirty="0">
                <a:solidFill>
                  <a:schemeClr val="tx1"/>
                </a:solidFill>
                <a:effectLst/>
                <a:latin typeface="+mn-lt"/>
                <a:ea typeface="+mn-ea"/>
                <a:cs typeface="+mn-cs"/>
              </a:rPr>
              <a:t>[299] </a:t>
            </a:r>
            <a:endParaRPr lang="es-ES_tradnl" sz="1200" b="0" kern="1200" dirty="0">
              <a:solidFill>
                <a:schemeClr val="tx1"/>
              </a:solidFill>
              <a:effectLst/>
              <a:latin typeface="+mn-lt"/>
              <a:ea typeface="+mn-ea"/>
              <a:cs typeface="+mn-cs"/>
            </a:endParaRPr>
          </a:p>
          <a:p>
            <a:endParaRPr lang="es-ES_tradnl" sz="1200" b="1"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1</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aprender [428] comprender [434] hacer [26] leer [209]  </a:t>
            </a:r>
            <a:r>
              <a:rPr lang="es-ES" sz="1200" b="1" kern="1200" dirty="0">
                <a:solidFill>
                  <a:schemeClr val="tx1"/>
                </a:solidFill>
                <a:effectLst/>
                <a:latin typeface="+mn-lt"/>
                <a:ea typeface="+mn-ea"/>
                <a:cs typeface="+mn-cs"/>
              </a:rPr>
              <a:t>poner</a:t>
            </a:r>
            <a:r>
              <a:rPr lang="es-ES" sz="1200" kern="1200" dirty="0">
                <a:solidFill>
                  <a:schemeClr val="tx1"/>
                </a:solidFill>
                <a:effectLst/>
                <a:latin typeface="+mn-lt"/>
                <a:ea typeface="+mn-ea"/>
                <a:cs typeface="+mn-cs"/>
              </a:rPr>
              <a:t> [91] responder [464]  </a:t>
            </a:r>
            <a:r>
              <a:rPr lang="es-ES" sz="1200" b="1" kern="1200" dirty="0">
                <a:solidFill>
                  <a:schemeClr val="tx1"/>
                </a:solidFill>
                <a:effectLst/>
                <a:latin typeface="+mn-lt"/>
                <a:ea typeface="+mn-ea"/>
                <a:cs typeface="+mn-cs"/>
              </a:rPr>
              <a:t>vencer </a:t>
            </a:r>
            <a:r>
              <a:rPr lang="es-ES" sz="1200" kern="1200" dirty="0">
                <a:solidFill>
                  <a:schemeClr val="tx1"/>
                </a:solidFill>
                <a:effectLst/>
                <a:latin typeface="+mn-lt"/>
                <a:ea typeface="+mn-ea"/>
                <a:cs typeface="+mn-cs"/>
              </a:rPr>
              <a:t>[1426] actividad [344] </a:t>
            </a:r>
            <a:r>
              <a:rPr lang="es-ES" sz="1200" b="1" kern="1200" dirty="0">
                <a:solidFill>
                  <a:schemeClr val="tx1"/>
                </a:solidFill>
                <a:effectLst/>
                <a:latin typeface="+mn-lt"/>
                <a:ea typeface="+mn-ea"/>
                <a:cs typeface="+mn-cs"/>
              </a:rPr>
              <a:t>cultura</a:t>
            </a:r>
            <a:r>
              <a:rPr lang="es-ES" sz="1200" kern="1200" dirty="0">
                <a:solidFill>
                  <a:schemeClr val="tx1"/>
                </a:solidFill>
                <a:effectLst/>
                <a:latin typeface="+mn-lt"/>
                <a:ea typeface="+mn-ea"/>
                <a:cs typeface="+mn-cs"/>
              </a:rPr>
              <a:t> [469] juego [409]  </a:t>
            </a:r>
            <a:r>
              <a:rPr lang="es-ES" sz="1200" b="1" kern="1200" dirty="0">
                <a:solidFill>
                  <a:schemeClr val="tx1"/>
                </a:solidFill>
                <a:effectLst/>
                <a:latin typeface="+mn-lt"/>
                <a:ea typeface="+mn-ea"/>
                <a:cs typeface="+mn-cs"/>
              </a:rPr>
              <a:t>miedo </a:t>
            </a:r>
            <a:r>
              <a:rPr lang="es-ES" sz="1200" kern="1200" dirty="0">
                <a:solidFill>
                  <a:schemeClr val="tx1"/>
                </a:solidFill>
                <a:effectLst/>
                <a:latin typeface="+mn-lt"/>
                <a:ea typeface="+mn-ea"/>
                <a:cs typeface="+mn-cs"/>
              </a:rPr>
              <a:t>[491] país [109] pregunta [507] </a:t>
            </a:r>
            <a:r>
              <a:rPr lang="es-ES" sz="1200" b="1" kern="1200" dirty="0">
                <a:solidFill>
                  <a:schemeClr val="tx1"/>
                </a:solidFill>
                <a:effectLst/>
                <a:latin typeface="+mn-lt"/>
                <a:ea typeface="+mn-ea"/>
                <a:cs typeface="+mn-cs"/>
              </a:rPr>
              <a:t>prueba </a:t>
            </a:r>
            <a:r>
              <a:rPr lang="es-ES" sz="1200" kern="1200" dirty="0">
                <a:solidFill>
                  <a:schemeClr val="tx1"/>
                </a:solidFill>
                <a:effectLst/>
                <a:latin typeface="+mn-lt"/>
                <a:ea typeface="+mn-ea"/>
                <a:cs typeface="+mn-cs"/>
              </a:rPr>
              <a:t>[651] revista [920] texto [753] vocabulario [&gt;5000] con [14] </a:t>
            </a:r>
            <a:r>
              <a:rPr lang="es-ES" sz="1200" b="1" kern="1200" dirty="0">
                <a:solidFill>
                  <a:schemeClr val="tx1"/>
                </a:solidFill>
                <a:effectLst/>
                <a:latin typeface="+mn-lt"/>
                <a:ea typeface="+mn-ea"/>
                <a:cs typeface="+mn-cs"/>
              </a:rPr>
              <a:t>sobre </a:t>
            </a:r>
            <a:r>
              <a:rPr lang="es-ES" sz="1200" kern="1200" dirty="0">
                <a:solidFill>
                  <a:schemeClr val="tx1"/>
                </a:solidFill>
                <a:effectLst/>
                <a:latin typeface="+mn-lt"/>
                <a:ea typeface="+mn-ea"/>
                <a:cs typeface="+mn-cs"/>
              </a:rPr>
              <a:t>[62] </a:t>
            </a:r>
            <a:endParaRPr lang="es-ES_tradnl" sz="1200" kern="1200" dirty="0">
              <a:solidFill>
                <a:schemeClr val="tx1"/>
              </a:solidFill>
              <a:effectLst/>
              <a:latin typeface="+mn-lt"/>
              <a:ea typeface="+mn-ea"/>
              <a:cs typeface="+mn-cs"/>
            </a:endParaRPr>
          </a:p>
          <a:p>
            <a:r>
              <a:rPr lang="es-ES_tradnl" sz="1200" b="1" kern="1200" dirty="0" err="1">
                <a:solidFill>
                  <a:schemeClr val="tx1"/>
                </a:solidFill>
                <a:effectLst/>
                <a:latin typeface="+mn-lt"/>
                <a:ea typeface="+mn-ea"/>
                <a:cs typeface="+mn-cs"/>
              </a:rPr>
              <a:t>Revisit</a:t>
            </a:r>
            <a:r>
              <a:rPr lang="es-ES_tradnl" sz="1200" b="1" kern="1200" dirty="0">
                <a:solidFill>
                  <a:schemeClr val="tx1"/>
                </a:solidFill>
                <a:effectLst/>
                <a:latin typeface="+mn-lt"/>
                <a:ea typeface="+mn-ea"/>
                <a:cs typeface="+mn-cs"/>
              </a:rPr>
              <a:t> 2</a:t>
            </a:r>
            <a:r>
              <a:rPr lang="es-ES_tradnl"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tiene [tener 19] tienes [tener 19] </a:t>
            </a:r>
            <a:r>
              <a:rPr lang="es-ES" sz="1200" b="1" kern="1200" dirty="0">
                <a:solidFill>
                  <a:schemeClr val="tx1"/>
                </a:solidFill>
                <a:effectLst/>
                <a:latin typeface="+mn-lt"/>
                <a:ea typeface="+mn-ea"/>
                <a:cs typeface="+mn-cs"/>
              </a:rPr>
              <a:t>bocadillo</a:t>
            </a:r>
            <a:r>
              <a:rPr lang="es-ES" sz="1200" kern="1200" dirty="0">
                <a:solidFill>
                  <a:schemeClr val="tx1"/>
                </a:solidFill>
                <a:effectLst/>
                <a:latin typeface="+mn-lt"/>
                <a:ea typeface="+mn-ea"/>
                <a:cs typeface="+mn-cs"/>
              </a:rPr>
              <a:t> [&gt;5000] botella [1878] casa [106] cuaderno [3301] gato [1728] libro [230] </a:t>
            </a:r>
            <a:r>
              <a:rPr lang="es-ES" sz="1200" b="1" kern="1200" dirty="0">
                <a:solidFill>
                  <a:schemeClr val="tx1"/>
                </a:solidFill>
                <a:effectLst/>
                <a:latin typeface="+mn-lt"/>
                <a:ea typeface="+mn-ea"/>
                <a:cs typeface="+mn-cs"/>
              </a:rPr>
              <a:t>mentira </a:t>
            </a:r>
            <a:r>
              <a:rPr lang="es-ES" sz="1200" kern="1200" dirty="0">
                <a:solidFill>
                  <a:schemeClr val="tx1"/>
                </a:solidFill>
                <a:effectLst/>
                <a:latin typeface="+mn-lt"/>
                <a:ea typeface="+mn-ea"/>
                <a:cs typeface="+mn-cs"/>
              </a:rPr>
              <a:t>[1673] mochila [&gt;5000] </a:t>
            </a:r>
            <a:r>
              <a:rPr lang="es-ES" sz="1200" b="1" kern="1200" dirty="0">
                <a:solidFill>
                  <a:schemeClr val="tx1"/>
                </a:solidFill>
                <a:effectLst/>
                <a:latin typeface="+mn-lt"/>
                <a:ea typeface="+mn-ea"/>
                <a:cs typeface="+mn-cs"/>
              </a:rPr>
              <a:t>pegamento</a:t>
            </a:r>
            <a:r>
              <a:rPr lang="es-ES" sz="1200" kern="1200" dirty="0">
                <a:solidFill>
                  <a:schemeClr val="tx1"/>
                </a:solidFill>
                <a:effectLst/>
                <a:latin typeface="+mn-lt"/>
                <a:ea typeface="+mn-ea"/>
                <a:cs typeface="+mn-cs"/>
              </a:rPr>
              <a:t> [&gt;5000] pelota [2270] pregunta [507] </a:t>
            </a:r>
            <a:r>
              <a:rPr lang="es-ES" sz="1200" b="1" kern="1200" dirty="0">
                <a:solidFill>
                  <a:schemeClr val="tx1"/>
                </a:solidFill>
                <a:effectLst/>
                <a:latin typeface="+mn-lt"/>
                <a:ea typeface="+mn-ea"/>
                <a:cs typeface="+mn-cs"/>
              </a:rPr>
              <a:t>verdad </a:t>
            </a:r>
            <a:r>
              <a:rPr lang="es-ES" sz="1200" kern="1200" dirty="0">
                <a:solidFill>
                  <a:schemeClr val="tx1"/>
                </a:solidFill>
                <a:effectLst/>
                <a:latin typeface="+mn-lt"/>
                <a:ea typeface="+mn-ea"/>
                <a:cs typeface="+mn-cs"/>
              </a:rPr>
              <a:t>[176]  </a:t>
            </a:r>
            <a:r>
              <a:rPr lang="es-ES" sz="1200" b="1" kern="1200" dirty="0">
                <a:solidFill>
                  <a:schemeClr val="tx1"/>
                </a:solidFill>
                <a:effectLst/>
                <a:latin typeface="+mn-lt"/>
                <a:ea typeface="+mn-ea"/>
                <a:cs typeface="+mn-cs"/>
              </a:rPr>
              <a:t>nuevo</a:t>
            </a:r>
            <a:r>
              <a:rPr lang="es-ES" sz="1200" kern="1200" dirty="0">
                <a:solidFill>
                  <a:schemeClr val="tx1"/>
                </a:solidFill>
                <a:effectLst/>
                <a:latin typeface="+mn-lt"/>
                <a:ea typeface="+mn-ea"/>
                <a:cs typeface="+mn-cs"/>
              </a:rPr>
              <a:t> [94] </a:t>
            </a:r>
            <a:r>
              <a:rPr lang="es-ES" sz="1200" b="1" kern="1200" dirty="0">
                <a:solidFill>
                  <a:schemeClr val="tx1"/>
                </a:solidFill>
                <a:effectLst/>
                <a:latin typeface="+mn-lt"/>
                <a:ea typeface="+mn-ea"/>
                <a:cs typeface="+mn-cs"/>
              </a:rPr>
              <a:t>viejo </a:t>
            </a:r>
            <a:r>
              <a:rPr lang="es-ES" sz="1200" kern="1200" dirty="0">
                <a:solidFill>
                  <a:schemeClr val="tx1"/>
                </a:solidFill>
                <a:effectLst/>
                <a:latin typeface="+mn-lt"/>
                <a:ea typeface="+mn-ea"/>
                <a:cs typeface="+mn-cs"/>
              </a:rPr>
              <a:t>[225] pero [30]  también [49] y [4] </a:t>
            </a:r>
            <a:r>
              <a:rPr lang="es-ES" sz="1200" b="1" kern="1200" dirty="0">
                <a:solidFill>
                  <a:schemeClr val="tx1"/>
                </a:solidFill>
                <a:effectLst/>
                <a:latin typeface="+mn-lt"/>
                <a:ea typeface="+mn-ea"/>
                <a:cs typeface="+mn-cs"/>
              </a:rPr>
              <a:t>unos, unas </a:t>
            </a:r>
            <a:r>
              <a:rPr lang="es-ES" sz="1200" kern="1200" dirty="0">
                <a:solidFill>
                  <a:schemeClr val="tx1"/>
                </a:solidFill>
                <a:effectLst/>
                <a:latin typeface="+mn-lt"/>
                <a:ea typeface="+mn-ea"/>
                <a:cs typeface="+mn-cs"/>
              </a:rPr>
              <a:t>[6] </a:t>
            </a:r>
            <a:endParaRPr lang="es-ES_tradnl"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[4/6]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36215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[5/6]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68451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[6/6]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93784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this week’s new vocabulary and revisiting adjectives from week 2-6. Connecting sound with meaning.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0" marR="0" lvl="0" indent="0" algn="l" rtl="0">
              <a:lnSpc>
                <a:spcPct val="100000"/>
              </a:lnSpc>
              <a:spcBef>
                <a:spcPts val="0"/>
              </a:spcBef>
              <a:spcAft>
                <a:spcPts val="0"/>
              </a:spcAft>
              <a:buClr>
                <a:schemeClr val="dk1"/>
              </a:buClr>
              <a:buSzPts val="1200"/>
              <a:buFont typeface="Calibri"/>
              <a:buNone/>
            </a:pPr>
            <a:r>
              <a:rPr lang="en-GB" dirty="0"/>
              <a:t>(Part A)</a:t>
            </a:r>
          </a:p>
          <a:p>
            <a:pPr marL="0" lvl="0" indent="0" algn="l" rtl="0">
              <a:spcBef>
                <a:spcPts val="0"/>
              </a:spcBef>
              <a:spcAft>
                <a:spcPts val="0"/>
              </a:spcAft>
              <a:buNone/>
            </a:pPr>
            <a:endParaRPr lang="en-GB" dirty="0"/>
          </a:p>
          <a:p>
            <a:pPr marL="228600" lvl="0" indent="-228600" algn="l" rtl="0">
              <a:spcBef>
                <a:spcPts val="0"/>
              </a:spcBef>
              <a:spcAft>
                <a:spcPts val="0"/>
              </a:spcAft>
              <a:buAutoNum type="arabicPeriod"/>
            </a:pPr>
            <a:r>
              <a:rPr lang="en-GB" dirty="0"/>
              <a:t>Read the instruction in Spanish &amp; click to bring further instruction.</a:t>
            </a:r>
          </a:p>
          <a:p>
            <a:pPr marL="228600" lvl="0" indent="-228600" algn="l" rtl="0">
              <a:spcBef>
                <a:spcPts val="0"/>
              </a:spcBef>
              <a:spcAft>
                <a:spcPts val="0"/>
              </a:spcAft>
              <a:buAutoNum type="arabicPeriod"/>
            </a:pPr>
            <a:r>
              <a:rPr lang="en-GB" dirty="0"/>
              <a:t>Do [E] with them. Click to listen. Pupils circle the correct words &amp; write ? Or . According to whether it’s a statement or a question NB. Some </a:t>
            </a:r>
            <a:r>
              <a:rPr lang="en-GB" dirty="0" err="1"/>
              <a:t>puplis</a:t>
            </a:r>
            <a:r>
              <a:rPr lang="en-GB" dirty="0"/>
              <a:t> would benefit from working on a handout. Alternatively, they can use numbers 1,2,3. </a:t>
            </a:r>
          </a:p>
          <a:p>
            <a:pPr marL="228600" lvl="0" indent="-228600" algn="l" rtl="0">
              <a:spcBef>
                <a:spcPts val="0"/>
              </a:spcBef>
              <a:spcAft>
                <a:spcPts val="0"/>
              </a:spcAft>
              <a:buAutoNum type="arabicPeriod"/>
            </a:pPr>
            <a:r>
              <a:rPr lang="en-GB" dirty="0"/>
              <a:t>Click for answers</a:t>
            </a: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r>
              <a:rPr lang="en-GB" b="0" dirty="0"/>
              <a:t>(Part B)</a:t>
            </a:r>
          </a:p>
          <a:p>
            <a:pPr marL="0" lvl="0" indent="0" algn="l" rtl="0">
              <a:spcBef>
                <a:spcPts val="0"/>
              </a:spcBef>
              <a:spcAft>
                <a:spcPts val="0"/>
              </a:spcAft>
              <a:buNone/>
            </a:pPr>
            <a:r>
              <a:rPr lang="en-GB" b="0" dirty="0"/>
              <a:t>1. Pupils </a:t>
            </a:r>
            <a:r>
              <a:rPr lang="en-GB" dirty="0"/>
              <a:t>listen to 1-5 and write the sentences, selecting from the options given (there are additional words that are not needed).</a:t>
            </a:r>
          </a:p>
          <a:p>
            <a:pPr marL="228600" lvl="0" indent="-228600" algn="l" rtl="0">
              <a:spcBef>
                <a:spcPts val="0"/>
              </a:spcBef>
              <a:spcAft>
                <a:spcPts val="0"/>
              </a:spcAft>
              <a:buAutoNum type="arabicPeriod"/>
            </a:pPr>
            <a:r>
              <a:rPr lang="en-GB" dirty="0"/>
              <a:t>Click to reveal answers.</a:t>
            </a:r>
          </a:p>
          <a:p>
            <a:pPr marL="228600" lvl="0" indent="-228600" algn="l" rtl="0">
              <a:spcBef>
                <a:spcPts val="0"/>
              </a:spcBef>
              <a:spcAft>
                <a:spcPts val="0"/>
              </a:spcAft>
              <a:buAutoNum type="arabicPeriod"/>
            </a:pPr>
            <a:endParaRPr lang="en-GB" b="1" dirty="0"/>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 for parts A and B:</a:t>
            </a:r>
            <a:endParaRPr lang="en-GB" sz="1200" b="0" dirty="0">
              <a:solidFill>
                <a:srgbClr val="002060"/>
              </a:solidFill>
              <a:latin typeface="Century Gothic"/>
              <a:ea typeface="Century Gothic"/>
              <a:cs typeface="Century Gothic"/>
              <a:sym typeface="Century Gothic"/>
            </a:endParaRPr>
          </a:p>
          <a:p>
            <a:r>
              <a:rPr lang="es-ES_tradnl" sz="1200" b="0" kern="1200" dirty="0">
                <a:solidFill>
                  <a:schemeClr val="tx1"/>
                </a:solidFill>
                <a:effectLst/>
                <a:latin typeface="+mn-lt"/>
                <a:ea typeface="+mn-ea"/>
                <a:cs typeface="+mn-cs"/>
              </a:rPr>
              <a:t>[E] No toco la guitarra en casa.</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[1] Limpian la casa los domingos.</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[2] También ayudan en la cocina.</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[3] No aprende sobre la cultura de Ecuador.</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[4] Leo un texto en español.</a:t>
            </a:r>
            <a:endParaRPr lang="en-GB" sz="1200" b="0" kern="1200" dirty="0">
              <a:solidFill>
                <a:schemeClr val="tx1"/>
              </a:solidFill>
              <a:effectLst/>
              <a:latin typeface="+mn-lt"/>
              <a:ea typeface="+mn-ea"/>
              <a:cs typeface="+mn-cs"/>
            </a:endParaRPr>
          </a:p>
          <a:p>
            <a:r>
              <a:rPr lang="es-ES_tradnl" sz="1200" b="0" kern="1200" dirty="0">
                <a:solidFill>
                  <a:schemeClr val="tx1"/>
                </a:solidFill>
                <a:effectLst/>
                <a:latin typeface="+mn-lt"/>
                <a:ea typeface="+mn-ea"/>
                <a:cs typeface="+mn-cs"/>
              </a:rPr>
              <a:t>[5] No bailan fuera en el jardín.</a:t>
            </a:r>
            <a:endParaRPr lang="en-GB" sz="1200" b="0" kern="1200" dirty="0">
              <a:solidFill>
                <a:schemeClr val="tx1"/>
              </a:solidFill>
              <a:effectLst/>
              <a:latin typeface="+mn-lt"/>
              <a:ea typeface="+mn-ea"/>
              <a:cs typeface="+mn-cs"/>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sz="1200" dirty="0">
              <a:solidFill>
                <a:srgbClr val="002060"/>
              </a:solidFill>
              <a:latin typeface="Century Gothic"/>
              <a:ea typeface="Century Gothic"/>
              <a:cs typeface="Century Gothic"/>
              <a:sym typeface="Century Gothic"/>
            </a:endParaRPr>
          </a:p>
        </p:txBody>
      </p:sp>
      <p:sp>
        <p:nvSpPr>
          <p:cNvPr id="335" name="Google Shape;33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8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practise written production of key verbs and vocabulary from this and previous weeks.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write the Spanish for each English word and prepare to volunteer answers, orally.</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Teacher elicits answers chorally, and clicks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humano</a:t>
            </a:r>
            <a:r>
              <a:rPr lang="en-GB" sz="1200" dirty="0">
                <a:effectLst/>
                <a:latin typeface="Calibri" panose="020F0502020204030204" pitchFamily="34" charset="0"/>
                <a:ea typeface="Calibri" panose="020F0502020204030204" pitchFamily="34" charset="0"/>
              </a:rPr>
              <a:t> [243] </a:t>
            </a:r>
            <a:r>
              <a:rPr lang="en-GB" sz="1200" dirty="0" err="1">
                <a:effectLst/>
                <a:latin typeface="Calibri" panose="020F0502020204030204" pitchFamily="34" charset="0"/>
                <a:ea typeface="Calibri" panose="020F0502020204030204" pitchFamily="34" charset="0"/>
              </a:rPr>
              <a:t>ejemplo</a:t>
            </a:r>
            <a:r>
              <a:rPr lang="en-GB" sz="1200" dirty="0">
                <a:effectLst/>
                <a:latin typeface="Calibri" panose="020F0502020204030204" pitchFamily="34" charset="0"/>
                <a:ea typeface="Calibri" panose="020F0502020204030204" pitchFamily="34" charset="0"/>
              </a:rPr>
              <a:t> [187] </a:t>
            </a:r>
            <a:r>
              <a:rPr lang="en-GB" sz="1200" dirty="0" err="1">
                <a:effectLst/>
                <a:latin typeface="Calibri" panose="020F0502020204030204" pitchFamily="34" charset="0"/>
                <a:ea typeface="Calibri" panose="020F0502020204030204" pitchFamily="34" charset="0"/>
              </a:rPr>
              <a:t>porque</a:t>
            </a:r>
            <a:r>
              <a:rPr lang="en-GB" sz="1200" dirty="0">
                <a:effectLst/>
                <a:latin typeface="Calibri" panose="020F0502020204030204" pitchFamily="34" charset="0"/>
                <a:ea typeface="Calibri" panose="020F0502020204030204" pitchFamily="34" charset="0"/>
              </a:rPr>
              <a:t> [40]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31041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Teacher elicits answers chorally, and clicks to reveal the answers.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effectLst/>
                <a:latin typeface="Calibri" panose="020F0502020204030204" pitchFamily="34" charset="0"/>
                <a:ea typeface="Calibri" panose="020F0502020204030204" pitchFamily="34" charset="0"/>
              </a:rPr>
              <a:t>Frequency of unknown words and cognates:</a:t>
            </a:r>
            <a:br>
              <a:rPr lang="en-GB" sz="1200" dirty="0">
                <a:effectLst/>
                <a:latin typeface="Calibri" panose="020F0502020204030204" pitchFamily="34" charset="0"/>
                <a:ea typeface="Calibri" panose="020F0502020204030204" pitchFamily="34" charset="0"/>
              </a:rPr>
            </a:br>
            <a:r>
              <a:rPr lang="en-GB" sz="1200" dirty="0" err="1">
                <a:effectLst/>
                <a:latin typeface="Calibri" panose="020F0502020204030204" pitchFamily="34" charset="0"/>
                <a:ea typeface="Calibri" panose="020F0502020204030204" pitchFamily="34" charset="0"/>
              </a:rPr>
              <a:t>humano</a:t>
            </a:r>
            <a:r>
              <a:rPr lang="en-GB" sz="1200" dirty="0">
                <a:effectLst/>
                <a:latin typeface="Calibri" panose="020F0502020204030204" pitchFamily="34" charset="0"/>
                <a:ea typeface="Calibri" panose="020F0502020204030204" pitchFamily="34" charset="0"/>
              </a:rPr>
              <a:t> [243] </a:t>
            </a:r>
            <a:r>
              <a:rPr lang="en-GB" sz="1200" dirty="0" err="1">
                <a:effectLst/>
                <a:latin typeface="Calibri" panose="020F0502020204030204" pitchFamily="34" charset="0"/>
                <a:ea typeface="Calibri" panose="020F0502020204030204" pitchFamily="34" charset="0"/>
              </a:rPr>
              <a:t>ejemplo</a:t>
            </a:r>
            <a:r>
              <a:rPr lang="en-GB" sz="1200" dirty="0">
                <a:effectLst/>
                <a:latin typeface="Calibri" panose="020F0502020204030204" pitchFamily="34" charset="0"/>
                <a:ea typeface="Calibri" panose="020F0502020204030204" pitchFamily="34" charset="0"/>
              </a:rPr>
              <a:t> [187] </a:t>
            </a:r>
            <a:r>
              <a:rPr lang="en-GB" sz="1200" dirty="0" err="1">
                <a:effectLst/>
                <a:latin typeface="Calibri" panose="020F0502020204030204" pitchFamily="34" charset="0"/>
                <a:ea typeface="Calibri" panose="020F0502020204030204" pitchFamily="34" charset="0"/>
              </a:rPr>
              <a:t>porque</a:t>
            </a:r>
            <a:r>
              <a:rPr lang="en-GB" sz="1200" dirty="0">
                <a:effectLst/>
                <a:latin typeface="Calibri" panose="020F0502020204030204" pitchFamily="34" charset="0"/>
                <a:ea typeface="Calibri" panose="020F0502020204030204" pitchFamily="34" charset="0"/>
              </a:rPr>
              <a:t> [40]</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and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50519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a:t>
            </a:r>
            <a:r>
              <a:rPr lang="en-GB" b="0"/>
              <a:t>the Spanish meanings </a:t>
            </a:r>
            <a:r>
              <a:rPr lang="en-GB" b="0" dirty="0"/>
              <a:t>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3543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Follow up 2 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1544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Follow up 5 HANDOUT</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6794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a:t>
            </a:r>
            <a:r>
              <a:rPr lang="en-GB" b="0" dirty="0"/>
              <a:t>6 minutes (2 slides)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revisit stress patterns 2 and 3 in the context of Spanish speaking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Clarify the task, pupils number 1-8 in their books.</a:t>
            </a:r>
          </a:p>
          <a:p>
            <a:pPr marL="228600" indent="-228600">
              <a:buAutoNum type="arabicPeriod"/>
            </a:pPr>
            <a:r>
              <a:rPr lang="en-GB" b="0" dirty="0"/>
              <a:t>Click to play the first sentence to do number 1 as an example.</a:t>
            </a:r>
          </a:p>
          <a:p>
            <a:pPr marL="228600" indent="-228600">
              <a:buAutoNum type="arabicPeriod"/>
            </a:pPr>
            <a:r>
              <a:rPr lang="en-GB" b="0" dirty="0"/>
              <a:t>Click to provide the answer (the individual words appear with audio).</a:t>
            </a:r>
          </a:p>
          <a:p>
            <a:pPr marL="228600" indent="-228600">
              <a:buAutoNum type="arabicPeriod"/>
            </a:pPr>
            <a:r>
              <a:rPr lang="en-GB" b="0" dirty="0"/>
              <a:t>Click to bring up the callout about capitalisation.</a:t>
            </a:r>
          </a:p>
          <a:p>
            <a:pPr marL="228600" indent="-228600">
              <a:buAutoNum type="arabicPeriod"/>
            </a:pPr>
            <a:r>
              <a:rPr lang="en-GB" b="0" dirty="0"/>
              <a:t>Click to play sentences 2,3,4 and pupils write their answers.</a:t>
            </a:r>
          </a:p>
          <a:p>
            <a:pPr marL="228600" indent="-228600">
              <a:buAutoNum type="arabicPeriod"/>
            </a:pPr>
            <a:r>
              <a:rPr lang="en-GB" b="0" dirty="0"/>
              <a:t>Teachers can elicit the answers orally from pupils chorally by number, to check their correct production of the stress pattern. Click to bring up the answer after each pupil elicitation.</a:t>
            </a:r>
          </a:p>
          <a:p>
            <a:pPr marL="228600" indent="-228600">
              <a:buAutoNum type="arabicPeriod"/>
            </a:pPr>
            <a:r>
              <a:rPr lang="en-GB" b="0" dirty="0"/>
              <a:t>Elicit an oral translation of the text to ensure understanding of the text information.</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Note</a:t>
            </a:r>
            <a:r>
              <a:rPr lang="en-GB" dirty="0"/>
              <a:t>:  for greater stretch and challenge, ask pupils to decide where the stress falls by applying rules 2 and 3 first, and then use the audio as a listen and check activity.</a:t>
            </a: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38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Timing: 2-3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oral production of and distinction between stress patterns 2 and 3, in the context of Latin American countries.</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indent="-228600">
              <a:buAutoNum type="arabicPeriod"/>
            </a:pPr>
            <a:r>
              <a:rPr lang="en-GB" b="0" dirty="0"/>
              <a:t>Click to highlight the syllabification of each country and elicit the pronunciation from pupils, chorally.</a:t>
            </a:r>
          </a:p>
          <a:p>
            <a:pPr marL="228600" indent="-228600">
              <a:buAutoNum type="arabicPeriod"/>
            </a:pPr>
            <a:r>
              <a:rPr lang="en-GB" b="0" dirty="0"/>
              <a:t>Bring up the instruction to work in pairs and click the timer.</a:t>
            </a:r>
          </a:p>
          <a:p>
            <a:pPr marL="228600" indent="-228600">
              <a:buAutoNum type="arabicPeriod"/>
            </a:pPr>
            <a:r>
              <a:rPr lang="en-GB" b="0" dirty="0"/>
              <a:t>Pupils should work together to try to pronounce each country accurately, paying attention to the two different stress patterns.</a:t>
            </a:r>
          </a:p>
          <a:p>
            <a:pPr marL="228600" indent="-228600">
              <a:buAutoNum type="arabicPeriod"/>
            </a:pPr>
            <a:r>
              <a:rPr lang="en-GB" b="0" dirty="0"/>
              <a:t>Click again to remove all the visual syllabification support and repeat the task.</a:t>
            </a:r>
          </a:p>
          <a:p>
            <a:pPr marL="228600" indent="-228600">
              <a:buAutoNum type="arabicPeriod"/>
            </a:pPr>
            <a:endParaRPr lang="en-GB" b="0" dirty="0"/>
          </a:p>
          <a:p>
            <a:pPr marL="0" indent="0">
              <a:buNone/>
            </a:pPr>
            <a:r>
              <a:rPr lang="en-GB" b="1" dirty="0"/>
              <a:t>Note</a:t>
            </a:r>
            <a:r>
              <a:rPr lang="en-GB" b="0" dirty="0"/>
              <a:t>: click on the country image to hear each country pronounced, as required.</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74915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(this slide) of vocabulary from this week and this week’s revisited sets.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first revisit are green and those from the second revisit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8779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 in total (2 slides) - grammar info (3 minutes) + reading task (7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in the present tense for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5212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 (6 slides) 1 intro and 6 reading items.</a:t>
            </a:r>
            <a:br>
              <a:rPr lang="en-US" b="0" dirty="0"/>
            </a:br>
            <a:br>
              <a:rPr lang="en-US" b="0" dirty="0"/>
            </a:br>
            <a:r>
              <a:rPr lang="en-US" b="1" dirty="0"/>
              <a:t>Aim: </a:t>
            </a:r>
            <a:r>
              <a:rPr lang="en-US" b="0" dirty="0"/>
              <a:t>to set the scene for the activity; Sofía is dreaming again, but who is doing each activity.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r>
              <a:rPr lang="en-US" b="0" dirty="0"/>
              <a:t>:</a:t>
            </a:r>
            <a:br>
              <a:rPr lang="en-US" b="0" dirty="0"/>
            </a:br>
            <a:r>
              <a:rPr lang="en-US" b="0" dirty="0"/>
              <a:t>1. Read the title and ensure understanding.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0" dirty="0"/>
              <a:t>Move to the next slide for the reading and speaking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err="1">
                <a:solidFill>
                  <a:srgbClr val="002060"/>
                </a:solidFill>
                <a:latin typeface="Century Gothic" panose="020B0502020202020204" pitchFamily="34" charset="0"/>
              </a:rPr>
              <a:t>granja</a:t>
            </a:r>
            <a:r>
              <a:rPr lang="en-GB" sz="1200" b="0" dirty="0">
                <a:solidFill>
                  <a:srgbClr val="002060"/>
                </a:solidFill>
                <a:latin typeface="Century Gothic" panose="020B0502020202020204" pitchFamily="34" charset="0"/>
              </a:rPr>
              <a:t> [&gt;5000] </a:t>
            </a:r>
            <a:r>
              <a:rPr lang="en-GB" sz="1200" b="0" dirty="0" err="1">
                <a:solidFill>
                  <a:srgbClr val="002060"/>
                </a:solidFill>
                <a:latin typeface="Century Gothic" panose="020B0502020202020204" pitchFamily="34" charset="0"/>
              </a:rPr>
              <a:t>sueño</a:t>
            </a:r>
            <a:r>
              <a:rPr lang="en-GB" sz="1200" b="0" dirty="0">
                <a:solidFill>
                  <a:srgbClr val="002060"/>
                </a:solidFill>
                <a:latin typeface="Century Gothic" panose="020B0502020202020204" pitchFamily="34" charset="0"/>
              </a:rPr>
              <a:t> [460]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chemeClr val="dk1"/>
              </a:solidFill>
              <a:latin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5375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[1/6]</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Aim: </a:t>
            </a:r>
            <a:r>
              <a:rPr lang="en-GB" sz="1200" b="0" i="0" u="none" strike="noStrike" dirty="0">
                <a:solidFill>
                  <a:schemeClr val="dk1"/>
                </a:solidFill>
                <a:latin typeface="Calibri"/>
                <a:ea typeface="Calibri"/>
                <a:cs typeface="Calibri"/>
                <a:sym typeface="Calibri"/>
              </a:rPr>
              <a:t>to practise written recognition of different persons of present tense –AR verbs; to consider sentence meaning and react orally.</a:t>
            </a:r>
            <a:br>
              <a:rPr lang="en-GB" sz="1200" b="0" i="0" u="none" strike="noStrike" dirty="0">
                <a:solidFill>
                  <a:schemeClr val="dk1"/>
                </a:solidFill>
                <a:latin typeface="Calibri"/>
                <a:ea typeface="Calibri"/>
                <a:cs typeface="Calibri"/>
                <a:sym typeface="Calibri"/>
              </a:rPr>
            </a:br>
            <a:br>
              <a:rPr lang="en-GB" sz="1200" b="0"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Procedure:</a:t>
            </a:r>
            <a:br>
              <a:rPr lang="en-GB" sz="1200" b="1" i="0" u="none" strike="noStrike" dirty="0">
                <a:solidFill>
                  <a:schemeClr val="dk1"/>
                </a:solidFill>
                <a:latin typeface="Calibri"/>
                <a:ea typeface="Calibri"/>
                <a:cs typeface="Calibri"/>
                <a:sym typeface="Calibri"/>
              </a:rPr>
            </a:br>
            <a:r>
              <a:rPr lang="en-GB" sz="1200" b="0" i="0" u="none" strike="noStrike" dirty="0">
                <a:solidFill>
                  <a:schemeClr val="dk1"/>
                </a:solidFill>
                <a:latin typeface="Calibri"/>
                <a:ea typeface="Calibri"/>
                <a:cs typeface="Calibri"/>
                <a:sym typeface="Calibri"/>
              </a:rPr>
              <a:t>1. Pupils read the three phrases.</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2. They decide which one describes the picture.  It’s important that they know that this is Sofía’s dream so any activities that feature Sofía will be in the 1</a:t>
            </a:r>
            <a:r>
              <a:rPr lang="en-GB" sz="1200" b="0" i="0" u="none" strike="noStrike" baseline="30000" dirty="0">
                <a:solidFill>
                  <a:schemeClr val="dk1"/>
                </a:solidFill>
                <a:latin typeface="Calibri"/>
                <a:ea typeface="Calibri"/>
                <a:cs typeface="Calibri"/>
                <a:sym typeface="Calibri"/>
              </a:rPr>
              <a:t>st</a:t>
            </a:r>
            <a:r>
              <a:rPr lang="en-GB" sz="1200" b="0" i="0" u="none" strike="noStrike" dirty="0">
                <a:solidFill>
                  <a:schemeClr val="dk1"/>
                </a:solidFill>
                <a:latin typeface="Calibri"/>
                <a:ea typeface="Calibri"/>
                <a:cs typeface="Calibri"/>
                <a:sym typeface="Calibri"/>
              </a:rPr>
              <a:t> person (I) form.</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3. Teacher elicits the correct sentence, orally.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4. Click to reveal the answer.</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5. Pupils turn to a partner to react to the ‘logicality’ of the sentence.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6. Teacher elicits the reaction chorally.</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7. Repeat steps 1-6 with the following four slides.</a:t>
            </a:r>
            <a:br>
              <a:rPr lang="en-GB" sz="1200" b="1" i="0" u="none" strike="noStrike" dirty="0">
                <a:solidFill>
                  <a:schemeClr val="dk1"/>
                </a:solidFill>
                <a:latin typeface="Calibri"/>
                <a:ea typeface="Calibri"/>
                <a:cs typeface="Calibri"/>
                <a:sym typeface="Calibri"/>
              </a:rPr>
            </a:b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0454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[2/5]</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70838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[3/6]</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Frequency of unknown words and cognates</a:t>
            </a:r>
            <a:r>
              <a:rPr lang="en-GB" sz="1200" b="0" i="0" u="none" strike="noStrike" dirty="0">
                <a:solidFill>
                  <a:schemeClr val="dk1"/>
                </a:solidFill>
                <a:latin typeface="Calibri"/>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err="1">
                <a:solidFill>
                  <a:schemeClr val="dk1"/>
                </a:solidFill>
                <a:effectLst/>
                <a:latin typeface="+mn-lt"/>
                <a:ea typeface="Calibri" panose="020F0502020204030204" pitchFamily="34" charset="0"/>
                <a:cs typeface="Calibri"/>
                <a:sym typeface="Calibri"/>
              </a:rPr>
              <a:t>p</a:t>
            </a:r>
            <a:r>
              <a:rPr lang="en-GB" sz="1200" b="1" i="0" u="none" strike="noStrike" dirty="0" err="1">
                <a:solidFill>
                  <a:schemeClr val="dk1"/>
                </a:solidFill>
                <a:latin typeface="+mn-lt"/>
                <a:ea typeface="Calibri"/>
                <a:cs typeface="Calibri"/>
                <a:sym typeface="Calibri"/>
              </a:rPr>
              <a:t>osible</a:t>
            </a:r>
            <a:r>
              <a:rPr lang="en-GB" sz="1200" b="1" i="0" u="none" strike="noStrike" dirty="0">
                <a:solidFill>
                  <a:schemeClr val="dk1"/>
                </a:solidFill>
                <a:latin typeface="+mn-lt"/>
                <a:ea typeface="Calibri"/>
                <a:cs typeface="Calibri"/>
                <a:sym typeface="Calibri"/>
              </a:rPr>
              <a:t> </a:t>
            </a:r>
            <a:r>
              <a:rPr lang="en-GB" sz="1200" b="0" i="0" u="none" strike="noStrike" dirty="0">
                <a:solidFill>
                  <a:schemeClr val="dk1"/>
                </a:solidFill>
                <a:latin typeface="+mn-lt"/>
                <a:ea typeface="Calibri"/>
                <a:cs typeface="Calibri"/>
                <a:sym typeface="Calibri"/>
              </a:rPr>
              <a:t>[427]</a:t>
            </a:r>
            <a:br>
              <a:rPr lang="en-GB" sz="1200" b="0" i="0" u="none" strike="noStrike" dirty="0">
                <a:solidFill>
                  <a:schemeClr val="dk1"/>
                </a:solidFill>
                <a:latin typeface="+mn-lt"/>
                <a:ea typeface="Calibri"/>
                <a:cs typeface="Calibri"/>
                <a:sym typeface="Calibri"/>
              </a:rPr>
            </a:b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4617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FB45-3534-4521-B1B1-8954210E5D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E9EADB7-6318-4B35-93C0-823E6C6A6A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666DE4A-6B68-46E2-B264-F1F1340234C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5129B01F-C643-4AC2-B1A0-1766894D2A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531232-85E5-4E9A-8518-74790A7D721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7804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FC649-8E53-45C7-9A1D-E3B36EFFA45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5026A8E-1124-41D9-B347-3FB9EC9BF1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310F62-0345-4CA5-A2AE-497C193D99D0}"/>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D98946DC-3F81-48F2-BA59-EC07DBE604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88546-071B-4A82-A019-66F820D778FF}"/>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788899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76D925-0CB0-455F-BCE3-EE1F84789A1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A60EB-B497-476A-8979-6768D51DDE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0E534B-2F67-4F72-A1E3-D779DF0F609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86DF9436-ED46-4613-B571-8F15874B2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0E054A-0C31-4E4F-BD19-DC62A3DF629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377427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3BCA6-09C2-414A-B8D7-93316A715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AC06CEF-C2BD-462D-898E-89B681BA04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EF8E9-A166-4390-BE0A-6A0D317B997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7D240ABB-3FAF-4A8E-A3FD-FD4567C495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4F19D7-356D-4508-BCE9-F683A9EE4A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6867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53FD2-2171-4868-B71D-CCDBBD6132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B521A2-CA90-48A7-AE44-55C921D0ED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94C82C-922F-479E-B304-48E161BA5FD7}"/>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16CF13B9-D191-48C8-BD34-281FB22BD66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BA8725-DB85-4028-8CDE-7F91DAAA79BC}"/>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247639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6C0A-BE55-4598-8ADA-E020F34B5BA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B83A72-A56E-4ED3-BDEB-E45187D6C6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D137E6-5C19-4BC8-B026-1427A8880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E56FA8-FBE4-4EA4-9C57-C0B0DC09BC35}"/>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7964D856-A42A-4CFE-98D0-638F2CCBB1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5827EE8-2ABB-4983-97D1-759DC0B93521}"/>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19679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EDA1A-3CAE-493A-807D-BFC6B067E84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FC6A2A-C8CB-492F-AB22-A6ACD5A849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F647C-6E9E-4FB5-85EE-B1BDEA3611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FA5809-04BF-4B71-ADAE-67760C9EAD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22745-A51C-4645-9632-CF8D14A096F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79DF777-7985-4614-BEDA-013672D1164E}"/>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8" name="Footer Placeholder 7">
            <a:extLst>
              <a:ext uri="{FF2B5EF4-FFF2-40B4-BE49-F238E27FC236}">
                <a16:creationId xmlns:a16="http://schemas.microsoft.com/office/drawing/2014/main" id="{E45A1999-2037-444F-8F2A-1B69EF11938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29560F-B0B7-4605-8347-FF6459FAC382}"/>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323847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606A-6E60-4FE8-9029-2B859F2AA81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CCC4B81-C828-4F39-A2A4-2C635E95F18B}"/>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4" name="Footer Placeholder 3">
            <a:extLst>
              <a:ext uri="{FF2B5EF4-FFF2-40B4-BE49-F238E27FC236}">
                <a16:creationId xmlns:a16="http://schemas.microsoft.com/office/drawing/2014/main" id="{0A4B98DD-45A2-458A-AA60-BE4CDA5462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8995C33-9072-4969-9938-D099446CF3A9}"/>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76333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6F5C26-3920-493B-96FC-E4C4C5B91021}"/>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3" name="Footer Placeholder 2">
            <a:extLst>
              <a:ext uri="{FF2B5EF4-FFF2-40B4-BE49-F238E27FC236}">
                <a16:creationId xmlns:a16="http://schemas.microsoft.com/office/drawing/2014/main" id="{2FCED2CE-F43C-4FD3-A83F-F54C2BDFE8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BE0619B-3464-4EC9-9E8A-D426BAF8D0F7}"/>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468964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B1C80-9283-4FB1-B129-8C234933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398226A-4F99-4AA3-A5C8-40708B3240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5EBD867-D147-437F-BEBE-E20FD0990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1E5A0-41DF-491F-80D4-2C6C8FB61E28}"/>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0909A323-94E3-4FB5-A363-ECC7B9383C1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D030A6-7A46-4E12-A97B-FFA5515EFD86}"/>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1160867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B54B4-7E16-4301-B57E-AE4C47A92F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49D3092-3A4B-4A42-824E-7C81AB37E6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0959096-1817-48CD-9B5C-454ACB93CE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36A90-827D-418A-A020-F4D0E93F5299}"/>
              </a:ext>
            </a:extLst>
          </p:cNvPr>
          <p:cNvSpPr>
            <a:spLocks noGrp="1"/>
          </p:cNvSpPr>
          <p:nvPr>
            <p:ph type="dt" sz="half" idx="10"/>
          </p:nvPr>
        </p:nvSpPr>
        <p:spPr/>
        <p:txBody>
          <a:bodyPr/>
          <a:lstStyle/>
          <a:p>
            <a:fld id="{BD55632F-6C17-43F5-B8D8-BD8B67AD27A7}" type="datetimeFigureOut">
              <a:rPr lang="en-GB" smtClean="0"/>
              <a:t>07/02/2022</a:t>
            </a:fld>
            <a:endParaRPr lang="en-GB"/>
          </a:p>
        </p:txBody>
      </p:sp>
      <p:sp>
        <p:nvSpPr>
          <p:cNvPr id="6" name="Footer Placeholder 5">
            <a:extLst>
              <a:ext uri="{FF2B5EF4-FFF2-40B4-BE49-F238E27FC236}">
                <a16:creationId xmlns:a16="http://schemas.microsoft.com/office/drawing/2014/main" id="{D5DF6088-544F-4F6D-81F5-EC95C51453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65A2E7-8FEC-4D4B-96B1-2F5E55EC0F8E}"/>
              </a:ext>
            </a:extLst>
          </p:cNvPr>
          <p:cNvSpPr>
            <a:spLocks noGrp="1"/>
          </p:cNvSpPr>
          <p:nvPr>
            <p:ph type="sldNum" sz="quarter" idx="12"/>
          </p:nvPr>
        </p:nvSpPr>
        <p:spPr/>
        <p:txBody>
          <a:bodyPr/>
          <a:lstStyle/>
          <a:p>
            <a:fld id="{8C984962-E4DF-4B53-BFF8-E69044B1CD70}" type="slidenum">
              <a:rPr lang="en-GB" smtClean="0"/>
              <a:t>‹#›</a:t>
            </a:fld>
            <a:endParaRPr lang="en-GB"/>
          </a:p>
        </p:txBody>
      </p:sp>
    </p:spTree>
    <p:extLst>
      <p:ext uri="{BB962C8B-B14F-4D97-AF65-F5344CB8AC3E}">
        <p14:creationId xmlns:p14="http://schemas.microsoft.com/office/powerpoint/2010/main" val="4255366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76BA4C-D651-445A-9940-F1CDB1EF16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0AC3BB2-7214-4A94-80A7-EC0D5514D9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B07402-B88E-400B-BDBA-E6808A6589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5632F-6C17-43F5-B8D8-BD8B67AD27A7}" type="datetimeFigureOut">
              <a:rPr lang="en-GB" smtClean="0"/>
              <a:t>07/02/2022</a:t>
            </a:fld>
            <a:endParaRPr lang="en-GB"/>
          </a:p>
        </p:txBody>
      </p:sp>
      <p:sp>
        <p:nvSpPr>
          <p:cNvPr id="5" name="Footer Placeholder 4">
            <a:extLst>
              <a:ext uri="{FF2B5EF4-FFF2-40B4-BE49-F238E27FC236}">
                <a16:creationId xmlns:a16="http://schemas.microsoft.com/office/drawing/2014/main" id="{F9DEA226-D740-4094-8AC1-3F7822ABC0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9E1C7B7-BC60-4119-B5CC-FA359C2DF9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4962-E4DF-4B53-BFF8-E69044B1CD70}" type="slidenum">
              <a:rPr lang="en-GB" smtClean="0"/>
              <a:t>‹#›</a:t>
            </a:fld>
            <a:endParaRPr lang="en-GB"/>
          </a:p>
        </p:txBody>
      </p:sp>
    </p:spTree>
    <p:extLst>
      <p:ext uri="{BB962C8B-B14F-4D97-AF65-F5344CB8AC3E}">
        <p14:creationId xmlns:p14="http://schemas.microsoft.com/office/powerpoint/2010/main" val="2625916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4.wav"/><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3.gif"/><Relationship Id="rId5" Type="http://schemas.openxmlformats.org/officeDocument/2006/relationships/image" Target="../media/image41.png"/><Relationship Id="rId10" Type="http://schemas.openxmlformats.org/officeDocument/2006/relationships/image" Target="../media/image42.gif"/><Relationship Id="rId4" Type="http://schemas.openxmlformats.org/officeDocument/2006/relationships/image" Target="../media/image33.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35.wav"/><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38.gif"/><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41.png"/><Relationship Id="rId9"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6.wav"/><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6.png"/><Relationship Id="rId5" Type="http://schemas.openxmlformats.org/officeDocument/2006/relationships/image" Target="../media/image41.png"/><Relationship Id="rId10" Type="http://schemas.openxmlformats.org/officeDocument/2006/relationships/image" Target="../media/image45.gif"/><Relationship Id="rId4" Type="http://schemas.openxmlformats.org/officeDocument/2006/relationships/image" Target="../media/image33.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audio" Target="../media/audio45.wav"/><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40.wav"/><Relationship Id="rId11" Type="http://schemas.openxmlformats.org/officeDocument/2006/relationships/image" Target="../media/image5.png"/><Relationship Id="rId5" Type="http://schemas.openxmlformats.org/officeDocument/2006/relationships/audio" Target="../media/audio39.wav"/><Relationship Id="rId10" Type="http://schemas.openxmlformats.org/officeDocument/2006/relationships/audio" Target="../media/audio44.wav"/><Relationship Id="rId4" Type="http://schemas.openxmlformats.org/officeDocument/2006/relationships/audio" Target="../media/audio38.wav"/><Relationship Id="rId9" Type="http://schemas.openxmlformats.org/officeDocument/2006/relationships/audio" Target="../media/audio43.wav"/></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audio" Target="../media/audio51.wav"/><Relationship Id="rId13" Type="http://schemas.openxmlformats.org/officeDocument/2006/relationships/audio" Target="../media/audio53.wav"/><Relationship Id="rId3" Type="http://schemas.openxmlformats.org/officeDocument/2006/relationships/audio" Target="../media/audio46.wav"/><Relationship Id="rId7" Type="http://schemas.openxmlformats.org/officeDocument/2006/relationships/audio" Target="../media/audio50.wav"/><Relationship Id="rId12"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audio" Target="../media/audio49.wav"/><Relationship Id="rId11" Type="http://schemas.microsoft.com/office/2007/relationships/hdphoto" Target="../media/hdphoto1.wdp"/><Relationship Id="rId5" Type="http://schemas.openxmlformats.org/officeDocument/2006/relationships/audio" Target="../media/audio48.wav"/><Relationship Id="rId15" Type="http://schemas.openxmlformats.org/officeDocument/2006/relationships/image" Target="../media/image49.png"/><Relationship Id="rId10" Type="http://schemas.openxmlformats.org/officeDocument/2006/relationships/image" Target="../media/image25.png"/><Relationship Id="rId4" Type="http://schemas.openxmlformats.org/officeDocument/2006/relationships/audio" Target="../media/audio47.wav"/><Relationship Id="rId9" Type="http://schemas.openxmlformats.org/officeDocument/2006/relationships/audio" Target="../media/audio52.wav"/><Relationship Id="rId1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19.png"/><Relationship Id="rId3" Type="http://schemas.openxmlformats.org/officeDocument/2006/relationships/audio" Target="../media/audio54.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18.png"/><Relationship Id="rId2" Type="http://schemas.openxmlformats.org/officeDocument/2006/relationships/notesSlide" Target="../notesSlides/notesSlide16.xml"/><Relationship Id="rId16" Type="http://schemas.openxmlformats.org/officeDocument/2006/relationships/audio" Target="../media/audio67.wav"/><Relationship Id="rId20" Type="http://schemas.openxmlformats.org/officeDocument/2006/relationships/audio" Target="../media/audio71.wav"/><Relationship Id="rId1" Type="http://schemas.openxmlformats.org/officeDocument/2006/relationships/slideLayout" Target="../slideLayouts/slideLayout6.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21.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audio" Target="../media/audio74.wav"/><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audio" Target="../media/audio73.wav"/><Relationship Id="rId27"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11.wav"/><Relationship Id="rId18" Type="http://schemas.openxmlformats.org/officeDocument/2006/relationships/image" Target="../media/image6.png"/><Relationship Id="rId3" Type="http://schemas.openxmlformats.org/officeDocument/2006/relationships/audio" Target="../media/audio1.wav"/><Relationship Id="rId21" Type="http://schemas.openxmlformats.org/officeDocument/2006/relationships/image" Target="../media/image8.pn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5.png"/><Relationship Id="rId2" Type="http://schemas.openxmlformats.org/officeDocument/2006/relationships/notesSlide" Target="../notesSlides/notesSlide2.xml"/><Relationship Id="rId16" Type="http://schemas.openxmlformats.org/officeDocument/2006/relationships/image" Target="../media/image4.png"/><Relationship Id="rId20"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24" Type="http://schemas.openxmlformats.org/officeDocument/2006/relationships/audio" Target="../media/audio15.wav"/><Relationship Id="rId5" Type="http://schemas.openxmlformats.org/officeDocument/2006/relationships/audio" Target="../media/audio3.wav"/><Relationship Id="rId15" Type="http://schemas.openxmlformats.org/officeDocument/2006/relationships/image" Target="../media/image3.png"/><Relationship Id="rId23" Type="http://schemas.openxmlformats.org/officeDocument/2006/relationships/audio" Target="../media/audio14.wav"/><Relationship Id="rId10" Type="http://schemas.openxmlformats.org/officeDocument/2006/relationships/audio" Target="../media/audio8.wav"/><Relationship Id="rId19"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2.jpg"/><Relationship Id="rId22" Type="http://schemas.openxmlformats.org/officeDocument/2006/relationships/audio" Target="../media/audio13.wav"/></Relationships>
</file>

<file path=ppt/slides/_rels/slide3.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image" Target="../media/image13.png"/><Relationship Id="rId18" Type="http://schemas.openxmlformats.org/officeDocument/2006/relationships/audio" Target="../media/audio22.wav"/><Relationship Id="rId3" Type="http://schemas.openxmlformats.org/officeDocument/2006/relationships/image" Target="../media/image9.png"/><Relationship Id="rId21" Type="http://schemas.openxmlformats.org/officeDocument/2006/relationships/image" Target="../media/image17.png"/><Relationship Id="rId7" Type="http://schemas.openxmlformats.org/officeDocument/2006/relationships/image" Target="../media/image10.png"/><Relationship Id="rId12" Type="http://schemas.openxmlformats.org/officeDocument/2006/relationships/audio" Target="../media/audio19.wav"/><Relationship Id="rId17" Type="http://schemas.openxmlformats.org/officeDocument/2006/relationships/image" Target="../media/image15.png"/><Relationship Id="rId2" Type="http://schemas.openxmlformats.org/officeDocument/2006/relationships/notesSlide" Target="../notesSlides/notesSlide3.xml"/><Relationship Id="rId16" Type="http://schemas.openxmlformats.org/officeDocument/2006/relationships/audio" Target="../media/audio21.wav"/><Relationship Id="rId20" Type="http://schemas.openxmlformats.org/officeDocument/2006/relationships/audio" Target="../media/audio23.wav"/><Relationship Id="rId1" Type="http://schemas.openxmlformats.org/officeDocument/2006/relationships/slideLayout" Target="../slideLayouts/slideLayout6.xml"/><Relationship Id="rId6" Type="http://schemas.openxmlformats.org/officeDocument/2006/relationships/audio" Target="../media/audio16.wav"/><Relationship Id="rId11" Type="http://schemas.openxmlformats.org/officeDocument/2006/relationships/image" Target="../media/image12.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audio" Target="../media/audio18.wav"/><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1.png"/><Relationship Id="rId14" Type="http://schemas.openxmlformats.org/officeDocument/2006/relationships/audio" Target="../media/audio20.wav"/><Relationship Id="rId22" Type="http://schemas.openxmlformats.org/officeDocument/2006/relationships/audio" Target="../media/audio24.wav"/></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png"/><Relationship Id="rId11" Type="http://schemas.openxmlformats.org/officeDocument/2006/relationships/image" Target="../media/image30.png"/><Relationship Id="rId5" Type="http://schemas.microsoft.com/office/2007/relationships/hdphoto" Target="../media/hdphoto1.wdp"/><Relationship Id="rId10" Type="http://schemas.openxmlformats.org/officeDocument/2006/relationships/audio" Target="../media/audio25.wav"/><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audio" Target="../media/audio26.wav"/></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35.png"/><Relationship Id="rId3" Type="http://schemas.openxmlformats.org/officeDocument/2006/relationships/audio" Target="../media/audio27.wav"/><Relationship Id="rId7" Type="http://schemas.openxmlformats.org/officeDocument/2006/relationships/image" Target="../media/image9.png"/><Relationship Id="rId12" Type="http://schemas.openxmlformats.org/officeDocument/2006/relationships/image" Target="../media/image34.png"/><Relationship Id="rId2" Type="http://schemas.openxmlformats.org/officeDocument/2006/relationships/notesSlide" Target="../notesSlides/notesSlide7.xml"/><Relationship Id="rId16" Type="http://schemas.openxmlformats.org/officeDocument/2006/relationships/image" Target="../media/image36.png"/><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image" Target="../media/image27.png"/><Relationship Id="rId5" Type="http://schemas.openxmlformats.org/officeDocument/2006/relationships/audio" Target="../media/audio29.wav"/><Relationship Id="rId15" Type="http://schemas.microsoft.com/office/2007/relationships/hdphoto" Target="../media/hdphoto1.wdp"/><Relationship Id="rId10" Type="http://schemas.openxmlformats.org/officeDocument/2006/relationships/image" Target="../media/image26.png"/><Relationship Id="rId4" Type="http://schemas.openxmlformats.org/officeDocument/2006/relationships/audio" Target="../media/audio28.wav"/><Relationship Id="rId9" Type="http://schemas.openxmlformats.org/officeDocument/2006/relationships/image" Target="../media/image33.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2.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33.png"/><Relationship Id="rId10" Type="http://schemas.openxmlformats.org/officeDocument/2006/relationships/image" Target="../media/image38.gif"/><Relationship Id="rId4" Type="http://schemas.openxmlformats.org/officeDocument/2006/relationships/image" Target="../media/image37.png"/><Relationship Id="rId9"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audio33.wav"/><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40.png"/><Relationship Id="rId5" Type="http://schemas.openxmlformats.org/officeDocument/2006/relationships/image" Target="../media/image33.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0070C0"/>
                </a:solidFill>
                <a:effectLst/>
                <a:uLnTx/>
                <a:uFillTx/>
                <a:latin typeface="Modern Love" panose="04090805081005020601" pitchFamily="82" charset="0"/>
                <a:cs typeface="Arial"/>
                <a:sym typeface="Arial"/>
              </a:rPr>
              <a:t>azul</a:t>
            </a:r>
            <a:endParaRPr kumimoji="0" sz="1400" b="0" i="0" u="none" strike="noStrike" kern="0" cap="none" spc="0" normalizeH="0" baseline="0" noProof="0" dirty="0">
              <a:ln>
                <a:noFill/>
              </a:ln>
              <a:solidFill>
                <a:srgbClr val="0070C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a:bodyPr>
          <a:lstStyle/>
          <a:p>
            <a:pPr algn="ctr"/>
            <a:r>
              <a:rPr lang="en-GB" b="1" dirty="0">
                <a:solidFill>
                  <a:srgbClr val="FFFFFF"/>
                </a:solidFill>
                <a:latin typeface="Century Gothic" panose="020B0502020202020204" pitchFamily="34" charset="0"/>
                <a:ea typeface="Century Gothic"/>
                <a:cs typeface="Century Gothic"/>
                <a:sym typeface="Century Gothic"/>
              </a:rPr>
              <a:t>Saying what I and others do</a:t>
            </a:r>
            <a:endParaRPr lang="en-GB" dirty="0">
              <a:latin typeface="Century Gothic" panose="020B0502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Limpian</a:t>
            </a:r>
            <a:r>
              <a:rPr lang="en-GB" sz="2800" dirty="0">
                <a:solidFill>
                  <a:srgbClr val="002060"/>
                </a:solidFill>
                <a:latin typeface="Century Gothic" panose="020B0502020202020204" pitchFamily="34" charset="0"/>
              </a:rPr>
              <a:t> la casa.</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81" y="2024889"/>
            <a:ext cx="527764" cy="549754"/>
          </a:xfrm>
          <a:prstGeom prst="rect">
            <a:avLst/>
          </a:prstGeom>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pic>
        <p:nvPicPr>
          <p:cNvPr id="34" name="Picture 4" descr="Casa, Pared, Mesa, Habitación, Silla">
            <a:extLst>
              <a:ext uri="{FF2B5EF4-FFF2-40B4-BE49-F238E27FC236}">
                <a16:creationId xmlns:a16="http://schemas.microsoft.com/office/drawing/2014/main" id="{C6492A87-D428-4D3C-9D4B-9F0F18B5D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46C7406D-0F5B-4AB6-A238-FB2048050908}"/>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263D0A0B-17D2-46C3-9DDD-03156005FE4D}"/>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44210A48-0414-4291-B198-14E106947F8F}"/>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6" name="Picture 2" descr="Trabajo En Equipo, Grupo, Equipo, Comunidad">
            <a:extLst>
              <a:ext uri="{FF2B5EF4-FFF2-40B4-BE49-F238E27FC236}">
                <a16:creationId xmlns:a16="http://schemas.microsoft.com/office/drawing/2014/main" id="{38A803C8-84F1-4FA9-8C51-8A0E6F52E2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E703A8D-C161-4801-82D5-4ECB0B470E9A}"/>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[4/6]</a:t>
            </a:r>
          </a:p>
        </p:txBody>
      </p:sp>
      <p:pic>
        <p:nvPicPr>
          <p:cNvPr id="5" name="Picture 4" descr="Map&#10;&#10;Description automatically generated">
            <a:extLst>
              <a:ext uri="{FF2B5EF4-FFF2-40B4-BE49-F238E27FC236}">
                <a16:creationId xmlns:a16="http://schemas.microsoft.com/office/drawing/2014/main" id="{CF0B88BA-E2CC-444C-89D0-15406EEFA82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363" y="4177654"/>
            <a:ext cx="1997844" cy="2750457"/>
          </a:xfrm>
          <a:prstGeom prst="rect">
            <a:avLst/>
          </a:prstGeom>
        </p:spPr>
      </p:pic>
      <p:pic>
        <p:nvPicPr>
          <p:cNvPr id="48" name="Picture 47" descr="A picture containing logo&#10;&#10;Description automatically generated">
            <a:extLst>
              <a:ext uri="{FF2B5EF4-FFF2-40B4-BE49-F238E27FC236}">
                <a16:creationId xmlns:a16="http://schemas.microsoft.com/office/drawing/2014/main" id="{0F8CCEDF-00AE-4281-B6F2-213E43823D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56215" y="3789627"/>
            <a:ext cx="2689762" cy="3176016"/>
          </a:xfrm>
          <a:prstGeom prst="rect">
            <a:avLst/>
          </a:prstGeom>
        </p:spPr>
      </p:pic>
    </p:spTree>
    <p:extLst>
      <p:ext uri="{BB962C8B-B14F-4D97-AF65-F5344CB8AC3E}">
        <p14:creationId xmlns:p14="http://schemas.microsoft.com/office/powerpoint/2010/main" val="17906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f5_1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asa, Pared, Mesa, Habitación, Silla">
            <a:extLst>
              <a:ext uri="{FF2B5EF4-FFF2-40B4-BE49-F238E27FC236}">
                <a16:creationId xmlns:a16="http://schemas.microsoft.com/office/drawing/2014/main" id="{3C1007DD-F941-4666-AD40-B30D0F8F53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481245" y="1391825"/>
            <a:ext cx="4478121" cy="1384995"/>
          </a:xfrm>
          <a:prstGeom prst="rect">
            <a:avLst/>
          </a:prstGeom>
          <a:noFill/>
        </p:spPr>
        <p:txBody>
          <a:bodyPr wrap="square">
            <a:spAutoFit/>
          </a:bodyPr>
          <a:lstStyle/>
          <a:p>
            <a:pPr marL="457200" indent="-457200" algn="l">
              <a:buFont typeface="Wingdings" panose="05000000000000000000" pitchFamily="2" charset="2"/>
              <a:buChar char="q"/>
            </a:pPr>
            <a:r>
              <a:rPr lang="en-GB" sz="2800" b="1" dirty="0">
                <a:solidFill>
                  <a:srgbClr val="002060"/>
                </a:solidFill>
                <a:latin typeface="Century Gothic" panose="020B0502020202020204" pitchFamily="34" charset="0"/>
              </a:rPr>
              <a:t>Canto</a:t>
            </a:r>
            <a:r>
              <a:rPr lang="en-GB" sz="2800" dirty="0">
                <a:solidFill>
                  <a:srgbClr val="002060"/>
                </a:solidFill>
                <a:latin typeface="Century Gothic" panose="020B0502020202020204" pitchFamily="34" charset="0"/>
              </a:rPr>
              <a:t> dentro.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Canta</a:t>
            </a:r>
            <a:r>
              <a:rPr lang="en-GB" sz="2800" dirty="0">
                <a:solidFill>
                  <a:srgbClr val="002060"/>
                </a:solidFill>
                <a:latin typeface="Century Gothic" panose="020B0502020202020204" pitchFamily="34" charset="0"/>
              </a:rPr>
              <a:t> dentro.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Cantan</a:t>
            </a:r>
            <a:r>
              <a:rPr lang="en-GB" sz="2800" dirty="0">
                <a:solidFill>
                  <a:srgbClr val="002060"/>
                </a:solidFill>
                <a:latin typeface="Century Gothic" panose="020B0502020202020204" pitchFamily="34" charset="0"/>
              </a:rPr>
              <a:t> dentro.</a:t>
            </a: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1751" y="1179093"/>
            <a:ext cx="527764" cy="549754"/>
          </a:xfrm>
          <a:prstGeom prst="rect">
            <a:avLst/>
          </a:prstGeom>
        </p:spPr>
      </p:pic>
      <p:pic>
        <p:nvPicPr>
          <p:cNvPr id="1030" name="Picture 6" descr="Altavoz, Grande, Altavoces, Fuerte">
            <a:extLst>
              <a:ext uri="{FF2B5EF4-FFF2-40B4-BE49-F238E27FC236}">
                <a16:creationId xmlns:a16="http://schemas.microsoft.com/office/drawing/2014/main" id="{F289A80F-0827-4D2E-94D2-D030D92CDA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924150">
            <a:off x="951208" y="3359267"/>
            <a:ext cx="704850" cy="111985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Altavoz, Grande, Altavoces, Fuerte">
            <a:extLst>
              <a:ext uri="{FF2B5EF4-FFF2-40B4-BE49-F238E27FC236}">
                <a16:creationId xmlns:a16="http://schemas.microsoft.com/office/drawing/2014/main" id="{EAC69992-FD10-42A9-9A45-621253D483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75850" flipH="1">
            <a:off x="1609149" y="3346532"/>
            <a:ext cx="704850" cy="11198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190868-B516-41CF-8A58-6FEE15AA4CBA}"/>
              </a:ext>
            </a:extLst>
          </p:cNvPr>
          <p:cNvSpPr txBox="1"/>
          <p:nvPr/>
        </p:nvSpPr>
        <p:spPr>
          <a:xfrm>
            <a:off x="2095763" y="3050963"/>
            <a:ext cx="502061" cy="369332"/>
          </a:xfrm>
          <a:prstGeom prst="rect">
            <a:avLst/>
          </a:prstGeom>
          <a:noFill/>
        </p:spPr>
        <p:txBody>
          <a:bodyPr wrap="none" rtlCol="0">
            <a:spAutoFit/>
          </a:bodyPr>
          <a:lstStyle/>
          <a:p>
            <a:r>
              <a:rPr lang="en-GB" dirty="0"/>
              <a:t>🎶</a:t>
            </a:r>
          </a:p>
        </p:txBody>
      </p:sp>
      <p:pic>
        <p:nvPicPr>
          <p:cNvPr id="32" name="Google Shape;319;p15" descr="Speech Icon, Voice, Talking, Audio, Speech">
            <a:extLst>
              <a:ext uri="{FF2B5EF4-FFF2-40B4-BE49-F238E27FC236}">
                <a16:creationId xmlns:a16="http://schemas.microsoft.com/office/drawing/2014/main" id="{BB51872C-24DE-41B3-8D6B-C2ECBC792923}"/>
              </a:ext>
            </a:extLst>
          </p:cNvPr>
          <p:cNvPicPr preferRelativeResize="0"/>
          <p:nvPr/>
        </p:nvPicPr>
        <p:blipFill rotWithShape="1">
          <a:blip r:embed="rId7">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574CAA6-786D-424C-ABC4-980F2C309E3A}"/>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DAE72E60-6150-4661-B305-A919989D1EC3}"/>
              </a:ext>
            </a:extLst>
          </p:cNvPr>
          <p:cNvPicPr preferRelativeResize="0"/>
          <p:nvPr/>
        </p:nvPicPr>
        <p:blipFill rotWithShape="1">
          <a:blip r:embed="rId8">
            <a:alphaModFix/>
            <a:duotone>
              <a:schemeClr val="accent6">
                <a:shade val="45000"/>
                <a:satMod val="135000"/>
              </a:schemeClr>
              <a:prstClr val="white"/>
            </a:duotone>
            <a:extLst>
              <a:ext uri="{BEBA8EAE-BF5A-486C-A8C5-ECC9F3942E4B}">
                <a14:imgProps xmlns:a14="http://schemas.microsoft.com/office/drawing/2010/main">
                  <a14:imgLayer r:embed="rId9">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EC25426D-8982-4EF4-B688-440917C20CD7}"/>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E12DD112-08BE-46EF-A2A5-3C291C2A2099}"/>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48" name="Picture 2" descr="Trabajo En Equipo, Grupo, Equipo, Comunidad">
            <a:extLst>
              <a:ext uri="{FF2B5EF4-FFF2-40B4-BE49-F238E27FC236}">
                <a16:creationId xmlns:a16="http://schemas.microsoft.com/office/drawing/2014/main" id="{CF97502E-D780-4689-B027-028A26AD8EB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2EF2D6D7-5663-407C-8259-4499CCCBD4EF}"/>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[5/6]</a:t>
            </a:r>
          </a:p>
        </p:txBody>
      </p:sp>
      <p:pic>
        <p:nvPicPr>
          <p:cNvPr id="47" name="Picture 46" descr="A picture containing text, toy, doll&#10;&#10;Description automatically generated">
            <a:extLst>
              <a:ext uri="{FF2B5EF4-FFF2-40B4-BE49-F238E27FC236}">
                <a16:creationId xmlns:a16="http://schemas.microsoft.com/office/drawing/2014/main" id="{2DC219D0-1E22-4BB9-8E4B-ADCE0DD85F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2095" y="4068225"/>
            <a:ext cx="1058732" cy="2756446"/>
          </a:xfrm>
          <a:prstGeom prst="rect">
            <a:avLst/>
          </a:prstGeom>
        </p:spPr>
      </p:pic>
    </p:spTree>
    <p:extLst>
      <p:ext uri="{BB962C8B-B14F-4D97-AF65-F5344CB8AC3E}">
        <p14:creationId xmlns:p14="http://schemas.microsoft.com/office/powerpoint/2010/main" val="322603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f5_11.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Tocan</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Toca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Toco</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guitarra</a:t>
            </a:r>
            <a:endParaRPr lang="en-GB" sz="2800" dirty="0">
              <a:solidFill>
                <a:srgbClr val="002060"/>
              </a:solidFill>
              <a:latin typeface="Century Gothic" panose="020B0502020202020204" pitchFamily="34" charset="0"/>
            </a:endParaRP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3481" y="1649721"/>
            <a:ext cx="527764" cy="549754"/>
          </a:xfrm>
          <a:prstGeom prst="rect">
            <a:avLst/>
          </a:prstGeom>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pic>
        <p:nvPicPr>
          <p:cNvPr id="34" name="Picture 4" descr="Casa, Pared, Mesa, Habitación, Silla">
            <a:extLst>
              <a:ext uri="{FF2B5EF4-FFF2-40B4-BE49-F238E27FC236}">
                <a16:creationId xmlns:a16="http://schemas.microsoft.com/office/drawing/2014/main" id="{C6492A87-D428-4D3C-9D4B-9F0F18B5D9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152" y="3586171"/>
            <a:ext cx="64770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319;p15" descr="Speech Icon, Voice, Talking, Audio, Speech">
            <a:extLst>
              <a:ext uri="{FF2B5EF4-FFF2-40B4-BE49-F238E27FC236}">
                <a16:creationId xmlns:a16="http://schemas.microsoft.com/office/drawing/2014/main" id="{AB919F1B-B138-4D36-B9C2-E0E984CF794D}"/>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07FE860A-2EF4-4179-BAA6-0A985B0ADFA3}"/>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7" name="Google Shape;282;p13" descr="Reading, Book, Symbol, Icon, Reader, Man">
            <a:extLst>
              <a:ext uri="{FF2B5EF4-FFF2-40B4-BE49-F238E27FC236}">
                <a16:creationId xmlns:a16="http://schemas.microsoft.com/office/drawing/2014/main" id="{46C7406D-0F5B-4AB6-A238-FB2048050908}"/>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8" name="Title 1">
            <a:extLst>
              <a:ext uri="{FF2B5EF4-FFF2-40B4-BE49-F238E27FC236}">
                <a16:creationId xmlns:a16="http://schemas.microsoft.com/office/drawing/2014/main" id="{263D0A0B-17D2-46C3-9DDD-03156005FE4D}"/>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9" name="TextBox 38">
            <a:extLst>
              <a:ext uri="{FF2B5EF4-FFF2-40B4-BE49-F238E27FC236}">
                <a16:creationId xmlns:a16="http://schemas.microsoft.com/office/drawing/2014/main" id="{44210A48-0414-4291-B198-14E106947F8F}"/>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6" name="Picture 2" descr="Trabajo En Equipo, Grupo, Equipo, Comunidad">
            <a:extLst>
              <a:ext uri="{FF2B5EF4-FFF2-40B4-BE49-F238E27FC236}">
                <a16:creationId xmlns:a16="http://schemas.microsoft.com/office/drawing/2014/main" id="{38A803C8-84F1-4FA9-8C51-8A0E6F52E2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E703A8D-C161-4801-82D5-4ECB0B470E9A}"/>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[2/5]</a:t>
            </a:r>
          </a:p>
        </p:txBody>
      </p:sp>
      <p:pic>
        <p:nvPicPr>
          <p:cNvPr id="27" name="Picture 26" descr="Map&#10;&#10;Description automatically generated">
            <a:extLst>
              <a:ext uri="{FF2B5EF4-FFF2-40B4-BE49-F238E27FC236}">
                <a16:creationId xmlns:a16="http://schemas.microsoft.com/office/drawing/2014/main" id="{2F8EB338-FE25-411A-815E-2419F914617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570876" y="3959744"/>
            <a:ext cx="1970858" cy="2713304"/>
          </a:xfrm>
          <a:prstGeom prst="rect">
            <a:avLst/>
          </a:prstGeom>
        </p:spPr>
      </p:pic>
      <p:pic>
        <p:nvPicPr>
          <p:cNvPr id="4" name="Picture 3" descr="Icon&#10;&#10;Description automatically generated">
            <a:extLst>
              <a:ext uri="{FF2B5EF4-FFF2-40B4-BE49-F238E27FC236}">
                <a16:creationId xmlns:a16="http://schemas.microsoft.com/office/drawing/2014/main" id="{D337A13D-738A-49F1-938F-C7CDB4FAB1E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806453">
            <a:off x="5836402" y="4525855"/>
            <a:ext cx="1405710" cy="1460478"/>
          </a:xfrm>
          <a:prstGeom prst="rect">
            <a:avLst/>
          </a:prstGeom>
        </p:spPr>
      </p:pic>
    </p:spTree>
    <p:extLst>
      <p:ext uri="{BB962C8B-B14F-4D97-AF65-F5344CB8AC3E}">
        <p14:creationId xmlns:p14="http://schemas.microsoft.com/office/powerpoint/2010/main" val="28022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f5_1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6"/>
                                        </p:tgtEl>
                                        <p:attrNameLst>
                                          <p:attrName>style.visibility</p:attrName>
                                        </p:attrNameLst>
                                      </p:cBhvr>
                                      <p:to>
                                        <p:strVal val="visible"/>
                                      </p:to>
                                    </p:set>
                                    <p:animEffect transition="in" filter="fade">
                                      <p:cBhvr>
                                        <p:cTn id="18" dur="500"/>
                                        <p:tgtEl>
                                          <p:spTgt spid="6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graphicFrame>
        <p:nvGraphicFramePr>
          <p:cNvPr id="145" name="Google Shape;324;p7">
            <a:extLst>
              <a:ext uri="{FF2B5EF4-FFF2-40B4-BE49-F238E27FC236}">
                <a16:creationId xmlns:a16="http://schemas.microsoft.com/office/drawing/2014/main" id="{52806484-E546-4A8B-9C10-F74371939456}"/>
              </a:ext>
            </a:extLst>
          </p:cNvPr>
          <p:cNvGraphicFramePr/>
          <p:nvPr>
            <p:extLst>
              <p:ext uri="{D42A27DB-BD31-4B8C-83A1-F6EECF244321}">
                <p14:modId xmlns:p14="http://schemas.microsoft.com/office/powerpoint/2010/main" val="991554877"/>
              </p:ext>
            </p:extLst>
          </p:nvPr>
        </p:nvGraphicFramePr>
        <p:xfrm>
          <a:off x="6220026" y="1875049"/>
          <a:ext cx="5845057" cy="4834260"/>
        </p:xfrm>
        <a:graphic>
          <a:graphicData uri="http://schemas.openxmlformats.org/drawingml/2006/table">
            <a:tbl>
              <a:tblPr firstRow="1" bandRow="1">
                <a:noFill/>
              </a:tblPr>
              <a:tblGrid>
                <a:gridCol w="574448">
                  <a:extLst>
                    <a:ext uri="{9D8B030D-6E8A-4147-A177-3AD203B41FA5}">
                      <a16:colId xmlns:a16="http://schemas.microsoft.com/office/drawing/2014/main" val="20000"/>
                    </a:ext>
                  </a:extLst>
                </a:gridCol>
                <a:gridCol w="5270609">
                  <a:extLst>
                    <a:ext uri="{9D8B030D-6E8A-4147-A177-3AD203B41FA5}">
                      <a16:colId xmlns:a16="http://schemas.microsoft.com/office/drawing/2014/main" val="20001"/>
                    </a:ext>
                  </a:extLst>
                </a:gridCol>
              </a:tblGrid>
              <a:tr h="402855">
                <a:tc rowSpan="2">
                  <a:txBody>
                    <a:bodyPr/>
                    <a:lstStyle/>
                    <a:p>
                      <a:pPr marL="0" marR="0" lvl="0" indent="0" algn="ctr" rtl="0">
                        <a:spcBef>
                          <a:spcPts val="0"/>
                        </a:spcBef>
                        <a:spcAft>
                          <a:spcPts val="0"/>
                        </a:spcAft>
                        <a:buNone/>
                      </a:pPr>
                      <a:r>
                        <a:rPr lang="en-GB" sz="1800" b="1" dirty="0">
                          <a:solidFill>
                            <a:srgbClr val="002060"/>
                          </a:solidFill>
                          <a:latin typeface="Century Gothic"/>
                          <a:ea typeface="Century Gothic"/>
                          <a:cs typeface="Century Gothic"/>
                          <a:sym typeface="Century Gothic"/>
                        </a:rPr>
                        <a:t>c</a:t>
                      </a: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rtl="0">
                        <a:spcBef>
                          <a:spcPts val="0"/>
                        </a:spcBef>
                        <a:spcAft>
                          <a:spcPts val="0"/>
                        </a:spcAft>
                        <a:buNone/>
                      </a:pPr>
                      <a:r>
                        <a:rPr lang="en-GB" sz="1800" b="0" dirty="0">
                          <a:solidFill>
                            <a:srgbClr val="002060"/>
                          </a:solidFill>
                          <a:latin typeface="Century Gothic" panose="020B0502020202020204" pitchFamily="34" charset="0"/>
                        </a:rPr>
                        <a:t>don’t| guitar | they| play | at home | I</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0"/>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1" dirty="0">
                          <a:solidFill>
                            <a:srgbClr val="002060"/>
                          </a:solidFill>
                          <a:latin typeface="Century Gothic"/>
                          <a:ea typeface="Century Gothic"/>
                          <a:cs typeface="Century Gothic"/>
                          <a:sym typeface="Century Gothic"/>
                        </a:rPr>
                        <a:t> </a:t>
                      </a: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1"/>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on Sundays| don’t| they| you | clean | the house</a:t>
                      </a:r>
                      <a:endParaRPr lang="en-GB" sz="16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2"/>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3"/>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but | I | dance | they | in the kitchen | help</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4"/>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5"/>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panose="020B0502020202020204" pitchFamily="34" charset="0"/>
                        </a:rPr>
                        <a:t>learn | s/he | about | doesn’t | culture | learn</a:t>
                      </a:r>
                      <a:endParaRPr lang="en-GB"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6"/>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7"/>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r>
                        <a:rPr lang="en-GB" sz="1800" b="0" dirty="0">
                          <a:solidFill>
                            <a:srgbClr val="002060"/>
                          </a:solidFill>
                          <a:latin typeface="Century Gothic"/>
                          <a:ea typeface="Century Gothic"/>
                          <a:cs typeface="Century Gothic"/>
                          <a:sym typeface="Century Gothic"/>
                        </a:rPr>
                        <a:t>s/he | read | I | doesn’t | a text | in Spanish</a:t>
                      </a:r>
                      <a:endParaRPr sz="1800" b="0"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8"/>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10009"/>
                  </a:ext>
                </a:extLst>
              </a:tr>
              <a:tr h="402855">
                <a:tc rowSpan="2">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0" dirty="0">
                          <a:solidFill>
                            <a:srgbClr val="002060"/>
                          </a:solidFill>
                          <a:latin typeface="Century Gothic"/>
                          <a:ea typeface="Century Gothic"/>
                          <a:cs typeface="Century Gothic"/>
                          <a:sym typeface="Century Gothic"/>
                        </a:rPr>
                        <a:t>they | outside | I | dance | in the garden | don’t</a:t>
                      </a:r>
                    </a:p>
                  </a:txBody>
                  <a:tcPr marL="91450" marR="91450" marT="45725" marB="45725" anchor="ctr"/>
                </a:tc>
                <a:extLst>
                  <a:ext uri="{0D108BD9-81ED-4DB2-BD59-A6C34878D82A}">
                    <a16:rowId xmlns:a16="http://schemas.microsoft.com/office/drawing/2014/main" val="428062183"/>
                  </a:ext>
                </a:extLst>
              </a:tr>
              <a:tr h="402855">
                <a:tc vMerge="1">
                  <a:txBody>
                    <a:bodyPr/>
                    <a:lstStyle/>
                    <a:p>
                      <a:pPr marL="0" marR="0" lvl="0" indent="0" algn="ctr"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tc>
                  <a:txBody>
                    <a:bodyPr/>
                    <a:lstStyle/>
                    <a:p>
                      <a:pPr marL="0" marR="0" lvl="0" indent="0" algn="l" rtl="0">
                        <a:spcBef>
                          <a:spcPts val="0"/>
                        </a:spcBef>
                        <a:spcAft>
                          <a:spcPts val="0"/>
                        </a:spcAft>
                        <a:buNone/>
                      </a:pPr>
                      <a:endParaRPr sz="1800" b="1" dirty="0">
                        <a:solidFill>
                          <a:srgbClr val="002060"/>
                        </a:solidFill>
                        <a:latin typeface="Century Gothic"/>
                        <a:ea typeface="Century Gothic"/>
                        <a:cs typeface="Century Gothic"/>
                        <a:sym typeface="Century Gothic"/>
                      </a:endParaRPr>
                    </a:p>
                  </a:txBody>
                  <a:tcPr marL="91450" marR="91450" marT="45725" marB="45725" anchor="ctr"/>
                </a:tc>
                <a:extLst>
                  <a:ext uri="{0D108BD9-81ED-4DB2-BD59-A6C34878D82A}">
                    <a16:rowId xmlns:a16="http://schemas.microsoft.com/office/drawing/2014/main" val="2955224934"/>
                  </a:ext>
                </a:extLst>
              </a:tr>
            </a:tbl>
          </a:graphicData>
        </a:graphic>
      </p:graphicFrame>
      <p:sp>
        <p:nvSpPr>
          <p:cNvPr id="188" name="Rectangle 187">
            <a:hlinkClick r:id="" action="ppaction://noaction">
              <a:snd r:embed="rId5" name="f6_E.wav"/>
            </a:hlinkClick>
            <a:extLst>
              <a:ext uri="{FF2B5EF4-FFF2-40B4-BE49-F238E27FC236}">
                <a16:creationId xmlns:a16="http://schemas.microsoft.com/office/drawing/2014/main" id="{8D961821-2F8F-462E-A783-6CFB90E5E778}"/>
              </a:ext>
            </a:extLst>
          </p:cNvPr>
          <p:cNvSpPr/>
          <p:nvPr/>
        </p:nvSpPr>
        <p:spPr>
          <a:xfrm>
            <a:off x="6318417" y="2121059"/>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189" name="Rectangle 188">
            <a:hlinkClick r:id="" action="ppaction://noaction">
              <a:snd r:embed="rId6" name="f6_1.wav"/>
            </a:hlinkClick>
            <a:extLst>
              <a:ext uri="{FF2B5EF4-FFF2-40B4-BE49-F238E27FC236}">
                <a16:creationId xmlns:a16="http://schemas.microsoft.com/office/drawing/2014/main" id="{DFF366B4-1164-43F9-83A7-B0D934F23BF3}"/>
              </a:ext>
            </a:extLst>
          </p:cNvPr>
          <p:cNvSpPr/>
          <p:nvPr/>
        </p:nvSpPr>
        <p:spPr>
          <a:xfrm>
            <a:off x="6304748" y="2850535"/>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0" name="Rectangle 189">
            <a:hlinkClick r:id="" action="ppaction://noaction">
              <a:snd r:embed="rId7" name="f6_2.wav"/>
            </a:hlinkClick>
            <a:extLst>
              <a:ext uri="{FF2B5EF4-FFF2-40B4-BE49-F238E27FC236}">
                <a16:creationId xmlns:a16="http://schemas.microsoft.com/office/drawing/2014/main" id="{CE04A1F4-61CF-4782-A52A-C49B8EA796F1}"/>
              </a:ext>
            </a:extLst>
          </p:cNvPr>
          <p:cNvSpPr/>
          <p:nvPr/>
        </p:nvSpPr>
        <p:spPr>
          <a:xfrm>
            <a:off x="6304749" y="3667950"/>
            <a:ext cx="333751" cy="434495"/>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1" name="Rectangle 190">
            <a:hlinkClick r:id="" action="ppaction://noaction">
              <a:snd r:embed="rId8" name="f6_3.wav"/>
            </a:hlinkClick>
            <a:extLst>
              <a:ext uri="{FF2B5EF4-FFF2-40B4-BE49-F238E27FC236}">
                <a16:creationId xmlns:a16="http://schemas.microsoft.com/office/drawing/2014/main" id="{011BBD70-7E66-446C-93EF-DCCD08F93FC6}"/>
              </a:ext>
            </a:extLst>
          </p:cNvPr>
          <p:cNvSpPr/>
          <p:nvPr/>
        </p:nvSpPr>
        <p:spPr>
          <a:xfrm>
            <a:off x="6304749" y="448252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192" name="Rectangle 191">
            <a:hlinkClick r:id="" action="ppaction://noaction">
              <a:snd r:embed="rId9" name="f6_4.wav"/>
            </a:hlinkClick>
            <a:extLst>
              <a:ext uri="{FF2B5EF4-FFF2-40B4-BE49-F238E27FC236}">
                <a16:creationId xmlns:a16="http://schemas.microsoft.com/office/drawing/2014/main" id="{651DC945-198A-42E8-8F26-5D2B6BD166EF}"/>
              </a:ext>
            </a:extLst>
          </p:cNvPr>
          <p:cNvSpPr/>
          <p:nvPr/>
        </p:nvSpPr>
        <p:spPr>
          <a:xfrm>
            <a:off x="6318417" y="5270261"/>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146" name="TextBox 145">
            <a:extLst>
              <a:ext uri="{FF2B5EF4-FFF2-40B4-BE49-F238E27FC236}">
                <a16:creationId xmlns:a16="http://schemas.microsoft.com/office/drawing/2014/main" id="{9AD7C94F-E4BF-4193-8656-DFA023F31449}"/>
              </a:ext>
            </a:extLst>
          </p:cNvPr>
          <p:cNvSpPr txBox="1"/>
          <p:nvPr/>
        </p:nvSpPr>
        <p:spPr>
          <a:xfrm>
            <a:off x="6750558" y="2359789"/>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47" name="Rectangle 146">
            <a:hlinkClick r:id="" action="ppaction://noaction">
              <a:snd r:embed="rId10" name="f6_5.wav"/>
            </a:hlinkClick>
            <a:extLst>
              <a:ext uri="{FF2B5EF4-FFF2-40B4-BE49-F238E27FC236}">
                <a16:creationId xmlns:a16="http://schemas.microsoft.com/office/drawing/2014/main" id="{0A3F255A-6B23-45BE-9E97-5709B15CF99A}"/>
              </a:ext>
            </a:extLst>
          </p:cNvPr>
          <p:cNvSpPr/>
          <p:nvPr/>
        </p:nvSpPr>
        <p:spPr>
          <a:xfrm>
            <a:off x="6334673" y="6066740"/>
            <a:ext cx="333751" cy="403447"/>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48" name="TextBox 147">
            <a:extLst>
              <a:ext uri="{FF2B5EF4-FFF2-40B4-BE49-F238E27FC236}">
                <a16:creationId xmlns:a16="http://schemas.microsoft.com/office/drawing/2014/main" id="{83DCD220-AB15-4711-932D-C6AF23D65937}"/>
              </a:ext>
            </a:extLst>
          </p:cNvPr>
          <p:cNvSpPr txBox="1"/>
          <p:nvPr/>
        </p:nvSpPr>
        <p:spPr>
          <a:xfrm>
            <a:off x="6750558" y="317956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0" name="TextBox 169">
            <a:extLst>
              <a:ext uri="{FF2B5EF4-FFF2-40B4-BE49-F238E27FC236}">
                <a16:creationId xmlns:a16="http://schemas.microsoft.com/office/drawing/2014/main" id="{9C4E3D6F-C872-4B20-8AF1-C798EC8A4A6E}"/>
              </a:ext>
            </a:extLst>
          </p:cNvPr>
          <p:cNvSpPr txBox="1"/>
          <p:nvPr/>
        </p:nvSpPr>
        <p:spPr>
          <a:xfrm>
            <a:off x="6750557" y="3958983"/>
            <a:ext cx="5314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1" name="TextBox 170">
            <a:extLst>
              <a:ext uri="{FF2B5EF4-FFF2-40B4-BE49-F238E27FC236}">
                <a16:creationId xmlns:a16="http://schemas.microsoft.com/office/drawing/2014/main" id="{2B01FA64-2519-4D05-A029-8DEF79C95765}"/>
              </a:ext>
            </a:extLst>
          </p:cNvPr>
          <p:cNvSpPr txBox="1"/>
          <p:nvPr/>
        </p:nvSpPr>
        <p:spPr>
          <a:xfrm>
            <a:off x="6763063" y="4749121"/>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3" name="TextBox 172">
            <a:extLst>
              <a:ext uri="{FF2B5EF4-FFF2-40B4-BE49-F238E27FC236}">
                <a16:creationId xmlns:a16="http://schemas.microsoft.com/office/drawing/2014/main" id="{694B5B86-CB7F-41F3-BFAC-8C05DFB90CBE}"/>
              </a:ext>
            </a:extLst>
          </p:cNvPr>
          <p:cNvSpPr txBox="1"/>
          <p:nvPr/>
        </p:nvSpPr>
        <p:spPr>
          <a:xfrm>
            <a:off x="6729435" y="5578958"/>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sp>
        <p:nvSpPr>
          <p:cNvPr id="175" name="TextBox 174">
            <a:extLst>
              <a:ext uri="{FF2B5EF4-FFF2-40B4-BE49-F238E27FC236}">
                <a16:creationId xmlns:a16="http://schemas.microsoft.com/office/drawing/2014/main" id="{0E9ECB32-4773-48C4-9851-D856202D8CB7}"/>
              </a:ext>
            </a:extLst>
          </p:cNvPr>
          <p:cNvSpPr txBox="1"/>
          <p:nvPr/>
        </p:nvSpPr>
        <p:spPr>
          <a:xfrm>
            <a:off x="6729435" y="6372226"/>
            <a:ext cx="50251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 . . . . . . . . . . . . . . . . . . . . . . . . . . . . . . . . . . . </a:t>
            </a:r>
          </a:p>
        </p:txBody>
      </p:sp>
      <p:graphicFrame>
        <p:nvGraphicFramePr>
          <p:cNvPr id="132" name="Google Shape;339;p8">
            <a:extLst>
              <a:ext uri="{FF2B5EF4-FFF2-40B4-BE49-F238E27FC236}">
                <a16:creationId xmlns:a16="http://schemas.microsoft.com/office/drawing/2014/main" id="{DA68E135-B1F0-4CEC-B87A-A11A65F7CE42}"/>
              </a:ext>
            </a:extLst>
          </p:cNvPr>
          <p:cNvGraphicFramePr/>
          <p:nvPr>
            <p:extLst>
              <p:ext uri="{D42A27DB-BD31-4B8C-83A1-F6EECF244321}">
                <p14:modId xmlns:p14="http://schemas.microsoft.com/office/powerpoint/2010/main" val="3612799107"/>
              </p:ext>
            </p:extLst>
          </p:nvPr>
        </p:nvGraphicFramePr>
        <p:xfrm>
          <a:off x="1033226" y="2969328"/>
          <a:ext cx="4813668" cy="426730"/>
        </p:xfrm>
        <a:graphic>
          <a:graphicData uri="http://schemas.openxmlformats.org/drawingml/2006/table">
            <a:tbl>
              <a:tblPr firstRow="1" bandRow="1">
                <a:noFill/>
              </a:tblPr>
              <a:tblGrid>
                <a:gridCol w="1747044">
                  <a:extLst>
                    <a:ext uri="{9D8B030D-6E8A-4147-A177-3AD203B41FA5}">
                      <a16:colId xmlns:a16="http://schemas.microsoft.com/office/drawing/2014/main" val="20000"/>
                    </a:ext>
                  </a:extLst>
                </a:gridCol>
                <a:gridCol w="1482811">
                  <a:extLst>
                    <a:ext uri="{9D8B030D-6E8A-4147-A177-3AD203B41FA5}">
                      <a16:colId xmlns:a16="http://schemas.microsoft.com/office/drawing/2014/main" val="20001"/>
                    </a:ext>
                  </a:extLst>
                </a:gridCol>
                <a:gridCol w="158381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cook</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help</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helps</a:t>
                      </a:r>
                    </a:p>
                  </a:txBody>
                  <a:tcPr marL="91450" marR="91450" marT="45725" marB="45725"/>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94C6BAEF-8EAF-4934-944C-3F1767C20A4E}"/>
              </a:ext>
            </a:extLst>
          </p:cNvPr>
          <p:cNvSpPr>
            <a:spLocks noGrp="1"/>
          </p:cNvSpPr>
          <p:nvPr>
            <p:ph type="title"/>
          </p:nvPr>
        </p:nvSpPr>
        <p:spPr>
          <a:xfrm>
            <a:off x="718945" y="96564"/>
            <a:ext cx="2506012" cy="563783"/>
          </a:xfrm>
        </p:spPr>
        <p:txBody>
          <a:bodyPr/>
          <a:lstStyle/>
          <a:p>
            <a:pPr lvl="0">
              <a:lnSpc>
                <a:spcPct val="100000"/>
              </a:lnSpc>
              <a:defRPr/>
            </a:pPr>
            <a:r>
              <a:rPr lang="en-GB" sz="2800" b="1" dirty="0">
                <a:solidFill>
                  <a:srgbClr val="002060"/>
                </a:solidFill>
                <a:latin typeface="Century Gothic"/>
                <a:ea typeface="Century Gothic"/>
                <a:cs typeface="Century Gothic"/>
                <a:sym typeface="Century Gothic"/>
              </a:rPr>
              <a:t>Follow up 4 </a:t>
            </a:r>
            <a:endParaRPr lang="en-GB" dirty="0"/>
          </a:p>
        </p:txBody>
      </p:sp>
      <p:sp>
        <p:nvSpPr>
          <p:cNvPr id="88" name="Title 1">
            <a:extLst>
              <a:ext uri="{FF2B5EF4-FFF2-40B4-BE49-F238E27FC236}">
                <a16:creationId xmlns:a16="http://schemas.microsoft.com/office/drawing/2014/main" id="{6699239A-5B4C-4033-B578-06DC0ACAA60B}"/>
              </a:ext>
            </a:extLst>
          </p:cNvPr>
          <p:cNvSpPr txBox="1">
            <a:spLocks/>
          </p:cNvSpPr>
          <p:nvPr/>
        </p:nvSpPr>
        <p:spPr>
          <a:xfrm>
            <a:off x="10710239" y="962305"/>
            <a:ext cx="135484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89" name="Google Shape;221;p10">
            <a:extLst>
              <a:ext uri="{FF2B5EF4-FFF2-40B4-BE49-F238E27FC236}">
                <a16:creationId xmlns:a16="http://schemas.microsoft.com/office/drawing/2014/main" id="{A399460A-B891-4F80-8FB1-773462D73806}"/>
              </a:ext>
            </a:extLst>
          </p:cNvPr>
          <p:cNvPicPr preferRelativeResize="0"/>
          <p:nvPr/>
        </p:nvPicPr>
        <p:blipFill rotWithShape="1">
          <a:blip r:embed="rId11">
            <a:alphaModFix/>
          </a:blip>
          <a:srcRect/>
          <a:stretch/>
        </p:blipFill>
        <p:spPr>
          <a:xfrm>
            <a:off x="10804611" y="0"/>
            <a:ext cx="1166103" cy="1183191"/>
          </a:xfrm>
          <a:prstGeom prst="rect">
            <a:avLst/>
          </a:prstGeom>
          <a:noFill/>
          <a:ln>
            <a:noFill/>
          </a:ln>
        </p:spPr>
      </p:pic>
      <p:sp>
        <p:nvSpPr>
          <p:cNvPr id="85" name="Google Shape;269;p7">
            <a:extLst>
              <a:ext uri="{FF2B5EF4-FFF2-40B4-BE49-F238E27FC236}">
                <a16:creationId xmlns:a16="http://schemas.microsoft.com/office/drawing/2014/main" id="{ED586029-BA45-4A1E-BCD4-5DA8DA3E0C42}"/>
              </a:ext>
            </a:extLst>
          </p:cNvPr>
          <p:cNvSpPr txBox="1"/>
          <p:nvPr/>
        </p:nvSpPr>
        <p:spPr>
          <a:xfrm>
            <a:off x="6242192" y="609721"/>
            <a:ext cx="5755547"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Use the correct words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translate what you hear.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There are some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extra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ones!</a:t>
            </a:r>
            <a:endParaRPr kumimoji="0"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38" name="Google Shape;325;p7">
            <a:extLst>
              <a:ext uri="{FF2B5EF4-FFF2-40B4-BE49-F238E27FC236}">
                <a16:creationId xmlns:a16="http://schemas.microsoft.com/office/drawing/2014/main" id="{7C52DEE0-F2FE-446D-86D8-D8EE5B153C96}"/>
              </a:ext>
            </a:extLst>
          </p:cNvPr>
          <p:cNvSpPr txBox="1"/>
          <p:nvPr/>
        </p:nvSpPr>
        <p:spPr>
          <a:xfrm>
            <a:off x="6794267" y="2261905"/>
            <a:ext cx="511545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I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don’t</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play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guitar at home.</a:t>
            </a:r>
          </a:p>
        </p:txBody>
      </p:sp>
      <p:graphicFrame>
        <p:nvGraphicFramePr>
          <p:cNvPr id="149" name="Google Shape;339;p8">
            <a:extLst>
              <a:ext uri="{FF2B5EF4-FFF2-40B4-BE49-F238E27FC236}">
                <a16:creationId xmlns:a16="http://schemas.microsoft.com/office/drawing/2014/main" id="{B2E020CA-3596-4F22-AB7A-465B1107D8F1}"/>
              </a:ext>
            </a:extLst>
          </p:cNvPr>
          <p:cNvGraphicFramePr/>
          <p:nvPr>
            <p:extLst>
              <p:ext uri="{D42A27DB-BD31-4B8C-83A1-F6EECF244321}">
                <p14:modId xmlns:p14="http://schemas.microsoft.com/office/powerpoint/2010/main" val="3206517436"/>
              </p:ext>
            </p:extLst>
          </p:nvPr>
        </p:nvGraphicFramePr>
        <p:xfrm>
          <a:off x="1041449" y="1705266"/>
          <a:ext cx="4799093" cy="457210"/>
        </p:xfrm>
        <a:graphic>
          <a:graphicData uri="http://schemas.openxmlformats.org/drawingml/2006/table">
            <a:tbl>
              <a:tblPr firstRow="1" bandRow="1">
                <a:noFill/>
              </a:tblPr>
              <a:tblGrid>
                <a:gridCol w="1599698">
                  <a:extLst>
                    <a:ext uri="{9D8B030D-6E8A-4147-A177-3AD203B41FA5}">
                      <a16:colId xmlns:a16="http://schemas.microsoft.com/office/drawing/2014/main" val="20000"/>
                    </a:ext>
                  </a:extLst>
                </a:gridCol>
                <a:gridCol w="1821908">
                  <a:extLst>
                    <a:ext uri="{9D8B030D-6E8A-4147-A177-3AD203B41FA5}">
                      <a16:colId xmlns:a16="http://schemas.microsoft.com/office/drawing/2014/main" val="20001"/>
                    </a:ext>
                  </a:extLst>
                </a:gridCol>
                <a:gridCol w="137748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work</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plays</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play</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0" name="Google Shape;339;p8">
            <a:extLst>
              <a:ext uri="{FF2B5EF4-FFF2-40B4-BE49-F238E27FC236}">
                <a16:creationId xmlns:a16="http://schemas.microsoft.com/office/drawing/2014/main" id="{259B75F7-CACD-4172-84B1-1D6852942F87}"/>
              </a:ext>
            </a:extLst>
          </p:cNvPr>
          <p:cNvGraphicFramePr/>
          <p:nvPr>
            <p:extLst>
              <p:ext uri="{D42A27DB-BD31-4B8C-83A1-F6EECF244321}">
                <p14:modId xmlns:p14="http://schemas.microsoft.com/office/powerpoint/2010/main" val="2180438868"/>
              </p:ext>
            </p:extLst>
          </p:nvPr>
        </p:nvGraphicFramePr>
        <p:xfrm>
          <a:off x="1051644" y="2333003"/>
          <a:ext cx="4813668" cy="457210"/>
        </p:xfrm>
        <a:graphic>
          <a:graphicData uri="http://schemas.openxmlformats.org/drawingml/2006/table">
            <a:tbl>
              <a:tblPr firstRow="1" bandRow="1">
                <a:noFill/>
              </a:tblPr>
              <a:tblGrid>
                <a:gridCol w="1605115">
                  <a:extLst>
                    <a:ext uri="{9D8B030D-6E8A-4147-A177-3AD203B41FA5}">
                      <a16:colId xmlns:a16="http://schemas.microsoft.com/office/drawing/2014/main" val="20000"/>
                    </a:ext>
                  </a:extLst>
                </a:gridCol>
                <a:gridCol w="1723446">
                  <a:extLst>
                    <a:ext uri="{9D8B030D-6E8A-4147-A177-3AD203B41FA5}">
                      <a16:colId xmlns:a16="http://schemas.microsoft.com/office/drawing/2014/main" val="20001"/>
                    </a:ext>
                  </a:extLst>
                </a:gridCol>
                <a:gridCol w="1485107">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s/he cleans</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they clean</a:t>
                      </a:r>
                      <a:endParaRPr sz="20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clean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2" name="Google Shape;339;p8">
            <a:extLst>
              <a:ext uri="{FF2B5EF4-FFF2-40B4-BE49-F238E27FC236}">
                <a16:creationId xmlns:a16="http://schemas.microsoft.com/office/drawing/2014/main" id="{6BB64386-DB05-4BD7-B147-7E7CB4DFC4F9}"/>
              </a:ext>
            </a:extLst>
          </p:cNvPr>
          <p:cNvGraphicFramePr/>
          <p:nvPr>
            <p:extLst>
              <p:ext uri="{D42A27DB-BD31-4B8C-83A1-F6EECF244321}">
                <p14:modId xmlns:p14="http://schemas.microsoft.com/office/powerpoint/2010/main" val="2606698174"/>
              </p:ext>
            </p:extLst>
          </p:nvPr>
        </p:nvGraphicFramePr>
        <p:xfrm>
          <a:off x="1070770" y="4292166"/>
          <a:ext cx="4827818" cy="457210"/>
        </p:xfrm>
        <a:graphic>
          <a:graphicData uri="http://schemas.openxmlformats.org/drawingml/2006/table">
            <a:tbl>
              <a:tblPr firstRow="1" bandRow="1">
                <a:noFill/>
              </a:tblPr>
              <a:tblGrid>
                <a:gridCol w="1894852">
                  <a:extLst>
                    <a:ext uri="{9D8B030D-6E8A-4147-A177-3AD203B41FA5}">
                      <a16:colId xmlns:a16="http://schemas.microsoft.com/office/drawing/2014/main" val="20000"/>
                    </a:ext>
                  </a:extLst>
                </a:gridCol>
                <a:gridCol w="1471569">
                  <a:extLst>
                    <a:ext uri="{9D8B030D-6E8A-4147-A177-3AD203B41FA5}">
                      <a16:colId xmlns:a16="http://schemas.microsoft.com/office/drawing/2014/main" val="20001"/>
                    </a:ext>
                  </a:extLst>
                </a:gridCol>
                <a:gridCol w="1461397">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s/he reads</a:t>
                      </a: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see</a:t>
                      </a: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read</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3" name="Google Shape;339;p8">
            <a:extLst>
              <a:ext uri="{FF2B5EF4-FFF2-40B4-BE49-F238E27FC236}">
                <a16:creationId xmlns:a16="http://schemas.microsoft.com/office/drawing/2014/main" id="{B3E316DD-59C7-4C64-93D2-F62D7D2719B2}"/>
              </a:ext>
            </a:extLst>
          </p:cNvPr>
          <p:cNvGraphicFramePr/>
          <p:nvPr>
            <p:extLst>
              <p:ext uri="{D42A27DB-BD31-4B8C-83A1-F6EECF244321}">
                <p14:modId xmlns:p14="http://schemas.microsoft.com/office/powerpoint/2010/main" val="4220126612"/>
              </p:ext>
            </p:extLst>
          </p:nvPr>
        </p:nvGraphicFramePr>
        <p:xfrm>
          <a:off x="1064013" y="3644953"/>
          <a:ext cx="4827819" cy="457210"/>
        </p:xfrm>
        <a:graphic>
          <a:graphicData uri="http://schemas.openxmlformats.org/drawingml/2006/table">
            <a:tbl>
              <a:tblPr firstRow="1" bandRow="1">
                <a:noFill/>
              </a:tblPr>
              <a:tblGrid>
                <a:gridCol w="1378401">
                  <a:extLst>
                    <a:ext uri="{9D8B030D-6E8A-4147-A177-3AD203B41FA5}">
                      <a16:colId xmlns:a16="http://schemas.microsoft.com/office/drawing/2014/main" val="20000"/>
                    </a:ext>
                  </a:extLst>
                </a:gridCol>
                <a:gridCol w="1840145">
                  <a:extLst>
                    <a:ext uri="{9D8B030D-6E8A-4147-A177-3AD203B41FA5}">
                      <a16:colId xmlns:a16="http://schemas.microsoft.com/office/drawing/2014/main" val="20001"/>
                    </a:ext>
                  </a:extLst>
                </a:gridCol>
                <a:gridCol w="1609273">
                  <a:extLst>
                    <a:ext uri="{9D8B030D-6E8A-4147-A177-3AD203B41FA5}">
                      <a16:colId xmlns:a16="http://schemas.microsoft.com/office/drawing/2014/main" val="20002"/>
                    </a:ext>
                  </a:extLst>
                </a:gridCol>
              </a:tblGrid>
              <a:tr h="370850">
                <a:tc>
                  <a:txBody>
                    <a:bodyPr/>
                    <a:lstStyle/>
                    <a:p>
                      <a:pPr marL="0" marR="0" lvl="0" indent="0" algn="ctr" rtl="0">
                        <a:spcBef>
                          <a:spcPts val="0"/>
                        </a:spcBef>
                        <a:spcAft>
                          <a:spcPts val="0"/>
                        </a:spcAft>
                        <a:buNone/>
                      </a:pPr>
                      <a:r>
                        <a:rPr lang="en-GB" sz="2400" dirty="0">
                          <a:solidFill>
                            <a:srgbClr val="002060"/>
                          </a:solidFill>
                          <a:latin typeface="Century Gothic"/>
                          <a:ea typeface="Century Gothic"/>
                          <a:cs typeface="Century Gothic"/>
                          <a:sym typeface="Century Gothic"/>
                        </a:rPr>
                        <a:t>I learn</a:t>
                      </a: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s/he learns</a:t>
                      </a:r>
                      <a:endParaRPr sz="22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200" dirty="0">
                          <a:solidFill>
                            <a:srgbClr val="002060"/>
                          </a:solidFill>
                          <a:latin typeface="Century Gothic"/>
                          <a:ea typeface="Century Gothic"/>
                          <a:cs typeface="Century Gothic"/>
                          <a:sym typeface="Century Gothic"/>
                        </a:rPr>
                        <a:t>they learn</a:t>
                      </a:r>
                    </a:p>
                  </a:txBody>
                  <a:tcPr marL="91450" marR="91450" marT="45725" marB="45725"/>
                </a:tc>
                <a:extLst>
                  <a:ext uri="{0D108BD9-81ED-4DB2-BD59-A6C34878D82A}">
                    <a16:rowId xmlns:a16="http://schemas.microsoft.com/office/drawing/2014/main" val="10000"/>
                  </a:ext>
                </a:extLst>
              </a:tr>
            </a:tbl>
          </a:graphicData>
        </a:graphic>
      </p:graphicFrame>
      <p:graphicFrame>
        <p:nvGraphicFramePr>
          <p:cNvPr id="154" name="Google Shape;339;p8">
            <a:extLst>
              <a:ext uri="{FF2B5EF4-FFF2-40B4-BE49-F238E27FC236}">
                <a16:creationId xmlns:a16="http://schemas.microsoft.com/office/drawing/2014/main" id="{606D0CBE-66E1-4A63-B068-92E8790C08F4}"/>
              </a:ext>
            </a:extLst>
          </p:cNvPr>
          <p:cNvGraphicFramePr/>
          <p:nvPr>
            <p:extLst>
              <p:ext uri="{D42A27DB-BD31-4B8C-83A1-F6EECF244321}">
                <p14:modId xmlns:p14="http://schemas.microsoft.com/office/powerpoint/2010/main" val="3316409269"/>
              </p:ext>
            </p:extLst>
          </p:nvPr>
        </p:nvGraphicFramePr>
        <p:xfrm>
          <a:off x="1070770" y="4984202"/>
          <a:ext cx="4827818" cy="396250"/>
        </p:xfrm>
        <a:graphic>
          <a:graphicData uri="http://schemas.openxmlformats.org/drawingml/2006/table">
            <a:tbl>
              <a:tblPr firstRow="1" bandRow="1">
                <a:noFill/>
              </a:tblPr>
              <a:tblGrid>
                <a:gridCol w="1684787">
                  <a:extLst>
                    <a:ext uri="{9D8B030D-6E8A-4147-A177-3AD203B41FA5}">
                      <a16:colId xmlns:a16="http://schemas.microsoft.com/office/drawing/2014/main" val="20000"/>
                    </a:ext>
                  </a:extLst>
                </a:gridCol>
                <a:gridCol w="1186248">
                  <a:extLst>
                    <a:ext uri="{9D8B030D-6E8A-4147-A177-3AD203B41FA5}">
                      <a16:colId xmlns:a16="http://schemas.microsoft.com/office/drawing/2014/main" val="20001"/>
                    </a:ext>
                  </a:extLst>
                </a:gridCol>
                <a:gridCol w="1956783">
                  <a:extLst>
                    <a:ext uri="{9D8B030D-6E8A-4147-A177-3AD203B41FA5}">
                      <a16:colId xmlns:a16="http://schemas.microsoft.com/office/drawing/2014/main" val="20002"/>
                    </a:ext>
                  </a:extLst>
                </a:gridCol>
              </a:tblGrid>
              <a:tr h="3708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ea typeface="Century Gothic"/>
                          <a:cs typeface="Century Gothic"/>
                          <a:sym typeface="Century Gothic"/>
                        </a:rPr>
                        <a:t>they dance</a:t>
                      </a: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I dance</a:t>
                      </a:r>
                      <a:endParaRPr sz="20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000" dirty="0">
                          <a:solidFill>
                            <a:srgbClr val="002060"/>
                          </a:solidFill>
                          <a:latin typeface="Century Gothic"/>
                          <a:ea typeface="Century Gothic"/>
                          <a:cs typeface="Century Gothic"/>
                          <a:sym typeface="Century Gothic"/>
                        </a:rPr>
                        <a:t>s/he dances</a:t>
                      </a:r>
                    </a:p>
                  </a:txBody>
                  <a:tcPr marL="91450" marR="91450" marT="45725" marB="45725"/>
                </a:tc>
                <a:extLst>
                  <a:ext uri="{0D108BD9-81ED-4DB2-BD59-A6C34878D82A}">
                    <a16:rowId xmlns:a16="http://schemas.microsoft.com/office/drawing/2014/main" val="10000"/>
                  </a:ext>
                </a:extLst>
              </a:tr>
            </a:tbl>
          </a:graphicData>
        </a:graphic>
      </p:graphicFrame>
      <p:pic>
        <p:nvPicPr>
          <p:cNvPr id="155" name="Google Shape;338;p8">
            <a:hlinkClick r:id="" action="ppaction://noaction">
              <a:snd r:embed="rId5" name="f6_E.wav"/>
            </a:hlinkClick>
            <a:extLst>
              <a:ext uri="{FF2B5EF4-FFF2-40B4-BE49-F238E27FC236}">
                <a16:creationId xmlns:a16="http://schemas.microsoft.com/office/drawing/2014/main" id="{E08FA80F-B4E1-4BA8-A882-F256F9D34675}"/>
              </a:ext>
            </a:extLst>
          </p:cNvPr>
          <p:cNvPicPr preferRelativeResize="0"/>
          <p:nvPr/>
        </p:nvPicPr>
        <p:blipFill rotWithShape="1">
          <a:blip r:embed="rId12">
            <a:alphaModFix/>
          </a:blip>
          <a:srcRect/>
          <a:stretch/>
        </p:blipFill>
        <p:spPr>
          <a:xfrm>
            <a:off x="433516" y="1690441"/>
            <a:ext cx="534978" cy="523220"/>
          </a:xfrm>
          <a:prstGeom prst="rect">
            <a:avLst/>
          </a:prstGeom>
          <a:noFill/>
          <a:ln>
            <a:noFill/>
          </a:ln>
          <a:effectLst>
            <a:outerShdw blurRad="50800" dist="38100" dir="5400000" algn="t" rotWithShape="0">
              <a:prstClr val="black">
                <a:alpha val="40000"/>
              </a:prstClr>
            </a:outerShdw>
          </a:effectLst>
        </p:spPr>
      </p:pic>
      <p:sp>
        <p:nvSpPr>
          <p:cNvPr id="156" name="Google Shape;350;p8">
            <a:extLst>
              <a:ext uri="{FF2B5EF4-FFF2-40B4-BE49-F238E27FC236}">
                <a16:creationId xmlns:a16="http://schemas.microsoft.com/office/drawing/2014/main" id="{9EDB51A6-DD51-43A6-BB4E-AE3B890F3E8D}"/>
              </a:ext>
            </a:extLst>
          </p:cNvPr>
          <p:cNvSpPr txBox="1"/>
          <p:nvPr/>
        </p:nvSpPr>
        <p:spPr>
          <a:xfrm>
            <a:off x="101677" y="1715841"/>
            <a:ext cx="358402"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entury Gothic"/>
                <a:cs typeface="Century Gothic"/>
                <a:sym typeface="Century Gothic"/>
              </a:rPr>
              <a:t>E</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57" name="Google Shape;357;p8">
            <a:extLst>
              <a:ext uri="{FF2B5EF4-FFF2-40B4-BE49-F238E27FC236}">
                <a16:creationId xmlns:a16="http://schemas.microsoft.com/office/drawing/2014/main" id="{8D3F57F6-FBCE-43D3-B089-3C05F51825FA}"/>
              </a:ext>
            </a:extLst>
          </p:cNvPr>
          <p:cNvSpPr/>
          <p:nvPr/>
        </p:nvSpPr>
        <p:spPr>
          <a:xfrm>
            <a:off x="4469865" y="1730068"/>
            <a:ext cx="134190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58" name="Google Shape;369;p8">
            <a:hlinkClick r:id="" action="ppaction://noaction">
              <a:snd r:embed="rId13" name="f6_0.wav"/>
            </a:hlinkClick>
            <a:extLst>
              <a:ext uri="{FF2B5EF4-FFF2-40B4-BE49-F238E27FC236}">
                <a16:creationId xmlns:a16="http://schemas.microsoft.com/office/drawing/2014/main" id="{7CCC0705-9CE5-4D6B-879F-C58BDCE1EF1A}"/>
              </a:ext>
            </a:extLst>
          </p:cNvPr>
          <p:cNvSpPr txBox="1"/>
          <p:nvPr/>
        </p:nvSpPr>
        <p:spPr>
          <a:xfrm>
            <a:off x="78063" y="679464"/>
            <a:ext cx="56302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Escucha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Qué</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verbo</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es?</a:t>
            </a:r>
            <a:endParaRPr kumimoji="0" sz="28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159" name="Google Shape;338;p8">
            <a:hlinkClick r:id="" action="ppaction://noaction">
              <a:snd r:embed="rId6" name="f6_1.wav"/>
            </a:hlinkClick>
            <a:extLst>
              <a:ext uri="{FF2B5EF4-FFF2-40B4-BE49-F238E27FC236}">
                <a16:creationId xmlns:a16="http://schemas.microsoft.com/office/drawing/2014/main" id="{E47A00C2-B0AC-41FD-8E30-05718047A195}"/>
              </a:ext>
            </a:extLst>
          </p:cNvPr>
          <p:cNvPicPr preferRelativeResize="0"/>
          <p:nvPr/>
        </p:nvPicPr>
        <p:blipFill rotWithShape="1">
          <a:blip r:embed="rId12">
            <a:alphaModFix/>
          </a:blip>
          <a:srcRect/>
          <a:stretch/>
        </p:blipFill>
        <p:spPr>
          <a:xfrm>
            <a:off x="418276" y="2292560"/>
            <a:ext cx="534978" cy="523220"/>
          </a:xfrm>
          <a:prstGeom prst="rect">
            <a:avLst/>
          </a:prstGeom>
          <a:noFill/>
          <a:ln>
            <a:noFill/>
          </a:ln>
          <a:effectLst>
            <a:outerShdw blurRad="50800" dist="38100" dir="5400000" algn="t" rotWithShape="0">
              <a:prstClr val="black">
                <a:alpha val="40000"/>
              </a:prstClr>
            </a:outerShdw>
          </a:effectLst>
        </p:spPr>
      </p:pic>
      <p:sp>
        <p:nvSpPr>
          <p:cNvPr id="160" name="Google Shape;350;p8">
            <a:extLst>
              <a:ext uri="{FF2B5EF4-FFF2-40B4-BE49-F238E27FC236}">
                <a16:creationId xmlns:a16="http://schemas.microsoft.com/office/drawing/2014/main" id="{8E2B42CC-C8C2-41EA-AF9F-AEF7FE191ACE}"/>
              </a:ext>
            </a:extLst>
          </p:cNvPr>
          <p:cNvSpPr txBox="1"/>
          <p:nvPr/>
        </p:nvSpPr>
        <p:spPr>
          <a:xfrm>
            <a:off x="86437" y="231796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1</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1" name="Google Shape;338;p8">
            <a:hlinkClick r:id="" action="ppaction://noaction">
              <a:snd r:embed="rId7" name="f6_2.wav"/>
            </a:hlinkClick>
            <a:extLst>
              <a:ext uri="{FF2B5EF4-FFF2-40B4-BE49-F238E27FC236}">
                <a16:creationId xmlns:a16="http://schemas.microsoft.com/office/drawing/2014/main" id="{65093E9A-E181-4BE4-8B53-BD606F961BA3}"/>
              </a:ext>
            </a:extLst>
          </p:cNvPr>
          <p:cNvPicPr preferRelativeResize="0"/>
          <p:nvPr/>
        </p:nvPicPr>
        <p:blipFill rotWithShape="1">
          <a:blip r:embed="rId12">
            <a:alphaModFix/>
          </a:blip>
          <a:srcRect/>
          <a:stretch/>
        </p:blipFill>
        <p:spPr>
          <a:xfrm>
            <a:off x="433516" y="2941720"/>
            <a:ext cx="534978" cy="523220"/>
          </a:xfrm>
          <a:prstGeom prst="rect">
            <a:avLst/>
          </a:prstGeom>
          <a:noFill/>
          <a:ln>
            <a:noFill/>
          </a:ln>
          <a:effectLst>
            <a:outerShdw blurRad="50800" dist="38100" dir="5400000" algn="t" rotWithShape="0">
              <a:prstClr val="black">
                <a:alpha val="40000"/>
              </a:prstClr>
            </a:outerShdw>
          </a:effectLst>
        </p:spPr>
      </p:pic>
      <p:sp>
        <p:nvSpPr>
          <p:cNvPr id="162" name="Google Shape;350;p8">
            <a:extLst>
              <a:ext uri="{FF2B5EF4-FFF2-40B4-BE49-F238E27FC236}">
                <a16:creationId xmlns:a16="http://schemas.microsoft.com/office/drawing/2014/main" id="{FEB73842-3A42-41C5-A1B0-B2B1DF6D047A}"/>
              </a:ext>
            </a:extLst>
          </p:cNvPr>
          <p:cNvSpPr txBox="1"/>
          <p:nvPr/>
        </p:nvSpPr>
        <p:spPr>
          <a:xfrm>
            <a:off x="101677" y="2967120"/>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2</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3" name="Google Shape;338;p8">
            <a:hlinkClick r:id="" action="ppaction://noaction">
              <a:snd r:embed="rId8" name="f6_3.wav"/>
            </a:hlinkClick>
            <a:extLst>
              <a:ext uri="{FF2B5EF4-FFF2-40B4-BE49-F238E27FC236}">
                <a16:creationId xmlns:a16="http://schemas.microsoft.com/office/drawing/2014/main" id="{9EB5EC2F-0339-4D32-9B54-2BEB4C51A56B}"/>
              </a:ext>
            </a:extLst>
          </p:cNvPr>
          <p:cNvPicPr preferRelativeResize="0"/>
          <p:nvPr/>
        </p:nvPicPr>
        <p:blipFill rotWithShape="1">
          <a:blip r:embed="rId12">
            <a:alphaModFix/>
          </a:blip>
          <a:srcRect/>
          <a:stretch/>
        </p:blipFill>
        <p:spPr>
          <a:xfrm>
            <a:off x="418276" y="3605041"/>
            <a:ext cx="534978" cy="523220"/>
          </a:xfrm>
          <a:prstGeom prst="rect">
            <a:avLst/>
          </a:prstGeom>
          <a:noFill/>
          <a:ln>
            <a:noFill/>
          </a:ln>
          <a:effectLst>
            <a:outerShdw blurRad="50800" dist="38100" dir="5400000" algn="t" rotWithShape="0">
              <a:prstClr val="black">
                <a:alpha val="40000"/>
              </a:prstClr>
            </a:outerShdw>
          </a:effectLst>
        </p:spPr>
      </p:pic>
      <p:sp>
        <p:nvSpPr>
          <p:cNvPr id="164" name="Google Shape;350;p8">
            <a:extLst>
              <a:ext uri="{FF2B5EF4-FFF2-40B4-BE49-F238E27FC236}">
                <a16:creationId xmlns:a16="http://schemas.microsoft.com/office/drawing/2014/main" id="{DCFE0F37-670C-4FD5-B52C-4DAC8885C249}"/>
              </a:ext>
            </a:extLst>
          </p:cNvPr>
          <p:cNvSpPr txBox="1"/>
          <p:nvPr/>
        </p:nvSpPr>
        <p:spPr>
          <a:xfrm>
            <a:off x="86437" y="3630441"/>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3</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5" name="Google Shape;338;p8">
            <a:hlinkClick r:id="" action="ppaction://noaction">
              <a:snd r:embed="rId9" name="f6_4.wav"/>
            </a:hlinkClick>
            <a:extLst>
              <a:ext uri="{FF2B5EF4-FFF2-40B4-BE49-F238E27FC236}">
                <a16:creationId xmlns:a16="http://schemas.microsoft.com/office/drawing/2014/main" id="{C9BE47B5-8595-42D3-B8BA-D15E03B5A9FA}"/>
              </a:ext>
            </a:extLst>
          </p:cNvPr>
          <p:cNvPicPr preferRelativeResize="0"/>
          <p:nvPr/>
        </p:nvPicPr>
        <p:blipFill rotWithShape="1">
          <a:blip r:embed="rId12">
            <a:alphaModFix/>
          </a:blip>
          <a:srcRect/>
          <a:stretch/>
        </p:blipFill>
        <p:spPr>
          <a:xfrm>
            <a:off x="418276" y="4265027"/>
            <a:ext cx="534978" cy="523220"/>
          </a:xfrm>
          <a:prstGeom prst="rect">
            <a:avLst/>
          </a:prstGeom>
          <a:noFill/>
          <a:ln>
            <a:noFill/>
          </a:ln>
          <a:effectLst>
            <a:outerShdw blurRad="50800" dist="38100" dir="5400000" algn="t" rotWithShape="0">
              <a:prstClr val="black">
                <a:alpha val="40000"/>
              </a:prstClr>
            </a:outerShdw>
          </a:effectLst>
        </p:spPr>
      </p:pic>
      <p:sp>
        <p:nvSpPr>
          <p:cNvPr id="166" name="Google Shape;350;p8">
            <a:extLst>
              <a:ext uri="{FF2B5EF4-FFF2-40B4-BE49-F238E27FC236}">
                <a16:creationId xmlns:a16="http://schemas.microsoft.com/office/drawing/2014/main" id="{1151E009-15F4-408E-B1AC-02CDA1BB5605}"/>
              </a:ext>
            </a:extLst>
          </p:cNvPr>
          <p:cNvSpPr txBox="1"/>
          <p:nvPr/>
        </p:nvSpPr>
        <p:spPr>
          <a:xfrm>
            <a:off x="86437" y="4290427"/>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4</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pic>
        <p:nvPicPr>
          <p:cNvPr id="167" name="Google Shape;338;p8">
            <a:hlinkClick r:id="" action="ppaction://noaction">
              <a:snd r:embed="rId10" name="f6_5.wav"/>
            </a:hlinkClick>
            <a:extLst>
              <a:ext uri="{FF2B5EF4-FFF2-40B4-BE49-F238E27FC236}">
                <a16:creationId xmlns:a16="http://schemas.microsoft.com/office/drawing/2014/main" id="{9FE98632-C84C-448D-9712-E7C79754F061}"/>
              </a:ext>
            </a:extLst>
          </p:cNvPr>
          <p:cNvPicPr preferRelativeResize="0"/>
          <p:nvPr/>
        </p:nvPicPr>
        <p:blipFill rotWithShape="1">
          <a:blip r:embed="rId12">
            <a:alphaModFix/>
          </a:blip>
          <a:srcRect/>
          <a:stretch/>
        </p:blipFill>
        <p:spPr>
          <a:xfrm>
            <a:off x="427890" y="4925013"/>
            <a:ext cx="534978" cy="523220"/>
          </a:xfrm>
          <a:prstGeom prst="rect">
            <a:avLst/>
          </a:prstGeom>
          <a:noFill/>
          <a:ln>
            <a:noFill/>
          </a:ln>
          <a:effectLst>
            <a:outerShdw blurRad="50800" dist="38100" dir="5400000" algn="t" rotWithShape="0">
              <a:prstClr val="black">
                <a:alpha val="40000"/>
              </a:prstClr>
            </a:outerShdw>
          </a:effectLst>
        </p:spPr>
      </p:pic>
      <p:sp>
        <p:nvSpPr>
          <p:cNvPr id="168" name="Google Shape;350;p8">
            <a:extLst>
              <a:ext uri="{FF2B5EF4-FFF2-40B4-BE49-F238E27FC236}">
                <a16:creationId xmlns:a16="http://schemas.microsoft.com/office/drawing/2014/main" id="{0A279D45-5600-44E2-A0A6-6A33047823A3}"/>
              </a:ext>
            </a:extLst>
          </p:cNvPr>
          <p:cNvSpPr txBox="1"/>
          <p:nvPr/>
        </p:nvSpPr>
        <p:spPr>
          <a:xfrm>
            <a:off x="96051" y="4950413"/>
            <a:ext cx="35840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Calibri"/>
                <a:cs typeface="Calibri"/>
                <a:sym typeface="Century Gothic"/>
              </a:rPr>
              <a:t>5</a:t>
            </a:r>
            <a:endParaRPr kumimoji="0" sz="2400" b="0" i="0" u="none" strike="noStrike" kern="0" cap="none" spc="0" normalizeH="0" baseline="0" noProof="0" dirty="0">
              <a:ln>
                <a:noFill/>
              </a:ln>
              <a:solidFill>
                <a:srgbClr val="000000"/>
              </a:solidFill>
              <a:effectLst/>
              <a:uLnTx/>
              <a:uFillTx/>
              <a:latin typeface="Century Gothic" panose="020B0502020202020204" pitchFamily="34" charset="0"/>
              <a:ea typeface="Calibri"/>
              <a:cs typeface="Calibri"/>
              <a:sym typeface="Calibri"/>
            </a:endParaRPr>
          </a:p>
        </p:txBody>
      </p:sp>
      <p:sp>
        <p:nvSpPr>
          <p:cNvPr id="169" name="Google Shape;357;p8">
            <a:extLst>
              <a:ext uri="{FF2B5EF4-FFF2-40B4-BE49-F238E27FC236}">
                <a16:creationId xmlns:a16="http://schemas.microsoft.com/office/drawing/2014/main" id="{A70B9834-A9D0-4665-8029-EEFFC5CA9C95}"/>
              </a:ext>
            </a:extLst>
          </p:cNvPr>
          <p:cNvSpPr/>
          <p:nvPr/>
        </p:nvSpPr>
        <p:spPr>
          <a:xfrm>
            <a:off x="2664416" y="2345802"/>
            <a:ext cx="1747258"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2" name="Google Shape;357;p8">
            <a:extLst>
              <a:ext uri="{FF2B5EF4-FFF2-40B4-BE49-F238E27FC236}">
                <a16:creationId xmlns:a16="http://schemas.microsoft.com/office/drawing/2014/main" id="{106C553B-F3B3-4AEA-927C-AD67893A75B2}"/>
              </a:ext>
            </a:extLst>
          </p:cNvPr>
          <p:cNvSpPr/>
          <p:nvPr/>
        </p:nvSpPr>
        <p:spPr>
          <a:xfrm>
            <a:off x="2756356" y="2971134"/>
            <a:ext cx="1492377"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4" name="Google Shape;357;p8">
            <a:extLst>
              <a:ext uri="{FF2B5EF4-FFF2-40B4-BE49-F238E27FC236}">
                <a16:creationId xmlns:a16="http://schemas.microsoft.com/office/drawing/2014/main" id="{E9D8CF4E-49F6-40ED-988F-C2EA560B2664}"/>
              </a:ext>
            </a:extLst>
          </p:cNvPr>
          <p:cNvSpPr/>
          <p:nvPr/>
        </p:nvSpPr>
        <p:spPr>
          <a:xfrm>
            <a:off x="2462703" y="3667950"/>
            <a:ext cx="178603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76" name="Google Shape;357;p8">
            <a:extLst>
              <a:ext uri="{FF2B5EF4-FFF2-40B4-BE49-F238E27FC236}">
                <a16:creationId xmlns:a16="http://schemas.microsoft.com/office/drawing/2014/main" id="{731EE445-8C5C-465D-97F7-E8380630A340}"/>
              </a:ext>
            </a:extLst>
          </p:cNvPr>
          <p:cNvSpPr/>
          <p:nvPr/>
        </p:nvSpPr>
        <p:spPr>
          <a:xfrm>
            <a:off x="4409753" y="4298699"/>
            <a:ext cx="1488835"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78" name="Google Shape;357;p8">
            <a:extLst>
              <a:ext uri="{FF2B5EF4-FFF2-40B4-BE49-F238E27FC236}">
                <a16:creationId xmlns:a16="http://schemas.microsoft.com/office/drawing/2014/main" id="{EE84DC1B-1774-49B4-BBAB-BD638D3B7CF3}"/>
              </a:ext>
            </a:extLst>
          </p:cNvPr>
          <p:cNvSpPr/>
          <p:nvPr/>
        </p:nvSpPr>
        <p:spPr>
          <a:xfrm>
            <a:off x="1067807" y="4969914"/>
            <a:ext cx="1688550" cy="422622"/>
          </a:xfrm>
          <a:prstGeom prst="roundRect">
            <a:avLst>
              <a:gd name="adj" fmla="val 16667"/>
            </a:avLst>
          </a:prstGeom>
          <a:noFill/>
          <a:ln w="57150"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10" name="TextBox 209">
            <a:extLst>
              <a:ext uri="{FF2B5EF4-FFF2-40B4-BE49-F238E27FC236}">
                <a16:creationId xmlns:a16="http://schemas.microsoft.com/office/drawing/2014/main" id="{5EC00F48-714D-44A4-988E-A1AD24F209FC}"/>
              </a:ext>
            </a:extLst>
          </p:cNvPr>
          <p:cNvSpPr txBox="1"/>
          <p:nvPr/>
        </p:nvSpPr>
        <p:spPr>
          <a:xfrm>
            <a:off x="6220697" y="148689"/>
            <a:ext cx="426275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Escucha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otra</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vez</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Google Shape;369;p8">
            <a:extLst>
              <a:ext uri="{FF2B5EF4-FFF2-40B4-BE49-F238E27FC236}">
                <a16:creationId xmlns:a16="http://schemas.microsoft.com/office/drawing/2014/main" id="{C2AAA899-DEC8-4111-875C-5AF8EAFF245D}"/>
              </a:ext>
            </a:extLst>
          </p:cNvPr>
          <p:cNvSpPr txBox="1"/>
          <p:nvPr/>
        </p:nvSpPr>
        <p:spPr>
          <a:xfrm>
            <a:off x="62373" y="1122158"/>
            <a:ext cx="615279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¿Es una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frase</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positiva</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o </a:t>
            </a:r>
            <a:r>
              <a:rPr kumimoji="0" lang="en-GB" sz="2000" b="0" i="0" u="none" strike="noStrike" kern="0" cap="none" spc="0" normalizeH="0" baseline="0" noProof="0" dirty="0" err="1">
                <a:ln>
                  <a:noFill/>
                </a:ln>
                <a:solidFill>
                  <a:srgbClr val="002060"/>
                </a:solidFill>
                <a:effectLst/>
                <a:uLnTx/>
                <a:uFillTx/>
                <a:latin typeface="Century Gothic"/>
                <a:ea typeface="+mn-ea"/>
                <a:cs typeface="Arial"/>
                <a:sym typeface="Century Gothic"/>
              </a:rPr>
              <a:t>negativa</a:t>
            </a:r>
            <a:r>
              <a:rPr kumimoji="0" lang="en-GB" sz="2000" b="0" i="0" u="none" strike="noStrike" kern="0" cap="none" spc="0" normalizeH="0" baseline="0" noProof="0" dirty="0">
                <a:ln>
                  <a:noFill/>
                </a:ln>
                <a:solidFill>
                  <a:srgbClr val="002060"/>
                </a:solidFill>
                <a:effectLst/>
                <a:uLnTx/>
                <a:uFillTx/>
                <a:latin typeface="Century Gothic"/>
                <a:ea typeface="+mn-ea"/>
                <a:cs typeface="Arial"/>
                <a:sym typeface="Century Gothic"/>
              </a:rPr>
              <a:t>? Escribe P o N.</a:t>
            </a:r>
            <a:endParaRPr kumimoji="0" sz="2000" b="1"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34" name="Google Shape;339;p8">
            <a:extLst>
              <a:ext uri="{FF2B5EF4-FFF2-40B4-BE49-F238E27FC236}">
                <a16:creationId xmlns:a16="http://schemas.microsoft.com/office/drawing/2014/main" id="{73E27D9D-133B-4CE9-AA24-8BA9E481F30D}"/>
              </a:ext>
            </a:extLst>
          </p:cNvPr>
          <p:cNvGraphicFramePr/>
          <p:nvPr/>
        </p:nvGraphicFramePr>
        <p:xfrm>
          <a:off x="284988" y="5697619"/>
          <a:ext cx="5561904" cy="914420"/>
        </p:xfrm>
        <a:graphic>
          <a:graphicData uri="http://schemas.openxmlformats.org/drawingml/2006/table">
            <a:tbl>
              <a:tblPr firstRow="1" bandRow="1">
                <a:noFill/>
              </a:tblPr>
              <a:tblGrid>
                <a:gridCol w="926984">
                  <a:extLst>
                    <a:ext uri="{9D8B030D-6E8A-4147-A177-3AD203B41FA5}">
                      <a16:colId xmlns:a16="http://schemas.microsoft.com/office/drawing/2014/main" val="20000"/>
                    </a:ext>
                  </a:extLst>
                </a:gridCol>
                <a:gridCol w="926984">
                  <a:extLst>
                    <a:ext uri="{9D8B030D-6E8A-4147-A177-3AD203B41FA5}">
                      <a16:colId xmlns:a16="http://schemas.microsoft.com/office/drawing/2014/main" val="20001"/>
                    </a:ext>
                  </a:extLst>
                </a:gridCol>
                <a:gridCol w="926984">
                  <a:extLst>
                    <a:ext uri="{9D8B030D-6E8A-4147-A177-3AD203B41FA5}">
                      <a16:colId xmlns:a16="http://schemas.microsoft.com/office/drawing/2014/main" val="20002"/>
                    </a:ext>
                  </a:extLst>
                </a:gridCol>
                <a:gridCol w="926984">
                  <a:extLst>
                    <a:ext uri="{9D8B030D-6E8A-4147-A177-3AD203B41FA5}">
                      <a16:colId xmlns:a16="http://schemas.microsoft.com/office/drawing/2014/main" val="1598565276"/>
                    </a:ext>
                  </a:extLst>
                </a:gridCol>
                <a:gridCol w="926984">
                  <a:extLst>
                    <a:ext uri="{9D8B030D-6E8A-4147-A177-3AD203B41FA5}">
                      <a16:colId xmlns:a16="http://schemas.microsoft.com/office/drawing/2014/main" val="663260713"/>
                    </a:ext>
                  </a:extLst>
                </a:gridCol>
                <a:gridCol w="926984">
                  <a:extLst>
                    <a:ext uri="{9D8B030D-6E8A-4147-A177-3AD203B41FA5}">
                      <a16:colId xmlns:a16="http://schemas.microsoft.com/office/drawing/2014/main" val="3358560260"/>
                    </a:ext>
                  </a:extLst>
                </a:gridCol>
              </a:tblGrid>
              <a:tr h="457210">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E</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1</a:t>
                      </a:r>
                      <a:endParaRPr sz="2400" b="1"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2</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3</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4</a:t>
                      </a:r>
                    </a:p>
                  </a:txBody>
                  <a:tcPr marL="91450" marR="91450" marT="45725" marB="45725"/>
                </a:tc>
                <a:tc>
                  <a:txBody>
                    <a:bodyPr/>
                    <a:lstStyle/>
                    <a:p>
                      <a:pPr marL="0" marR="0" lvl="0" indent="0" algn="ctr" rtl="0">
                        <a:spcBef>
                          <a:spcPts val="0"/>
                        </a:spcBef>
                        <a:spcAft>
                          <a:spcPts val="0"/>
                        </a:spcAft>
                        <a:buNone/>
                      </a:pPr>
                      <a:r>
                        <a:rPr lang="en-GB" sz="2400" b="1" dirty="0">
                          <a:solidFill>
                            <a:srgbClr val="002060"/>
                          </a:solidFill>
                          <a:latin typeface="Century Gothic"/>
                          <a:ea typeface="Century Gothic"/>
                          <a:cs typeface="Century Gothic"/>
                          <a:sym typeface="Century Gothic"/>
                        </a:rPr>
                        <a:t>5</a:t>
                      </a:r>
                    </a:p>
                  </a:txBody>
                  <a:tcPr marL="91450" marR="91450" marT="45725" marB="45725"/>
                </a:tc>
                <a:extLst>
                  <a:ext uri="{0D108BD9-81ED-4DB2-BD59-A6C34878D82A}">
                    <a16:rowId xmlns:a16="http://schemas.microsoft.com/office/drawing/2014/main" val="10000"/>
                  </a:ext>
                </a:extLst>
              </a:tr>
              <a:tr h="457210">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tc>
                  <a:txBody>
                    <a:bodyPr/>
                    <a:lstStyle/>
                    <a:p>
                      <a:pPr marL="0" marR="0" lvl="0" indent="0" algn="ctr" rtl="0">
                        <a:spcBef>
                          <a:spcPts val="0"/>
                        </a:spcBef>
                        <a:spcAft>
                          <a:spcPts val="0"/>
                        </a:spcAft>
                        <a:buNone/>
                      </a:pPr>
                      <a:endParaRPr lang="en-GB" sz="2400" dirty="0">
                        <a:solidFill>
                          <a:srgbClr val="002060"/>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3986045077"/>
                  </a:ext>
                </a:extLst>
              </a:tr>
            </a:tbl>
          </a:graphicData>
        </a:graphic>
      </p:graphicFrame>
      <p:sp>
        <p:nvSpPr>
          <p:cNvPr id="4" name="TextBox 3">
            <a:extLst>
              <a:ext uri="{FF2B5EF4-FFF2-40B4-BE49-F238E27FC236}">
                <a16:creationId xmlns:a16="http://schemas.microsoft.com/office/drawing/2014/main" id="{68A9C0EE-F0DA-4312-85CD-11AA01C8B9BA}"/>
              </a:ext>
            </a:extLst>
          </p:cNvPr>
          <p:cNvSpPr txBox="1"/>
          <p:nvPr/>
        </p:nvSpPr>
        <p:spPr>
          <a:xfrm>
            <a:off x="550947" y="6075985"/>
            <a:ext cx="487634" cy="584775"/>
          </a:xfrm>
          <a:prstGeom prst="rect">
            <a:avLst/>
          </a:prstGeom>
          <a:noFill/>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136" name="TextBox 135">
            <a:extLst>
              <a:ext uri="{FF2B5EF4-FFF2-40B4-BE49-F238E27FC236}">
                <a16:creationId xmlns:a16="http://schemas.microsoft.com/office/drawing/2014/main" id="{7C103ECA-47AD-4164-A5EC-9C45A42A62EB}"/>
              </a:ext>
            </a:extLst>
          </p:cNvPr>
          <p:cNvSpPr txBox="1"/>
          <p:nvPr/>
        </p:nvSpPr>
        <p:spPr>
          <a:xfrm>
            <a:off x="1544741" y="6094003"/>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39" name="TextBox 138">
            <a:extLst>
              <a:ext uri="{FF2B5EF4-FFF2-40B4-BE49-F238E27FC236}">
                <a16:creationId xmlns:a16="http://schemas.microsoft.com/office/drawing/2014/main" id="{24BC9AFA-508A-4004-9E49-0DEA7276C7BB}"/>
              </a:ext>
            </a:extLst>
          </p:cNvPr>
          <p:cNvSpPr txBox="1"/>
          <p:nvPr/>
        </p:nvSpPr>
        <p:spPr>
          <a:xfrm>
            <a:off x="2507380" y="6083944"/>
            <a:ext cx="4138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40" name="TextBox 139">
            <a:extLst>
              <a:ext uri="{FF2B5EF4-FFF2-40B4-BE49-F238E27FC236}">
                <a16:creationId xmlns:a16="http://schemas.microsoft.com/office/drawing/2014/main" id="{BF1D3660-AB47-4583-879C-D93125A2CD0E}"/>
              </a:ext>
            </a:extLst>
          </p:cNvPr>
          <p:cNvSpPr txBox="1"/>
          <p:nvPr/>
        </p:nvSpPr>
        <p:spPr>
          <a:xfrm>
            <a:off x="3349799" y="6112490"/>
            <a:ext cx="48763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143" name="TextBox 142">
            <a:extLst>
              <a:ext uri="{FF2B5EF4-FFF2-40B4-BE49-F238E27FC236}">
                <a16:creationId xmlns:a16="http://schemas.microsoft.com/office/drawing/2014/main" id="{21083DA5-AC36-41D0-941D-7CA623DFC070}"/>
              </a:ext>
            </a:extLst>
          </p:cNvPr>
          <p:cNvSpPr txBox="1"/>
          <p:nvPr/>
        </p:nvSpPr>
        <p:spPr>
          <a:xfrm>
            <a:off x="4248733" y="6094002"/>
            <a:ext cx="9094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a:t>
            </a:r>
          </a:p>
        </p:txBody>
      </p:sp>
      <p:sp>
        <p:nvSpPr>
          <p:cNvPr id="144" name="TextBox 143">
            <a:extLst>
              <a:ext uri="{FF2B5EF4-FFF2-40B4-BE49-F238E27FC236}">
                <a16:creationId xmlns:a16="http://schemas.microsoft.com/office/drawing/2014/main" id="{8B18AD90-0A12-4827-BB7F-417352431846}"/>
              </a:ext>
            </a:extLst>
          </p:cNvPr>
          <p:cNvSpPr txBox="1"/>
          <p:nvPr/>
        </p:nvSpPr>
        <p:spPr>
          <a:xfrm>
            <a:off x="5204805" y="6096751"/>
            <a:ext cx="6357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N</a:t>
            </a:r>
          </a:p>
        </p:txBody>
      </p:sp>
      <p:sp>
        <p:nvSpPr>
          <p:cNvPr id="75" name="Google Shape;167;p2">
            <a:extLst>
              <a:ext uri="{FF2B5EF4-FFF2-40B4-BE49-F238E27FC236}">
                <a16:creationId xmlns:a16="http://schemas.microsoft.com/office/drawing/2014/main" id="{442063F8-42D3-4061-9CBD-D9910AD0652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76" name="Google Shape;325;p7">
            <a:extLst>
              <a:ext uri="{FF2B5EF4-FFF2-40B4-BE49-F238E27FC236}">
                <a16:creationId xmlns:a16="http://schemas.microsoft.com/office/drawing/2014/main" id="{176D6C36-5ADF-4FA6-ABCB-10BAE6C2DEFD}"/>
              </a:ext>
            </a:extLst>
          </p:cNvPr>
          <p:cNvSpPr txBox="1"/>
          <p:nvPr/>
        </p:nvSpPr>
        <p:spPr>
          <a:xfrm>
            <a:off x="6794267" y="3054579"/>
            <a:ext cx="54341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clean</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house</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on</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Sundays</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77" name="Google Shape;325;p7">
            <a:extLst>
              <a:ext uri="{FF2B5EF4-FFF2-40B4-BE49-F238E27FC236}">
                <a16:creationId xmlns:a16="http://schemas.microsoft.com/office/drawing/2014/main" id="{222DFDC6-6766-4933-BD9A-C908C6CF75F5}"/>
              </a:ext>
            </a:extLst>
          </p:cNvPr>
          <p:cNvSpPr txBox="1"/>
          <p:nvPr/>
        </p:nvSpPr>
        <p:spPr>
          <a:xfrm>
            <a:off x="6809925" y="3871351"/>
            <a:ext cx="5434190"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They</a:t>
            </a:r>
            <a:r>
              <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also</a:t>
            </a:r>
            <a:r>
              <a:rPr kumimoji="0" lang="es-AR" sz="2400" b="1" i="0" u="none" strike="noStrike" kern="1200" cap="none" spc="0" normalizeH="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noProof="0" dirty="0" err="1">
                <a:ln>
                  <a:noFill/>
                </a:ln>
                <a:solidFill>
                  <a:srgbClr val="92D050"/>
                </a:solidFill>
                <a:effectLst/>
                <a:uLnTx/>
                <a:uFillTx/>
                <a:latin typeface="Segoe Print" panose="02000600000000000000" pitchFamily="2" charset="0"/>
                <a:ea typeface="Century Gothic"/>
                <a:cs typeface="Century Gothic"/>
                <a:sym typeface="Century Gothic"/>
              </a:rPr>
              <a:t>help</a:t>
            </a:r>
            <a:r>
              <a:rPr kumimoji="0" lang="es-AR" sz="2400" b="1" i="0" u="none" strike="noStrike" kern="1200" cap="none" spc="0" normalizeH="0" noProof="0" dirty="0">
                <a:ln>
                  <a:noFill/>
                </a:ln>
                <a:solidFill>
                  <a:srgbClr val="92D050"/>
                </a:solidFill>
                <a:effectLst/>
                <a:uLnTx/>
                <a:uFillTx/>
                <a:latin typeface="Segoe Print" panose="02000600000000000000" pitchFamily="2" charset="0"/>
                <a:ea typeface="Century Gothic"/>
                <a:cs typeface="Century Gothic"/>
                <a:sym typeface="Century Gothic"/>
              </a:rPr>
              <a:t> in </a:t>
            </a:r>
            <a:r>
              <a:rPr kumimoji="0" lang="es-AR" sz="2400" b="1" i="0" u="none" strike="noStrike" kern="1200" cap="none" spc="0" normalizeH="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sz="2400" b="1" i="0" u="none" strike="noStrike" kern="1200" cap="none" spc="0" normalizeH="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sz="2400" b="1" i="0" u="none" strike="noStrike" kern="1200" cap="none" spc="0" normalizeH="0" noProof="0" dirty="0" err="1">
                <a:ln>
                  <a:noFill/>
                </a:ln>
                <a:solidFill>
                  <a:srgbClr val="92D050"/>
                </a:solidFill>
                <a:effectLst/>
                <a:uLnTx/>
                <a:uFillTx/>
                <a:latin typeface="Segoe Print" panose="02000600000000000000" pitchFamily="2" charset="0"/>
                <a:ea typeface="Century Gothic"/>
                <a:cs typeface="Century Gothic"/>
                <a:sym typeface="Century Gothic"/>
              </a:rPr>
              <a:t>kitchen</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78" name="Google Shape;325;p7">
            <a:extLst>
              <a:ext uri="{FF2B5EF4-FFF2-40B4-BE49-F238E27FC236}">
                <a16:creationId xmlns:a16="http://schemas.microsoft.com/office/drawing/2014/main" id="{7B005BAC-ECAA-47FE-BB2B-B2BC6833D3FA}"/>
              </a:ext>
            </a:extLst>
          </p:cNvPr>
          <p:cNvSpPr txBox="1"/>
          <p:nvPr/>
        </p:nvSpPr>
        <p:spPr>
          <a:xfrm>
            <a:off x="6763063" y="4677966"/>
            <a:ext cx="5845057"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S/he </a:t>
            </a:r>
            <a:r>
              <a:rPr kumimoji="0" lang="es-AR"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doesn’t</a:t>
            </a: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learn</a:t>
            </a: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about</a:t>
            </a: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a:t>
            </a:r>
            <a:r>
              <a:rPr kumimoji="0" lang="es-AR"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the</a:t>
            </a: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 culture of </a:t>
            </a:r>
            <a:r>
              <a:rPr kumimoji="0" lang="es-AR" b="1" i="0" u="none" strike="noStrike" kern="1200" cap="none" spc="0" normalizeH="0" baseline="0" noProof="0" dirty="0" err="1">
                <a:ln>
                  <a:noFill/>
                </a:ln>
                <a:solidFill>
                  <a:srgbClr val="92D050"/>
                </a:solidFill>
                <a:effectLst/>
                <a:uLnTx/>
                <a:uFillTx/>
                <a:latin typeface="Segoe Print" panose="02000600000000000000" pitchFamily="2" charset="0"/>
                <a:ea typeface="Century Gothic"/>
                <a:cs typeface="Century Gothic"/>
                <a:sym typeface="Century Gothic"/>
              </a:rPr>
              <a:t>Ec</a:t>
            </a:r>
            <a:r>
              <a:rPr kumimoji="0" lang="es-AR"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rPr>
              <a:t>...</a:t>
            </a:r>
          </a:p>
        </p:txBody>
      </p:sp>
      <p:sp>
        <p:nvSpPr>
          <p:cNvPr id="79" name="Google Shape;325;p7">
            <a:extLst>
              <a:ext uri="{FF2B5EF4-FFF2-40B4-BE49-F238E27FC236}">
                <a16:creationId xmlns:a16="http://schemas.microsoft.com/office/drawing/2014/main" id="{D25FC697-2ACF-48FA-B5D4-08811DE2B972}"/>
              </a:ext>
            </a:extLst>
          </p:cNvPr>
          <p:cNvSpPr txBox="1"/>
          <p:nvPr/>
        </p:nvSpPr>
        <p:spPr>
          <a:xfrm>
            <a:off x="6809925" y="5519747"/>
            <a:ext cx="584505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400" b="1" dirty="0">
                <a:solidFill>
                  <a:srgbClr val="92D050"/>
                </a:solidFill>
                <a:latin typeface="Segoe Print" panose="02000600000000000000" pitchFamily="2" charset="0"/>
                <a:ea typeface="Century Gothic"/>
                <a:cs typeface="Century Gothic"/>
                <a:sym typeface="Century Gothic"/>
              </a:rPr>
              <a:t>I </a:t>
            </a:r>
            <a:r>
              <a:rPr lang="es-AR" sz="2400" b="1" dirty="0" err="1">
                <a:solidFill>
                  <a:srgbClr val="92D050"/>
                </a:solidFill>
                <a:latin typeface="Segoe Print" panose="02000600000000000000" pitchFamily="2" charset="0"/>
                <a:ea typeface="Century Gothic"/>
                <a:cs typeface="Century Gothic"/>
                <a:sym typeface="Century Gothic"/>
              </a:rPr>
              <a:t>read</a:t>
            </a:r>
            <a:r>
              <a:rPr lang="es-AR" sz="2400" b="1" dirty="0">
                <a:solidFill>
                  <a:srgbClr val="92D050"/>
                </a:solidFill>
                <a:latin typeface="Segoe Print" panose="02000600000000000000" pitchFamily="2" charset="0"/>
                <a:ea typeface="Century Gothic"/>
                <a:cs typeface="Century Gothic"/>
                <a:sym typeface="Century Gothic"/>
              </a:rPr>
              <a:t> a </a:t>
            </a:r>
            <a:r>
              <a:rPr lang="es-AR" sz="2400" b="1" dirty="0" err="1">
                <a:solidFill>
                  <a:srgbClr val="92D050"/>
                </a:solidFill>
                <a:latin typeface="Segoe Print" panose="02000600000000000000" pitchFamily="2" charset="0"/>
                <a:ea typeface="Century Gothic"/>
                <a:cs typeface="Century Gothic"/>
                <a:sym typeface="Century Gothic"/>
              </a:rPr>
              <a:t>text</a:t>
            </a:r>
            <a:r>
              <a:rPr lang="es-AR" sz="2400" b="1" dirty="0">
                <a:solidFill>
                  <a:srgbClr val="92D050"/>
                </a:solidFill>
                <a:latin typeface="Segoe Print" panose="02000600000000000000" pitchFamily="2" charset="0"/>
                <a:ea typeface="Century Gothic"/>
                <a:cs typeface="Century Gothic"/>
                <a:sym typeface="Century Gothic"/>
              </a:rPr>
              <a:t> in </a:t>
            </a:r>
            <a:r>
              <a:rPr lang="es-AR" sz="2400" b="1" dirty="0" err="1">
                <a:solidFill>
                  <a:srgbClr val="92D050"/>
                </a:solidFill>
                <a:latin typeface="Segoe Print" panose="02000600000000000000" pitchFamily="2" charset="0"/>
                <a:ea typeface="Century Gothic"/>
                <a:cs typeface="Century Gothic"/>
                <a:sym typeface="Century Gothic"/>
              </a:rPr>
              <a:t>Spanish</a:t>
            </a:r>
            <a:r>
              <a:rPr lang="es-AR" sz="2400" b="1" dirty="0">
                <a:solidFill>
                  <a:srgbClr val="92D050"/>
                </a:solidFill>
                <a:latin typeface="Segoe Print" panose="02000600000000000000" pitchFamily="2" charset="0"/>
                <a:ea typeface="Century Gothic"/>
                <a:cs typeface="Century Gothic"/>
                <a:sym typeface="Century Gothic"/>
              </a:rPr>
              <a:t>.</a:t>
            </a:r>
            <a:endParaRPr kumimoji="0" lang="es-AR" sz="24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
        <p:nvSpPr>
          <p:cNvPr id="80" name="Google Shape;325;p7">
            <a:extLst>
              <a:ext uri="{FF2B5EF4-FFF2-40B4-BE49-F238E27FC236}">
                <a16:creationId xmlns:a16="http://schemas.microsoft.com/office/drawing/2014/main" id="{7118454F-A7B1-4D03-9E70-5F047CF542B4}"/>
              </a:ext>
            </a:extLst>
          </p:cNvPr>
          <p:cNvSpPr txBox="1"/>
          <p:nvPr/>
        </p:nvSpPr>
        <p:spPr>
          <a:xfrm>
            <a:off x="6817550" y="6268463"/>
            <a:ext cx="584505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2000" b="1" dirty="0" err="1">
                <a:solidFill>
                  <a:srgbClr val="92D050"/>
                </a:solidFill>
                <a:latin typeface="Segoe Print" panose="02000600000000000000" pitchFamily="2" charset="0"/>
                <a:ea typeface="Century Gothic"/>
                <a:cs typeface="Century Gothic"/>
                <a:sym typeface="Century Gothic"/>
              </a:rPr>
              <a:t>They</a:t>
            </a:r>
            <a:r>
              <a:rPr lang="es-AR" sz="2000" b="1" dirty="0">
                <a:solidFill>
                  <a:srgbClr val="92D050"/>
                </a:solidFill>
                <a:latin typeface="Segoe Print" panose="02000600000000000000" pitchFamily="2" charset="0"/>
                <a:ea typeface="Century Gothic"/>
                <a:cs typeface="Century Gothic"/>
                <a:sym typeface="Century Gothic"/>
              </a:rPr>
              <a:t> </a:t>
            </a:r>
            <a:r>
              <a:rPr lang="es-AR" sz="2000" b="1" dirty="0" err="1">
                <a:solidFill>
                  <a:srgbClr val="92D050"/>
                </a:solidFill>
                <a:latin typeface="Segoe Print" panose="02000600000000000000" pitchFamily="2" charset="0"/>
                <a:ea typeface="Century Gothic"/>
                <a:cs typeface="Century Gothic"/>
                <a:sym typeface="Century Gothic"/>
              </a:rPr>
              <a:t>don’t</a:t>
            </a:r>
            <a:r>
              <a:rPr lang="es-AR" sz="2000" b="1" dirty="0">
                <a:solidFill>
                  <a:srgbClr val="92D050"/>
                </a:solidFill>
                <a:latin typeface="Segoe Print" panose="02000600000000000000" pitchFamily="2" charset="0"/>
                <a:ea typeface="Century Gothic"/>
                <a:cs typeface="Century Gothic"/>
                <a:sym typeface="Century Gothic"/>
              </a:rPr>
              <a:t> dance </a:t>
            </a:r>
            <a:r>
              <a:rPr lang="es-AR" sz="2000" b="1" dirty="0" err="1">
                <a:solidFill>
                  <a:srgbClr val="92D050"/>
                </a:solidFill>
                <a:latin typeface="Segoe Print" panose="02000600000000000000" pitchFamily="2" charset="0"/>
                <a:ea typeface="Century Gothic"/>
                <a:cs typeface="Century Gothic"/>
                <a:sym typeface="Century Gothic"/>
              </a:rPr>
              <a:t>outside</a:t>
            </a:r>
            <a:r>
              <a:rPr lang="es-AR" sz="2000" b="1" dirty="0">
                <a:solidFill>
                  <a:srgbClr val="92D050"/>
                </a:solidFill>
                <a:latin typeface="Segoe Print" panose="02000600000000000000" pitchFamily="2" charset="0"/>
                <a:ea typeface="Century Gothic"/>
                <a:cs typeface="Century Gothic"/>
                <a:sym typeface="Century Gothic"/>
              </a:rPr>
              <a:t> in </a:t>
            </a:r>
            <a:r>
              <a:rPr lang="es-AR" sz="2000" b="1" dirty="0" err="1">
                <a:solidFill>
                  <a:srgbClr val="92D050"/>
                </a:solidFill>
                <a:latin typeface="Segoe Print" panose="02000600000000000000" pitchFamily="2" charset="0"/>
                <a:ea typeface="Century Gothic"/>
                <a:cs typeface="Century Gothic"/>
                <a:sym typeface="Century Gothic"/>
              </a:rPr>
              <a:t>the</a:t>
            </a:r>
            <a:r>
              <a:rPr lang="es-AR" sz="2000" b="1" dirty="0">
                <a:solidFill>
                  <a:srgbClr val="92D050"/>
                </a:solidFill>
                <a:latin typeface="Segoe Print" panose="02000600000000000000" pitchFamily="2" charset="0"/>
                <a:ea typeface="Century Gothic"/>
                <a:cs typeface="Century Gothic"/>
                <a:sym typeface="Century Gothic"/>
              </a:rPr>
              <a:t> </a:t>
            </a:r>
            <a:r>
              <a:rPr lang="es-AR" sz="2000" b="1" dirty="0" err="1">
                <a:solidFill>
                  <a:srgbClr val="92D050"/>
                </a:solidFill>
                <a:latin typeface="Segoe Print" panose="02000600000000000000" pitchFamily="2" charset="0"/>
                <a:ea typeface="Century Gothic"/>
                <a:cs typeface="Century Gothic"/>
                <a:sym typeface="Century Gothic"/>
              </a:rPr>
              <a:t>garden</a:t>
            </a:r>
            <a:r>
              <a:rPr lang="es-AR" sz="2000" b="1" dirty="0">
                <a:solidFill>
                  <a:srgbClr val="92D050"/>
                </a:solidFill>
                <a:latin typeface="Segoe Print" panose="02000600000000000000" pitchFamily="2" charset="0"/>
                <a:ea typeface="Century Gothic"/>
                <a:cs typeface="Century Gothic"/>
                <a:sym typeface="Century Gothic"/>
              </a:rPr>
              <a:t>.</a:t>
            </a:r>
            <a:endParaRPr kumimoji="0" lang="es-AR" sz="2000" b="1" i="0" u="none" strike="noStrike" kern="1200" cap="none" spc="0" normalizeH="0" baseline="0" noProof="0" dirty="0">
              <a:ln>
                <a:noFill/>
              </a:ln>
              <a:solidFill>
                <a:srgbClr val="92D050"/>
              </a:solidFill>
              <a:effectLst/>
              <a:uLnTx/>
              <a:uFillTx/>
              <a:latin typeface="Segoe Print" panose="02000600000000000000" pitchFamily="2" charset="0"/>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subTnLst>
                                    <p:audio>
                                      <p:cMediaNode>
                                        <p:cTn display="0" masterRel="sameClick">
                                          <p:stCondLst>
                                            <p:cond evt="begin" delay="0">
                                              <p:tn val="5"/>
                                            </p:cond>
                                          </p:stCondLst>
                                          <p:endCondLst>
                                            <p:cond evt="onStopAudio" delay="0">
                                              <p:tgtEl>
                                                <p:sldTgt/>
                                              </p:tgtEl>
                                            </p:cond>
                                          </p:endCondLst>
                                        </p:cTn>
                                        <p:tgtEl>
                                          <p:sndTgt r:embed="rId3" name="f6_00.wav"/>
                                        </p:tgtEl>
                                      </p:cMediaNode>
                                    </p:audio>
                                  </p:subTnLst>
                                </p:cTn>
                              </p:par>
                              <p:par>
                                <p:cTn id="8" presetID="10" presetClass="entr" presetSubtype="0" fill="hold" nodeType="withEffect">
                                  <p:stCondLst>
                                    <p:cond delay="0"/>
                                  </p:stCondLst>
                                  <p:childTnLst>
                                    <p:set>
                                      <p:cBhvr>
                                        <p:cTn id="9" dur="1" fill="hold">
                                          <p:stCondLst>
                                            <p:cond delay="0"/>
                                          </p:stCondLst>
                                        </p:cTn>
                                        <p:tgtEl>
                                          <p:spTgt spid="134"/>
                                        </p:tgtEl>
                                        <p:attrNameLst>
                                          <p:attrName>style.visibility</p:attrName>
                                        </p:attrNameLst>
                                      </p:cBhvr>
                                      <p:to>
                                        <p:strVal val="visible"/>
                                      </p:to>
                                    </p:set>
                                    <p:animEffect transition="in" filter="fade">
                                      <p:cBhvr>
                                        <p:cTn id="10" dur="500"/>
                                        <p:tgtEl>
                                          <p:spTgt spid="13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7"/>
                                        </p:tgtEl>
                                        <p:attrNameLst>
                                          <p:attrName>style.visibility</p:attrName>
                                        </p:attrNameLst>
                                      </p:cBhvr>
                                      <p:to>
                                        <p:strVal val="visible"/>
                                      </p:to>
                                    </p:set>
                                    <p:anim calcmode="lin" valueType="num">
                                      <p:cBhvr additive="base">
                                        <p:cTn id="15" dur="500"/>
                                        <p:tgtEl>
                                          <p:spTgt spid="15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9"/>
                                        </p:tgtEl>
                                        <p:attrNameLst>
                                          <p:attrName>style.visibility</p:attrName>
                                        </p:attrNameLst>
                                      </p:cBhvr>
                                      <p:to>
                                        <p:strVal val="visible"/>
                                      </p:to>
                                    </p:set>
                                    <p:anim calcmode="lin" valueType="num">
                                      <p:cBhvr additive="base">
                                        <p:cTn id="25" dur="500"/>
                                        <p:tgtEl>
                                          <p:spTgt spid="1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6"/>
                                        </p:tgtEl>
                                        <p:attrNameLst>
                                          <p:attrName>style.visibility</p:attrName>
                                        </p:attrNameLst>
                                      </p:cBhvr>
                                      <p:to>
                                        <p:strVal val="visible"/>
                                      </p:to>
                                    </p:set>
                                    <p:animEffect transition="in" filter="fade">
                                      <p:cBhvr>
                                        <p:cTn id="30" dur="500"/>
                                        <p:tgtEl>
                                          <p:spTgt spid="13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2"/>
                                        </p:tgtEl>
                                        <p:attrNameLst>
                                          <p:attrName>style.visibility</p:attrName>
                                        </p:attrNameLst>
                                      </p:cBhvr>
                                      <p:to>
                                        <p:strVal val="visible"/>
                                      </p:to>
                                    </p:set>
                                    <p:anim calcmode="lin" valueType="num">
                                      <p:cBhvr additive="base">
                                        <p:cTn id="35" dur="500"/>
                                        <p:tgtEl>
                                          <p:spTgt spid="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9"/>
                                        </p:tgtEl>
                                        <p:attrNameLst>
                                          <p:attrName>style.visibility</p:attrName>
                                        </p:attrNameLst>
                                      </p:cBhvr>
                                      <p:to>
                                        <p:strVal val="visible"/>
                                      </p:to>
                                    </p:set>
                                    <p:animEffect transition="in" filter="fade">
                                      <p:cBhvr>
                                        <p:cTn id="40" dur="500"/>
                                        <p:tgtEl>
                                          <p:spTgt spid="139"/>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4"/>
                                        </p:tgtEl>
                                        <p:attrNameLst>
                                          <p:attrName>style.visibility</p:attrName>
                                        </p:attrNameLst>
                                      </p:cBhvr>
                                      <p:to>
                                        <p:strVal val="visible"/>
                                      </p:to>
                                    </p:set>
                                    <p:anim calcmode="lin" valueType="num">
                                      <p:cBhvr additive="base">
                                        <p:cTn id="45" dur="500"/>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0"/>
                                        </p:tgtEl>
                                        <p:attrNameLst>
                                          <p:attrName>style.visibility</p:attrName>
                                        </p:attrNameLst>
                                      </p:cBhvr>
                                      <p:to>
                                        <p:strVal val="visible"/>
                                      </p:to>
                                    </p:set>
                                    <p:animEffect transition="in" filter="fade">
                                      <p:cBhvr>
                                        <p:cTn id="50" dur="500"/>
                                        <p:tgtEl>
                                          <p:spTgt spid="1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76"/>
                                        </p:tgtEl>
                                        <p:attrNameLst>
                                          <p:attrName>style.visibility</p:attrName>
                                        </p:attrNameLst>
                                      </p:cBhvr>
                                      <p:to>
                                        <p:strVal val="visible"/>
                                      </p:to>
                                    </p:set>
                                    <p:anim calcmode="lin" valueType="num">
                                      <p:cBhvr additive="base">
                                        <p:cTn id="55" dur="500"/>
                                        <p:tgtEl>
                                          <p:spTgt spid="176"/>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3"/>
                                        </p:tgtEl>
                                        <p:attrNameLst>
                                          <p:attrName>style.visibility</p:attrName>
                                        </p:attrNameLst>
                                      </p:cBhvr>
                                      <p:to>
                                        <p:strVal val="visible"/>
                                      </p:to>
                                    </p:set>
                                    <p:animEffect transition="in" filter="fade">
                                      <p:cBhvr>
                                        <p:cTn id="60" dur="500"/>
                                        <p:tgtEl>
                                          <p:spTgt spid="143"/>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8"/>
                                        </p:tgtEl>
                                        <p:attrNameLst>
                                          <p:attrName>style.visibility</p:attrName>
                                        </p:attrNameLst>
                                      </p:cBhvr>
                                      <p:to>
                                        <p:strVal val="visible"/>
                                      </p:to>
                                    </p:set>
                                    <p:anim calcmode="lin" valueType="num">
                                      <p:cBhvr additive="base">
                                        <p:cTn id="65" dur="500"/>
                                        <p:tgtEl>
                                          <p:spTgt spid="178"/>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44"/>
                                        </p:tgtEl>
                                        <p:attrNameLst>
                                          <p:attrName>style.visibility</p:attrName>
                                        </p:attrNameLst>
                                      </p:cBhvr>
                                      <p:to>
                                        <p:strVal val="visible"/>
                                      </p:to>
                                    </p:set>
                                    <p:animEffect transition="in" filter="fade">
                                      <p:cBhvr>
                                        <p:cTn id="70" dur="500"/>
                                        <p:tgtEl>
                                          <p:spTgt spid="14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85"/>
                                        </p:tgtEl>
                                        <p:attrNameLst>
                                          <p:attrName>style.visibility</p:attrName>
                                        </p:attrNameLst>
                                      </p:cBhvr>
                                      <p:to>
                                        <p:strVal val="visible"/>
                                      </p:to>
                                    </p:set>
                                    <p:anim calcmode="lin" valueType="num">
                                      <p:cBhvr additive="base">
                                        <p:cTn id="75" dur="500" fill="hold"/>
                                        <p:tgtEl>
                                          <p:spTgt spid="85"/>
                                        </p:tgtEl>
                                        <p:attrNameLst>
                                          <p:attrName>ppt_x</p:attrName>
                                        </p:attrNameLst>
                                      </p:cBhvr>
                                      <p:tavLst>
                                        <p:tav tm="0">
                                          <p:val>
                                            <p:strVal val="#ppt_x"/>
                                          </p:val>
                                        </p:tav>
                                        <p:tav tm="100000">
                                          <p:val>
                                            <p:strVal val="#ppt_x"/>
                                          </p:val>
                                        </p:tav>
                                      </p:tavLst>
                                    </p:anim>
                                    <p:anim calcmode="lin" valueType="num">
                                      <p:cBhvr additive="base">
                                        <p:cTn id="76" dur="500" fill="hold"/>
                                        <p:tgtEl>
                                          <p:spTgt spid="85"/>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10"/>
                                        </p:tgtEl>
                                        <p:attrNameLst>
                                          <p:attrName>style.visibility</p:attrName>
                                        </p:attrNameLst>
                                      </p:cBhvr>
                                      <p:to>
                                        <p:strVal val="visible"/>
                                      </p:to>
                                    </p:set>
                                    <p:anim calcmode="lin" valueType="num">
                                      <p:cBhvr additive="base">
                                        <p:cTn id="79" dur="500" fill="hold"/>
                                        <p:tgtEl>
                                          <p:spTgt spid="210"/>
                                        </p:tgtEl>
                                        <p:attrNameLst>
                                          <p:attrName>ppt_x</p:attrName>
                                        </p:attrNameLst>
                                      </p:cBhvr>
                                      <p:tavLst>
                                        <p:tav tm="0">
                                          <p:val>
                                            <p:strVal val="#ppt_x"/>
                                          </p:val>
                                        </p:tav>
                                        <p:tav tm="100000">
                                          <p:val>
                                            <p:strVal val="#ppt_x"/>
                                          </p:val>
                                        </p:tav>
                                      </p:tavLst>
                                    </p:anim>
                                    <p:anim calcmode="lin" valueType="num">
                                      <p:cBhvr additive="base">
                                        <p:cTn id="80" dur="500" fill="hold"/>
                                        <p:tgtEl>
                                          <p:spTgt spid="2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4" name="f6_6.wav"/>
                                        </p:tgtEl>
                                      </p:cMediaNode>
                                    </p:audio>
                                  </p:sub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8"/>
                                        </p:tgtEl>
                                        <p:attrNameLst>
                                          <p:attrName>style.visibility</p:attrName>
                                        </p:attrNameLst>
                                      </p:cBhvr>
                                      <p:to>
                                        <p:strVal val="visible"/>
                                      </p:to>
                                    </p:set>
                                    <p:anim calcmode="lin" valueType="num">
                                      <p:cBhvr additive="base">
                                        <p:cTn id="85" dur="500" fill="hold"/>
                                        <p:tgtEl>
                                          <p:spTgt spid="138"/>
                                        </p:tgtEl>
                                        <p:attrNameLst>
                                          <p:attrName>ppt_x</p:attrName>
                                        </p:attrNameLst>
                                      </p:cBhvr>
                                      <p:tavLst>
                                        <p:tav tm="0">
                                          <p:val>
                                            <p:strVal val="#ppt_x"/>
                                          </p:val>
                                        </p:tav>
                                        <p:tav tm="100000">
                                          <p:val>
                                            <p:strVal val="#ppt_x"/>
                                          </p:val>
                                        </p:tav>
                                      </p:tavLst>
                                    </p:anim>
                                    <p:anim calcmode="lin" valueType="num">
                                      <p:cBhvr additive="base">
                                        <p:cTn id="86" dur="500" fill="hold"/>
                                        <p:tgtEl>
                                          <p:spTgt spid="13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6"/>
                                        </p:tgtEl>
                                        <p:attrNameLst>
                                          <p:attrName>style.visibility</p:attrName>
                                        </p:attrNameLst>
                                      </p:cBhvr>
                                      <p:to>
                                        <p:strVal val="visible"/>
                                      </p:to>
                                    </p:set>
                                    <p:anim calcmode="lin" valueType="num">
                                      <p:cBhvr additive="base">
                                        <p:cTn id="91" dur="500" fill="hold"/>
                                        <p:tgtEl>
                                          <p:spTgt spid="76"/>
                                        </p:tgtEl>
                                        <p:attrNameLst>
                                          <p:attrName>ppt_x</p:attrName>
                                        </p:attrNameLst>
                                      </p:cBhvr>
                                      <p:tavLst>
                                        <p:tav tm="0">
                                          <p:val>
                                            <p:strVal val="#ppt_x"/>
                                          </p:val>
                                        </p:tav>
                                        <p:tav tm="100000">
                                          <p:val>
                                            <p:strVal val="#ppt_x"/>
                                          </p:val>
                                        </p:tav>
                                      </p:tavLst>
                                    </p:anim>
                                    <p:anim calcmode="lin" valueType="num">
                                      <p:cBhvr additive="base">
                                        <p:cTn id="92"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7"/>
                                        </p:tgtEl>
                                        <p:attrNameLst>
                                          <p:attrName>style.visibility</p:attrName>
                                        </p:attrNameLst>
                                      </p:cBhvr>
                                      <p:to>
                                        <p:strVal val="visible"/>
                                      </p:to>
                                    </p:set>
                                    <p:anim calcmode="lin" valueType="num">
                                      <p:cBhvr additive="base">
                                        <p:cTn id="97" dur="500" fill="hold"/>
                                        <p:tgtEl>
                                          <p:spTgt spid="77"/>
                                        </p:tgtEl>
                                        <p:attrNameLst>
                                          <p:attrName>ppt_x</p:attrName>
                                        </p:attrNameLst>
                                      </p:cBhvr>
                                      <p:tavLst>
                                        <p:tav tm="0">
                                          <p:val>
                                            <p:strVal val="#ppt_x"/>
                                          </p:val>
                                        </p:tav>
                                        <p:tav tm="100000">
                                          <p:val>
                                            <p:strVal val="#ppt_x"/>
                                          </p:val>
                                        </p:tav>
                                      </p:tavLst>
                                    </p:anim>
                                    <p:anim calcmode="lin" valueType="num">
                                      <p:cBhvr additive="base">
                                        <p:cTn id="9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8"/>
                                        </p:tgtEl>
                                        <p:attrNameLst>
                                          <p:attrName>style.visibility</p:attrName>
                                        </p:attrNameLst>
                                      </p:cBhvr>
                                      <p:to>
                                        <p:strVal val="visible"/>
                                      </p:to>
                                    </p:set>
                                    <p:anim calcmode="lin" valueType="num">
                                      <p:cBhvr additive="base">
                                        <p:cTn id="103" dur="500" fill="hold"/>
                                        <p:tgtEl>
                                          <p:spTgt spid="78"/>
                                        </p:tgtEl>
                                        <p:attrNameLst>
                                          <p:attrName>ppt_x</p:attrName>
                                        </p:attrNameLst>
                                      </p:cBhvr>
                                      <p:tavLst>
                                        <p:tav tm="0">
                                          <p:val>
                                            <p:strVal val="#ppt_x"/>
                                          </p:val>
                                        </p:tav>
                                        <p:tav tm="100000">
                                          <p:val>
                                            <p:strVal val="#ppt_x"/>
                                          </p:val>
                                        </p:tav>
                                      </p:tavLst>
                                    </p:anim>
                                    <p:anim calcmode="lin" valueType="num">
                                      <p:cBhvr additive="base">
                                        <p:cTn id="104"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9"/>
                                        </p:tgtEl>
                                        <p:attrNameLst>
                                          <p:attrName>style.visibility</p:attrName>
                                        </p:attrNameLst>
                                      </p:cBhvr>
                                      <p:to>
                                        <p:strVal val="visible"/>
                                      </p:to>
                                    </p:set>
                                    <p:anim calcmode="lin" valueType="num">
                                      <p:cBhvr additive="base">
                                        <p:cTn id="109" dur="500" fill="hold"/>
                                        <p:tgtEl>
                                          <p:spTgt spid="79"/>
                                        </p:tgtEl>
                                        <p:attrNameLst>
                                          <p:attrName>ppt_x</p:attrName>
                                        </p:attrNameLst>
                                      </p:cBhvr>
                                      <p:tavLst>
                                        <p:tav tm="0">
                                          <p:val>
                                            <p:strVal val="#ppt_x"/>
                                          </p:val>
                                        </p:tav>
                                        <p:tav tm="100000">
                                          <p:val>
                                            <p:strVal val="#ppt_x"/>
                                          </p:val>
                                        </p:tav>
                                      </p:tavLst>
                                    </p:anim>
                                    <p:anim calcmode="lin" valueType="num">
                                      <p:cBhvr additive="base">
                                        <p:cTn id="110"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80"/>
                                        </p:tgtEl>
                                        <p:attrNameLst>
                                          <p:attrName>style.visibility</p:attrName>
                                        </p:attrNameLst>
                                      </p:cBhvr>
                                      <p:to>
                                        <p:strVal val="visible"/>
                                      </p:to>
                                    </p:set>
                                    <p:anim calcmode="lin" valueType="num">
                                      <p:cBhvr additive="base">
                                        <p:cTn id="115" dur="500" fill="hold"/>
                                        <p:tgtEl>
                                          <p:spTgt spid="80"/>
                                        </p:tgtEl>
                                        <p:attrNameLst>
                                          <p:attrName>ppt_x</p:attrName>
                                        </p:attrNameLst>
                                      </p:cBhvr>
                                      <p:tavLst>
                                        <p:tav tm="0">
                                          <p:val>
                                            <p:strVal val="#ppt_x"/>
                                          </p:val>
                                        </p:tav>
                                        <p:tav tm="100000">
                                          <p:val>
                                            <p:strVal val="#ppt_x"/>
                                          </p:val>
                                        </p:tav>
                                      </p:tavLst>
                                    </p:anim>
                                    <p:anim calcmode="lin" valueType="num">
                                      <p:cBhvr additive="base">
                                        <p:cTn id="11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P spid="138" grpId="0"/>
      <p:bldP spid="210" grpId="0"/>
      <p:bldP spid="133" grpId="0"/>
      <p:bldP spid="4" grpId="0"/>
      <p:bldP spid="136" grpId="0"/>
      <p:bldP spid="139" grpId="0"/>
      <p:bldP spid="140" grpId="0"/>
      <p:bldP spid="143" grpId="0"/>
      <p:bldP spid="144" grpId="0"/>
      <p:bldP spid="76" grpId="0"/>
      <p:bldP spid="77" grpId="0"/>
      <p:bldP spid="78" grpId="0"/>
      <p:bldP spid="79" grpId="0"/>
      <p:bldP spid="8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extLst>
              <a:ext uri="{FF2B5EF4-FFF2-40B4-BE49-F238E27FC236}">
                <a16:creationId xmlns:a16="http://schemas.microsoft.com/office/drawing/2014/main" id="{D31870A5-6D1C-4660-BFD9-AC408C1184AF}"/>
              </a:ext>
            </a:extLst>
          </p:cNvPr>
          <p:cNvSpPr txBox="1"/>
          <p:nvPr/>
        </p:nvSpPr>
        <p:spPr>
          <a:xfrm>
            <a:off x="3145975" y="143946"/>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6"/>
          <a:stretch>
            <a:fillRect/>
          </a:stretch>
        </p:blipFill>
        <p:spPr>
          <a:xfrm>
            <a:off x="150055" y="795755"/>
            <a:ext cx="9189247" cy="5876268"/>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219646" y="1419525"/>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[In]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am - location]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8D685FAC-A418-44A1-B3FC-CAD9338FBA1D}"/>
              </a:ext>
            </a:extLst>
          </p:cNvPr>
          <p:cNvSpPr txBox="1"/>
          <p:nvPr/>
        </p:nvSpPr>
        <p:spPr>
          <a:xfrm>
            <a:off x="276893" y="87387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18" name="TextBox 17">
            <a:extLst>
              <a:ext uri="{FF2B5EF4-FFF2-40B4-BE49-F238E27FC236}">
                <a16:creationId xmlns:a16="http://schemas.microsoft.com/office/drawing/2014/main" id="{CD3D4E31-A9CF-4906-88D1-291DB7F67A50}"/>
              </a:ext>
            </a:extLst>
          </p:cNvPr>
          <p:cNvSpPr txBox="1"/>
          <p:nvPr/>
        </p:nvSpPr>
        <p:spPr>
          <a:xfrm>
            <a:off x="9409823" y="5083136"/>
            <a:ext cx="2644418" cy="163121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humanas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human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 ejemplo</a:t>
            </a:r>
            <a:r>
              <a:rPr lang="en-GB" sz="2000" dirty="0">
                <a:solidFill>
                  <a:srgbClr val="002060"/>
                </a:solidFill>
                <a:latin typeface="Century Gothic" panose="020B0502020202020204" pitchFamily="34" charset="0"/>
              </a:rPr>
              <a:t> = for example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7687588-EC32-41FD-9BE0-A2EDFC99C59D}"/>
              </a:ext>
            </a:extLst>
          </p:cNvPr>
          <p:cNvSpPr/>
          <p:nvPr/>
        </p:nvSpPr>
        <p:spPr>
          <a:xfrm>
            <a:off x="298571" y="1925848"/>
            <a:ext cx="9345827"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con</a:t>
            </a:r>
            <a:r>
              <a:rPr lang="en-GB" sz="2400" dirty="0">
                <a:solidFill>
                  <a:srgbClr val="002060"/>
                </a:solidFill>
                <a:latin typeface="Segoe Print" panose="02000600000000000000" pitchFamily="2" charset="0"/>
              </a:rPr>
              <a:t>] mi </a:t>
            </a:r>
            <a:r>
              <a:rPr lang="en-GB" sz="2400" b="1" dirty="0">
                <a:solidFill>
                  <a:srgbClr val="002060"/>
                </a:solidFill>
                <a:latin typeface="Segoe Print" panose="02000600000000000000" pitchFamily="2" charset="0"/>
              </a:rPr>
              <a:t>[grandad]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[grandma]. </a:t>
            </a:r>
          </a:p>
        </p:txBody>
      </p:sp>
      <p:sp>
        <p:nvSpPr>
          <p:cNvPr id="6" name="Rectangle 5">
            <a:extLst>
              <a:ext uri="{FF2B5EF4-FFF2-40B4-BE49-F238E27FC236}">
                <a16:creationId xmlns:a16="http://schemas.microsoft.com/office/drawing/2014/main" id="{FCC18248-BC68-4A54-ABF1-5695D8B7ECFC}"/>
              </a:ext>
            </a:extLst>
          </p:cNvPr>
          <p:cNvSpPr/>
          <p:nvPr/>
        </p:nvSpPr>
        <p:spPr>
          <a:xfrm>
            <a:off x="242337" y="2635527"/>
            <a:ext cx="9605998" cy="461665"/>
          </a:xfrm>
          <a:prstGeom prst="rect">
            <a:avLst/>
          </a:prstGeom>
        </p:spPr>
        <p:txBody>
          <a:bodyPr wrap="square">
            <a:spAutoFit/>
          </a:bodyPr>
          <a:lstStyle/>
          <a:p>
            <a:r>
              <a:rPr lang="en-GB" sz="2400" b="1" dirty="0">
                <a:solidFill>
                  <a:srgbClr val="002060"/>
                </a:solidFill>
                <a:latin typeface="Segoe Print" panose="02000600000000000000" pitchFamily="2" charset="0"/>
              </a:rPr>
              <a:t>[It is - trait]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[there is] </a:t>
            </a:r>
            <a:endParaRPr lang="en-GB" dirty="0"/>
          </a:p>
        </p:txBody>
      </p:sp>
      <p:sp>
        <p:nvSpPr>
          <p:cNvPr id="7" name="Rectangle 6">
            <a:extLst>
              <a:ext uri="{FF2B5EF4-FFF2-40B4-BE49-F238E27FC236}">
                <a16:creationId xmlns:a16="http://schemas.microsoft.com/office/drawing/2014/main" id="{6D3E5A77-64D2-4DE6-8FB1-C7328728AB45}"/>
              </a:ext>
            </a:extLst>
          </p:cNvPr>
          <p:cNvSpPr/>
          <p:nvPr/>
        </p:nvSpPr>
        <p:spPr>
          <a:xfrm>
            <a:off x="242337" y="3261242"/>
            <a:ext cx="9605997" cy="461665"/>
          </a:xfrm>
          <a:prstGeom prst="rect">
            <a:avLst/>
          </a:prstGeom>
        </p:spPr>
        <p:txBody>
          <a:bodyPr wrap="square">
            <a:spAutoFit/>
          </a:bodyPr>
          <a:lstStyle/>
          <a:p>
            <a:r>
              <a:rPr lang="en-GB" sz="2400" b="1" dirty="0">
                <a:solidFill>
                  <a:srgbClr val="002060"/>
                </a:solidFill>
                <a:latin typeface="Segoe Print" panose="02000600000000000000" pitchFamily="2" charset="0"/>
              </a:rPr>
              <a:t>[a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[a cow] [and]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[activities]</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9" name="Rectangle 8">
            <a:extLst>
              <a:ext uri="{FF2B5EF4-FFF2-40B4-BE49-F238E27FC236}">
                <a16:creationId xmlns:a16="http://schemas.microsoft.com/office/drawing/2014/main" id="{77EF1CBA-EC0D-419B-BB35-ADA3D147CD93}"/>
              </a:ext>
            </a:extLst>
          </p:cNvPr>
          <p:cNvSpPr/>
          <p:nvPr/>
        </p:nvSpPr>
        <p:spPr>
          <a:xfrm>
            <a:off x="272622" y="3906447"/>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[the cow] [cook]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[dance]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[too].</a:t>
            </a:r>
            <a:endParaRPr lang="en-GB" b="1" dirty="0"/>
          </a:p>
        </p:txBody>
      </p:sp>
      <p:sp>
        <p:nvSpPr>
          <p:cNvPr id="10" name="Rectangle 9">
            <a:extLst>
              <a:ext uri="{FF2B5EF4-FFF2-40B4-BE49-F238E27FC236}">
                <a16:creationId xmlns:a16="http://schemas.microsoft.com/office/drawing/2014/main" id="{209A82A2-D61E-4B61-A45C-20F3B98A0E57}"/>
              </a:ext>
            </a:extLst>
          </p:cNvPr>
          <p:cNvSpPr/>
          <p:nvPr/>
        </p:nvSpPr>
        <p:spPr>
          <a:xfrm>
            <a:off x="273914" y="4924218"/>
            <a:ext cx="9111252" cy="830997"/>
          </a:xfrm>
          <a:prstGeom prst="rect">
            <a:avLst/>
          </a:prstGeom>
        </p:spPr>
        <p:txBody>
          <a:bodyPr wrap="square">
            <a:spAutoFit/>
          </a:bodyPr>
          <a:lstStyle/>
          <a:p>
            <a:r>
              <a:rPr lang="en-GB" sz="2400" b="1" dirty="0">
                <a:solidFill>
                  <a:srgbClr val="002060"/>
                </a:solidFill>
                <a:latin typeface="Segoe Print" panose="02000600000000000000" pitchFamily="2" charset="0"/>
              </a:rPr>
              <a:t>[I sing]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[and] [my] [grandad] [helps]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garden]. </a:t>
            </a:r>
            <a:endParaRPr lang="en-GB" dirty="0"/>
          </a:p>
        </p:txBody>
      </p:sp>
      <p:sp>
        <p:nvSpPr>
          <p:cNvPr id="11" name="Rectangle 10">
            <a:extLst>
              <a:ext uri="{FF2B5EF4-FFF2-40B4-BE49-F238E27FC236}">
                <a16:creationId xmlns:a16="http://schemas.microsoft.com/office/drawing/2014/main" id="{B385028D-23D3-4354-BF31-5BD45134CD83}"/>
              </a:ext>
            </a:extLst>
          </p:cNvPr>
          <p:cNvSpPr/>
          <p:nvPr/>
        </p:nvSpPr>
        <p:spPr>
          <a:xfrm>
            <a:off x="272622" y="5865633"/>
            <a:ext cx="8642172"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Hasta pronto 👋,				 Sofía </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56118" y="9671"/>
            <a:ext cx="1492926" cy="1241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57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0070C0"/>
          </a:solidFill>
          <a:ln w="12700"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4" name="Title 1">
            <a:extLst>
              <a:ext uri="{FF2B5EF4-FFF2-40B4-BE49-F238E27FC236}">
                <a16:creationId xmlns:a16="http://schemas.microsoft.com/office/drawing/2014/main" id="{20C1A1D9-A0AD-40D5-B8F1-408B1238B0F1}"/>
              </a:ext>
            </a:extLst>
          </p:cNvPr>
          <p:cNvSpPr txBox="1">
            <a:spLocks/>
          </p:cNvSpPr>
          <p:nvPr/>
        </p:nvSpPr>
        <p:spPr>
          <a:xfrm>
            <a:off x="10199109" y="959256"/>
            <a:ext cx="186972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Lee y </a:t>
            </a:r>
            <a:r>
              <a:rPr lang="en-GB" sz="2000" b="1" dirty="0" err="1">
                <a:solidFill>
                  <a:srgbClr val="002060"/>
                </a:solidFill>
                <a:latin typeface="Century Gothic" panose="020B0502020202020204" pitchFamily="34" charset="0"/>
              </a:rPr>
              <a:t>escribir</a:t>
            </a:r>
            <a:endParaRPr lang="en-GB" sz="2000" b="1" dirty="0">
              <a:solidFill>
                <a:srgbClr val="002060"/>
              </a:solidFill>
              <a:latin typeface="Century Gothic" panose="020B0502020202020204" pitchFamily="34" charset="0"/>
            </a:endParaRPr>
          </a:p>
        </p:txBody>
      </p:sp>
      <p:pic>
        <p:nvPicPr>
          <p:cNvPr id="65" name="Google Shape;282;p13" descr="Reading, Book, Symbol, Icon, Reader, Man">
            <a:extLst>
              <a:ext uri="{FF2B5EF4-FFF2-40B4-BE49-F238E27FC236}">
                <a16:creationId xmlns:a16="http://schemas.microsoft.com/office/drawing/2014/main" id="{D7DA8019-01FE-4400-A2C3-20636136B86A}"/>
              </a:ext>
            </a:extLst>
          </p:cNvPr>
          <p:cNvPicPr preferRelativeResize="0"/>
          <p:nvPr/>
        </p:nvPicPr>
        <p:blipFill rotWithShape="1">
          <a:blip r:embed="rId10">
            <a:alphaModFix/>
            <a:duotone>
              <a:schemeClr val="accent6">
                <a:shade val="45000"/>
                <a:satMod val="135000"/>
              </a:schemeClr>
              <a:prstClr val="white"/>
            </a:duotone>
            <a:extLst>
              <a:ext uri="{BEBA8EAE-BF5A-486C-A8C5-ECC9F3942E4B}">
                <a14:imgProps xmlns:a14="http://schemas.microsoft.com/office/drawing/2010/main">
                  <a14:imgLayer r:embed="rId11">
                    <a14:imgEffect>
                      <a14:artisticPaintStrokes/>
                    </a14:imgEffect>
                  </a14:imgLayer>
                </a14:imgProps>
              </a:ext>
            </a:extLst>
          </a:blip>
          <a:srcRect/>
          <a:stretch/>
        </p:blipFill>
        <p:spPr>
          <a:xfrm>
            <a:off x="10393549" y="82488"/>
            <a:ext cx="782801" cy="782801"/>
          </a:xfrm>
          <a:prstGeom prst="roundRect">
            <a:avLst/>
          </a:prstGeom>
          <a:solidFill>
            <a:srgbClr val="92D050"/>
          </a:solidFill>
          <a:ln>
            <a:noFill/>
          </a:ln>
        </p:spPr>
      </p:pic>
      <p:pic>
        <p:nvPicPr>
          <p:cNvPr id="66" name="Picture 2" descr="Pen, Write, Pencil, Writing Tool, Work, Message, Blue">
            <a:extLst>
              <a:ext uri="{FF2B5EF4-FFF2-40B4-BE49-F238E27FC236}">
                <a16:creationId xmlns:a16="http://schemas.microsoft.com/office/drawing/2014/main" id="{DDE1FD16-3E6F-442A-85F2-D7491200E21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286027" y="104701"/>
            <a:ext cx="782801" cy="782801"/>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a:hlinkClick r:id="" action="ppaction://noaction">
              <a:snd r:embed="rId13" name="f7_0.wav"/>
            </a:hlinkClick>
            <a:extLst>
              <a:ext uri="{FF2B5EF4-FFF2-40B4-BE49-F238E27FC236}">
                <a16:creationId xmlns:a16="http://schemas.microsoft.com/office/drawing/2014/main" id="{D31870A5-6D1C-4660-BFD9-AC408C1184AF}"/>
              </a:ext>
            </a:extLst>
          </p:cNvPr>
          <p:cNvSpPr txBox="1"/>
          <p:nvPr/>
        </p:nvSpPr>
        <p:spPr>
          <a:xfrm>
            <a:off x="3145975" y="143946"/>
            <a:ext cx="7192735"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B </a:t>
            </a:r>
            <a:r>
              <a:rPr lang="en-GB" sz="2800" dirty="0">
                <a:solidFill>
                  <a:srgbClr val="002060"/>
                </a:solidFill>
                <a:latin typeface="Century Gothic" panose="020B0502020202020204" pitchFamily="34" charset="0"/>
              </a:rPr>
              <a:t>Traduce la postal.</a:t>
            </a:r>
          </a:p>
        </p:txBody>
      </p:sp>
      <p:sp>
        <p:nvSpPr>
          <p:cNvPr id="3" name="TextBox 2">
            <a:extLst>
              <a:ext uri="{FF2B5EF4-FFF2-40B4-BE49-F238E27FC236}">
                <a16:creationId xmlns:a16="http://schemas.microsoft.com/office/drawing/2014/main" id="{693D38A8-EF1D-4AC2-ACFC-C4C0F95A46E1}"/>
              </a:ext>
            </a:extLst>
          </p:cNvPr>
          <p:cNvSpPr txBox="1"/>
          <p:nvPr/>
        </p:nvSpPr>
        <p:spPr>
          <a:xfrm>
            <a:off x="568341" y="1746177"/>
            <a:ext cx="2228495" cy="461665"/>
          </a:xfrm>
          <a:prstGeom prst="rect">
            <a:avLst/>
          </a:prstGeom>
          <a:noFill/>
        </p:spPr>
        <p:txBody>
          <a:bodyPr wrap="none" rtlCol="0">
            <a:spAutoFit/>
          </a:bodyPr>
          <a:lstStyle/>
          <a:p>
            <a:r>
              <a:rPr lang="en-GB" sz="2400" dirty="0">
                <a:solidFill>
                  <a:srgbClr val="002060"/>
                </a:solidFill>
                <a:latin typeface="Century Gothic" panose="020B0502020202020204" pitchFamily="34" charset="0"/>
              </a:rPr>
              <a:t>¡Hola </a:t>
            </a:r>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201BF6EF-89DE-4AA8-9DB3-D8734FE992C8}"/>
              </a:ext>
            </a:extLst>
          </p:cNvPr>
          <p:cNvSpPr txBox="1"/>
          <p:nvPr/>
        </p:nvSpPr>
        <p:spPr>
          <a:xfrm>
            <a:off x="5263947" y="3340166"/>
            <a:ext cx="3313728" cy="461665"/>
          </a:xfrm>
          <a:prstGeom prst="rect">
            <a:avLst/>
          </a:prstGeom>
          <a:noFill/>
        </p:spPr>
        <p:txBody>
          <a:bodyPr wrap="none" rtlCol="0">
            <a:spAutoFit/>
          </a:bodyPr>
          <a:lstStyle/>
          <a:p>
            <a:r>
              <a:rPr lang="en-GB" sz="2400" dirty="0" err="1">
                <a:solidFill>
                  <a:srgbClr val="002060"/>
                </a:solidFill>
                <a:latin typeface="Century Gothic" panose="020B0502020202020204" pitchFamily="34" charset="0"/>
              </a:rPr>
              <a:t>Ángela</a:t>
            </a:r>
            <a:r>
              <a:rPr lang="en-GB" sz="2400" dirty="0">
                <a:solidFill>
                  <a:srgbClr val="002060"/>
                </a:solidFill>
                <a:latin typeface="Century Gothic" panose="020B0502020202020204" pitchFamily="34" charset="0"/>
              </a:rPr>
              <a:t> Flores García</a:t>
            </a:r>
          </a:p>
        </p:txBody>
      </p:sp>
      <p:pic>
        <p:nvPicPr>
          <p:cNvPr id="8" name="Picture 7">
            <a:extLst>
              <a:ext uri="{FF2B5EF4-FFF2-40B4-BE49-F238E27FC236}">
                <a16:creationId xmlns:a16="http://schemas.microsoft.com/office/drawing/2014/main" id="{9056BB1B-7E4E-46A8-8DC5-C61DD287E034}"/>
              </a:ext>
            </a:extLst>
          </p:cNvPr>
          <p:cNvPicPr>
            <a:picLocks noChangeAspect="1"/>
          </p:cNvPicPr>
          <p:nvPr/>
        </p:nvPicPr>
        <p:blipFill>
          <a:blip r:embed="rId14"/>
          <a:stretch>
            <a:fillRect/>
          </a:stretch>
        </p:blipFill>
        <p:spPr>
          <a:xfrm>
            <a:off x="150055" y="795755"/>
            <a:ext cx="9189247" cy="5876268"/>
          </a:xfrm>
          <a:prstGeom prst="rect">
            <a:avLst/>
          </a:prstGeom>
        </p:spPr>
      </p:pic>
      <p:sp>
        <p:nvSpPr>
          <p:cNvPr id="53" name="TextBox 52">
            <a:extLst>
              <a:ext uri="{FF2B5EF4-FFF2-40B4-BE49-F238E27FC236}">
                <a16:creationId xmlns:a16="http://schemas.microsoft.com/office/drawing/2014/main" id="{589385F1-FE3C-4751-A5BE-4E4BE2F3F04F}"/>
              </a:ext>
            </a:extLst>
          </p:cNvPr>
          <p:cNvSpPr txBox="1"/>
          <p:nvPr/>
        </p:nvSpPr>
        <p:spPr>
          <a:xfrm>
            <a:off x="219646" y="1419525"/>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[In]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[I am - location]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59" name="TextBox 58">
            <a:extLst>
              <a:ext uri="{FF2B5EF4-FFF2-40B4-BE49-F238E27FC236}">
                <a16:creationId xmlns:a16="http://schemas.microsoft.com/office/drawing/2014/main" id="{8D685FAC-A418-44A1-B3FC-CAD9338FBA1D}"/>
              </a:ext>
            </a:extLst>
          </p:cNvPr>
          <p:cNvSpPr txBox="1"/>
          <p:nvPr/>
        </p:nvSpPr>
        <p:spPr>
          <a:xfrm>
            <a:off x="276893" y="873870"/>
            <a:ext cx="8160160" cy="600164"/>
          </a:xfrm>
          <a:prstGeom prst="rect">
            <a:avLst/>
          </a:prstGeom>
          <a:noFill/>
        </p:spPr>
        <p:txBody>
          <a:bodyPr wrap="square" rtlCol="0">
            <a:spAutoFit/>
          </a:bodyPr>
          <a:lstStyle/>
          <a:p>
            <a:pPr>
              <a:lnSpc>
                <a:spcPct val="150000"/>
              </a:lnSpc>
            </a:pPr>
            <a:r>
              <a:rPr lang="en-GB" sz="2400" b="1" dirty="0">
                <a:solidFill>
                  <a:srgbClr val="002060"/>
                </a:solidFill>
                <a:latin typeface="Segoe Print" panose="02000600000000000000" pitchFamily="2" charset="0"/>
              </a:rPr>
              <a:t>¡[Hello]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18" name="TextBox 17">
            <a:extLst>
              <a:ext uri="{FF2B5EF4-FFF2-40B4-BE49-F238E27FC236}">
                <a16:creationId xmlns:a16="http://schemas.microsoft.com/office/drawing/2014/main" id="{CD3D4E31-A9CF-4906-88D1-291DB7F67A50}"/>
              </a:ext>
            </a:extLst>
          </p:cNvPr>
          <p:cNvSpPr txBox="1"/>
          <p:nvPr/>
        </p:nvSpPr>
        <p:spPr>
          <a:xfrm>
            <a:off x="9409823" y="5083136"/>
            <a:ext cx="2644418" cy="1631216"/>
          </a:xfrm>
          <a:prstGeom prst="rect">
            <a:avLst/>
          </a:prstGeom>
          <a:solidFill>
            <a:srgbClr val="CEEAB0"/>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they do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humanas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lang="en-GB" sz="2000" dirty="0">
                <a:solidFill>
                  <a:srgbClr val="002060"/>
                </a:solidFill>
                <a:latin typeface="Century Gothic" panose="020B0502020202020204" pitchFamily="34" charset="0"/>
              </a:rPr>
              <a:t>human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por ejemplo</a:t>
            </a:r>
            <a:r>
              <a:rPr lang="en-GB" sz="2000" dirty="0">
                <a:solidFill>
                  <a:srgbClr val="002060"/>
                </a:solidFill>
                <a:latin typeface="Century Gothic" panose="020B0502020202020204" pitchFamily="34" charset="0"/>
              </a:rPr>
              <a:t> = for example</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A7687588-EC32-41FD-9BE0-A2EDFC99C59D}"/>
              </a:ext>
            </a:extLst>
          </p:cNvPr>
          <p:cNvSpPr/>
          <p:nvPr/>
        </p:nvSpPr>
        <p:spPr>
          <a:xfrm>
            <a:off x="298571" y="1925848"/>
            <a:ext cx="9345827"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con</a:t>
            </a:r>
            <a:r>
              <a:rPr lang="en-GB" sz="2400" dirty="0">
                <a:solidFill>
                  <a:srgbClr val="002060"/>
                </a:solidFill>
                <a:latin typeface="Segoe Print" panose="02000600000000000000" pitchFamily="2" charset="0"/>
              </a:rPr>
              <a:t>] mi </a:t>
            </a:r>
            <a:r>
              <a:rPr lang="en-GB" sz="2400" b="1" dirty="0">
                <a:solidFill>
                  <a:srgbClr val="002060"/>
                </a:solidFill>
                <a:latin typeface="Segoe Print" panose="02000600000000000000" pitchFamily="2" charset="0"/>
              </a:rPr>
              <a:t>[grandad]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[grandma]. </a:t>
            </a:r>
          </a:p>
        </p:txBody>
      </p:sp>
      <p:sp>
        <p:nvSpPr>
          <p:cNvPr id="6" name="Rectangle 5">
            <a:extLst>
              <a:ext uri="{FF2B5EF4-FFF2-40B4-BE49-F238E27FC236}">
                <a16:creationId xmlns:a16="http://schemas.microsoft.com/office/drawing/2014/main" id="{FCC18248-BC68-4A54-ABF1-5695D8B7ECFC}"/>
              </a:ext>
            </a:extLst>
          </p:cNvPr>
          <p:cNvSpPr/>
          <p:nvPr/>
        </p:nvSpPr>
        <p:spPr>
          <a:xfrm>
            <a:off x="242337" y="2635527"/>
            <a:ext cx="9605998" cy="461665"/>
          </a:xfrm>
          <a:prstGeom prst="rect">
            <a:avLst/>
          </a:prstGeom>
        </p:spPr>
        <p:txBody>
          <a:bodyPr wrap="square">
            <a:spAutoFit/>
          </a:bodyPr>
          <a:lstStyle/>
          <a:p>
            <a:r>
              <a:rPr lang="en-GB" sz="2400" b="1" dirty="0">
                <a:solidFill>
                  <a:srgbClr val="002060"/>
                </a:solidFill>
                <a:latin typeface="Segoe Print" panose="02000600000000000000" pitchFamily="2" charset="0"/>
              </a:rPr>
              <a:t>[It is - trait]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[there is] </a:t>
            </a:r>
            <a:endParaRPr lang="en-GB" dirty="0"/>
          </a:p>
        </p:txBody>
      </p:sp>
      <p:sp>
        <p:nvSpPr>
          <p:cNvPr id="7" name="Rectangle 6">
            <a:extLst>
              <a:ext uri="{FF2B5EF4-FFF2-40B4-BE49-F238E27FC236}">
                <a16:creationId xmlns:a16="http://schemas.microsoft.com/office/drawing/2014/main" id="{6D3E5A77-64D2-4DE6-8FB1-C7328728AB45}"/>
              </a:ext>
            </a:extLst>
          </p:cNvPr>
          <p:cNvSpPr/>
          <p:nvPr/>
        </p:nvSpPr>
        <p:spPr>
          <a:xfrm>
            <a:off x="242337" y="3261242"/>
            <a:ext cx="9605997" cy="461665"/>
          </a:xfrm>
          <a:prstGeom prst="rect">
            <a:avLst/>
          </a:prstGeom>
        </p:spPr>
        <p:txBody>
          <a:bodyPr wrap="square">
            <a:spAutoFit/>
          </a:bodyPr>
          <a:lstStyle/>
          <a:p>
            <a:r>
              <a:rPr lang="en-GB" sz="2400" b="1" dirty="0">
                <a:solidFill>
                  <a:srgbClr val="002060"/>
                </a:solidFill>
                <a:latin typeface="Segoe Print" panose="02000600000000000000" pitchFamily="2" charset="0"/>
              </a:rPr>
              <a:t>[a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[a cow] [and]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[activities]</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9" name="Rectangle 8">
            <a:extLst>
              <a:ext uri="{FF2B5EF4-FFF2-40B4-BE49-F238E27FC236}">
                <a16:creationId xmlns:a16="http://schemas.microsoft.com/office/drawing/2014/main" id="{77EF1CBA-EC0D-419B-BB35-ADA3D147CD93}"/>
              </a:ext>
            </a:extLst>
          </p:cNvPr>
          <p:cNvSpPr/>
          <p:nvPr/>
        </p:nvSpPr>
        <p:spPr>
          <a:xfrm>
            <a:off x="272622" y="3906447"/>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horse] </a:t>
            </a:r>
            <a:r>
              <a:rPr lang="en-GB" sz="2400" dirty="0">
                <a:solidFill>
                  <a:srgbClr val="002060"/>
                </a:solidFill>
                <a:latin typeface="Segoe Print" panose="02000600000000000000" pitchFamily="2" charset="0"/>
              </a:rPr>
              <a:t>y </a:t>
            </a:r>
            <a:r>
              <a:rPr lang="en-GB" sz="2400" b="1" dirty="0">
                <a:solidFill>
                  <a:srgbClr val="002060"/>
                </a:solidFill>
                <a:latin typeface="Segoe Print" panose="02000600000000000000" pitchFamily="2" charset="0"/>
              </a:rPr>
              <a:t>[the cow] [cook]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[dance]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[too].</a:t>
            </a:r>
            <a:endParaRPr lang="en-GB" b="1" dirty="0"/>
          </a:p>
        </p:txBody>
      </p:sp>
      <p:sp>
        <p:nvSpPr>
          <p:cNvPr id="10" name="Rectangle 9">
            <a:extLst>
              <a:ext uri="{FF2B5EF4-FFF2-40B4-BE49-F238E27FC236}">
                <a16:creationId xmlns:a16="http://schemas.microsoft.com/office/drawing/2014/main" id="{209A82A2-D61E-4B61-A45C-20F3B98A0E57}"/>
              </a:ext>
            </a:extLst>
          </p:cNvPr>
          <p:cNvSpPr/>
          <p:nvPr/>
        </p:nvSpPr>
        <p:spPr>
          <a:xfrm>
            <a:off x="273914" y="4924218"/>
            <a:ext cx="9111252" cy="830997"/>
          </a:xfrm>
          <a:prstGeom prst="rect">
            <a:avLst/>
          </a:prstGeom>
        </p:spPr>
        <p:txBody>
          <a:bodyPr wrap="square">
            <a:spAutoFit/>
          </a:bodyPr>
          <a:lstStyle/>
          <a:p>
            <a:r>
              <a:rPr lang="en-GB" sz="2400" b="1" dirty="0">
                <a:solidFill>
                  <a:srgbClr val="002060"/>
                </a:solidFill>
                <a:latin typeface="Segoe Print" panose="02000600000000000000" pitchFamily="2" charset="0"/>
              </a:rPr>
              <a:t>[I sing]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[and] [my] [grandad] [helps]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002060"/>
                </a:solidFill>
                <a:latin typeface="Segoe Print" panose="02000600000000000000" pitchFamily="2" charset="0"/>
              </a:rPr>
              <a:t>[the garden]. </a:t>
            </a:r>
            <a:endParaRPr lang="en-GB" dirty="0"/>
          </a:p>
        </p:txBody>
      </p:sp>
      <p:sp>
        <p:nvSpPr>
          <p:cNvPr id="11" name="Rectangle 10">
            <a:extLst>
              <a:ext uri="{FF2B5EF4-FFF2-40B4-BE49-F238E27FC236}">
                <a16:creationId xmlns:a16="http://schemas.microsoft.com/office/drawing/2014/main" id="{B385028D-23D3-4354-BF31-5BD45134CD83}"/>
              </a:ext>
            </a:extLst>
          </p:cNvPr>
          <p:cNvSpPr/>
          <p:nvPr/>
        </p:nvSpPr>
        <p:spPr>
          <a:xfrm>
            <a:off x="272622" y="5865633"/>
            <a:ext cx="8642172" cy="600164"/>
          </a:xfrm>
          <a:prstGeom prst="rect">
            <a:avLst/>
          </a:prstGeom>
        </p:spPr>
        <p:txBody>
          <a:bodyPr wrap="square">
            <a:spAutoFit/>
          </a:bodyPr>
          <a:lstStyle/>
          <a:p>
            <a:pPr lvl="0">
              <a:lnSpc>
                <a:spcPct val="150000"/>
              </a:lnSpc>
            </a:pPr>
            <a:r>
              <a:rPr lang="en-GB" sz="2400" dirty="0">
                <a:solidFill>
                  <a:srgbClr val="002060"/>
                </a:solidFill>
                <a:latin typeface="Segoe Print" panose="02000600000000000000" pitchFamily="2" charset="0"/>
              </a:rPr>
              <a:t>Hasta pronto 👋,				 Sofía </a:t>
            </a:r>
          </a:p>
        </p:txBody>
      </p:sp>
      <p:pic>
        <p:nvPicPr>
          <p:cNvPr id="3078" name="Picture 6" descr="Sobre, Correo Electrónico, Carta">
            <a:extLst>
              <a:ext uri="{FF2B5EF4-FFF2-40B4-BE49-F238E27FC236}">
                <a16:creationId xmlns:a16="http://schemas.microsoft.com/office/drawing/2014/main" id="{1B56C166-F00B-4050-A03E-8058BBE9F39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6118" y="9671"/>
            <a:ext cx="1492926" cy="12410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0F4F418C-53DA-4740-B58A-E109D68C286E}"/>
              </a:ext>
            </a:extLst>
          </p:cNvPr>
          <p:cNvSpPr txBox="1"/>
          <p:nvPr/>
        </p:nvSpPr>
        <p:spPr>
          <a:xfrm>
            <a:off x="276893" y="879516"/>
            <a:ext cx="8160160" cy="600164"/>
          </a:xfrm>
          <a:prstGeom prst="rect">
            <a:avLst/>
          </a:prstGeom>
          <a:noFill/>
        </p:spPr>
        <p:txBody>
          <a:bodyPr wrap="square" rtlCol="0">
            <a:spAutoFit/>
          </a:bodyPr>
          <a:lstStyle/>
          <a:p>
            <a:pPr>
              <a:lnSpc>
                <a:spcPct val="150000"/>
              </a:lnSpc>
            </a:pPr>
            <a:r>
              <a:rPr lang="en-GB" sz="2400" b="1" dirty="0">
                <a:solidFill>
                  <a:srgbClr val="FF0066"/>
                </a:solidFill>
                <a:latin typeface="Segoe Print" panose="02000600000000000000" pitchFamily="2" charset="0"/>
              </a:rPr>
              <a:t>¡Hola </a:t>
            </a:r>
            <a:r>
              <a:rPr lang="en-GB" sz="2400" dirty="0" err="1">
                <a:solidFill>
                  <a:srgbClr val="002060"/>
                </a:solidFill>
                <a:latin typeface="Segoe Print" panose="02000600000000000000" pitchFamily="2" charset="0"/>
              </a:rPr>
              <a:t>Krina</a:t>
            </a:r>
            <a:r>
              <a:rPr lang="en-GB" sz="2400" dirty="0">
                <a:solidFill>
                  <a:srgbClr val="002060"/>
                </a:solidFill>
                <a:latin typeface="Segoe Print" panose="02000600000000000000" pitchFamily="2" charset="0"/>
              </a:rPr>
              <a:t>!</a:t>
            </a:r>
          </a:p>
        </p:txBody>
      </p:sp>
      <p:sp>
        <p:nvSpPr>
          <p:cNvPr id="23" name="TextBox 22">
            <a:extLst>
              <a:ext uri="{FF2B5EF4-FFF2-40B4-BE49-F238E27FC236}">
                <a16:creationId xmlns:a16="http://schemas.microsoft.com/office/drawing/2014/main" id="{055AB64B-F411-4EA6-B9DA-410438515BC1}"/>
              </a:ext>
            </a:extLst>
          </p:cNvPr>
          <p:cNvSpPr txBox="1"/>
          <p:nvPr/>
        </p:nvSpPr>
        <p:spPr>
          <a:xfrm>
            <a:off x="299825" y="1418637"/>
            <a:ext cx="8160160" cy="600164"/>
          </a:xfrm>
          <a:prstGeom prst="rect">
            <a:avLst/>
          </a:prstGeom>
          <a:noFill/>
        </p:spPr>
        <p:txBody>
          <a:bodyPr wrap="square" rtlCol="0">
            <a:spAutoFit/>
          </a:bodyPr>
          <a:lstStyle/>
          <a:p>
            <a:pPr>
              <a:lnSpc>
                <a:spcPct val="150000"/>
              </a:lnSpc>
            </a:pPr>
            <a:r>
              <a:rPr lang="en-GB" sz="2400" b="1" dirty="0" err="1">
                <a:solidFill>
                  <a:srgbClr val="FF0066"/>
                </a:solidFill>
                <a:latin typeface="Segoe Print" panose="02000600000000000000" pitchFamily="2" charset="0"/>
              </a:rPr>
              <a:t>En</a:t>
            </a:r>
            <a:r>
              <a:rPr lang="en-GB" sz="2400" b="1" dirty="0">
                <a:solidFill>
                  <a:srgbClr val="002060"/>
                </a:solidFill>
                <a:latin typeface="Segoe Print" panose="02000600000000000000" pitchFamily="2" charset="0"/>
              </a:rPr>
              <a:t> </a:t>
            </a:r>
            <a:r>
              <a:rPr lang="en-GB" sz="2400" dirty="0">
                <a:solidFill>
                  <a:srgbClr val="002060"/>
                </a:solidFill>
                <a:latin typeface="Segoe Print" panose="02000600000000000000" pitchFamily="2" charset="0"/>
              </a:rPr>
              <a:t>mi </a:t>
            </a:r>
            <a:r>
              <a:rPr lang="en-GB" sz="2400" dirty="0" err="1">
                <a:solidFill>
                  <a:srgbClr val="002060"/>
                </a:solidFill>
                <a:latin typeface="Segoe Print" panose="02000600000000000000" pitchFamily="2" charset="0"/>
              </a:rPr>
              <a:t>sueño</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estoy</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una </a:t>
            </a:r>
            <a:r>
              <a:rPr lang="en-GB" sz="2400" dirty="0" err="1">
                <a:solidFill>
                  <a:srgbClr val="002060"/>
                </a:solidFill>
                <a:latin typeface="Segoe Print" panose="02000600000000000000" pitchFamily="2" charset="0"/>
              </a:rPr>
              <a:t>granja</a:t>
            </a:r>
            <a:endParaRPr lang="en-GB" sz="2400" dirty="0">
              <a:solidFill>
                <a:srgbClr val="002060"/>
              </a:solidFill>
              <a:latin typeface="Segoe Print" panose="02000600000000000000" pitchFamily="2" charset="0"/>
            </a:endParaRPr>
          </a:p>
        </p:txBody>
      </p:sp>
      <p:sp>
        <p:nvSpPr>
          <p:cNvPr id="24" name="Rectangle 23">
            <a:extLst>
              <a:ext uri="{FF2B5EF4-FFF2-40B4-BE49-F238E27FC236}">
                <a16:creationId xmlns:a16="http://schemas.microsoft.com/office/drawing/2014/main" id="{80D192C0-61FE-4E31-83FF-4B009EA26732}"/>
              </a:ext>
            </a:extLst>
          </p:cNvPr>
          <p:cNvSpPr/>
          <p:nvPr/>
        </p:nvSpPr>
        <p:spPr>
          <a:xfrm>
            <a:off x="298571" y="1943624"/>
            <a:ext cx="9345827" cy="600164"/>
          </a:xfrm>
          <a:prstGeom prst="rect">
            <a:avLst/>
          </a:prstGeom>
        </p:spPr>
        <p:txBody>
          <a:bodyPr wrap="square">
            <a:spAutoFit/>
          </a:bodyPr>
          <a:lstStyle/>
          <a:p>
            <a:pPr lvl="0">
              <a:lnSpc>
                <a:spcPct val="150000"/>
              </a:lnSpc>
            </a:pPr>
            <a:r>
              <a:rPr lang="en-GB" sz="2400" dirty="0">
                <a:solidFill>
                  <a:srgbClr val="FF0066"/>
                </a:solidFill>
                <a:latin typeface="Segoe Print" panose="02000600000000000000" pitchFamily="2" charset="0"/>
              </a:rPr>
              <a:t>con </a:t>
            </a:r>
            <a:r>
              <a:rPr lang="en-GB" sz="2400" dirty="0">
                <a:solidFill>
                  <a:srgbClr val="002060"/>
                </a:solidFill>
                <a:latin typeface="Segoe Print" panose="02000600000000000000" pitchFamily="2" charset="0"/>
              </a:rPr>
              <a:t>mi </a:t>
            </a:r>
            <a:r>
              <a:rPr lang="en-GB" sz="2400" b="1" dirty="0" err="1">
                <a:solidFill>
                  <a:srgbClr val="FF0066"/>
                </a:solidFill>
                <a:latin typeface="Segoe Print" panose="02000600000000000000" pitchFamily="2" charset="0"/>
              </a:rPr>
              <a:t>abuelo</a:t>
            </a:r>
            <a:r>
              <a:rPr lang="en-GB" sz="2400" b="1" dirty="0">
                <a:solidFill>
                  <a:srgbClr val="FF0066"/>
                </a:solidFill>
                <a:latin typeface="Segoe Print" panose="02000600000000000000" pitchFamily="2" charset="0"/>
              </a:rPr>
              <a:t> </a:t>
            </a:r>
            <a:r>
              <a:rPr lang="en-GB" sz="2400" b="1" dirty="0">
                <a:solidFill>
                  <a:srgbClr val="002060"/>
                </a:solidFill>
                <a:latin typeface="Segoe Print" panose="02000600000000000000" pitchFamily="2" charset="0"/>
              </a:rPr>
              <a:t>y</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abuela</a:t>
            </a:r>
            <a:r>
              <a:rPr lang="en-GB" sz="2400" b="1" dirty="0">
                <a:solidFill>
                  <a:srgbClr val="002060"/>
                </a:solidFill>
                <a:latin typeface="Segoe Print" panose="02000600000000000000" pitchFamily="2" charset="0"/>
              </a:rPr>
              <a:t>. </a:t>
            </a:r>
          </a:p>
        </p:txBody>
      </p:sp>
      <p:sp>
        <p:nvSpPr>
          <p:cNvPr id="25" name="Rectangle 24">
            <a:extLst>
              <a:ext uri="{FF2B5EF4-FFF2-40B4-BE49-F238E27FC236}">
                <a16:creationId xmlns:a16="http://schemas.microsoft.com/office/drawing/2014/main" id="{C3D49D53-80B8-4BC9-9777-904A86DBB1F4}"/>
              </a:ext>
            </a:extLst>
          </p:cNvPr>
          <p:cNvSpPr/>
          <p:nvPr/>
        </p:nvSpPr>
        <p:spPr>
          <a:xfrm>
            <a:off x="272622" y="2649855"/>
            <a:ext cx="9605998" cy="461665"/>
          </a:xfrm>
          <a:prstGeom prst="rect">
            <a:avLst/>
          </a:prstGeom>
        </p:spPr>
        <p:txBody>
          <a:bodyPr wrap="square">
            <a:spAutoFit/>
          </a:bodyPr>
          <a:lstStyle/>
          <a:p>
            <a:r>
              <a:rPr lang="en-GB" sz="2400" b="1" dirty="0">
                <a:solidFill>
                  <a:srgbClr val="FF0066"/>
                </a:solidFill>
                <a:latin typeface="Segoe Print" panose="02000600000000000000" pitchFamily="2" charset="0"/>
              </a:rPr>
              <a:t>Es </a:t>
            </a:r>
            <a:r>
              <a:rPr lang="en-GB" sz="2400" dirty="0" err="1">
                <a:solidFill>
                  <a:srgbClr val="002060"/>
                </a:solidFill>
                <a:latin typeface="Segoe Print" panose="02000600000000000000" pitchFamily="2" charset="0"/>
              </a:rPr>
              <a:t>muy</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raro</a:t>
            </a:r>
            <a:r>
              <a:rPr lang="en-GB" sz="2400"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porque</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hay</a:t>
            </a:r>
            <a:endParaRPr lang="en-GB" dirty="0">
              <a:solidFill>
                <a:srgbClr val="FF0066"/>
              </a:solidFill>
            </a:endParaRPr>
          </a:p>
        </p:txBody>
      </p:sp>
      <p:sp>
        <p:nvSpPr>
          <p:cNvPr id="26" name="Rectangle 25">
            <a:extLst>
              <a:ext uri="{FF2B5EF4-FFF2-40B4-BE49-F238E27FC236}">
                <a16:creationId xmlns:a16="http://schemas.microsoft.com/office/drawing/2014/main" id="{F8365096-DDB7-4AF3-BE5D-2497EB17FF05}"/>
              </a:ext>
            </a:extLst>
          </p:cNvPr>
          <p:cNvSpPr/>
          <p:nvPr/>
        </p:nvSpPr>
        <p:spPr>
          <a:xfrm>
            <a:off x="242337" y="3247465"/>
            <a:ext cx="9605997" cy="461665"/>
          </a:xfrm>
          <a:prstGeom prst="rect">
            <a:avLst/>
          </a:prstGeom>
        </p:spPr>
        <p:txBody>
          <a:bodyPr wrap="square">
            <a:spAutoFit/>
          </a:bodyPr>
          <a:lstStyle/>
          <a:p>
            <a:r>
              <a:rPr lang="en-GB" sz="2400" b="1" dirty="0">
                <a:solidFill>
                  <a:srgbClr val="FF0066"/>
                </a:solidFill>
                <a:latin typeface="Segoe Print" panose="02000600000000000000" pitchFamily="2" charset="0"/>
              </a:rPr>
              <a:t>un caballo </a:t>
            </a:r>
            <a:r>
              <a:rPr lang="en-GB" sz="2400" dirty="0">
                <a:solidFill>
                  <a:srgbClr val="002060"/>
                </a:solidFill>
                <a:latin typeface="Segoe Print" panose="02000600000000000000" pitchFamily="2" charset="0"/>
              </a:rPr>
              <a:t>y </a:t>
            </a:r>
            <a:r>
              <a:rPr lang="en-GB" sz="2400" b="1" dirty="0">
                <a:solidFill>
                  <a:srgbClr val="FF0066"/>
                </a:solidFill>
                <a:latin typeface="Segoe Print" panose="02000600000000000000" pitchFamily="2" charset="0"/>
              </a:rPr>
              <a:t>una </a:t>
            </a:r>
            <a:r>
              <a:rPr lang="en-GB" sz="2400" b="1" dirty="0" err="1">
                <a:solidFill>
                  <a:srgbClr val="FF0066"/>
                </a:solidFill>
                <a:latin typeface="Segoe Print" panose="02000600000000000000" pitchFamily="2" charset="0"/>
              </a:rPr>
              <a:t>vaca</a:t>
            </a:r>
            <a:r>
              <a:rPr lang="en-GB" sz="2400" b="1" dirty="0">
                <a:solidFill>
                  <a:srgbClr val="FF0066"/>
                </a:solidFill>
                <a:latin typeface="Segoe Print" panose="02000600000000000000" pitchFamily="2" charset="0"/>
              </a:rPr>
              <a:t> y </a:t>
            </a:r>
            <a:r>
              <a:rPr lang="en-GB" sz="2400" dirty="0" err="1">
                <a:solidFill>
                  <a:srgbClr val="002060"/>
                </a:solidFill>
                <a:latin typeface="Segoe Print" panose="02000600000000000000" pitchFamily="2" charset="0"/>
              </a:rPr>
              <a:t>hacen</a:t>
            </a:r>
            <a:r>
              <a:rPr lang="en-GB" sz="2400" dirty="0">
                <a:solidFill>
                  <a:srgbClr val="002060"/>
                </a:solidFill>
                <a:latin typeface="Segoe Print" panose="02000600000000000000" pitchFamily="2" charset="0"/>
              </a:rPr>
              <a:t>*</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actividades</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humanas</a:t>
            </a:r>
            <a:r>
              <a:rPr lang="en-GB" sz="2400" dirty="0">
                <a:solidFill>
                  <a:srgbClr val="002060"/>
                </a:solidFill>
                <a:latin typeface="Segoe Print" panose="02000600000000000000" pitchFamily="2" charset="0"/>
              </a:rPr>
              <a:t>*. </a:t>
            </a:r>
            <a:endParaRPr lang="en-GB" dirty="0"/>
          </a:p>
        </p:txBody>
      </p:sp>
      <p:sp>
        <p:nvSpPr>
          <p:cNvPr id="27" name="Rectangle 26">
            <a:extLst>
              <a:ext uri="{FF2B5EF4-FFF2-40B4-BE49-F238E27FC236}">
                <a16:creationId xmlns:a16="http://schemas.microsoft.com/office/drawing/2014/main" id="{E6286416-B2F1-4740-902E-3781928E4BAD}"/>
              </a:ext>
            </a:extLst>
          </p:cNvPr>
          <p:cNvSpPr/>
          <p:nvPr/>
        </p:nvSpPr>
        <p:spPr>
          <a:xfrm>
            <a:off x="272622" y="3921739"/>
            <a:ext cx="8834308" cy="830997"/>
          </a:xfrm>
          <a:prstGeom prst="rect">
            <a:avLst/>
          </a:prstGeom>
        </p:spPr>
        <p:txBody>
          <a:bodyPr wrap="square">
            <a:spAutoFit/>
          </a:bodyPr>
          <a:lstStyle/>
          <a:p>
            <a:r>
              <a:rPr lang="en-GB" sz="2400" dirty="0">
                <a:solidFill>
                  <a:srgbClr val="002060"/>
                </a:solidFill>
                <a:latin typeface="Segoe Print" panose="02000600000000000000" pitchFamily="2" charset="0"/>
              </a:rPr>
              <a:t>Por </a:t>
            </a:r>
            <a:r>
              <a:rPr lang="en-GB" sz="2400" dirty="0" err="1">
                <a:solidFill>
                  <a:srgbClr val="002060"/>
                </a:solidFill>
                <a:latin typeface="Segoe Print" panose="02000600000000000000" pitchFamily="2" charset="0"/>
              </a:rPr>
              <a:t>ejemplo</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el caballo </a:t>
            </a:r>
            <a:r>
              <a:rPr lang="en-GB" sz="2400" dirty="0">
                <a:solidFill>
                  <a:srgbClr val="002060"/>
                </a:solidFill>
                <a:latin typeface="Segoe Print" panose="02000600000000000000" pitchFamily="2" charset="0"/>
              </a:rPr>
              <a:t>y </a:t>
            </a:r>
            <a:r>
              <a:rPr lang="en-GB" sz="2400" b="1" dirty="0">
                <a:solidFill>
                  <a:srgbClr val="FF0066"/>
                </a:solidFill>
                <a:latin typeface="Segoe Print" panose="02000600000000000000" pitchFamily="2" charset="0"/>
              </a:rPr>
              <a:t>la </a:t>
            </a:r>
            <a:r>
              <a:rPr lang="en-GB" sz="2400" b="1" dirty="0" err="1">
                <a:solidFill>
                  <a:srgbClr val="FF0066"/>
                </a:solidFill>
                <a:latin typeface="Segoe Print" panose="02000600000000000000" pitchFamily="2" charset="0"/>
              </a:rPr>
              <a:t>vaca</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cocinan</a:t>
            </a:r>
            <a:r>
              <a:rPr lang="en-GB" sz="2400" b="1" dirty="0">
                <a:solidFill>
                  <a:srgbClr val="FF0066"/>
                </a:solidFill>
                <a:latin typeface="Segoe Print" panose="02000600000000000000" pitchFamily="2" charset="0"/>
              </a:rPr>
              <a:t> </a:t>
            </a:r>
            <a:r>
              <a:rPr lang="en-GB" sz="2400" dirty="0">
                <a:solidFill>
                  <a:srgbClr val="002060"/>
                </a:solidFill>
                <a:latin typeface="Segoe Print" panose="02000600000000000000" pitchFamily="2" charset="0"/>
              </a:rPr>
              <a:t>y</a:t>
            </a:r>
            <a:r>
              <a:rPr lang="en-GB" sz="2400" b="1"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bailan</a:t>
            </a:r>
            <a:r>
              <a:rPr lang="en-GB" sz="2400" b="1" dirty="0">
                <a:solidFill>
                  <a:srgbClr val="FF0066"/>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la </a:t>
            </a:r>
            <a:r>
              <a:rPr lang="en-GB" sz="2400" dirty="0" err="1">
                <a:solidFill>
                  <a:srgbClr val="002060"/>
                </a:solidFill>
                <a:latin typeface="Segoe Print" panose="02000600000000000000" pitchFamily="2" charset="0"/>
              </a:rPr>
              <a:t>cocina</a:t>
            </a:r>
            <a:r>
              <a:rPr lang="en-GB" sz="2400" dirty="0">
                <a:solidFill>
                  <a:srgbClr val="002060"/>
                </a:solidFill>
                <a:latin typeface="Segoe Print" panose="02000600000000000000" pitchFamily="2" charset="0"/>
              </a:rPr>
              <a:t> </a:t>
            </a:r>
            <a:r>
              <a:rPr lang="en-GB" sz="2400" b="1" dirty="0" err="1">
                <a:solidFill>
                  <a:srgbClr val="FF0066"/>
                </a:solidFill>
                <a:latin typeface="Segoe Print" panose="02000600000000000000" pitchFamily="2" charset="0"/>
              </a:rPr>
              <a:t>también</a:t>
            </a:r>
            <a:r>
              <a:rPr lang="en-GB" sz="2400" b="1" dirty="0">
                <a:solidFill>
                  <a:srgbClr val="FF0066"/>
                </a:solidFill>
                <a:latin typeface="Segoe Print" panose="02000600000000000000" pitchFamily="2" charset="0"/>
              </a:rPr>
              <a:t>.</a:t>
            </a:r>
            <a:endParaRPr lang="en-GB" b="1" dirty="0">
              <a:solidFill>
                <a:srgbClr val="FF0066"/>
              </a:solidFill>
            </a:endParaRPr>
          </a:p>
        </p:txBody>
      </p:sp>
      <p:sp>
        <p:nvSpPr>
          <p:cNvPr id="28" name="Rectangle 27">
            <a:extLst>
              <a:ext uri="{FF2B5EF4-FFF2-40B4-BE49-F238E27FC236}">
                <a16:creationId xmlns:a16="http://schemas.microsoft.com/office/drawing/2014/main" id="{DB541894-729F-44D6-AF70-67AF54F86C66}"/>
              </a:ext>
            </a:extLst>
          </p:cNvPr>
          <p:cNvSpPr/>
          <p:nvPr/>
        </p:nvSpPr>
        <p:spPr>
          <a:xfrm>
            <a:off x="247431" y="4965015"/>
            <a:ext cx="9111252" cy="461665"/>
          </a:xfrm>
          <a:prstGeom prst="rect">
            <a:avLst/>
          </a:prstGeom>
        </p:spPr>
        <p:txBody>
          <a:bodyPr wrap="square">
            <a:spAutoFit/>
          </a:bodyPr>
          <a:lstStyle/>
          <a:p>
            <a:r>
              <a:rPr lang="en-GB" sz="2400" b="1" dirty="0">
                <a:solidFill>
                  <a:srgbClr val="FF0066"/>
                </a:solidFill>
                <a:latin typeface="Segoe Print" panose="02000600000000000000" pitchFamily="2" charset="0"/>
              </a:rPr>
              <a:t>Canto </a:t>
            </a:r>
            <a:r>
              <a:rPr lang="en-GB" sz="2400" dirty="0">
                <a:solidFill>
                  <a:srgbClr val="002060"/>
                </a:solidFill>
                <a:latin typeface="Segoe Print" panose="02000600000000000000" pitchFamily="2" charset="0"/>
              </a:rPr>
              <a:t>a </a:t>
            </a:r>
            <a:r>
              <a:rPr lang="en-GB" sz="2400" dirty="0" err="1">
                <a:solidFill>
                  <a:srgbClr val="002060"/>
                </a:solidFill>
                <a:latin typeface="Segoe Print" panose="02000600000000000000" pitchFamily="2" charset="0"/>
              </a:rPr>
              <a:t>veces</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y mi </a:t>
            </a:r>
            <a:r>
              <a:rPr lang="en-GB" sz="2400" b="1" dirty="0" err="1">
                <a:solidFill>
                  <a:srgbClr val="FF0066"/>
                </a:solidFill>
                <a:latin typeface="Segoe Print" panose="02000600000000000000" pitchFamily="2" charset="0"/>
              </a:rPr>
              <a:t>abuelo</a:t>
            </a:r>
            <a:r>
              <a:rPr lang="en-GB" sz="2400" b="1" dirty="0">
                <a:solidFill>
                  <a:srgbClr val="FF0066"/>
                </a:solidFill>
                <a:latin typeface="Segoe Print" panose="02000600000000000000" pitchFamily="2" charset="0"/>
              </a:rPr>
              <a:t> </a:t>
            </a:r>
            <a:r>
              <a:rPr lang="en-GB" sz="2400" b="1" dirty="0" err="1">
                <a:solidFill>
                  <a:srgbClr val="FF0066"/>
                </a:solidFill>
                <a:latin typeface="Segoe Print" panose="02000600000000000000" pitchFamily="2" charset="0"/>
              </a:rPr>
              <a:t>ayuda</a:t>
            </a:r>
            <a:r>
              <a:rPr lang="en-GB" sz="2400" b="1" dirty="0">
                <a:solidFill>
                  <a:srgbClr val="002060"/>
                </a:solidFill>
                <a:latin typeface="Segoe Print" panose="02000600000000000000" pitchFamily="2" charset="0"/>
              </a:rPr>
              <a:t> </a:t>
            </a:r>
            <a:r>
              <a:rPr lang="en-GB" sz="2400" dirty="0" err="1">
                <a:solidFill>
                  <a:srgbClr val="002060"/>
                </a:solidFill>
                <a:latin typeface="Segoe Print" panose="02000600000000000000" pitchFamily="2" charset="0"/>
              </a:rPr>
              <a:t>en</a:t>
            </a:r>
            <a:r>
              <a:rPr lang="en-GB" sz="2400" dirty="0">
                <a:solidFill>
                  <a:srgbClr val="002060"/>
                </a:solidFill>
                <a:latin typeface="Segoe Print" panose="02000600000000000000" pitchFamily="2" charset="0"/>
              </a:rPr>
              <a:t> </a:t>
            </a:r>
            <a:r>
              <a:rPr lang="en-GB" sz="2400" b="1" dirty="0">
                <a:solidFill>
                  <a:srgbClr val="FF0066"/>
                </a:solidFill>
                <a:latin typeface="Segoe Print" panose="02000600000000000000" pitchFamily="2" charset="0"/>
              </a:rPr>
              <a:t>el </a:t>
            </a:r>
            <a:r>
              <a:rPr lang="en-GB" sz="2400" b="1" dirty="0" err="1">
                <a:solidFill>
                  <a:srgbClr val="FF0066"/>
                </a:solidFill>
                <a:latin typeface="Segoe Print" panose="02000600000000000000" pitchFamily="2" charset="0"/>
              </a:rPr>
              <a:t>jardín</a:t>
            </a:r>
            <a:r>
              <a:rPr lang="en-GB" sz="2400" b="1" dirty="0">
                <a:solidFill>
                  <a:srgbClr val="FF0066"/>
                </a:solidFill>
                <a:latin typeface="Segoe Print" panose="02000600000000000000" pitchFamily="2" charset="0"/>
              </a:rPr>
              <a:t>.</a:t>
            </a:r>
            <a:endParaRPr lang="en-GB" dirty="0">
              <a:solidFill>
                <a:srgbClr val="FF0066"/>
              </a:solidFill>
            </a:endParaRPr>
          </a:p>
        </p:txBody>
      </p:sp>
    </p:spTree>
    <p:extLst>
      <p:ext uri="{BB962C8B-B14F-4D97-AF65-F5344CB8AC3E}">
        <p14:creationId xmlns:p14="http://schemas.microsoft.com/office/powerpoint/2010/main" val="192969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9"/>
                                        </p:tgtEl>
                                      </p:cBhvr>
                                    </p:animEffect>
                                    <p:set>
                                      <p:cBhvr>
                                        <p:cTn id="7" dur="1" fill="hold">
                                          <p:stCondLst>
                                            <p:cond delay="499"/>
                                          </p:stCondLst>
                                        </p:cTn>
                                        <p:tgtEl>
                                          <p:spTgt spid="5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f7_1.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53"/>
                                        </p:tgtEl>
                                      </p:cBhvr>
                                    </p:animEffect>
                                    <p:set>
                                      <p:cBhvr>
                                        <p:cTn id="15" dur="1" fill="hold">
                                          <p:stCondLst>
                                            <p:cond delay="499"/>
                                          </p:stCondLst>
                                        </p:cTn>
                                        <p:tgtEl>
                                          <p:spTgt spid="53"/>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subTnLst>
                                    <p:audio>
                                      <p:cMediaNode>
                                        <p:cTn display="0" masterRel="sameClick">
                                          <p:stCondLst>
                                            <p:cond evt="begin" delay="0">
                                              <p:tn val="16"/>
                                            </p:cond>
                                          </p:stCondLst>
                                          <p:endCondLst>
                                            <p:cond evt="onStopAudio" delay="0">
                                              <p:tgtEl>
                                                <p:sldTgt/>
                                              </p:tgtEl>
                                            </p:cond>
                                          </p:endCondLst>
                                        </p:cTn>
                                        <p:tgtEl>
                                          <p:sndTgt r:embed="rId4" name="f7_2.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subTnLst>
                                    <p:audio>
                                      <p:cMediaNode>
                                        <p:cTn display="0" masterRel="sameClick">
                                          <p:stCondLst>
                                            <p:cond evt="begin" delay="0">
                                              <p:tn val="24"/>
                                            </p:cond>
                                          </p:stCondLst>
                                          <p:endCondLst>
                                            <p:cond evt="onStopAudio" delay="0">
                                              <p:tgtEl>
                                                <p:sldTgt/>
                                              </p:tgtEl>
                                            </p:cond>
                                          </p:endCondLst>
                                        </p:cTn>
                                        <p:tgtEl>
                                          <p:sndTgt r:embed="rId5" name="f7_3.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subTnLst>
                                    <p:audio>
                                      <p:cMediaNode>
                                        <p:cTn display="0" masterRel="sameClick">
                                          <p:stCondLst>
                                            <p:cond evt="begin" delay="0">
                                              <p:tn val="32"/>
                                            </p:cond>
                                          </p:stCondLst>
                                          <p:endCondLst>
                                            <p:cond evt="onStopAudio" delay="0">
                                              <p:tgtEl>
                                                <p:sldTgt/>
                                              </p:tgtEl>
                                            </p:cond>
                                          </p:endCondLst>
                                        </p:cTn>
                                        <p:tgtEl>
                                          <p:sndTgt r:embed="rId6" name="f7_4.wav"/>
                                        </p:tgtEl>
                                      </p:cMediaNode>
                                    </p:audio>
                                  </p:sub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subTnLst>
                                    <p:audio>
                                      <p:cMediaNode>
                                        <p:cTn display="0" masterRel="sameClick">
                                          <p:stCondLst>
                                            <p:cond evt="begin" delay="0">
                                              <p:tn val="40"/>
                                            </p:cond>
                                          </p:stCondLst>
                                          <p:endCondLst>
                                            <p:cond evt="onStopAudio" delay="0">
                                              <p:tgtEl>
                                                <p:sldTgt/>
                                              </p:tgtEl>
                                            </p:cond>
                                          </p:endCondLst>
                                        </p:cTn>
                                        <p:tgtEl>
                                          <p:sndTgt r:embed="rId7" name="f7_5.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9"/>
                                        </p:tgtEl>
                                      </p:cBhvr>
                                    </p:animEffect>
                                    <p:set>
                                      <p:cBhvr>
                                        <p:cTn id="47" dur="1" fill="hold">
                                          <p:stCondLst>
                                            <p:cond delay="499"/>
                                          </p:stCondLst>
                                        </p:cTn>
                                        <p:tgtEl>
                                          <p:spTgt spid="9"/>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subTnLst>
                                    <p:audio>
                                      <p:cMediaNode>
                                        <p:cTn display="0" masterRel="sameClick">
                                          <p:stCondLst>
                                            <p:cond evt="begin" delay="0">
                                              <p:tn val="48"/>
                                            </p:cond>
                                          </p:stCondLst>
                                          <p:endCondLst>
                                            <p:cond evt="onStopAudio" delay="0">
                                              <p:tgtEl>
                                                <p:sldTgt/>
                                              </p:tgtEl>
                                            </p:cond>
                                          </p:endCondLst>
                                        </p:cTn>
                                        <p:tgtEl>
                                          <p:sndTgt r:embed="rId8" name="f7_6.wav"/>
                                        </p:tgtEl>
                                      </p:cMediaNode>
                                    </p:audio>
                                  </p:sub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500"/>
                                        <p:tgtEl>
                                          <p:spTgt spid="28"/>
                                        </p:tgtEl>
                                      </p:cBhvr>
                                    </p:animEffect>
                                  </p:childTnLst>
                                  <p:subTnLst>
                                    <p:audio>
                                      <p:cMediaNode>
                                        <p:cTn display="0" masterRel="sameClick">
                                          <p:stCondLst>
                                            <p:cond evt="begin" delay="0">
                                              <p:tn val="56"/>
                                            </p:cond>
                                          </p:stCondLst>
                                          <p:endCondLst>
                                            <p:cond evt="onStopAudio" delay="0">
                                              <p:tgtEl>
                                                <p:sldTgt/>
                                              </p:tgtEl>
                                            </p:cond>
                                          </p:endCondLst>
                                        </p:cTn>
                                        <p:tgtEl>
                                          <p:sndTgt r:embed="rId9" name="f7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9" grpId="0"/>
      <p:bldP spid="5" grpId="0"/>
      <p:bldP spid="6" grpId="0"/>
      <p:bldP spid="7" grpId="0"/>
      <p:bldP spid="9" grpId="0"/>
      <p:bldP spid="10" grpId="0"/>
      <p:bldP spid="22"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1964951806"/>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new (f)</a:t>
                      </a:r>
                    </a:p>
                  </a:txBody>
                  <a:tcPr/>
                </a:tc>
                <a:tc>
                  <a:txBody>
                    <a:bodyPr/>
                    <a:lstStyle/>
                    <a:p>
                      <a:r>
                        <a:rPr lang="en-GB" sz="2800" b="1" dirty="0">
                          <a:solidFill>
                            <a:srgbClr val="00B0F0"/>
                          </a:solidFill>
                          <a:latin typeface="Century Gothic" panose="020B0502020202020204" pitchFamily="34" charset="0"/>
                        </a:rPr>
                        <a:t>some (</a:t>
                      </a:r>
                      <a:r>
                        <a:rPr lang="en-GB" sz="2800" b="1" dirty="0" err="1">
                          <a:solidFill>
                            <a:srgbClr val="00B0F0"/>
                          </a:solidFill>
                          <a:latin typeface="Century Gothic" panose="020B0502020202020204" pitchFamily="34" charset="0"/>
                        </a:rPr>
                        <a:t>mpl</a:t>
                      </a:r>
                      <a:r>
                        <a:rPr lang="en-GB" sz="2800" b="1" dirty="0">
                          <a:solidFill>
                            <a:srgbClr val="00B0F0"/>
                          </a:solidFill>
                          <a:latin typeface="Century Gothic" panose="020B0502020202020204" pitchFamily="34" charset="0"/>
                        </a:rPr>
                        <a:t>)</a:t>
                      </a:r>
                    </a:p>
                  </a:txBody>
                  <a:tcPr/>
                </a:tc>
                <a:tc>
                  <a:txBody>
                    <a:bodyPr/>
                    <a:lstStyle/>
                    <a:p>
                      <a:r>
                        <a:rPr lang="en-GB" sz="2800" b="1" dirty="0">
                          <a:solidFill>
                            <a:srgbClr val="00B0F0"/>
                          </a:solidFill>
                          <a:latin typeface="Century Gothic" panose="020B0502020202020204" pitchFamily="34" charset="0"/>
                        </a:rPr>
                        <a:t>some (</a:t>
                      </a:r>
                      <a:r>
                        <a:rPr lang="en-GB" sz="2800" b="1" dirty="0" err="1">
                          <a:solidFill>
                            <a:srgbClr val="00B0F0"/>
                          </a:solidFill>
                          <a:latin typeface="Century Gothic" panose="020B0502020202020204" pitchFamily="34" charset="0"/>
                        </a:rPr>
                        <a:t>fpl</a:t>
                      </a:r>
                      <a:r>
                        <a:rPr lang="en-GB" sz="28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also, too</a:t>
                      </a:r>
                    </a:p>
                  </a:txBody>
                  <a:tcPr/>
                </a:tc>
                <a:tc>
                  <a:txBody>
                    <a:bodyPr/>
                    <a:lstStyle/>
                    <a:p>
                      <a:r>
                        <a:rPr lang="en-GB" sz="2800" b="1" dirty="0">
                          <a:solidFill>
                            <a:srgbClr val="00B0F0"/>
                          </a:solidFill>
                          <a:latin typeface="Century Gothic" panose="020B0502020202020204" pitchFamily="34" charset="0"/>
                        </a:rPr>
                        <a:t>(the) glue (stick)</a:t>
                      </a:r>
                    </a:p>
                  </a:txBody>
                  <a:tcPr/>
                </a:tc>
                <a:tc>
                  <a:txBody>
                    <a:bodyPr/>
                    <a:lstStyle/>
                    <a:p>
                      <a:r>
                        <a:rPr lang="en-GB" sz="2800" b="1" dirty="0">
                          <a:solidFill>
                            <a:srgbClr val="00B0F0"/>
                          </a:solidFill>
                          <a:latin typeface="Century Gothic" panose="020B0502020202020204" pitchFamily="34" charset="0"/>
                        </a:rPr>
                        <a:t>old (m)</a:t>
                      </a: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(the) lie</a:t>
                      </a:r>
                    </a:p>
                  </a:txBody>
                  <a:tcPr/>
                </a:tc>
                <a:tc>
                  <a:txBody>
                    <a:bodyPr/>
                    <a:lstStyle/>
                    <a:p>
                      <a:r>
                        <a:rPr lang="en-GB" sz="2800" b="1" dirty="0">
                          <a:solidFill>
                            <a:srgbClr val="00B0F0"/>
                          </a:solidFill>
                          <a:latin typeface="Century Gothic" panose="020B0502020202020204" pitchFamily="34" charset="0"/>
                        </a:rPr>
                        <a:t>(the) sandwich</a:t>
                      </a:r>
                    </a:p>
                  </a:txBody>
                  <a:tcPr/>
                </a:tc>
                <a:tc>
                  <a:txBody>
                    <a:bodyPr/>
                    <a:lstStyle/>
                    <a:p>
                      <a:r>
                        <a:rPr lang="en-GB" sz="2800" b="1" dirty="0">
                          <a:solidFill>
                            <a:srgbClr val="00B0F0"/>
                          </a:solidFill>
                          <a:latin typeface="Century Gothic" panose="020B0502020202020204" pitchFamily="34" charset="0"/>
                        </a:rPr>
                        <a:t>(the) truth</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(the) fear</a:t>
                      </a:r>
                    </a:p>
                  </a:txBody>
                  <a:tcPr/>
                </a:tc>
                <a:tc>
                  <a:txBody>
                    <a:bodyPr/>
                    <a:lstStyle/>
                    <a:p>
                      <a:r>
                        <a:rPr lang="en-GB" sz="2800" b="1" dirty="0">
                          <a:solidFill>
                            <a:srgbClr val="92D050"/>
                          </a:solidFill>
                          <a:latin typeface="Century Gothic" panose="020B0502020202020204" pitchFamily="34" charset="0"/>
                        </a:rPr>
                        <a:t>(the) test</a:t>
                      </a:r>
                    </a:p>
                  </a:txBody>
                  <a:tcPr/>
                </a:tc>
                <a:tc>
                  <a:txBody>
                    <a:bodyPr/>
                    <a:lstStyle/>
                    <a:p>
                      <a:r>
                        <a:rPr lang="en-GB" sz="2800" b="1" dirty="0">
                          <a:solidFill>
                            <a:srgbClr val="92D050"/>
                          </a:solidFill>
                          <a:latin typeface="Century Gothic" panose="020B0502020202020204" pitchFamily="34" charset="0"/>
                        </a:rPr>
                        <a:t>on, on top of</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to put, putting</a:t>
                      </a:r>
                    </a:p>
                  </a:txBody>
                  <a:tcPr/>
                </a:tc>
                <a:tc>
                  <a:txBody>
                    <a:bodyPr/>
                    <a:lstStyle/>
                    <a:p>
                      <a:r>
                        <a:rPr lang="en-GB" sz="2800" b="1" dirty="0">
                          <a:solidFill>
                            <a:srgbClr val="92D050"/>
                          </a:solidFill>
                          <a:latin typeface="Century Gothic" panose="020B0502020202020204" pitchFamily="34" charset="0"/>
                        </a:rPr>
                        <a:t>to overcome</a:t>
                      </a:r>
                    </a:p>
                  </a:txBody>
                  <a:tcPr/>
                </a:tc>
                <a:tc>
                  <a:txBody>
                    <a:bodyPr/>
                    <a:lstStyle/>
                    <a:p>
                      <a:r>
                        <a:rPr lang="en-GB" sz="2800" b="1" dirty="0">
                          <a:solidFill>
                            <a:srgbClr val="92D050"/>
                          </a:solidFill>
                          <a:latin typeface="Century Gothic" panose="020B0502020202020204" pitchFamily="34" charset="0"/>
                        </a:rPr>
                        <a:t>(the) culture</a:t>
                      </a: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(the) cow</a:t>
                      </a:r>
                    </a:p>
                  </a:txBody>
                  <a:tcPr/>
                </a:tc>
                <a:tc>
                  <a:txBody>
                    <a:bodyPr/>
                    <a:lstStyle/>
                    <a:p>
                      <a:r>
                        <a:rPr lang="en-GB" sz="2800" b="1" dirty="0">
                          <a:solidFill>
                            <a:srgbClr val="FF3399"/>
                          </a:solidFill>
                          <a:latin typeface="Century Gothic" panose="020B0502020202020204" pitchFamily="34" charset="0"/>
                        </a:rPr>
                        <a:t>outside</a:t>
                      </a:r>
                    </a:p>
                  </a:txBody>
                  <a:tcPr/>
                </a:tc>
                <a:tc>
                  <a:txBody>
                    <a:bodyPr/>
                    <a:lstStyle/>
                    <a:p>
                      <a:r>
                        <a:rPr lang="en-GB" sz="2800" b="1" dirty="0">
                          <a:solidFill>
                            <a:srgbClr val="FF3399"/>
                          </a:solidFill>
                          <a:latin typeface="Century Gothic" panose="020B0502020202020204" pitchFamily="34" charset="0"/>
                        </a:rPr>
                        <a:t>inside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to clean cleaning</a:t>
                      </a:r>
                    </a:p>
                  </a:txBody>
                  <a:tcPr/>
                </a:tc>
                <a:tc>
                  <a:txBody>
                    <a:bodyPr/>
                    <a:lstStyle/>
                    <a:p>
                      <a:r>
                        <a:rPr lang="en-GB" sz="2000" b="1" dirty="0">
                          <a:solidFill>
                            <a:srgbClr val="FF3399"/>
                          </a:solidFill>
                          <a:latin typeface="Century Gothic" panose="020B0502020202020204" pitchFamily="34" charset="0"/>
                        </a:rPr>
                        <a:t>to touch, play </a:t>
                      </a:r>
                      <a:r>
                        <a:rPr lang="en-GB" sz="1400" b="1" dirty="0">
                          <a:solidFill>
                            <a:srgbClr val="FF3399"/>
                          </a:solidFill>
                          <a:latin typeface="Century Gothic" panose="020B0502020202020204" pitchFamily="34" charset="0"/>
                        </a:rPr>
                        <a:t>(instrument)</a:t>
                      </a:r>
                      <a:endParaRPr lang="en-GB" sz="20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lang="en-GB" sz="2400" b="1" dirty="0">
                <a:solidFill>
                  <a:srgbClr val="002060"/>
                </a:solidFill>
                <a:latin typeface="Century Gothic" panose="020B0502020202020204" pitchFamily="34" charset="0"/>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25"/>
          <a:stretch>
            <a:fillRect/>
          </a:stretch>
        </p:blipFill>
        <p:spPr>
          <a:xfrm>
            <a:off x="569551" y="2808347"/>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27"/>
          <a:stretch>
            <a:fillRect/>
          </a:stretch>
        </p:blipFill>
        <p:spPr>
          <a:xfrm>
            <a:off x="755580" y="4892997"/>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56" name="TextBox 55">
            <a:extLst>
              <a:ext uri="{FF2B5EF4-FFF2-40B4-BE49-F238E27FC236}">
                <a16:creationId xmlns:a16="http://schemas.microsoft.com/office/drawing/2014/main" id="{6DC7034F-8AF5-4F06-B070-83FA2F1BE61A}"/>
              </a:ext>
            </a:extLst>
          </p:cNvPr>
          <p:cNvSpPr txBox="1"/>
          <p:nvPr/>
        </p:nvSpPr>
        <p:spPr>
          <a:xfrm>
            <a:off x="2160831" y="6141971"/>
            <a:ext cx="25602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limpiar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E1E69559-3D27-4C46-8796-20728BF3B29F}"/>
              </a:ext>
            </a:extLst>
          </p:cNvPr>
          <p:cNvSpPr txBox="1"/>
          <p:nvPr/>
        </p:nvSpPr>
        <p:spPr>
          <a:xfrm>
            <a:off x="4748043" y="6166362"/>
            <a:ext cx="32635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tocar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D8D0ED25-82C8-4E2A-B4CE-210D4EBB921E}"/>
              </a:ext>
            </a:extLst>
          </p:cNvPr>
          <p:cNvSpPr txBox="1"/>
          <p:nvPr/>
        </p:nvSpPr>
        <p:spPr>
          <a:xfrm>
            <a:off x="7781742" y="6193589"/>
            <a:ext cx="2974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ayudar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9" name="TextBox 58">
            <a:extLst>
              <a:ext uri="{FF2B5EF4-FFF2-40B4-BE49-F238E27FC236}">
                <a16:creationId xmlns:a16="http://schemas.microsoft.com/office/drawing/2014/main" id="{237F6A70-AEF4-43F8-B16F-FBF617A164F7}"/>
              </a:ext>
            </a:extLst>
          </p:cNvPr>
          <p:cNvSpPr txBox="1"/>
          <p:nvPr/>
        </p:nvSpPr>
        <p:spPr>
          <a:xfrm>
            <a:off x="2208431" y="535170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vaca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9">
            <a:extLst>
              <a:ext uri="{FF2B5EF4-FFF2-40B4-BE49-F238E27FC236}">
                <a16:creationId xmlns:a16="http://schemas.microsoft.com/office/drawing/2014/main" id="{7465B4B8-FFA5-4B7A-83E6-2130F5AB679E}"/>
              </a:ext>
            </a:extLst>
          </p:cNvPr>
          <p:cNvSpPr txBox="1"/>
          <p:nvPr/>
        </p:nvSpPr>
        <p:spPr>
          <a:xfrm>
            <a:off x="4721128" y="5351708"/>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fuera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AEDD08FA-AB02-44BE-8C9F-6F970D3A779B}"/>
              </a:ext>
            </a:extLst>
          </p:cNvPr>
          <p:cNvSpPr txBox="1"/>
          <p:nvPr/>
        </p:nvSpPr>
        <p:spPr>
          <a:xfrm>
            <a:off x="7758823" y="53649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dentro</a:t>
            </a:r>
          </a:p>
        </p:txBody>
      </p:sp>
      <p:sp>
        <p:nvSpPr>
          <p:cNvPr id="62" name="TextBox 61">
            <a:extLst>
              <a:ext uri="{FF2B5EF4-FFF2-40B4-BE49-F238E27FC236}">
                <a16:creationId xmlns:a16="http://schemas.microsoft.com/office/drawing/2014/main" id="{A4496FAA-8A70-498C-806D-174ECD8B6BCD}"/>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3" name="TextBox 62">
            <a:extLst>
              <a:ext uri="{FF2B5EF4-FFF2-40B4-BE49-F238E27FC236}">
                <a16:creationId xmlns:a16="http://schemas.microsoft.com/office/drawing/2014/main" id="{D3A3ACAE-39C1-4834-9682-89A478E3EE7C}"/>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002060"/>
                </a:solidFill>
                <a:latin typeface="Century Gothic" panose="020B0502020202020204" pitchFamily="34" charset="0"/>
              </a:rPr>
              <a:t>vencer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4" name="TextBox 63">
            <a:extLst>
              <a:ext uri="{FF2B5EF4-FFF2-40B4-BE49-F238E27FC236}">
                <a16:creationId xmlns:a16="http://schemas.microsoft.com/office/drawing/2014/main" id="{087BEACC-06E7-4A5E-BB74-240E70B7E085}"/>
              </a:ext>
            </a:extLst>
          </p:cNvPr>
          <p:cNvSpPr txBox="1"/>
          <p:nvPr/>
        </p:nvSpPr>
        <p:spPr>
          <a:xfrm>
            <a:off x="7795300" y="456356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cultura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B4974842-1576-4207-BCA1-9F2BCCBA78BD}"/>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miedo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9A3A0C56-B966-4C86-B273-088979F78BF3}"/>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prueba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A766F66F-CC8F-411D-B84E-645FB4CAB816}"/>
              </a:ext>
            </a:extLst>
          </p:cNvPr>
          <p:cNvSpPr txBox="1"/>
          <p:nvPr/>
        </p:nvSpPr>
        <p:spPr>
          <a:xfrm>
            <a:off x="7823139" y="3771123"/>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sobre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A0DBAF56-3F19-4A9F-AA2B-2C7AE60B2562}"/>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mentira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9" name="TextBox 68">
            <a:extLst>
              <a:ext uri="{FF2B5EF4-FFF2-40B4-BE49-F238E27FC236}">
                <a16:creationId xmlns:a16="http://schemas.microsoft.com/office/drawing/2014/main" id="{800F8F9D-4F3F-4DDB-AF00-F44AA6A1843B}"/>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bocadillo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64CB858B-15B3-467F-92BA-0508B8C035B8}"/>
              </a:ext>
            </a:extLst>
          </p:cNvPr>
          <p:cNvSpPr txBox="1"/>
          <p:nvPr/>
        </p:nvSpPr>
        <p:spPr>
          <a:xfrm>
            <a:off x="7823140" y="294088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la </a:t>
            </a:r>
            <a:r>
              <a:rPr lang="en-GB" sz="2400" dirty="0" err="1">
                <a:solidFill>
                  <a:srgbClr val="002060"/>
                </a:solidFill>
                <a:latin typeface="Century Gothic" panose="020B0502020202020204" pitchFamily="34" charset="0"/>
              </a:rPr>
              <a:t>verdad</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1" name="TextBox 70">
            <a:extLst>
              <a:ext uri="{FF2B5EF4-FFF2-40B4-BE49-F238E27FC236}">
                <a16:creationId xmlns:a16="http://schemas.microsoft.com/office/drawing/2014/main" id="{85F1972B-1893-48EC-9F54-38D9E32E71E1}"/>
              </a:ext>
            </a:extLst>
          </p:cNvPr>
          <p:cNvSpPr txBox="1"/>
          <p:nvPr/>
        </p:nvSpPr>
        <p:spPr>
          <a:xfrm>
            <a:off x="2227927" y="21266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también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2" name="TextBox 71">
            <a:extLst>
              <a:ext uri="{FF2B5EF4-FFF2-40B4-BE49-F238E27FC236}">
                <a16:creationId xmlns:a16="http://schemas.microsoft.com/office/drawing/2014/main" id="{DC25693C-AF12-4CA3-B02C-FB105CEE3558}"/>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el </a:t>
            </a:r>
            <a:r>
              <a:rPr lang="en-GB" sz="2400" dirty="0" err="1">
                <a:solidFill>
                  <a:srgbClr val="002060"/>
                </a:solidFill>
                <a:latin typeface="Century Gothic" panose="020B0502020202020204" pitchFamily="34" charset="0"/>
              </a:rPr>
              <a:t>pegamento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72">
            <a:extLst>
              <a:ext uri="{FF2B5EF4-FFF2-40B4-BE49-F238E27FC236}">
                <a16:creationId xmlns:a16="http://schemas.microsoft.com/office/drawing/2014/main" id="{2BE952DF-114A-4B6D-938B-33E91E304A2B}"/>
              </a:ext>
            </a:extLst>
          </p:cNvPr>
          <p:cNvSpPr txBox="1"/>
          <p:nvPr/>
        </p:nvSpPr>
        <p:spPr>
          <a:xfrm>
            <a:off x="7795300" y="21508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4" name="TextBox 73">
            <a:extLst>
              <a:ext uri="{FF2B5EF4-FFF2-40B4-BE49-F238E27FC236}">
                <a16:creationId xmlns:a16="http://schemas.microsoft.com/office/drawing/2014/main" id="{3164E562-541B-471D-82F7-37EFF7D540B1}"/>
              </a:ext>
            </a:extLst>
          </p:cNvPr>
          <p:cNvSpPr txBox="1"/>
          <p:nvPr/>
        </p:nvSpPr>
        <p:spPr>
          <a:xfrm>
            <a:off x="22279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BD75B657-8717-44E7-90F6-81469D445570}"/>
              </a:ext>
            </a:extLst>
          </p:cNvPr>
          <p:cNvSpPr txBox="1"/>
          <p:nvPr/>
        </p:nvSpPr>
        <p:spPr>
          <a:xfrm>
            <a:off x="476161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unos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6" name="TextBox 75">
            <a:extLst>
              <a:ext uri="{FF2B5EF4-FFF2-40B4-BE49-F238E27FC236}">
                <a16:creationId xmlns:a16="http://schemas.microsoft.com/office/drawing/2014/main" id="{E6AB4717-C451-411B-BA03-D5FE7BA86615}"/>
              </a:ext>
            </a:extLst>
          </p:cNvPr>
          <p:cNvSpPr txBox="1"/>
          <p:nvPr/>
        </p:nvSpPr>
        <p:spPr>
          <a:xfrm>
            <a:off x="7823140"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6518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5.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8_1.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8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8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f8_4.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f8_5.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f8_6.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f8_7.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f8_8.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f8_9.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f8_10.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f8_11.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f8_12.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f8_13.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f8_14.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f8_1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extLst>
              <p:ext uri="{D42A27DB-BD31-4B8C-83A1-F6EECF244321}">
                <p14:modId xmlns:p14="http://schemas.microsoft.com/office/powerpoint/2010/main" val="2517689821"/>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nueva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unos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unas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también</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pegamento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viejo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mentira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bocadillo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verdad</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el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prueba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sobre</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poner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vencer</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cultura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002060"/>
                          </a:solidFill>
                          <a:latin typeface="Century Gothic" panose="020B0502020202020204" pitchFamily="34" charset="0"/>
                        </a:rPr>
                        <a:t>la </a:t>
                      </a:r>
                      <a:r>
                        <a:rPr lang="en-GB" sz="2800" b="1" dirty="0" err="1">
                          <a:solidFill>
                            <a:srgbClr val="002060"/>
                          </a:solidFill>
                          <a:latin typeface="Century Gothic" panose="020B0502020202020204" pitchFamily="34" charset="0"/>
                        </a:rPr>
                        <a:t>vaca</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fuera</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dentro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limpiar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tocar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ayudar</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69551" y="280834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55580" y="489299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lang="en-GB" sz="2400" b="1" dirty="0">
                <a:solidFill>
                  <a:srgbClr val="002060"/>
                </a:solidFill>
                <a:latin typeface="Century Gothic" panose="020B0502020202020204" pitchFamily="34" charset="0"/>
              </a:rPr>
              <a: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0698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Table 4">
            <a:extLst>
              <a:ext uri="{FF2B5EF4-FFF2-40B4-BE49-F238E27FC236}">
                <a16:creationId xmlns:a16="http://schemas.microsoft.com/office/drawing/2014/main" id="{810682AE-A794-461F-A8A0-38ABF17FFB20}"/>
              </a:ext>
            </a:extLst>
          </p:cNvPr>
          <p:cNvGraphicFramePr>
            <a:graphicFrameLocks noGrp="1"/>
          </p:cNvGraphicFramePr>
          <p:nvPr>
            <p:extLst>
              <p:ext uri="{D42A27DB-BD31-4B8C-83A1-F6EECF244321}">
                <p14:modId xmlns:p14="http://schemas.microsoft.com/office/powerpoint/2010/main" val="3550241026"/>
              </p:ext>
            </p:extLst>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new (f)</a:t>
                      </a:r>
                    </a:p>
                  </a:txBody>
                  <a:tcPr/>
                </a:tc>
                <a:tc>
                  <a:txBody>
                    <a:bodyPr/>
                    <a:lstStyle/>
                    <a:p>
                      <a:r>
                        <a:rPr lang="en-GB" sz="2800" b="1" dirty="0">
                          <a:solidFill>
                            <a:srgbClr val="002060"/>
                          </a:solidFill>
                          <a:latin typeface="Century Gothic" panose="020B0502020202020204" pitchFamily="34" charset="0"/>
                        </a:rPr>
                        <a:t>some (</a:t>
                      </a:r>
                      <a:r>
                        <a:rPr lang="en-GB" sz="2800" b="1" dirty="0" err="1">
                          <a:solidFill>
                            <a:srgbClr val="002060"/>
                          </a:solidFill>
                          <a:latin typeface="Century Gothic" panose="020B0502020202020204" pitchFamily="34" charset="0"/>
                        </a:rPr>
                        <a:t>mpl</a:t>
                      </a:r>
                      <a:r>
                        <a:rPr lang="en-GB" sz="2800" b="1" dirty="0">
                          <a:solidFill>
                            <a:srgbClr val="002060"/>
                          </a:solidFill>
                          <a:latin typeface="Century Gothic" panose="020B0502020202020204" pitchFamily="34" charset="0"/>
                        </a:rPr>
                        <a:t>)</a:t>
                      </a:r>
                    </a:p>
                  </a:txBody>
                  <a:tcPr/>
                </a:tc>
                <a:tc>
                  <a:txBody>
                    <a:bodyPr/>
                    <a:lstStyle/>
                    <a:p>
                      <a:r>
                        <a:rPr lang="en-GB" sz="2800" b="1" dirty="0">
                          <a:solidFill>
                            <a:srgbClr val="002060"/>
                          </a:solidFill>
                          <a:latin typeface="Century Gothic" panose="020B0502020202020204" pitchFamily="34" charset="0"/>
                        </a:rPr>
                        <a:t>some (</a:t>
                      </a:r>
                      <a:r>
                        <a:rPr lang="en-GB" sz="2800" b="1" dirty="0" err="1">
                          <a:solidFill>
                            <a:srgbClr val="002060"/>
                          </a:solidFill>
                          <a:latin typeface="Century Gothic" panose="020B0502020202020204" pitchFamily="34" charset="0"/>
                        </a:rPr>
                        <a:t>fpl</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also, too</a:t>
                      </a:r>
                    </a:p>
                  </a:txBody>
                  <a:tcPr/>
                </a:tc>
                <a:tc>
                  <a:txBody>
                    <a:bodyPr/>
                    <a:lstStyle/>
                    <a:p>
                      <a:r>
                        <a:rPr lang="en-GB" sz="2800" b="1" dirty="0">
                          <a:solidFill>
                            <a:srgbClr val="002060"/>
                          </a:solidFill>
                          <a:latin typeface="Century Gothic" panose="020B0502020202020204" pitchFamily="34" charset="0"/>
                        </a:rPr>
                        <a:t>(the) glue (stick)</a:t>
                      </a:r>
                    </a:p>
                  </a:txBody>
                  <a:tcPr/>
                </a:tc>
                <a:tc>
                  <a:txBody>
                    <a:bodyPr/>
                    <a:lstStyle/>
                    <a:p>
                      <a:r>
                        <a:rPr lang="en-GB" sz="2800" b="1" dirty="0">
                          <a:solidFill>
                            <a:srgbClr val="002060"/>
                          </a:solidFill>
                          <a:latin typeface="Century Gothic" panose="020B0502020202020204" pitchFamily="34" charset="0"/>
                        </a:rPr>
                        <a:t>old (m)</a:t>
                      </a: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lie</a:t>
                      </a:r>
                    </a:p>
                  </a:txBody>
                  <a:tcPr/>
                </a:tc>
                <a:tc>
                  <a:txBody>
                    <a:bodyPr/>
                    <a:lstStyle/>
                    <a:p>
                      <a:r>
                        <a:rPr lang="en-GB" sz="2800" b="1" dirty="0">
                          <a:solidFill>
                            <a:srgbClr val="002060"/>
                          </a:solidFill>
                          <a:latin typeface="Century Gothic" panose="020B0502020202020204" pitchFamily="34" charset="0"/>
                        </a:rPr>
                        <a:t>(the) sandwich</a:t>
                      </a:r>
                    </a:p>
                  </a:txBody>
                  <a:tcPr/>
                </a:tc>
                <a:tc>
                  <a:txBody>
                    <a:bodyPr/>
                    <a:lstStyle/>
                    <a:p>
                      <a:r>
                        <a:rPr lang="en-GB" sz="2800" b="1" dirty="0">
                          <a:solidFill>
                            <a:srgbClr val="002060"/>
                          </a:solidFill>
                          <a:latin typeface="Century Gothic" panose="020B0502020202020204" pitchFamily="34" charset="0"/>
                        </a:rPr>
                        <a:t>(the) truth</a:t>
                      </a: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800" b="1" dirty="0">
                          <a:solidFill>
                            <a:srgbClr val="002060"/>
                          </a:solidFill>
                          <a:latin typeface="Century Gothic" panose="020B0502020202020204" pitchFamily="34" charset="0"/>
                        </a:rPr>
                        <a:t>(the) test</a:t>
                      </a:r>
                    </a:p>
                  </a:txBody>
                  <a:tcPr/>
                </a:tc>
                <a:tc>
                  <a:txBody>
                    <a:bodyPr/>
                    <a:lstStyle/>
                    <a:p>
                      <a:r>
                        <a:rPr lang="en-GB" sz="2800" b="1" dirty="0">
                          <a:solidFill>
                            <a:srgbClr val="002060"/>
                          </a:solidFill>
                          <a:latin typeface="Century Gothic" panose="020B0502020202020204" pitchFamily="34" charset="0"/>
                        </a:rPr>
                        <a:t>on, on top of</a:t>
                      </a: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put, putting</a:t>
                      </a:r>
                    </a:p>
                  </a:txBody>
                  <a:tcPr/>
                </a:tc>
                <a:tc>
                  <a:txBody>
                    <a:bodyPr/>
                    <a:lstStyle/>
                    <a:p>
                      <a:r>
                        <a:rPr lang="en-GB" sz="2800" b="1" dirty="0">
                          <a:solidFill>
                            <a:srgbClr val="002060"/>
                          </a:solidFill>
                          <a:latin typeface="Century Gothic" panose="020B0502020202020204" pitchFamily="34" charset="0"/>
                        </a:rPr>
                        <a:t>to overcome</a:t>
                      </a:r>
                    </a:p>
                  </a:txBody>
                  <a:tcPr/>
                </a:tc>
                <a:tc>
                  <a:txBody>
                    <a:bodyPr/>
                    <a:lstStyle/>
                    <a:p>
                      <a:r>
                        <a:rPr lang="en-GB" sz="2800" b="1" dirty="0">
                          <a:solidFill>
                            <a:srgbClr val="002060"/>
                          </a:solidFill>
                          <a:latin typeface="Century Gothic" panose="020B0502020202020204" pitchFamily="34" charset="0"/>
                        </a:rPr>
                        <a:t>(the) culture</a:t>
                      </a:r>
                    </a:p>
                  </a:txBody>
                  <a:tcPr/>
                </a:tc>
                <a:extLst>
                  <a:ext uri="{0D108BD9-81ED-4DB2-BD59-A6C34878D82A}">
                    <a16:rowId xmlns:a16="http://schemas.microsoft.com/office/drawing/2014/main" val="1047692962"/>
                  </a:ext>
                </a:extLst>
              </a:tr>
              <a:tr h="803117">
                <a:tc rowSpan="2">
                  <a:txBody>
                    <a:bodyPr/>
                    <a:lstStyle/>
                    <a:p>
                      <a:endParaRPr lang="en-GB">
                        <a:solidFill>
                          <a:srgbClr val="002060"/>
                        </a:solidFill>
                      </a:endParaRPr>
                    </a:p>
                  </a:txBody>
                  <a:tcPr/>
                </a:tc>
                <a:tc>
                  <a:txBody>
                    <a:bodyPr/>
                    <a:lstStyle/>
                    <a:p>
                      <a:r>
                        <a:rPr lang="en-GB" sz="2800" b="1" dirty="0">
                          <a:solidFill>
                            <a:srgbClr val="002060"/>
                          </a:solidFill>
                          <a:latin typeface="Century Gothic" panose="020B0502020202020204" pitchFamily="34" charset="0"/>
                        </a:rPr>
                        <a:t>(the) cow</a:t>
                      </a:r>
                    </a:p>
                  </a:txBody>
                  <a:tcPr/>
                </a:tc>
                <a:tc>
                  <a:txBody>
                    <a:bodyPr/>
                    <a:lstStyle/>
                    <a:p>
                      <a:r>
                        <a:rPr lang="en-GB" sz="2800" b="1" dirty="0">
                          <a:solidFill>
                            <a:srgbClr val="002060"/>
                          </a:solidFill>
                          <a:latin typeface="Century Gothic" panose="020B0502020202020204" pitchFamily="34" charset="0"/>
                        </a:rPr>
                        <a:t>outside</a:t>
                      </a:r>
                    </a:p>
                  </a:txBody>
                  <a:tcPr/>
                </a:tc>
                <a:tc>
                  <a:txBody>
                    <a:bodyPr/>
                    <a:lstStyle/>
                    <a:p>
                      <a:r>
                        <a:rPr lang="en-GB" sz="2800" b="1" dirty="0">
                          <a:solidFill>
                            <a:srgbClr val="002060"/>
                          </a:solidFill>
                          <a:latin typeface="Century Gothic" panose="020B0502020202020204" pitchFamily="34" charset="0"/>
                        </a:rPr>
                        <a:t>inside</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002060"/>
                          </a:solidFill>
                          <a:latin typeface="Century Gothic" panose="020B0502020202020204" pitchFamily="34" charset="0"/>
                        </a:rPr>
                        <a:t>to clean cleaning</a:t>
                      </a:r>
                    </a:p>
                  </a:txBody>
                  <a:tcPr/>
                </a:tc>
                <a:tc>
                  <a:txBody>
                    <a:bodyPr/>
                    <a:lstStyle/>
                    <a:p>
                      <a:r>
                        <a:rPr lang="en-GB" sz="2000" b="1" dirty="0">
                          <a:solidFill>
                            <a:srgbClr val="002060"/>
                          </a:solidFill>
                          <a:latin typeface="Century Gothic" panose="020B0502020202020204" pitchFamily="34" charset="0"/>
                        </a:rPr>
                        <a:t>to touch, play </a:t>
                      </a:r>
                      <a:r>
                        <a:rPr lang="en-GB" sz="1400" b="1" dirty="0">
                          <a:solidFill>
                            <a:srgbClr val="002060"/>
                          </a:solidFill>
                          <a:latin typeface="Century Gothic" panose="020B0502020202020204" pitchFamily="34" charset="0"/>
                        </a:rPr>
                        <a:t>(instrument)</a:t>
                      </a:r>
                      <a:endParaRPr lang="en-GB" sz="20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 help, helping</a:t>
                      </a: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866064" y="-27860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7143" y="175901"/>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786105" y="87041"/>
            <a:ext cx="55398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español</a:t>
            </a:r>
            <a:r>
              <a:rPr lang="en-GB" sz="2400" b="1" dirty="0">
                <a:solidFill>
                  <a:srgbClr val="002060"/>
                </a:solidFill>
                <a:latin typeface="Century Gothic" panose="020B0502020202020204" pitchFamily="34" charset="0"/>
              </a:rPr>
              <a:t>.</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a:extLst>
              <a:ext uri="{FF2B5EF4-FFF2-40B4-BE49-F238E27FC236}">
                <a16:creationId xmlns:a16="http://schemas.microsoft.com/office/drawing/2014/main" id="{0FE4CD67-2584-41F5-AC07-015843A66C33}"/>
              </a:ext>
            </a:extLst>
          </p:cNvPr>
          <p:cNvPicPr>
            <a:picLocks noChangeAspect="1"/>
          </p:cNvPicPr>
          <p:nvPr/>
        </p:nvPicPr>
        <p:blipFill>
          <a:blip r:embed="rId4"/>
          <a:stretch>
            <a:fillRect/>
          </a:stretch>
        </p:blipFill>
        <p:spPr>
          <a:xfrm>
            <a:off x="569551" y="2808347"/>
            <a:ext cx="1186070" cy="1080360"/>
          </a:xfrm>
          <a:prstGeom prst="rect">
            <a:avLst/>
          </a:prstGeom>
        </p:spPr>
      </p:pic>
      <p:pic>
        <p:nvPicPr>
          <p:cNvPr id="51" name="Picture 50" descr="Icon&#10;&#10;Description automatically generated">
            <a:extLst>
              <a:ext uri="{FF2B5EF4-FFF2-40B4-BE49-F238E27FC236}">
                <a16:creationId xmlns:a16="http://schemas.microsoft.com/office/drawing/2014/main" id="{FD13026B-A11B-4047-B2C6-BD474A10C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52" name="Picture 51">
            <a:extLst>
              <a:ext uri="{FF2B5EF4-FFF2-40B4-BE49-F238E27FC236}">
                <a16:creationId xmlns:a16="http://schemas.microsoft.com/office/drawing/2014/main" id="{ACD2321B-927A-4187-97D6-FA456C3BAA93}"/>
              </a:ext>
            </a:extLst>
          </p:cNvPr>
          <p:cNvPicPr>
            <a:picLocks noChangeAspect="1"/>
          </p:cNvPicPr>
          <p:nvPr/>
        </p:nvPicPr>
        <p:blipFill>
          <a:blip r:embed="rId6"/>
          <a:stretch>
            <a:fillRect/>
          </a:stretch>
        </p:blipFill>
        <p:spPr>
          <a:xfrm>
            <a:off x="755580" y="4892997"/>
            <a:ext cx="1162417" cy="1101237"/>
          </a:xfrm>
          <a:prstGeom prst="rect">
            <a:avLst/>
          </a:prstGeom>
        </p:spPr>
      </p:pic>
      <p:sp>
        <p:nvSpPr>
          <p:cNvPr id="53" name="TextBox 52">
            <a:extLst>
              <a:ext uri="{FF2B5EF4-FFF2-40B4-BE49-F238E27FC236}">
                <a16:creationId xmlns:a16="http://schemas.microsoft.com/office/drawing/2014/main" id="{66555AB6-DC62-48EB-890C-C9C8B7721C05}"/>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54" name="TextBox 53">
            <a:extLst>
              <a:ext uri="{FF2B5EF4-FFF2-40B4-BE49-F238E27FC236}">
                <a16:creationId xmlns:a16="http://schemas.microsoft.com/office/drawing/2014/main" id="{8A9A65A9-D440-49FA-B334-9277B1700806}"/>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55" name="TextBox 54">
            <a:extLst>
              <a:ext uri="{FF2B5EF4-FFF2-40B4-BE49-F238E27FC236}">
                <a16:creationId xmlns:a16="http://schemas.microsoft.com/office/drawing/2014/main" id="{B62D3EA5-391F-4C82-A361-13C2DEC6C67C}"/>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Tree>
    <p:extLst>
      <p:ext uri="{BB962C8B-B14F-4D97-AF65-F5344CB8AC3E}">
        <p14:creationId xmlns:p14="http://schemas.microsoft.com/office/powerpoint/2010/main" val="355299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05" name="Google Shape;108;p3">
            <a:extLst>
              <a:ext uri="{FF2B5EF4-FFF2-40B4-BE49-F238E27FC236}">
                <a16:creationId xmlns:a16="http://schemas.microsoft.com/office/drawing/2014/main" id="{D216174F-EFC4-4F5C-AC4D-7EF74436CB9F}"/>
              </a:ext>
            </a:extLst>
          </p:cNvPr>
          <p:cNvSpPr txBox="1"/>
          <p:nvPr/>
        </p:nvSpPr>
        <p:spPr>
          <a:xfrm>
            <a:off x="340488" y="2362286"/>
            <a:ext cx="11266539" cy="3970277"/>
          </a:xfrm>
          <a:prstGeom prst="rect">
            <a:avLst/>
          </a:prstGeom>
          <a:noFill/>
          <a:ln>
            <a:noFill/>
          </a:ln>
        </p:spPr>
        <p:txBody>
          <a:bodyPr spcFirstLastPara="1" wrap="square" lIns="91425" tIns="45700" rIns="91425" bIns="45700" anchor="t" anchorCtr="0">
            <a:spAutoFit/>
          </a:bodyPr>
          <a:lstStyle/>
          <a:p>
            <a:pPr>
              <a:lnSpc>
                <a:spcPct val="150000"/>
              </a:lnSpc>
            </a:pPr>
            <a:r>
              <a:rPr lang="es-ES" sz="2800" dirty="0">
                <a:solidFill>
                  <a:srgbClr val="002060"/>
                </a:solidFill>
                <a:latin typeface="Century Gothic" panose="020B0502020202020204" pitchFamily="34" charset="0"/>
                <a:ea typeface="Calibri"/>
                <a:cs typeface="Calibri"/>
                <a:sym typeface="Calibri"/>
              </a:rPr>
              <a:t>Muchas personas hablan </a:t>
            </a:r>
            <a:r>
              <a:rPr lang="es-ES" sz="2800" b="1" dirty="0">
                <a:solidFill>
                  <a:srgbClr val="002060"/>
                </a:solidFill>
                <a:latin typeface="Century Gothic" panose="020B0502020202020204" pitchFamily="34" charset="0"/>
                <a:ea typeface="Calibri"/>
                <a:cs typeface="Calibri"/>
                <a:sym typeface="Calibri"/>
              </a:rPr>
              <a:t>[1] </a:t>
            </a:r>
            <a:r>
              <a:rPr lang="es-ES" sz="2800" dirty="0">
                <a:solidFill>
                  <a:srgbClr val="002060"/>
                </a:solidFill>
                <a:latin typeface="Century Gothic" panose="020B0502020202020204" pitchFamily="34" charset="0"/>
                <a:ea typeface="Calibri"/>
                <a:cs typeface="Calibri"/>
                <a:sym typeface="Calibri"/>
              </a:rPr>
              <a:t>                     por todo el mundo. </a:t>
            </a:r>
          </a:p>
          <a:p>
            <a:pPr>
              <a:lnSpc>
                <a:spcPct val="150000"/>
              </a:lnSpc>
            </a:pPr>
            <a:r>
              <a:rPr lang="es-ES" sz="2800" dirty="0">
                <a:solidFill>
                  <a:srgbClr val="002060"/>
                </a:solidFill>
                <a:latin typeface="Century Gothic" panose="020B0502020202020204" pitchFamily="34" charset="0"/>
                <a:ea typeface="Calibri"/>
                <a:cs typeface="Calibri"/>
                <a:sym typeface="Calibri"/>
              </a:rPr>
              <a:t>En </a:t>
            </a:r>
            <a:r>
              <a:rPr lang="es-ES" sz="2800" b="1" dirty="0">
                <a:solidFill>
                  <a:srgbClr val="002060"/>
                </a:solidFill>
                <a:latin typeface="Century Gothic" panose="020B0502020202020204" pitchFamily="34" charset="0"/>
                <a:ea typeface="Calibri"/>
                <a:cs typeface="Calibri"/>
                <a:sym typeface="Calibri"/>
              </a:rPr>
              <a:t>[2]                      </a:t>
            </a:r>
            <a:r>
              <a:rPr lang="es-ES" sz="2800" dirty="0">
                <a:solidFill>
                  <a:srgbClr val="002060"/>
                </a:solidFill>
                <a:latin typeface="Century Gothic" panose="020B0502020202020204" pitchFamily="34" charset="0"/>
                <a:ea typeface="Calibri"/>
                <a:cs typeface="Calibri"/>
                <a:sym typeface="Calibri"/>
              </a:rPr>
              <a:t>el español es el idioma </a:t>
            </a:r>
            <a:r>
              <a:rPr lang="es-ES" sz="2800" b="1" dirty="0">
                <a:solidFill>
                  <a:srgbClr val="002060"/>
                </a:solidFill>
                <a:latin typeface="Century Gothic" panose="020B0502020202020204" pitchFamily="34" charset="0"/>
                <a:ea typeface="Calibri"/>
                <a:cs typeface="Calibri"/>
                <a:sym typeface="Calibri"/>
              </a:rPr>
              <a:t>[3]                   </a:t>
            </a:r>
            <a:r>
              <a:rPr lang="es-ES" sz="2800" dirty="0">
                <a:solidFill>
                  <a:srgbClr val="002060"/>
                </a:solidFill>
                <a:latin typeface="Century Gothic" panose="020B0502020202020204" pitchFamily="34" charset="0"/>
                <a:ea typeface="Calibri"/>
                <a:cs typeface="Calibri"/>
                <a:sym typeface="Calibri"/>
              </a:rPr>
              <a:t>en España. </a:t>
            </a:r>
          </a:p>
          <a:p>
            <a:pPr>
              <a:lnSpc>
                <a:spcPct val="150000"/>
              </a:lnSpc>
            </a:pPr>
            <a:r>
              <a:rPr lang="es-ES" sz="2800" dirty="0">
                <a:solidFill>
                  <a:srgbClr val="002060"/>
                </a:solidFill>
                <a:latin typeface="Century Gothic" panose="020B0502020202020204" pitchFamily="34" charset="0"/>
                <a:ea typeface="Calibri"/>
                <a:cs typeface="Calibri"/>
                <a:sym typeface="Calibri"/>
              </a:rPr>
              <a:t>En América Latina </a:t>
            </a:r>
            <a:r>
              <a:rPr lang="es-ES" sz="2800" b="1" dirty="0">
                <a:solidFill>
                  <a:srgbClr val="002060"/>
                </a:solidFill>
                <a:latin typeface="Century Gothic" panose="020B0502020202020204" pitchFamily="34" charset="0"/>
                <a:ea typeface="Calibri"/>
                <a:cs typeface="Calibri"/>
                <a:sym typeface="Calibri"/>
              </a:rPr>
              <a:t>[4]                  </a:t>
            </a:r>
            <a:r>
              <a:rPr lang="es-ES" sz="2800" dirty="0">
                <a:solidFill>
                  <a:srgbClr val="002060"/>
                </a:solidFill>
                <a:latin typeface="Century Gothic" panose="020B0502020202020204" pitchFamily="34" charset="0"/>
                <a:ea typeface="Calibri"/>
                <a:cs typeface="Calibri"/>
                <a:sym typeface="Calibri"/>
              </a:rPr>
              <a:t>español en </a:t>
            </a:r>
            <a:r>
              <a:rPr lang="es-ES" sz="2800" b="1" dirty="0">
                <a:solidFill>
                  <a:srgbClr val="002060"/>
                </a:solidFill>
                <a:latin typeface="Century Gothic" panose="020B0502020202020204" pitchFamily="34" charset="0"/>
                <a:ea typeface="Calibri"/>
                <a:cs typeface="Calibri"/>
                <a:sym typeface="Calibri"/>
              </a:rPr>
              <a:t>[5]              ,              [6] </a:t>
            </a:r>
            <a:r>
              <a:rPr lang="es-ES" sz="2800" dirty="0">
                <a:solidFill>
                  <a:srgbClr val="002060"/>
                </a:solidFill>
                <a:latin typeface="Century Gothic" panose="020B0502020202020204" pitchFamily="34" charset="0"/>
                <a:ea typeface="Calibri"/>
                <a:cs typeface="Calibri"/>
                <a:sym typeface="Calibri"/>
              </a:rPr>
              <a:t>                          ,</a:t>
            </a:r>
            <a:r>
              <a:rPr lang="es-ES" sz="2800" b="1" dirty="0">
                <a:solidFill>
                  <a:srgbClr val="002060"/>
                </a:solidFill>
                <a:latin typeface="Century Gothic" panose="020B0502020202020204" pitchFamily="34" charset="0"/>
                <a:ea typeface="Calibri"/>
                <a:cs typeface="Calibri"/>
                <a:sym typeface="Calibri"/>
              </a:rPr>
              <a:t>[7] </a:t>
            </a:r>
            <a:r>
              <a:rPr lang="es-ES" sz="2800" dirty="0">
                <a:solidFill>
                  <a:srgbClr val="002060"/>
                </a:solidFill>
                <a:latin typeface="Century Gothic" panose="020B0502020202020204" pitchFamily="34" charset="0"/>
                <a:ea typeface="Calibri"/>
                <a:cs typeface="Calibri"/>
                <a:sym typeface="Calibri"/>
              </a:rPr>
              <a:t>El                       y muchos países más. </a:t>
            </a:r>
          </a:p>
          <a:p>
            <a:pPr>
              <a:lnSpc>
                <a:spcPct val="150000"/>
              </a:lnSpc>
            </a:pPr>
            <a:r>
              <a:rPr lang="es-ES" sz="2800" dirty="0">
                <a:solidFill>
                  <a:srgbClr val="002060"/>
                </a:solidFill>
                <a:latin typeface="Century Gothic" panose="020B0502020202020204" pitchFamily="34" charset="0"/>
                <a:ea typeface="Calibri"/>
                <a:cs typeface="Calibri"/>
                <a:sym typeface="Calibri"/>
              </a:rPr>
              <a:t>En </a:t>
            </a:r>
            <a:r>
              <a:rPr lang="es-ES" sz="2800" b="1" dirty="0">
                <a:solidFill>
                  <a:srgbClr val="002060"/>
                </a:solidFill>
                <a:latin typeface="Century Gothic" panose="020B0502020202020204" pitchFamily="34" charset="0"/>
                <a:ea typeface="Calibri"/>
                <a:cs typeface="Calibri"/>
                <a:sym typeface="Calibri"/>
              </a:rPr>
              <a:t>[8]                </a:t>
            </a:r>
            <a:r>
              <a:rPr lang="es-ES" sz="2800" dirty="0">
                <a:solidFill>
                  <a:srgbClr val="002060"/>
                </a:solidFill>
                <a:latin typeface="Century Gothic" panose="020B0502020202020204" pitchFamily="34" charset="0"/>
                <a:ea typeface="Calibri"/>
                <a:cs typeface="Calibri"/>
                <a:sym typeface="Calibri"/>
              </a:rPr>
              <a:t>no hablan español, hablan portugués. </a:t>
            </a:r>
            <a:endParaRPr lang="en-GB" sz="2800" dirty="0">
              <a:solidFill>
                <a:srgbClr val="002060"/>
              </a:solidFill>
              <a:latin typeface="Century Gothic" panose="020B0502020202020204" pitchFamily="34" charset="0"/>
              <a:ea typeface="Calibri"/>
              <a:cs typeface="Calibri"/>
              <a:sym typeface="Calibri"/>
            </a:endParaRPr>
          </a:p>
        </p:txBody>
      </p:sp>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59265" y="141258"/>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47" name="Google Shape;108;p3">
            <a:hlinkClick r:id="" action="ppaction://noaction">
              <a:snd r:embed="rId11" name="f2_0.wav"/>
            </a:hlinkClick>
            <a:extLst>
              <a:ext uri="{FF2B5EF4-FFF2-40B4-BE49-F238E27FC236}">
                <a16:creationId xmlns:a16="http://schemas.microsoft.com/office/drawing/2014/main" id="{74C22955-B3F2-4CF1-923D-C0DD043B27A0}"/>
              </a:ext>
            </a:extLst>
          </p:cNvPr>
          <p:cNvSpPr txBox="1"/>
          <p:nvPr/>
        </p:nvSpPr>
        <p:spPr>
          <a:xfrm>
            <a:off x="171901" y="909341"/>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0" i="0" u="none" strike="noStrike" dirty="0" err="1">
                <a:solidFill>
                  <a:srgbClr val="002060"/>
                </a:solidFill>
                <a:effectLst/>
                <a:latin typeface="Century Gothic" panose="020B0502020202020204" pitchFamily="34" charset="0"/>
              </a:rPr>
              <a:t>Escucha</a:t>
            </a:r>
            <a:r>
              <a:rPr lang="en-GB" sz="2800" b="0" i="0" u="none" strike="noStrike" dirty="0">
                <a:solidFill>
                  <a:srgbClr val="002060"/>
                </a:solidFill>
                <a:effectLst/>
                <a:latin typeface="Century Gothic" panose="020B0502020202020204" pitchFamily="34" charset="0"/>
              </a:rPr>
              <a:t> y </a:t>
            </a:r>
            <a:r>
              <a:rPr lang="en-GB" sz="2800" b="0" i="0" u="none" strike="noStrike" dirty="0" err="1">
                <a:solidFill>
                  <a:srgbClr val="002060"/>
                </a:solidFill>
                <a:effectLst/>
                <a:latin typeface="Century Gothic" panose="020B0502020202020204" pitchFamily="34" charset="0"/>
              </a:rPr>
              <a:t>ordena</a:t>
            </a:r>
            <a:r>
              <a:rPr lang="en-GB" sz="2800" b="0" i="0" u="none" strike="noStrike" dirty="0">
                <a:solidFill>
                  <a:srgbClr val="002060"/>
                </a:solidFill>
                <a:effectLst/>
                <a:latin typeface="Century Gothic" panose="020B0502020202020204" pitchFamily="34" charset="0"/>
              </a:rPr>
              <a:t> las </a:t>
            </a:r>
            <a:r>
              <a:rPr lang="en-GB" sz="2800" b="0" i="0" u="none" strike="noStrike" dirty="0" err="1">
                <a:solidFill>
                  <a:srgbClr val="002060"/>
                </a:solidFill>
                <a:effectLst/>
                <a:latin typeface="Century Gothic" panose="020B0502020202020204" pitchFamily="34" charset="0"/>
              </a:rPr>
              <a:t>sílabas</a:t>
            </a:r>
            <a:r>
              <a:rPr lang="en-GB" sz="2800" b="0" i="0" u="none" strike="noStrike" dirty="0">
                <a:solidFill>
                  <a:srgbClr val="002060"/>
                </a:solidFill>
                <a:effectLst/>
                <a:latin typeface="Century Gothic" panose="020B0502020202020204" pitchFamily="34" charset="0"/>
              </a:rPr>
              <a:t>. </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48" name="Google Shape;108;p3">
            <a:hlinkClick r:id="" action="ppaction://noaction">
              <a:snd r:embed="rId12" name="f2_00.wav"/>
            </a:hlinkClick>
            <a:extLst>
              <a:ext uri="{FF2B5EF4-FFF2-40B4-BE49-F238E27FC236}">
                <a16:creationId xmlns:a16="http://schemas.microsoft.com/office/drawing/2014/main" id="{EFEF185A-5D93-4852-9B43-245B92BBD5E6}"/>
              </a:ext>
            </a:extLst>
          </p:cNvPr>
          <p:cNvSpPr txBox="1"/>
          <p:nvPr/>
        </p:nvSpPr>
        <p:spPr>
          <a:xfrm>
            <a:off x="77052" y="1398600"/>
            <a:ext cx="4070521"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cap="none" dirty="0">
                <a:solidFill>
                  <a:srgbClr val="002060"/>
                </a:solidFill>
                <a:latin typeface="Century Gothic" panose="020B0502020202020204" pitchFamily="34" charset="0"/>
                <a:ea typeface="Calibri"/>
                <a:cs typeface="Calibri"/>
                <a:sym typeface="Calibri"/>
              </a:rPr>
              <a:t>¿</a:t>
            </a:r>
            <a:r>
              <a:rPr lang="en-GB" sz="2800" b="1" cap="none" dirty="0" err="1">
                <a:solidFill>
                  <a:srgbClr val="002060"/>
                </a:solidFill>
                <a:latin typeface="Century Gothic" panose="020B0502020202020204" pitchFamily="34" charset="0"/>
                <a:ea typeface="Calibri"/>
                <a:cs typeface="Calibri"/>
                <a:sym typeface="Calibri"/>
              </a:rPr>
              <a:t>Dónde</a:t>
            </a:r>
            <a:r>
              <a:rPr lang="en-GB" sz="2800" b="1" cap="none" dirty="0">
                <a:solidFill>
                  <a:srgbClr val="002060"/>
                </a:solidFill>
                <a:latin typeface="Century Gothic" panose="020B0502020202020204" pitchFamily="34" charset="0"/>
                <a:ea typeface="Calibri"/>
                <a:cs typeface="Calibri"/>
                <a:sym typeface="Calibri"/>
              </a:rPr>
              <a:t> </a:t>
            </a:r>
            <a:r>
              <a:rPr lang="en-GB" sz="2800" b="1" cap="none" dirty="0" err="1">
                <a:solidFill>
                  <a:srgbClr val="002060"/>
                </a:solidFill>
                <a:latin typeface="Century Gothic" panose="020B0502020202020204" pitchFamily="34" charset="0"/>
                <a:ea typeface="Calibri"/>
                <a:cs typeface="Calibri"/>
                <a:sym typeface="Calibri"/>
              </a:rPr>
              <a:t>está</a:t>
            </a:r>
            <a:r>
              <a:rPr lang="en-GB" sz="2800" b="1" cap="none" dirty="0">
                <a:solidFill>
                  <a:srgbClr val="002060"/>
                </a:solidFill>
                <a:latin typeface="Century Gothic" panose="020B0502020202020204" pitchFamily="34" charset="0"/>
                <a:ea typeface="Calibri"/>
                <a:cs typeface="Calibri"/>
                <a:sym typeface="Calibri"/>
              </a:rPr>
              <a:t> el </a:t>
            </a:r>
            <a:r>
              <a:rPr lang="en-GB" sz="2800" b="1" cap="none" dirty="0" err="1">
                <a:solidFill>
                  <a:srgbClr val="002060"/>
                </a:solidFill>
                <a:latin typeface="Century Gothic" panose="020B0502020202020204" pitchFamily="34" charset="0"/>
                <a:ea typeface="Calibri"/>
                <a:cs typeface="Calibri"/>
                <a:sym typeface="Calibri"/>
              </a:rPr>
              <a:t>estrés</a:t>
            </a:r>
            <a:r>
              <a:rPr lang="en-GB" sz="2800" b="1" cap="none" dirty="0">
                <a:solidFill>
                  <a:srgbClr val="002060"/>
                </a:solidFill>
                <a:latin typeface="Century Gothic" panose="020B0502020202020204" pitchFamily="34" charset="0"/>
                <a:ea typeface="Calibri"/>
                <a:cs typeface="Calibri"/>
                <a:sym typeface="Calibri"/>
              </a:rPr>
              <a:t>?</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149" name="Google Shape;108;p3">
            <a:hlinkClick r:id="" action="ppaction://noaction">
              <a:snd r:embed="rId13" name="f2_000.wav"/>
            </a:hlinkClick>
            <a:extLst>
              <a:ext uri="{FF2B5EF4-FFF2-40B4-BE49-F238E27FC236}">
                <a16:creationId xmlns:a16="http://schemas.microsoft.com/office/drawing/2014/main" id="{0724160B-F5C6-4578-933C-34AF84DC52FC}"/>
              </a:ext>
            </a:extLst>
          </p:cNvPr>
          <p:cNvSpPr txBox="1"/>
          <p:nvPr/>
        </p:nvSpPr>
        <p:spPr>
          <a:xfrm>
            <a:off x="4147573" y="1404529"/>
            <a:ext cx="6392672" cy="523180"/>
          </a:xfrm>
          <a:prstGeom prst="rect">
            <a:avLst/>
          </a:prstGeom>
          <a:noFill/>
          <a:ln>
            <a:noFill/>
          </a:ln>
        </p:spPr>
        <p:txBody>
          <a:bodyPr spcFirstLastPara="1" wrap="square" lIns="91425" tIns="45700" rIns="91425" bIns="45700" anchor="t" anchorCtr="0">
            <a:spAutoFit/>
          </a:bodyPr>
          <a:lstStyle/>
          <a:p>
            <a:pPr rtl="0">
              <a:spcBef>
                <a:spcPts val="0"/>
              </a:spcBef>
              <a:spcAft>
                <a:spcPts val="0"/>
              </a:spcAft>
            </a:pPr>
            <a:r>
              <a:rPr lang="en-GB" sz="2800" b="1" cap="none" dirty="0" err="1">
                <a:solidFill>
                  <a:srgbClr val="002060"/>
                </a:solidFill>
                <a:latin typeface="Century Gothic" panose="020B0502020202020204" pitchFamily="34" charset="0"/>
                <a:ea typeface="Calibri"/>
                <a:cs typeface="Calibri"/>
                <a:sym typeface="Calibri"/>
              </a:rPr>
              <a:t>Colorea</a:t>
            </a:r>
            <a:r>
              <a:rPr lang="en-GB" sz="2800" b="1" cap="none" dirty="0">
                <a:solidFill>
                  <a:srgbClr val="002060"/>
                </a:solidFill>
                <a:latin typeface="Century Gothic" panose="020B0502020202020204" pitchFamily="34" charset="0"/>
                <a:ea typeface="Calibri"/>
                <a:cs typeface="Calibri"/>
                <a:sym typeface="Calibri"/>
              </a:rPr>
              <a:t> la </a:t>
            </a:r>
            <a:r>
              <a:rPr lang="en-GB" sz="2800" b="1" cap="none" dirty="0" err="1">
                <a:solidFill>
                  <a:srgbClr val="002060"/>
                </a:solidFill>
                <a:latin typeface="Century Gothic" panose="020B0502020202020204" pitchFamily="34" charset="0"/>
                <a:ea typeface="Calibri"/>
                <a:cs typeface="Calibri"/>
                <a:sym typeface="Calibri"/>
              </a:rPr>
              <a:t>sílaba</a:t>
            </a:r>
            <a:r>
              <a:rPr lang="en-GB" sz="2800" b="1" cap="none" dirty="0">
                <a:solidFill>
                  <a:srgbClr val="002060"/>
                </a:solidFill>
                <a:latin typeface="Century Gothic" panose="020B0502020202020204" pitchFamily="34" charset="0"/>
                <a:ea typeface="Calibri"/>
                <a:cs typeface="Calibri"/>
                <a:sym typeface="Calibri"/>
              </a:rPr>
              <a:t> en rojo.</a:t>
            </a:r>
            <a:endParaRPr sz="2800" b="1" i="0" u="none" strike="noStrike" cap="none" dirty="0">
              <a:solidFill>
                <a:srgbClr val="002060"/>
              </a:solidFill>
              <a:latin typeface="Century Gothic" panose="020B0502020202020204" pitchFamily="34" charset="0"/>
              <a:ea typeface="Calibri"/>
              <a:cs typeface="Calibri"/>
              <a:sym typeface="Calibri"/>
            </a:endParaRPr>
          </a:p>
        </p:txBody>
      </p:sp>
      <p:sp>
        <p:nvSpPr>
          <p:cNvPr id="70" name="Rectangle: Rounded Corners 69">
            <a:extLst>
              <a:ext uri="{FF2B5EF4-FFF2-40B4-BE49-F238E27FC236}">
                <a16:creationId xmlns:a16="http://schemas.microsoft.com/office/drawing/2014/main" id="{9A990544-D1AD-4952-A912-D3F8CB6041EE}"/>
              </a:ext>
            </a:extLst>
          </p:cNvPr>
          <p:cNvSpPr/>
          <p:nvPr/>
        </p:nvSpPr>
        <p:spPr>
          <a:xfrm>
            <a:off x="5333230" y="2502150"/>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pa</a:t>
            </a:r>
            <a:endParaRPr lang="en-GB" sz="2400" b="1" dirty="0">
              <a:solidFill>
                <a:srgbClr val="FF0066"/>
              </a:solidFill>
              <a:latin typeface="Century Gothic" panose="020B0502020202020204" pitchFamily="34" charset="0"/>
            </a:endParaRPr>
          </a:p>
        </p:txBody>
      </p:sp>
      <p:sp>
        <p:nvSpPr>
          <p:cNvPr id="71" name="Rectangle: Rounded Corners 70">
            <a:extLst>
              <a:ext uri="{FF2B5EF4-FFF2-40B4-BE49-F238E27FC236}">
                <a16:creationId xmlns:a16="http://schemas.microsoft.com/office/drawing/2014/main" id="{0CD3B9FD-CEC1-46D4-90E9-086ACB982C00}"/>
              </a:ext>
            </a:extLst>
          </p:cNvPr>
          <p:cNvSpPr/>
          <p:nvPr/>
        </p:nvSpPr>
        <p:spPr>
          <a:xfrm>
            <a:off x="6060990" y="250215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es</a:t>
            </a:r>
            <a:endParaRPr lang="en-GB" sz="2400" b="1" dirty="0">
              <a:solidFill>
                <a:srgbClr val="FF0066"/>
              </a:solidFill>
              <a:latin typeface="Century Gothic" panose="020B0502020202020204" pitchFamily="34" charset="0"/>
            </a:endParaRPr>
          </a:p>
        </p:txBody>
      </p:sp>
      <p:sp>
        <p:nvSpPr>
          <p:cNvPr id="75" name="Rectangle: Rounded Corners 74">
            <a:extLst>
              <a:ext uri="{FF2B5EF4-FFF2-40B4-BE49-F238E27FC236}">
                <a16:creationId xmlns:a16="http://schemas.microsoft.com/office/drawing/2014/main" id="{4EF33613-E22F-4B57-80D3-7C2FAB30633F}"/>
              </a:ext>
            </a:extLst>
          </p:cNvPr>
          <p:cNvSpPr/>
          <p:nvPr/>
        </p:nvSpPr>
        <p:spPr>
          <a:xfrm>
            <a:off x="6674963" y="2502150"/>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ñol</a:t>
            </a:r>
            <a:endParaRPr lang="en-GB" sz="2400" b="1" dirty="0">
              <a:solidFill>
                <a:srgbClr val="FF0066"/>
              </a:solidFill>
              <a:latin typeface="Century Gothic" panose="020B0502020202020204" pitchFamily="34" charset="0"/>
            </a:endParaRPr>
          </a:p>
        </p:txBody>
      </p:sp>
      <p:sp>
        <p:nvSpPr>
          <p:cNvPr id="76" name="Rectangle: Rounded Corners 75">
            <a:extLst>
              <a:ext uri="{FF2B5EF4-FFF2-40B4-BE49-F238E27FC236}">
                <a16:creationId xmlns:a16="http://schemas.microsoft.com/office/drawing/2014/main" id="{50CAB180-3A93-41DD-AB07-7F4ECB928D47}"/>
              </a:ext>
            </a:extLst>
          </p:cNvPr>
          <p:cNvSpPr/>
          <p:nvPr/>
        </p:nvSpPr>
        <p:spPr>
          <a:xfrm>
            <a:off x="5945860" y="2502150"/>
            <a:ext cx="72301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pa</a:t>
            </a:r>
            <a:endParaRPr lang="en-GB" sz="2400" b="1" dirty="0">
              <a:solidFill>
                <a:srgbClr val="FF0066"/>
              </a:solidFill>
              <a:latin typeface="Century Gothic" panose="020B0502020202020204" pitchFamily="34" charset="0"/>
            </a:endParaRPr>
          </a:p>
        </p:txBody>
      </p:sp>
      <p:sp>
        <p:nvSpPr>
          <p:cNvPr id="77" name="Rectangle: Rounded Corners 76">
            <a:extLst>
              <a:ext uri="{FF2B5EF4-FFF2-40B4-BE49-F238E27FC236}">
                <a16:creationId xmlns:a16="http://schemas.microsoft.com/office/drawing/2014/main" id="{8E57EE5A-F220-4B86-B4F7-58D89CA33CFF}"/>
              </a:ext>
            </a:extLst>
          </p:cNvPr>
          <p:cNvSpPr/>
          <p:nvPr/>
        </p:nvSpPr>
        <p:spPr>
          <a:xfrm>
            <a:off x="5329066" y="250215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es</a:t>
            </a:r>
            <a:endParaRPr lang="en-GB" sz="2400" b="1" dirty="0">
              <a:solidFill>
                <a:srgbClr val="FF0066"/>
              </a:solidFill>
              <a:latin typeface="Century Gothic" panose="020B0502020202020204" pitchFamily="34" charset="0"/>
            </a:endParaRPr>
          </a:p>
        </p:txBody>
      </p:sp>
      <p:sp>
        <p:nvSpPr>
          <p:cNvPr id="78" name="Rectangle: Rounded Corners 77">
            <a:extLst>
              <a:ext uri="{FF2B5EF4-FFF2-40B4-BE49-F238E27FC236}">
                <a16:creationId xmlns:a16="http://schemas.microsoft.com/office/drawing/2014/main" id="{25A54EF6-F656-49D0-9796-EF7DF0C21BEE}"/>
              </a:ext>
            </a:extLst>
          </p:cNvPr>
          <p:cNvSpPr/>
          <p:nvPr/>
        </p:nvSpPr>
        <p:spPr>
          <a:xfrm>
            <a:off x="6674963" y="2502150"/>
            <a:ext cx="723013"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ñol</a:t>
            </a:r>
            <a:endParaRPr lang="en-GB" sz="2400" b="1" dirty="0">
              <a:solidFill>
                <a:srgbClr val="FF0066"/>
              </a:solidFill>
              <a:latin typeface="Century Gothic" panose="020B0502020202020204" pitchFamily="34" charset="0"/>
            </a:endParaRPr>
          </a:p>
        </p:txBody>
      </p:sp>
      <p:sp>
        <p:nvSpPr>
          <p:cNvPr id="79" name="Rectangle: Rounded Corners 78">
            <a:extLst>
              <a:ext uri="{FF2B5EF4-FFF2-40B4-BE49-F238E27FC236}">
                <a16:creationId xmlns:a16="http://schemas.microsoft.com/office/drawing/2014/main" id="{F3CBFC70-460C-48B8-AC63-68416998825F}"/>
              </a:ext>
            </a:extLst>
          </p:cNvPr>
          <p:cNvSpPr/>
          <p:nvPr/>
        </p:nvSpPr>
        <p:spPr>
          <a:xfrm>
            <a:off x="1388501" y="3185864"/>
            <a:ext cx="53220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ro</a:t>
            </a:r>
            <a:endParaRPr lang="en-GB" sz="2400" b="1" dirty="0">
              <a:solidFill>
                <a:srgbClr val="FF0066"/>
              </a:solidFill>
              <a:latin typeface="Century Gothic" panose="020B0502020202020204" pitchFamily="34" charset="0"/>
            </a:endParaRPr>
          </a:p>
        </p:txBody>
      </p:sp>
      <p:sp>
        <p:nvSpPr>
          <p:cNvPr id="80" name="Rectangle: Rounded Corners 79">
            <a:extLst>
              <a:ext uri="{FF2B5EF4-FFF2-40B4-BE49-F238E27FC236}">
                <a16:creationId xmlns:a16="http://schemas.microsoft.com/office/drawing/2014/main" id="{75D34BF6-E588-4B50-A6CD-1EE32224E896}"/>
              </a:ext>
            </a:extLst>
          </p:cNvPr>
          <p:cNvSpPr/>
          <p:nvPr/>
        </p:nvSpPr>
        <p:spPr>
          <a:xfrm>
            <a:off x="1934867" y="3185864"/>
            <a:ext cx="6236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eu</a:t>
            </a:r>
            <a:endParaRPr lang="en-GB" sz="2400" b="1" dirty="0">
              <a:solidFill>
                <a:srgbClr val="FF0066"/>
              </a:solidFill>
              <a:latin typeface="Century Gothic" panose="020B0502020202020204" pitchFamily="34" charset="0"/>
            </a:endParaRPr>
          </a:p>
        </p:txBody>
      </p:sp>
      <p:sp>
        <p:nvSpPr>
          <p:cNvPr id="89" name="Rectangle: Rounded Corners 88">
            <a:extLst>
              <a:ext uri="{FF2B5EF4-FFF2-40B4-BE49-F238E27FC236}">
                <a16:creationId xmlns:a16="http://schemas.microsoft.com/office/drawing/2014/main" id="{2073E729-485D-43F9-8EFF-4E3104145B30}"/>
              </a:ext>
            </a:extLst>
          </p:cNvPr>
          <p:cNvSpPr/>
          <p:nvPr/>
        </p:nvSpPr>
        <p:spPr>
          <a:xfrm>
            <a:off x="2568980" y="3193438"/>
            <a:ext cx="63874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pa</a:t>
            </a:r>
            <a:endParaRPr lang="en-GB" sz="2400" b="1" dirty="0">
              <a:solidFill>
                <a:srgbClr val="FF0066"/>
              </a:solidFill>
              <a:latin typeface="Century Gothic" panose="020B0502020202020204" pitchFamily="34" charset="0"/>
            </a:endParaRPr>
          </a:p>
        </p:txBody>
      </p:sp>
      <p:sp>
        <p:nvSpPr>
          <p:cNvPr id="90" name="Rectangle: Rounded Corners 89">
            <a:extLst>
              <a:ext uri="{FF2B5EF4-FFF2-40B4-BE49-F238E27FC236}">
                <a16:creationId xmlns:a16="http://schemas.microsoft.com/office/drawing/2014/main" id="{8B07BAEC-5B90-431B-8E3D-84E474F9F5E0}"/>
              </a:ext>
            </a:extLst>
          </p:cNvPr>
          <p:cNvSpPr/>
          <p:nvPr/>
        </p:nvSpPr>
        <p:spPr>
          <a:xfrm>
            <a:off x="1982783" y="3179581"/>
            <a:ext cx="55924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ro</a:t>
            </a:r>
            <a:endParaRPr lang="en-GB" sz="2400" b="1" dirty="0">
              <a:solidFill>
                <a:srgbClr val="FF0066"/>
              </a:solidFill>
              <a:latin typeface="Century Gothic" panose="020B0502020202020204" pitchFamily="34" charset="0"/>
            </a:endParaRPr>
          </a:p>
        </p:txBody>
      </p:sp>
      <p:sp>
        <p:nvSpPr>
          <p:cNvPr id="91" name="Rectangle: Rounded Corners 90">
            <a:extLst>
              <a:ext uri="{FF2B5EF4-FFF2-40B4-BE49-F238E27FC236}">
                <a16:creationId xmlns:a16="http://schemas.microsoft.com/office/drawing/2014/main" id="{25D779B0-62AD-41D5-BDB3-E7E46BCD041F}"/>
              </a:ext>
            </a:extLst>
          </p:cNvPr>
          <p:cNvSpPr/>
          <p:nvPr/>
        </p:nvSpPr>
        <p:spPr>
          <a:xfrm>
            <a:off x="1387102" y="3171170"/>
            <a:ext cx="6017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Eu</a:t>
            </a:r>
            <a:endParaRPr lang="en-GB" sz="2400" b="1" dirty="0">
              <a:solidFill>
                <a:srgbClr val="FF0066"/>
              </a:solidFill>
              <a:latin typeface="Century Gothic" panose="020B0502020202020204" pitchFamily="34" charset="0"/>
            </a:endParaRPr>
          </a:p>
        </p:txBody>
      </p:sp>
      <p:sp>
        <p:nvSpPr>
          <p:cNvPr id="92" name="Rectangle: Rounded Corners 91">
            <a:extLst>
              <a:ext uri="{FF2B5EF4-FFF2-40B4-BE49-F238E27FC236}">
                <a16:creationId xmlns:a16="http://schemas.microsoft.com/office/drawing/2014/main" id="{35EEF2D6-DD01-4024-8605-763357EC1A70}"/>
              </a:ext>
            </a:extLst>
          </p:cNvPr>
          <p:cNvSpPr/>
          <p:nvPr/>
        </p:nvSpPr>
        <p:spPr>
          <a:xfrm>
            <a:off x="2542030" y="3192309"/>
            <a:ext cx="72301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pa</a:t>
            </a:r>
            <a:endParaRPr lang="en-GB" sz="2400" b="1" dirty="0">
              <a:solidFill>
                <a:srgbClr val="FF0066"/>
              </a:solidFill>
              <a:latin typeface="Century Gothic" panose="020B0502020202020204" pitchFamily="34" charset="0"/>
            </a:endParaRPr>
          </a:p>
        </p:txBody>
      </p:sp>
      <p:sp>
        <p:nvSpPr>
          <p:cNvPr id="189" name="Rectangle: Rounded Corners 188">
            <a:extLst>
              <a:ext uri="{FF2B5EF4-FFF2-40B4-BE49-F238E27FC236}">
                <a16:creationId xmlns:a16="http://schemas.microsoft.com/office/drawing/2014/main" id="{9DB79BBA-AB4D-4892-A484-DCE3DF982799}"/>
              </a:ext>
            </a:extLst>
          </p:cNvPr>
          <p:cNvSpPr/>
          <p:nvPr/>
        </p:nvSpPr>
        <p:spPr>
          <a:xfrm>
            <a:off x="1405952" y="5742998"/>
            <a:ext cx="63314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sil</a:t>
            </a:r>
            <a:endParaRPr lang="en-GB" sz="2400" b="1" dirty="0">
              <a:solidFill>
                <a:srgbClr val="FF0066"/>
              </a:solidFill>
              <a:latin typeface="Century Gothic" panose="020B0502020202020204" pitchFamily="34" charset="0"/>
            </a:endParaRPr>
          </a:p>
        </p:txBody>
      </p:sp>
      <p:sp>
        <p:nvSpPr>
          <p:cNvPr id="190" name="Rectangle: Rounded Corners 189">
            <a:extLst>
              <a:ext uri="{FF2B5EF4-FFF2-40B4-BE49-F238E27FC236}">
                <a16:creationId xmlns:a16="http://schemas.microsoft.com/office/drawing/2014/main" id="{9F1AAB05-DD9F-4143-9B07-ECF85B9F71B5}"/>
              </a:ext>
            </a:extLst>
          </p:cNvPr>
          <p:cNvSpPr/>
          <p:nvPr/>
        </p:nvSpPr>
        <p:spPr>
          <a:xfrm>
            <a:off x="2045502" y="5742998"/>
            <a:ext cx="72930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bra</a:t>
            </a:r>
            <a:endParaRPr lang="en-GB" sz="2400" b="1" dirty="0">
              <a:solidFill>
                <a:srgbClr val="FF0066"/>
              </a:solidFill>
              <a:latin typeface="Century Gothic" panose="020B0502020202020204" pitchFamily="34" charset="0"/>
            </a:endParaRPr>
          </a:p>
        </p:txBody>
      </p:sp>
      <p:sp>
        <p:nvSpPr>
          <p:cNvPr id="193" name="Rectangle: Rounded Corners 192">
            <a:extLst>
              <a:ext uri="{FF2B5EF4-FFF2-40B4-BE49-F238E27FC236}">
                <a16:creationId xmlns:a16="http://schemas.microsoft.com/office/drawing/2014/main" id="{6774E47A-3D42-4A0E-8660-CCC01169EDB4}"/>
              </a:ext>
            </a:extLst>
          </p:cNvPr>
          <p:cNvSpPr/>
          <p:nvPr/>
        </p:nvSpPr>
        <p:spPr>
          <a:xfrm>
            <a:off x="1411420" y="5751843"/>
            <a:ext cx="729303"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Bra</a:t>
            </a:r>
            <a:endParaRPr lang="en-GB" sz="2400" b="1" dirty="0">
              <a:solidFill>
                <a:srgbClr val="FF0066"/>
              </a:solidFill>
              <a:latin typeface="Century Gothic" panose="020B0502020202020204" pitchFamily="34" charset="0"/>
            </a:endParaRPr>
          </a:p>
        </p:txBody>
      </p:sp>
      <p:sp>
        <p:nvSpPr>
          <p:cNvPr id="194" name="Rectangle: Rounded Corners 193">
            <a:extLst>
              <a:ext uri="{FF2B5EF4-FFF2-40B4-BE49-F238E27FC236}">
                <a16:creationId xmlns:a16="http://schemas.microsoft.com/office/drawing/2014/main" id="{FBCF62D3-B388-4668-92BA-021926333AF0}"/>
              </a:ext>
            </a:extLst>
          </p:cNvPr>
          <p:cNvSpPr/>
          <p:nvPr/>
        </p:nvSpPr>
        <p:spPr>
          <a:xfrm>
            <a:off x="2152302" y="5751843"/>
            <a:ext cx="628907"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sil</a:t>
            </a:r>
            <a:endParaRPr lang="en-GB" sz="2400" b="1" dirty="0">
              <a:solidFill>
                <a:srgbClr val="FF0066"/>
              </a:solidFill>
              <a:latin typeface="Century Gothic" panose="020B0502020202020204" pitchFamily="34" charset="0"/>
            </a:endParaRPr>
          </a:p>
        </p:txBody>
      </p:sp>
      <p:sp>
        <p:nvSpPr>
          <p:cNvPr id="206" name="Rectangle: Rounded Corners 205">
            <a:extLst>
              <a:ext uri="{FF2B5EF4-FFF2-40B4-BE49-F238E27FC236}">
                <a16:creationId xmlns:a16="http://schemas.microsoft.com/office/drawing/2014/main" id="{D50C12A3-3641-412F-B4C2-6902FF00A7F7}"/>
              </a:ext>
            </a:extLst>
          </p:cNvPr>
          <p:cNvSpPr/>
          <p:nvPr/>
        </p:nvSpPr>
        <p:spPr>
          <a:xfrm>
            <a:off x="8043654" y="3200083"/>
            <a:ext cx="51112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fi</a:t>
            </a:r>
            <a:endParaRPr lang="en-GB" sz="2400" b="1" dirty="0">
              <a:solidFill>
                <a:srgbClr val="FF0066"/>
              </a:solidFill>
              <a:latin typeface="Century Gothic" panose="020B0502020202020204" pitchFamily="34" charset="0"/>
            </a:endParaRPr>
          </a:p>
        </p:txBody>
      </p:sp>
      <p:sp>
        <p:nvSpPr>
          <p:cNvPr id="207" name="Rectangle: Rounded Corners 206">
            <a:extLst>
              <a:ext uri="{FF2B5EF4-FFF2-40B4-BE49-F238E27FC236}">
                <a16:creationId xmlns:a16="http://schemas.microsoft.com/office/drawing/2014/main" id="{1F89FF3B-08C0-45A9-B122-D648999B9987}"/>
              </a:ext>
            </a:extLst>
          </p:cNvPr>
          <p:cNvSpPr/>
          <p:nvPr/>
        </p:nvSpPr>
        <p:spPr>
          <a:xfrm>
            <a:off x="8554781" y="3202008"/>
            <a:ext cx="414724"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o</a:t>
            </a:r>
            <a:endParaRPr lang="en-GB" sz="2400" b="1" dirty="0">
              <a:solidFill>
                <a:srgbClr val="FF0066"/>
              </a:solidFill>
              <a:latin typeface="Century Gothic" panose="020B0502020202020204" pitchFamily="34" charset="0"/>
            </a:endParaRPr>
          </a:p>
        </p:txBody>
      </p:sp>
      <p:sp>
        <p:nvSpPr>
          <p:cNvPr id="208" name="Rectangle: Rounded Corners 207">
            <a:extLst>
              <a:ext uri="{FF2B5EF4-FFF2-40B4-BE49-F238E27FC236}">
                <a16:creationId xmlns:a16="http://schemas.microsoft.com/office/drawing/2014/main" id="{AD453466-98A8-4995-92E2-5CFD614E1F83}"/>
              </a:ext>
            </a:extLst>
          </p:cNvPr>
          <p:cNvSpPr/>
          <p:nvPr/>
        </p:nvSpPr>
        <p:spPr>
          <a:xfrm>
            <a:off x="8984274" y="3202734"/>
            <a:ext cx="90681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cial</a:t>
            </a:r>
            <a:endParaRPr lang="en-GB" sz="2400" b="1" dirty="0">
              <a:solidFill>
                <a:srgbClr val="FF0066"/>
              </a:solidFill>
              <a:latin typeface="Century Gothic" panose="020B0502020202020204" pitchFamily="34" charset="0"/>
            </a:endParaRPr>
          </a:p>
        </p:txBody>
      </p:sp>
      <p:sp>
        <p:nvSpPr>
          <p:cNvPr id="209" name="Rectangle: Rounded Corners 208">
            <a:extLst>
              <a:ext uri="{FF2B5EF4-FFF2-40B4-BE49-F238E27FC236}">
                <a16:creationId xmlns:a16="http://schemas.microsoft.com/office/drawing/2014/main" id="{820ADADB-273F-4AAD-8F30-3EA4D143E89A}"/>
              </a:ext>
            </a:extLst>
          </p:cNvPr>
          <p:cNvSpPr/>
          <p:nvPr/>
        </p:nvSpPr>
        <p:spPr>
          <a:xfrm>
            <a:off x="9092774" y="3208106"/>
            <a:ext cx="80773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cial</a:t>
            </a:r>
            <a:endParaRPr lang="en-GB" sz="2400" b="1" dirty="0">
              <a:solidFill>
                <a:srgbClr val="FF0066"/>
              </a:solidFill>
              <a:latin typeface="Century Gothic" panose="020B0502020202020204" pitchFamily="34" charset="0"/>
            </a:endParaRPr>
          </a:p>
        </p:txBody>
      </p:sp>
      <p:sp>
        <p:nvSpPr>
          <p:cNvPr id="210" name="Rectangle: Rounded Corners 209">
            <a:extLst>
              <a:ext uri="{FF2B5EF4-FFF2-40B4-BE49-F238E27FC236}">
                <a16:creationId xmlns:a16="http://schemas.microsoft.com/office/drawing/2014/main" id="{1F5D034B-EE46-406F-A2B1-F6C64E45A429}"/>
              </a:ext>
            </a:extLst>
          </p:cNvPr>
          <p:cNvSpPr/>
          <p:nvPr/>
        </p:nvSpPr>
        <p:spPr>
          <a:xfrm>
            <a:off x="8061709" y="3195437"/>
            <a:ext cx="50352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o</a:t>
            </a:r>
            <a:endParaRPr lang="en-GB" sz="2400" b="1" dirty="0">
              <a:solidFill>
                <a:srgbClr val="FF0066"/>
              </a:solidFill>
              <a:latin typeface="Century Gothic" panose="020B0502020202020204" pitchFamily="34" charset="0"/>
            </a:endParaRPr>
          </a:p>
        </p:txBody>
      </p:sp>
      <p:sp>
        <p:nvSpPr>
          <p:cNvPr id="211" name="Rectangle: Rounded Corners 210">
            <a:extLst>
              <a:ext uri="{FF2B5EF4-FFF2-40B4-BE49-F238E27FC236}">
                <a16:creationId xmlns:a16="http://schemas.microsoft.com/office/drawing/2014/main" id="{E660C7BB-542F-4671-BC0D-9755A41E5AE8}"/>
              </a:ext>
            </a:extLst>
          </p:cNvPr>
          <p:cNvSpPr/>
          <p:nvPr/>
        </p:nvSpPr>
        <p:spPr>
          <a:xfrm>
            <a:off x="8579871" y="3201265"/>
            <a:ext cx="50352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fi</a:t>
            </a:r>
            <a:endParaRPr lang="en-GB" sz="2400" b="1" dirty="0">
              <a:solidFill>
                <a:srgbClr val="FF0066"/>
              </a:solidFill>
              <a:latin typeface="Century Gothic" panose="020B0502020202020204" pitchFamily="34" charset="0"/>
            </a:endParaRPr>
          </a:p>
        </p:txBody>
      </p:sp>
      <p:sp>
        <p:nvSpPr>
          <p:cNvPr id="222" name="Rectangle: Rounded Corners 221">
            <a:extLst>
              <a:ext uri="{FF2B5EF4-FFF2-40B4-BE49-F238E27FC236}">
                <a16:creationId xmlns:a16="http://schemas.microsoft.com/office/drawing/2014/main" id="{04833CAF-4A1F-454A-B234-C0E0871BF448}"/>
              </a:ext>
            </a:extLst>
          </p:cNvPr>
          <p:cNvSpPr/>
          <p:nvPr/>
        </p:nvSpPr>
        <p:spPr>
          <a:xfrm>
            <a:off x="4123718" y="4451010"/>
            <a:ext cx="941995"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blan</a:t>
            </a:r>
            <a:endParaRPr lang="en-GB" sz="2400" b="1" dirty="0">
              <a:solidFill>
                <a:srgbClr val="FF0066"/>
              </a:solidFill>
              <a:latin typeface="Century Gothic" panose="020B0502020202020204" pitchFamily="34" charset="0"/>
            </a:endParaRPr>
          </a:p>
        </p:txBody>
      </p:sp>
      <p:sp>
        <p:nvSpPr>
          <p:cNvPr id="223" name="Rectangle: Rounded Corners 222">
            <a:extLst>
              <a:ext uri="{FF2B5EF4-FFF2-40B4-BE49-F238E27FC236}">
                <a16:creationId xmlns:a16="http://schemas.microsoft.com/office/drawing/2014/main" id="{365EB2AC-D73C-4092-BDE9-F8E4ABA98BE8}"/>
              </a:ext>
            </a:extLst>
          </p:cNvPr>
          <p:cNvSpPr/>
          <p:nvPr/>
        </p:nvSpPr>
        <p:spPr>
          <a:xfrm>
            <a:off x="5065713" y="4451010"/>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ha</a:t>
            </a:r>
            <a:endParaRPr lang="en-GB" sz="2400" b="1" dirty="0">
              <a:solidFill>
                <a:srgbClr val="FF0066"/>
              </a:solidFill>
              <a:latin typeface="Century Gothic" panose="020B0502020202020204" pitchFamily="34" charset="0"/>
            </a:endParaRPr>
          </a:p>
        </p:txBody>
      </p:sp>
      <p:sp>
        <p:nvSpPr>
          <p:cNvPr id="224" name="Rectangle: Rounded Corners 223">
            <a:extLst>
              <a:ext uri="{FF2B5EF4-FFF2-40B4-BE49-F238E27FC236}">
                <a16:creationId xmlns:a16="http://schemas.microsoft.com/office/drawing/2014/main" id="{7F9CCD4C-E228-443E-9B31-448AEFD14083}"/>
              </a:ext>
            </a:extLst>
          </p:cNvPr>
          <p:cNvSpPr/>
          <p:nvPr/>
        </p:nvSpPr>
        <p:spPr>
          <a:xfrm>
            <a:off x="4886610" y="4451010"/>
            <a:ext cx="920511"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blan</a:t>
            </a:r>
            <a:endParaRPr lang="en-GB" sz="2400" b="1" dirty="0">
              <a:solidFill>
                <a:srgbClr val="FF0066"/>
              </a:solidFill>
              <a:latin typeface="Century Gothic" panose="020B0502020202020204" pitchFamily="34" charset="0"/>
            </a:endParaRPr>
          </a:p>
        </p:txBody>
      </p:sp>
      <p:sp>
        <p:nvSpPr>
          <p:cNvPr id="225" name="Rectangle: Rounded Corners 224">
            <a:extLst>
              <a:ext uri="{FF2B5EF4-FFF2-40B4-BE49-F238E27FC236}">
                <a16:creationId xmlns:a16="http://schemas.microsoft.com/office/drawing/2014/main" id="{C061F8A7-9842-4EBF-BB10-384554957917}"/>
              </a:ext>
            </a:extLst>
          </p:cNvPr>
          <p:cNvSpPr/>
          <p:nvPr/>
        </p:nvSpPr>
        <p:spPr>
          <a:xfrm>
            <a:off x="4123718" y="4451010"/>
            <a:ext cx="76289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ha</a:t>
            </a:r>
            <a:endParaRPr lang="en-GB" sz="2400" b="1" dirty="0">
              <a:solidFill>
                <a:srgbClr val="FF0066"/>
              </a:solidFill>
              <a:latin typeface="Century Gothic" panose="020B0502020202020204" pitchFamily="34" charset="0"/>
            </a:endParaRPr>
          </a:p>
        </p:txBody>
      </p:sp>
      <p:pic>
        <p:nvPicPr>
          <p:cNvPr id="231" name="Google Shape;190;p40" descr="Map&#10;&#10;Description automatically generated">
            <a:extLst>
              <a:ext uri="{FF2B5EF4-FFF2-40B4-BE49-F238E27FC236}">
                <a16:creationId xmlns:a16="http://schemas.microsoft.com/office/drawing/2014/main" id="{E7C7CF3B-A419-4CD7-991F-C24DD9D17FCD}"/>
              </a:ext>
            </a:extLst>
          </p:cNvPr>
          <p:cNvPicPr preferRelativeResize="0"/>
          <p:nvPr/>
        </p:nvPicPr>
        <p:blipFill rotWithShape="1">
          <a:blip r:embed="rId14">
            <a:alphaModFix/>
          </a:blip>
          <a:srcRect/>
          <a:stretch/>
        </p:blipFill>
        <p:spPr>
          <a:xfrm>
            <a:off x="10655159" y="5029200"/>
            <a:ext cx="1289742" cy="1621619"/>
          </a:xfrm>
          <a:prstGeom prst="rect">
            <a:avLst/>
          </a:prstGeom>
          <a:noFill/>
          <a:ln>
            <a:noFill/>
          </a:ln>
        </p:spPr>
      </p:pic>
      <p:grpSp>
        <p:nvGrpSpPr>
          <p:cNvPr id="234" name="Group 233">
            <a:extLst>
              <a:ext uri="{FF2B5EF4-FFF2-40B4-BE49-F238E27FC236}">
                <a16:creationId xmlns:a16="http://schemas.microsoft.com/office/drawing/2014/main" id="{8583F926-9CD7-4B22-932E-09D4C564E169}"/>
              </a:ext>
            </a:extLst>
          </p:cNvPr>
          <p:cNvGrpSpPr/>
          <p:nvPr/>
        </p:nvGrpSpPr>
        <p:grpSpPr>
          <a:xfrm>
            <a:off x="9764677" y="207181"/>
            <a:ext cx="1122464" cy="956424"/>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1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238" name="Speech Bubble: Rectangle with Corners Rounded 237">
            <a:extLst>
              <a:ext uri="{FF2B5EF4-FFF2-40B4-BE49-F238E27FC236}">
                <a16:creationId xmlns:a16="http://schemas.microsoft.com/office/drawing/2014/main" id="{60DCE250-D84C-49EB-BA17-9F5911BF24CE}"/>
              </a:ext>
            </a:extLst>
          </p:cNvPr>
          <p:cNvSpPr/>
          <p:nvPr/>
        </p:nvSpPr>
        <p:spPr>
          <a:xfrm>
            <a:off x="8969505" y="1470429"/>
            <a:ext cx="3096515" cy="1106541"/>
          </a:xfrm>
          <a:prstGeom prst="wedgeRoundRectCallout">
            <a:avLst>
              <a:gd name="adj1" fmla="val -95985"/>
              <a:gd name="adj2" fmla="val 473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rgbClr val="002060"/>
                </a:solidFill>
                <a:latin typeface="Century Gothic" panose="020B0502020202020204" pitchFamily="34" charset="0"/>
              </a:rPr>
              <a:t>We capitalise countries in Spanish, but not languages.</a:t>
            </a:r>
          </a:p>
        </p:txBody>
      </p:sp>
      <p:pic>
        <p:nvPicPr>
          <p:cNvPr id="240" name="Google Shape;221;p10">
            <a:extLst>
              <a:ext uri="{FF2B5EF4-FFF2-40B4-BE49-F238E27FC236}">
                <a16:creationId xmlns:a16="http://schemas.microsoft.com/office/drawing/2014/main" id="{B5B5780E-A409-44B5-9A48-EE3ED2863717}"/>
              </a:ext>
            </a:extLst>
          </p:cNvPr>
          <p:cNvPicPr preferRelativeResize="0"/>
          <p:nvPr/>
        </p:nvPicPr>
        <p:blipFill rotWithShape="1">
          <a:blip r:embed="rId17">
            <a:alphaModFix/>
          </a:blip>
          <a:srcRect/>
          <a:stretch/>
        </p:blipFill>
        <p:spPr>
          <a:xfrm>
            <a:off x="10941513" y="-86987"/>
            <a:ext cx="1166103" cy="1183191"/>
          </a:xfrm>
          <a:prstGeom prst="rect">
            <a:avLst/>
          </a:prstGeom>
          <a:noFill/>
          <a:ln>
            <a:noFill/>
          </a:ln>
        </p:spPr>
      </p:pic>
      <p:sp>
        <p:nvSpPr>
          <p:cNvPr id="239" name="Title 1">
            <a:extLst>
              <a:ext uri="{FF2B5EF4-FFF2-40B4-BE49-F238E27FC236}">
                <a16:creationId xmlns:a16="http://schemas.microsoft.com/office/drawing/2014/main" id="{E891C1E9-45D5-4B65-91C3-33D84F2AACBF}"/>
              </a:ext>
            </a:extLst>
          </p:cNvPr>
          <p:cNvSpPr txBox="1">
            <a:spLocks/>
          </p:cNvSpPr>
          <p:nvPr/>
        </p:nvSpPr>
        <p:spPr>
          <a:xfrm>
            <a:off x="10903499" y="866608"/>
            <a:ext cx="1267915" cy="317988"/>
          </a:xfrm>
          <a:prstGeom prst="rect">
            <a:avLst/>
          </a:prstGeom>
          <a:solidFill>
            <a:srgbClr val="91EAD2"/>
          </a:solidFill>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rgbClr val="002060"/>
                </a:solidFill>
                <a:latin typeface="Century Gothic" panose="020B0502020202020204" pitchFamily="34" charset="0"/>
              </a:rPr>
              <a:t>escuchar</a:t>
            </a:r>
          </a:p>
        </p:txBody>
      </p:sp>
      <p:pic>
        <p:nvPicPr>
          <p:cNvPr id="241" name="Picture 240" descr="A picture containing text&#10;&#10;Description automatically generated">
            <a:extLst>
              <a:ext uri="{FF2B5EF4-FFF2-40B4-BE49-F238E27FC236}">
                <a16:creationId xmlns:a16="http://schemas.microsoft.com/office/drawing/2014/main" id="{806D4046-102C-4814-805E-1338F57B6CA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15823" y="5845569"/>
            <a:ext cx="905608" cy="674960"/>
          </a:xfrm>
          <a:prstGeom prst="rect">
            <a:avLst/>
          </a:prstGeom>
        </p:spPr>
      </p:pic>
      <p:grpSp>
        <p:nvGrpSpPr>
          <p:cNvPr id="3" name="Group 2">
            <a:extLst>
              <a:ext uri="{FF2B5EF4-FFF2-40B4-BE49-F238E27FC236}">
                <a16:creationId xmlns:a16="http://schemas.microsoft.com/office/drawing/2014/main" id="{19239417-509E-4100-8F5B-57B93A14ADE6}"/>
              </a:ext>
            </a:extLst>
          </p:cNvPr>
          <p:cNvGrpSpPr/>
          <p:nvPr/>
        </p:nvGrpSpPr>
        <p:grpSpPr>
          <a:xfrm>
            <a:off x="11242548" y="4346546"/>
            <a:ext cx="932512" cy="829937"/>
            <a:chOff x="2340876" y="2645639"/>
            <a:chExt cx="932512" cy="829937"/>
          </a:xfrm>
        </p:grpSpPr>
        <p:pic>
          <p:nvPicPr>
            <p:cNvPr id="242" name="Picture 10" descr="Burbujas De Discurso, Comentarios">
              <a:extLst>
                <a:ext uri="{FF2B5EF4-FFF2-40B4-BE49-F238E27FC236}">
                  <a16:creationId xmlns:a16="http://schemas.microsoft.com/office/drawing/2014/main" id="{71466452-9E37-4146-B5D2-C65550EBD631}"/>
                </a:ext>
              </a:extLst>
            </p:cNvPr>
            <p:cNvPicPr>
              <a:picLocks noChangeAspect="1" noChangeArrowheads="1"/>
            </p:cNvPicPr>
            <p:nvPr/>
          </p:nvPicPr>
          <p:blipFill>
            <a:blip r:embed="rId19">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40876" y="2645639"/>
              <a:ext cx="905608" cy="8299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9326A59-20BA-4DA4-91FB-04B0334533BB}"/>
                </a:ext>
              </a:extLst>
            </p:cNvPr>
            <p:cNvSpPr txBox="1"/>
            <p:nvPr/>
          </p:nvSpPr>
          <p:spPr>
            <a:xfrm>
              <a:off x="2548510" y="2750103"/>
              <a:ext cx="724878" cy="338554"/>
            </a:xfrm>
            <a:prstGeom prst="rect">
              <a:avLst/>
            </a:prstGeom>
            <a:noFill/>
          </p:spPr>
          <p:txBody>
            <a:bodyPr wrap="none" rtlCol="0">
              <a:spAutoFit/>
            </a:bodyPr>
            <a:lstStyle/>
            <a:p>
              <a:r>
                <a:rPr lang="en-GB" sz="1600" dirty="0">
                  <a:solidFill>
                    <a:srgbClr val="002060"/>
                  </a:solidFill>
                  <a:latin typeface="Modern Love" panose="04090805081005020601" pitchFamily="82" charset="0"/>
                </a:rPr>
                <a:t>¡</a:t>
              </a:r>
              <a:r>
                <a:rPr lang="en-GB" sz="1600" dirty="0" err="1">
                  <a:solidFill>
                    <a:srgbClr val="002060"/>
                  </a:solidFill>
                  <a:latin typeface="Modern Love" panose="04090805081005020601" pitchFamily="82" charset="0"/>
                </a:rPr>
                <a:t>hola</a:t>
              </a:r>
              <a:r>
                <a:rPr lang="en-GB" sz="1600" dirty="0">
                  <a:solidFill>
                    <a:srgbClr val="002060"/>
                  </a:solidFill>
                  <a:latin typeface="Modern Love" panose="04090805081005020601" pitchFamily="82" charset="0"/>
                </a:rPr>
                <a:t>!</a:t>
              </a:r>
            </a:p>
          </p:txBody>
        </p:sp>
      </p:grpSp>
      <p:sp>
        <p:nvSpPr>
          <p:cNvPr id="66" name="Rectangle: Rounded Corners 65">
            <a:extLst>
              <a:ext uri="{FF2B5EF4-FFF2-40B4-BE49-F238E27FC236}">
                <a16:creationId xmlns:a16="http://schemas.microsoft.com/office/drawing/2014/main" id="{196910DF-2BF6-4BC0-A71A-84F670CEE426}"/>
              </a:ext>
            </a:extLst>
          </p:cNvPr>
          <p:cNvSpPr/>
          <p:nvPr/>
        </p:nvSpPr>
        <p:spPr>
          <a:xfrm>
            <a:off x="8383559" y="4464014"/>
            <a:ext cx="64850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le</a:t>
            </a:r>
            <a:endParaRPr lang="en-GB" sz="2400" b="1" dirty="0">
              <a:solidFill>
                <a:srgbClr val="FF0066"/>
              </a:solidFill>
              <a:latin typeface="Century Gothic" panose="020B0502020202020204" pitchFamily="34" charset="0"/>
            </a:endParaRPr>
          </a:p>
        </p:txBody>
      </p:sp>
      <p:sp>
        <p:nvSpPr>
          <p:cNvPr id="67" name="Rectangle: Rounded Corners 66">
            <a:extLst>
              <a:ext uri="{FF2B5EF4-FFF2-40B4-BE49-F238E27FC236}">
                <a16:creationId xmlns:a16="http://schemas.microsoft.com/office/drawing/2014/main" id="{4C7076DD-3BFA-488E-A05A-5C39EFEAB222}"/>
              </a:ext>
            </a:extLst>
          </p:cNvPr>
          <p:cNvSpPr/>
          <p:nvPr/>
        </p:nvSpPr>
        <p:spPr>
          <a:xfrm>
            <a:off x="9031702" y="4465939"/>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chi</a:t>
            </a:r>
            <a:endParaRPr lang="en-GB" sz="2400" b="1" dirty="0">
              <a:solidFill>
                <a:srgbClr val="FF0066"/>
              </a:solidFill>
              <a:latin typeface="Century Gothic" panose="020B0502020202020204" pitchFamily="34" charset="0"/>
            </a:endParaRPr>
          </a:p>
        </p:txBody>
      </p:sp>
      <p:sp>
        <p:nvSpPr>
          <p:cNvPr id="72" name="Rectangle: Rounded Corners 71">
            <a:extLst>
              <a:ext uri="{FF2B5EF4-FFF2-40B4-BE49-F238E27FC236}">
                <a16:creationId xmlns:a16="http://schemas.microsoft.com/office/drawing/2014/main" id="{8B064854-9008-4B8D-9FAD-2C885FBB5ABC}"/>
              </a:ext>
            </a:extLst>
          </p:cNvPr>
          <p:cNvSpPr/>
          <p:nvPr/>
        </p:nvSpPr>
        <p:spPr>
          <a:xfrm>
            <a:off x="8390751" y="4464014"/>
            <a:ext cx="76289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Chi</a:t>
            </a:r>
            <a:endParaRPr lang="en-GB" sz="2400" b="1" dirty="0">
              <a:solidFill>
                <a:srgbClr val="FF0066"/>
              </a:solidFill>
              <a:latin typeface="Century Gothic" panose="020B0502020202020204" pitchFamily="34" charset="0"/>
            </a:endParaRPr>
          </a:p>
        </p:txBody>
      </p:sp>
      <p:sp>
        <p:nvSpPr>
          <p:cNvPr id="73" name="Rectangle: Rounded Corners 72">
            <a:extLst>
              <a:ext uri="{FF2B5EF4-FFF2-40B4-BE49-F238E27FC236}">
                <a16:creationId xmlns:a16="http://schemas.microsoft.com/office/drawing/2014/main" id="{81FF279C-5221-4E62-853B-54176DC0A8BD}"/>
              </a:ext>
            </a:extLst>
          </p:cNvPr>
          <p:cNvSpPr/>
          <p:nvPr/>
        </p:nvSpPr>
        <p:spPr>
          <a:xfrm>
            <a:off x="9160835" y="4471311"/>
            <a:ext cx="562397"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le</a:t>
            </a:r>
            <a:endParaRPr lang="en-GB" sz="2400" b="1" dirty="0">
              <a:solidFill>
                <a:srgbClr val="FF0066"/>
              </a:solidFill>
              <a:latin typeface="Century Gothic" panose="020B0502020202020204" pitchFamily="34" charset="0"/>
            </a:endParaRPr>
          </a:p>
        </p:txBody>
      </p:sp>
      <p:sp>
        <p:nvSpPr>
          <p:cNvPr id="94" name="Rectangle: Rounded Corners 93">
            <a:extLst>
              <a:ext uri="{FF2B5EF4-FFF2-40B4-BE49-F238E27FC236}">
                <a16:creationId xmlns:a16="http://schemas.microsoft.com/office/drawing/2014/main" id="{BE5DED91-645B-405D-98C4-4606522D6E85}"/>
              </a:ext>
            </a:extLst>
          </p:cNvPr>
          <p:cNvSpPr/>
          <p:nvPr/>
        </p:nvSpPr>
        <p:spPr>
          <a:xfrm>
            <a:off x="894323" y="5074034"/>
            <a:ext cx="822248"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gen</a:t>
            </a:r>
            <a:endParaRPr lang="en-GB" sz="2400" b="1" dirty="0">
              <a:solidFill>
                <a:srgbClr val="FF0066"/>
              </a:solidFill>
              <a:latin typeface="Century Gothic" panose="020B0502020202020204" pitchFamily="34" charset="0"/>
            </a:endParaRPr>
          </a:p>
        </p:txBody>
      </p:sp>
      <p:sp>
        <p:nvSpPr>
          <p:cNvPr id="95" name="Rectangle: Rounded Corners 94">
            <a:extLst>
              <a:ext uri="{FF2B5EF4-FFF2-40B4-BE49-F238E27FC236}">
                <a16:creationId xmlns:a16="http://schemas.microsoft.com/office/drawing/2014/main" id="{FC075D13-44A3-40A1-AD7D-81BC1580D1E3}"/>
              </a:ext>
            </a:extLst>
          </p:cNvPr>
          <p:cNvSpPr/>
          <p:nvPr/>
        </p:nvSpPr>
        <p:spPr>
          <a:xfrm>
            <a:off x="1716214" y="5075959"/>
            <a:ext cx="485869"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ti</a:t>
            </a:r>
            <a:endParaRPr lang="en-GB" sz="2400" b="1" dirty="0">
              <a:solidFill>
                <a:srgbClr val="FF0066"/>
              </a:solidFill>
              <a:latin typeface="Century Gothic" panose="020B0502020202020204" pitchFamily="34" charset="0"/>
            </a:endParaRPr>
          </a:p>
        </p:txBody>
      </p:sp>
      <p:sp>
        <p:nvSpPr>
          <p:cNvPr id="96" name="Rectangle: Rounded Corners 95">
            <a:extLst>
              <a:ext uri="{FF2B5EF4-FFF2-40B4-BE49-F238E27FC236}">
                <a16:creationId xmlns:a16="http://schemas.microsoft.com/office/drawing/2014/main" id="{C6D14DDE-F3BE-4AD6-91BC-727E2EBEFCFA}"/>
              </a:ext>
            </a:extLst>
          </p:cNvPr>
          <p:cNvSpPr/>
          <p:nvPr/>
        </p:nvSpPr>
        <p:spPr>
          <a:xfrm>
            <a:off x="2210734" y="5075364"/>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Ar</a:t>
            </a:r>
            <a:endParaRPr lang="en-GB" sz="2400" b="1" dirty="0">
              <a:solidFill>
                <a:srgbClr val="FF0066"/>
              </a:solidFill>
              <a:latin typeface="Century Gothic" panose="020B0502020202020204" pitchFamily="34" charset="0"/>
            </a:endParaRPr>
          </a:p>
        </p:txBody>
      </p:sp>
      <p:sp>
        <p:nvSpPr>
          <p:cNvPr id="97" name="Rectangle: Rounded Corners 96">
            <a:extLst>
              <a:ext uri="{FF2B5EF4-FFF2-40B4-BE49-F238E27FC236}">
                <a16:creationId xmlns:a16="http://schemas.microsoft.com/office/drawing/2014/main" id="{D7459158-61C1-4002-89CA-E7516FB78C08}"/>
              </a:ext>
            </a:extLst>
          </p:cNvPr>
          <p:cNvSpPr/>
          <p:nvPr/>
        </p:nvSpPr>
        <p:spPr>
          <a:xfrm>
            <a:off x="882291" y="5072106"/>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Ar</a:t>
            </a:r>
            <a:endParaRPr lang="en-GB" sz="2400" b="1" dirty="0">
              <a:solidFill>
                <a:srgbClr val="FF0066"/>
              </a:solidFill>
              <a:latin typeface="Century Gothic" panose="020B0502020202020204" pitchFamily="34" charset="0"/>
            </a:endParaRPr>
          </a:p>
        </p:txBody>
      </p:sp>
      <p:sp>
        <p:nvSpPr>
          <p:cNvPr id="98" name="Rectangle: Rounded Corners 97">
            <a:extLst>
              <a:ext uri="{FF2B5EF4-FFF2-40B4-BE49-F238E27FC236}">
                <a16:creationId xmlns:a16="http://schemas.microsoft.com/office/drawing/2014/main" id="{8A2B8809-8A94-43F0-95CF-A9C944C5D863}"/>
              </a:ext>
            </a:extLst>
          </p:cNvPr>
          <p:cNvSpPr/>
          <p:nvPr/>
        </p:nvSpPr>
        <p:spPr>
          <a:xfrm>
            <a:off x="2841668" y="5074034"/>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na</a:t>
            </a:r>
            <a:endParaRPr lang="en-GB" sz="2400" b="1" dirty="0">
              <a:solidFill>
                <a:srgbClr val="FF0066"/>
              </a:solidFill>
              <a:latin typeface="Century Gothic" panose="020B0502020202020204" pitchFamily="34" charset="0"/>
            </a:endParaRPr>
          </a:p>
        </p:txBody>
      </p:sp>
      <p:sp>
        <p:nvSpPr>
          <p:cNvPr id="99" name="Rectangle: Rounded Corners 98">
            <a:extLst>
              <a:ext uri="{FF2B5EF4-FFF2-40B4-BE49-F238E27FC236}">
                <a16:creationId xmlns:a16="http://schemas.microsoft.com/office/drawing/2014/main" id="{D556B588-5C09-4820-A831-E19D62A61BF0}"/>
              </a:ext>
            </a:extLst>
          </p:cNvPr>
          <p:cNvSpPr/>
          <p:nvPr/>
        </p:nvSpPr>
        <p:spPr>
          <a:xfrm>
            <a:off x="1529515" y="5069676"/>
            <a:ext cx="80773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gen</a:t>
            </a:r>
            <a:endParaRPr lang="en-GB" sz="2400" b="1" dirty="0">
              <a:solidFill>
                <a:srgbClr val="FF0066"/>
              </a:solidFill>
              <a:latin typeface="Century Gothic" panose="020B0502020202020204" pitchFamily="34" charset="0"/>
            </a:endParaRPr>
          </a:p>
        </p:txBody>
      </p:sp>
      <p:sp>
        <p:nvSpPr>
          <p:cNvPr id="100" name="Rectangle: Rounded Corners 99">
            <a:extLst>
              <a:ext uri="{FF2B5EF4-FFF2-40B4-BE49-F238E27FC236}">
                <a16:creationId xmlns:a16="http://schemas.microsoft.com/office/drawing/2014/main" id="{5C10092D-4CA9-4F70-AD25-9F3A60082DED}"/>
              </a:ext>
            </a:extLst>
          </p:cNvPr>
          <p:cNvSpPr/>
          <p:nvPr/>
        </p:nvSpPr>
        <p:spPr>
          <a:xfrm>
            <a:off x="2339767" y="5079735"/>
            <a:ext cx="494143"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ti</a:t>
            </a:r>
            <a:endParaRPr lang="en-GB" sz="2400" b="1" dirty="0">
              <a:solidFill>
                <a:srgbClr val="FF0066"/>
              </a:solidFill>
              <a:latin typeface="Century Gothic" panose="020B0502020202020204" pitchFamily="34" charset="0"/>
            </a:endParaRPr>
          </a:p>
        </p:txBody>
      </p:sp>
      <p:sp>
        <p:nvSpPr>
          <p:cNvPr id="101" name="Rectangle: Rounded Corners 100">
            <a:extLst>
              <a:ext uri="{FF2B5EF4-FFF2-40B4-BE49-F238E27FC236}">
                <a16:creationId xmlns:a16="http://schemas.microsoft.com/office/drawing/2014/main" id="{ED8EA974-73BB-4005-8716-2D1FEC2E8BCB}"/>
              </a:ext>
            </a:extLst>
          </p:cNvPr>
          <p:cNvSpPr/>
          <p:nvPr/>
        </p:nvSpPr>
        <p:spPr>
          <a:xfrm>
            <a:off x="2838287" y="5079735"/>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na</a:t>
            </a:r>
            <a:endParaRPr lang="en-GB" sz="2400" b="1" dirty="0">
              <a:solidFill>
                <a:srgbClr val="FF0066"/>
              </a:solidFill>
              <a:latin typeface="Century Gothic" panose="020B0502020202020204" pitchFamily="34" charset="0"/>
            </a:endParaRPr>
          </a:p>
        </p:txBody>
      </p:sp>
      <p:sp>
        <p:nvSpPr>
          <p:cNvPr id="102" name="Rectangle: Rounded Corners 101">
            <a:extLst>
              <a:ext uri="{FF2B5EF4-FFF2-40B4-BE49-F238E27FC236}">
                <a16:creationId xmlns:a16="http://schemas.microsoft.com/office/drawing/2014/main" id="{3A43A772-EF69-41A6-A5AC-B7DC9AC63DFA}"/>
              </a:ext>
            </a:extLst>
          </p:cNvPr>
          <p:cNvSpPr/>
          <p:nvPr/>
        </p:nvSpPr>
        <p:spPr>
          <a:xfrm>
            <a:off x="4442056" y="5093826"/>
            <a:ext cx="648142"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va</a:t>
            </a:r>
            <a:endParaRPr lang="en-GB" sz="2400" b="1" dirty="0">
              <a:solidFill>
                <a:srgbClr val="FF0066"/>
              </a:solidFill>
              <a:latin typeface="Century Gothic" panose="020B0502020202020204" pitchFamily="34" charset="0"/>
            </a:endParaRPr>
          </a:p>
        </p:txBody>
      </p:sp>
      <p:sp>
        <p:nvSpPr>
          <p:cNvPr id="103" name="Rectangle: Rounded Corners 102">
            <a:extLst>
              <a:ext uri="{FF2B5EF4-FFF2-40B4-BE49-F238E27FC236}">
                <a16:creationId xmlns:a16="http://schemas.microsoft.com/office/drawing/2014/main" id="{40D65D32-9D64-4DE8-AC49-EE3667B4C1F4}"/>
              </a:ext>
            </a:extLst>
          </p:cNvPr>
          <p:cNvSpPr/>
          <p:nvPr/>
        </p:nvSpPr>
        <p:spPr>
          <a:xfrm>
            <a:off x="5090199" y="5095751"/>
            <a:ext cx="64850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sal</a:t>
            </a:r>
            <a:endParaRPr lang="en-GB" sz="2400" b="1" dirty="0">
              <a:solidFill>
                <a:srgbClr val="FF0066"/>
              </a:solidFill>
              <a:latin typeface="Century Gothic" panose="020B0502020202020204" pitchFamily="34" charset="0"/>
            </a:endParaRPr>
          </a:p>
        </p:txBody>
      </p:sp>
      <p:sp>
        <p:nvSpPr>
          <p:cNvPr id="104" name="Rectangle: Rounded Corners 103">
            <a:extLst>
              <a:ext uri="{FF2B5EF4-FFF2-40B4-BE49-F238E27FC236}">
                <a16:creationId xmlns:a16="http://schemas.microsoft.com/office/drawing/2014/main" id="{97DCF63A-300A-4D45-A511-E60E24CB53D5}"/>
              </a:ext>
            </a:extLst>
          </p:cNvPr>
          <p:cNvSpPr/>
          <p:nvPr/>
        </p:nvSpPr>
        <p:spPr>
          <a:xfrm>
            <a:off x="5738699" y="5095751"/>
            <a:ext cx="76559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dor</a:t>
            </a:r>
            <a:endParaRPr lang="en-GB" sz="2400" b="1" dirty="0">
              <a:solidFill>
                <a:srgbClr val="FF0066"/>
              </a:solidFill>
              <a:latin typeface="Century Gothic" panose="020B0502020202020204" pitchFamily="34" charset="0"/>
            </a:endParaRPr>
          </a:p>
        </p:txBody>
      </p:sp>
      <p:sp>
        <p:nvSpPr>
          <p:cNvPr id="105" name="Rectangle: Rounded Corners 104">
            <a:extLst>
              <a:ext uri="{FF2B5EF4-FFF2-40B4-BE49-F238E27FC236}">
                <a16:creationId xmlns:a16="http://schemas.microsoft.com/office/drawing/2014/main" id="{2E7C4CBA-87B8-499C-A495-088A12E828A8}"/>
              </a:ext>
            </a:extLst>
          </p:cNvPr>
          <p:cNvSpPr/>
          <p:nvPr/>
        </p:nvSpPr>
        <p:spPr>
          <a:xfrm>
            <a:off x="5749971" y="5089895"/>
            <a:ext cx="753762" cy="461624"/>
          </a:xfrm>
          <a:prstGeom prst="roundRect">
            <a:avLst/>
          </a:prstGeom>
          <a:solidFill>
            <a:srgbClr val="FF7C80"/>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dor</a:t>
            </a:r>
            <a:endParaRPr lang="en-GB" sz="2400" b="1" dirty="0">
              <a:solidFill>
                <a:srgbClr val="FF0066"/>
              </a:solidFill>
              <a:latin typeface="Century Gothic" panose="020B0502020202020204" pitchFamily="34" charset="0"/>
            </a:endParaRPr>
          </a:p>
        </p:txBody>
      </p:sp>
      <p:sp>
        <p:nvSpPr>
          <p:cNvPr id="106" name="Rectangle: Rounded Corners 105">
            <a:extLst>
              <a:ext uri="{FF2B5EF4-FFF2-40B4-BE49-F238E27FC236}">
                <a16:creationId xmlns:a16="http://schemas.microsoft.com/office/drawing/2014/main" id="{23E17A0E-A580-4D5A-962B-CAB8AE149FC1}"/>
              </a:ext>
            </a:extLst>
          </p:cNvPr>
          <p:cNvSpPr/>
          <p:nvPr/>
        </p:nvSpPr>
        <p:spPr>
          <a:xfrm>
            <a:off x="4430426" y="5095751"/>
            <a:ext cx="691530"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a:t>
            </a:r>
            <a:endParaRPr lang="en-GB" sz="2400" b="1" dirty="0">
              <a:solidFill>
                <a:srgbClr val="FF0066"/>
              </a:solidFill>
              <a:latin typeface="Century Gothic" panose="020B0502020202020204" pitchFamily="34" charset="0"/>
            </a:endParaRPr>
          </a:p>
        </p:txBody>
      </p:sp>
      <p:sp>
        <p:nvSpPr>
          <p:cNvPr id="107" name="Rectangle: Rounded Corners 106">
            <a:extLst>
              <a:ext uri="{FF2B5EF4-FFF2-40B4-BE49-F238E27FC236}">
                <a16:creationId xmlns:a16="http://schemas.microsoft.com/office/drawing/2014/main" id="{2CB3A457-56F2-4091-AD17-03F7A25AC397}"/>
              </a:ext>
            </a:extLst>
          </p:cNvPr>
          <p:cNvSpPr/>
          <p:nvPr/>
        </p:nvSpPr>
        <p:spPr>
          <a:xfrm>
            <a:off x="5111740" y="5095751"/>
            <a:ext cx="627756" cy="461624"/>
          </a:xfrm>
          <a:prstGeom prst="roundRect">
            <a:avLst/>
          </a:prstGeom>
          <a:solidFill>
            <a:srgbClr val="E6FBFE"/>
          </a:solidFill>
          <a:ln>
            <a:solidFill>
              <a:srgbClr val="1D75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2060"/>
                </a:solidFill>
                <a:latin typeface="Century Gothic" panose="020B0502020202020204" pitchFamily="34" charset="0"/>
              </a:rPr>
              <a:t>va</a:t>
            </a:r>
            <a:endParaRPr lang="en-GB" sz="2400" b="1" dirty="0">
              <a:solidFill>
                <a:srgbClr val="FF0066"/>
              </a:solidFill>
              <a:latin typeface="Century Gothic" panose="020B0502020202020204" pitchFamily="34" charset="0"/>
            </a:endParaRPr>
          </a:p>
        </p:txBody>
      </p:sp>
      <p:pic>
        <p:nvPicPr>
          <p:cNvPr id="65" name="Google Shape;338;p8">
            <a:hlinkClick r:id="" action="ppaction://noaction">
              <a:snd r:embed="rId20" name="f2_1.wav"/>
            </a:hlinkClick>
            <a:extLst>
              <a:ext uri="{FF2B5EF4-FFF2-40B4-BE49-F238E27FC236}">
                <a16:creationId xmlns:a16="http://schemas.microsoft.com/office/drawing/2014/main" id="{0E24B2D8-13CB-45F3-9D62-C3C5C3D28002}"/>
              </a:ext>
            </a:extLst>
          </p:cNvPr>
          <p:cNvPicPr preferRelativeResize="0"/>
          <p:nvPr/>
        </p:nvPicPr>
        <p:blipFill rotWithShape="1">
          <a:blip r:embed="rId21">
            <a:alphaModFix/>
          </a:blip>
          <a:srcRect/>
          <a:stretch/>
        </p:blipFill>
        <p:spPr>
          <a:xfrm>
            <a:off x="114397" y="2583846"/>
            <a:ext cx="272063" cy="301593"/>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22" name="f2_2.wav"/>
            </a:hlinkClick>
            <a:extLst>
              <a:ext uri="{FF2B5EF4-FFF2-40B4-BE49-F238E27FC236}">
                <a16:creationId xmlns:a16="http://schemas.microsoft.com/office/drawing/2014/main" id="{9060B7A1-7615-4685-BF0F-143FC93BAF44}"/>
              </a:ext>
            </a:extLst>
          </p:cNvPr>
          <p:cNvPicPr preferRelativeResize="0"/>
          <p:nvPr/>
        </p:nvPicPr>
        <p:blipFill rotWithShape="1">
          <a:blip r:embed="rId21">
            <a:alphaModFix/>
          </a:blip>
          <a:srcRect/>
          <a:stretch/>
        </p:blipFill>
        <p:spPr>
          <a:xfrm>
            <a:off x="109456" y="3208106"/>
            <a:ext cx="272063" cy="301593"/>
          </a:xfrm>
          <a:prstGeom prst="rect">
            <a:avLst/>
          </a:prstGeom>
          <a:noFill/>
          <a:ln>
            <a:noFill/>
          </a:ln>
          <a:effectLst>
            <a:outerShdw blurRad="50800" dist="38100" dir="5400000" algn="t" rotWithShape="0">
              <a:prstClr val="black">
                <a:alpha val="40000"/>
              </a:prstClr>
            </a:outerShdw>
          </a:effectLst>
        </p:spPr>
      </p:pic>
      <p:pic>
        <p:nvPicPr>
          <p:cNvPr id="69" name="Google Shape;338;p8">
            <a:hlinkClick r:id="" action="ppaction://noaction">
              <a:snd r:embed="rId23" name="f2_3.wav"/>
            </a:hlinkClick>
            <a:extLst>
              <a:ext uri="{FF2B5EF4-FFF2-40B4-BE49-F238E27FC236}">
                <a16:creationId xmlns:a16="http://schemas.microsoft.com/office/drawing/2014/main" id="{AB9EDCD0-5DDC-47B0-B573-2129CF707AAE}"/>
              </a:ext>
            </a:extLst>
          </p:cNvPr>
          <p:cNvPicPr preferRelativeResize="0"/>
          <p:nvPr/>
        </p:nvPicPr>
        <p:blipFill rotWithShape="1">
          <a:blip r:embed="rId21">
            <a:alphaModFix/>
          </a:blip>
          <a:srcRect/>
          <a:stretch/>
        </p:blipFill>
        <p:spPr>
          <a:xfrm>
            <a:off x="109456" y="4531025"/>
            <a:ext cx="272063" cy="301593"/>
          </a:xfrm>
          <a:prstGeom prst="rect">
            <a:avLst/>
          </a:prstGeom>
          <a:noFill/>
          <a:ln>
            <a:noFill/>
          </a:ln>
          <a:effectLst>
            <a:outerShdw blurRad="50800" dist="38100" dir="5400000" algn="t" rotWithShape="0">
              <a:prstClr val="black">
                <a:alpha val="40000"/>
              </a:prstClr>
            </a:outerShdw>
          </a:effectLst>
        </p:spPr>
      </p:pic>
      <p:pic>
        <p:nvPicPr>
          <p:cNvPr id="74" name="Google Shape;338;p8">
            <a:hlinkClick r:id="" action="ppaction://noaction">
              <a:snd r:embed="rId24" name="f2_4.wav"/>
            </a:hlinkClick>
            <a:extLst>
              <a:ext uri="{FF2B5EF4-FFF2-40B4-BE49-F238E27FC236}">
                <a16:creationId xmlns:a16="http://schemas.microsoft.com/office/drawing/2014/main" id="{F64C4D90-6E52-41F3-BF95-3E16864FDD43}"/>
              </a:ext>
            </a:extLst>
          </p:cNvPr>
          <p:cNvPicPr preferRelativeResize="0"/>
          <p:nvPr/>
        </p:nvPicPr>
        <p:blipFill rotWithShape="1">
          <a:blip r:embed="rId21">
            <a:alphaModFix/>
          </a:blip>
          <a:srcRect/>
          <a:stretch/>
        </p:blipFill>
        <p:spPr>
          <a:xfrm>
            <a:off x="104895" y="5797862"/>
            <a:ext cx="272063" cy="301593"/>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833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0"/>
                                        </p:tgtEl>
                                      </p:cBhvr>
                                    </p:animEffect>
                                    <p:set>
                                      <p:cBhvr>
                                        <p:cTn id="7" dur="1" fill="hold">
                                          <p:stCondLst>
                                            <p:cond delay="499"/>
                                          </p:stCondLst>
                                        </p:cTn>
                                        <p:tgtEl>
                                          <p:spTgt spid="7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1"/>
                                        </p:tgtEl>
                                      </p:cBhvr>
                                    </p:animEffect>
                                    <p:set>
                                      <p:cBhvr>
                                        <p:cTn id="10" dur="1" fill="hold">
                                          <p:stCondLst>
                                            <p:cond delay="499"/>
                                          </p:stCondLst>
                                        </p:cTn>
                                        <p:tgtEl>
                                          <p:spTgt spid="7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5"/>
                                        </p:tgtEl>
                                      </p:cBhvr>
                                    </p:animEffect>
                                    <p:set>
                                      <p:cBhvr>
                                        <p:cTn id="13" dur="1" fill="hold">
                                          <p:stCondLst>
                                            <p:cond delay="499"/>
                                          </p:stCondLst>
                                        </p:cTn>
                                        <p:tgtEl>
                                          <p:spTgt spid="75"/>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childTnLst>
                                  <p:subTnLst>
                                    <p:audio>
                                      <p:cMediaNode>
                                        <p:cTn display="0" masterRel="sameClick">
                                          <p:stCondLst>
                                            <p:cond evt="begin" delay="0">
                                              <p:tn val="14"/>
                                            </p:cond>
                                          </p:stCondLst>
                                          <p:endCondLst>
                                            <p:cond evt="onStopAudio" delay="0">
                                              <p:tgtEl>
                                                <p:sldTgt/>
                                              </p:tgtEl>
                                            </p:cond>
                                          </p:endCondLst>
                                        </p:cTn>
                                        <p:tgtEl>
                                          <p:sndTgt r:embed="rId3" name="f2Gaps_1.wav"/>
                                        </p:tgtEl>
                                      </p:cMediaNode>
                                    </p:audio>
                                  </p:subTnLst>
                                </p:cTn>
                              </p:par>
                              <p:par>
                                <p:cTn id="17" presetID="10" presetClass="entr" presetSubtype="0" fill="hold" grpId="0" nodeType="withEffect">
                                  <p:stCondLst>
                                    <p:cond delay="0"/>
                                  </p:stCondLst>
                                  <p:childTnLst>
                                    <p:set>
                                      <p:cBhvr>
                                        <p:cTn id="18" dur="1" fill="hold">
                                          <p:stCondLst>
                                            <p:cond delay="0"/>
                                          </p:stCondLst>
                                        </p:cTn>
                                        <p:tgtEl>
                                          <p:spTgt spid="77"/>
                                        </p:tgtEl>
                                        <p:attrNameLst>
                                          <p:attrName>style.visibility</p:attrName>
                                        </p:attrNameLst>
                                      </p:cBhvr>
                                      <p:to>
                                        <p:strVal val="visible"/>
                                      </p:to>
                                    </p:set>
                                    <p:animEffect transition="in" filter="fade">
                                      <p:cBhvr>
                                        <p:cTn id="19" dur="500"/>
                                        <p:tgtEl>
                                          <p:spTgt spid="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8"/>
                                        </p:tgtEl>
                                        <p:attrNameLst>
                                          <p:attrName>style.visibility</p:attrName>
                                        </p:attrNameLst>
                                      </p:cBhvr>
                                      <p:to>
                                        <p:strVal val="visible"/>
                                      </p:to>
                                    </p:set>
                                    <p:animEffect transition="in" filter="fade">
                                      <p:cBhvr>
                                        <p:cTn id="27" dur="500"/>
                                        <p:tgtEl>
                                          <p:spTgt spid="2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9"/>
                                        </p:tgtEl>
                                      </p:cBhvr>
                                    </p:animEffect>
                                    <p:set>
                                      <p:cBhvr>
                                        <p:cTn id="32" dur="1" fill="hold">
                                          <p:stCondLst>
                                            <p:cond delay="499"/>
                                          </p:stCondLst>
                                        </p:cTn>
                                        <p:tgtEl>
                                          <p:spTgt spid="79"/>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500"/>
                                        <p:tgtEl>
                                          <p:spTgt spid="80"/>
                                        </p:tgtEl>
                                      </p:cBhvr>
                                    </p:animEffect>
                                    <p:set>
                                      <p:cBhvr>
                                        <p:cTn id="35" dur="1" fill="hold">
                                          <p:stCondLst>
                                            <p:cond delay="499"/>
                                          </p:stCondLst>
                                        </p:cTn>
                                        <p:tgtEl>
                                          <p:spTgt spid="80"/>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89"/>
                                        </p:tgtEl>
                                      </p:cBhvr>
                                    </p:animEffect>
                                    <p:set>
                                      <p:cBhvr>
                                        <p:cTn id="38" dur="1" fill="hold">
                                          <p:stCondLst>
                                            <p:cond delay="499"/>
                                          </p:stCondLst>
                                        </p:cTn>
                                        <p:tgtEl>
                                          <p:spTgt spid="8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92"/>
                                        </p:tgtEl>
                                        <p:attrNameLst>
                                          <p:attrName>style.visibility</p:attrName>
                                        </p:attrNameLst>
                                      </p:cBhvr>
                                      <p:to>
                                        <p:strVal val="visible"/>
                                      </p:to>
                                    </p:set>
                                    <p:animEffect transition="in" filter="fade">
                                      <p:cBhvr>
                                        <p:cTn id="41" dur="500"/>
                                        <p:tgtEl>
                                          <p:spTgt spid="92"/>
                                        </p:tgtEl>
                                      </p:cBhvr>
                                    </p:animEffect>
                                  </p:childTnLst>
                                  <p:subTnLst>
                                    <p:audio>
                                      <p:cMediaNode>
                                        <p:cTn display="0" masterRel="sameClick">
                                          <p:stCondLst>
                                            <p:cond evt="begin" delay="0">
                                              <p:tn val="39"/>
                                            </p:cond>
                                          </p:stCondLst>
                                          <p:endCondLst>
                                            <p:cond evt="onStopAudio" delay="0">
                                              <p:tgtEl>
                                                <p:sldTgt/>
                                              </p:tgtEl>
                                            </p:cond>
                                          </p:endCondLst>
                                        </p:cTn>
                                        <p:tgtEl>
                                          <p:sndTgt r:embed="rId4" name="f2Gaps_2.wav"/>
                                        </p:tgtEl>
                                      </p:cMediaNode>
                                    </p:audio>
                                  </p:subTnLst>
                                </p:cTn>
                              </p:par>
                              <p:par>
                                <p:cTn id="42" presetID="10" presetClass="entr" presetSubtype="0" fill="hold" grpId="0" nodeType="withEffect">
                                  <p:stCondLst>
                                    <p:cond delay="0"/>
                                  </p:stCondLst>
                                  <p:childTnLst>
                                    <p:set>
                                      <p:cBhvr>
                                        <p:cTn id="43" dur="1" fill="hold">
                                          <p:stCondLst>
                                            <p:cond delay="0"/>
                                          </p:stCondLst>
                                        </p:cTn>
                                        <p:tgtEl>
                                          <p:spTgt spid="91"/>
                                        </p:tgtEl>
                                        <p:attrNameLst>
                                          <p:attrName>style.visibility</p:attrName>
                                        </p:attrNameLst>
                                      </p:cBhvr>
                                      <p:to>
                                        <p:strVal val="visible"/>
                                      </p:to>
                                    </p:set>
                                    <p:animEffect transition="in" filter="fade">
                                      <p:cBhvr>
                                        <p:cTn id="44" dur="500"/>
                                        <p:tgtEl>
                                          <p:spTgt spid="9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90"/>
                                        </p:tgtEl>
                                        <p:attrNameLst>
                                          <p:attrName>style.visibility</p:attrName>
                                        </p:attrNameLst>
                                      </p:cBhvr>
                                      <p:to>
                                        <p:strVal val="visible"/>
                                      </p:to>
                                    </p:set>
                                    <p:animEffect transition="in" filter="fade">
                                      <p:cBhvr>
                                        <p:cTn id="47" dur="500"/>
                                        <p:tgtEl>
                                          <p:spTgt spid="9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06"/>
                                        </p:tgtEl>
                                      </p:cBhvr>
                                    </p:animEffect>
                                    <p:set>
                                      <p:cBhvr>
                                        <p:cTn id="52" dur="1" fill="hold">
                                          <p:stCondLst>
                                            <p:cond delay="499"/>
                                          </p:stCondLst>
                                        </p:cTn>
                                        <p:tgtEl>
                                          <p:spTgt spid="206"/>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207"/>
                                        </p:tgtEl>
                                      </p:cBhvr>
                                    </p:animEffect>
                                    <p:set>
                                      <p:cBhvr>
                                        <p:cTn id="55" dur="1" fill="hold">
                                          <p:stCondLst>
                                            <p:cond delay="499"/>
                                          </p:stCondLst>
                                        </p:cTn>
                                        <p:tgtEl>
                                          <p:spTgt spid="207"/>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208"/>
                                        </p:tgtEl>
                                      </p:cBhvr>
                                    </p:animEffect>
                                    <p:set>
                                      <p:cBhvr>
                                        <p:cTn id="58" dur="1" fill="hold">
                                          <p:stCondLst>
                                            <p:cond delay="499"/>
                                          </p:stCondLst>
                                        </p:cTn>
                                        <p:tgtEl>
                                          <p:spTgt spid="20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211"/>
                                        </p:tgtEl>
                                        <p:attrNameLst>
                                          <p:attrName>style.visibility</p:attrName>
                                        </p:attrNameLst>
                                      </p:cBhvr>
                                      <p:to>
                                        <p:strVal val="visible"/>
                                      </p:to>
                                    </p:set>
                                    <p:animEffect transition="in" filter="fade">
                                      <p:cBhvr>
                                        <p:cTn id="61" dur="500"/>
                                        <p:tgtEl>
                                          <p:spTgt spid="21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10"/>
                                        </p:tgtEl>
                                        <p:attrNameLst>
                                          <p:attrName>style.visibility</p:attrName>
                                        </p:attrNameLst>
                                      </p:cBhvr>
                                      <p:to>
                                        <p:strVal val="visible"/>
                                      </p:to>
                                    </p:set>
                                    <p:animEffect transition="in" filter="fade">
                                      <p:cBhvr>
                                        <p:cTn id="64" dur="500"/>
                                        <p:tgtEl>
                                          <p:spTgt spid="210"/>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9"/>
                                        </p:tgtEl>
                                        <p:attrNameLst>
                                          <p:attrName>style.visibility</p:attrName>
                                        </p:attrNameLst>
                                      </p:cBhvr>
                                      <p:to>
                                        <p:strVal val="visible"/>
                                      </p:to>
                                    </p:set>
                                    <p:animEffect transition="in" filter="fade">
                                      <p:cBhvr>
                                        <p:cTn id="67" dur="500"/>
                                        <p:tgtEl>
                                          <p:spTgt spid="209"/>
                                        </p:tgtEl>
                                      </p:cBhvr>
                                    </p:animEffect>
                                  </p:childTnLst>
                                  <p:subTnLst>
                                    <p:audio>
                                      <p:cMediaNode>
                                        <p:cTn display="0" masterRel="sameClick">
                                          <p:stCondLst>
                                            <p:cond evt="begin" delay="0">
                                              <p:tn val="65"/>
                                            </p:cond>
                                          </p:stCondLst>
                                          <p:endCondLst>
                                            <p:cond evt="onStopAudio" delay="0">
                                              <p:tgtEl>
                                                <p:sldTgt/>
                                              </p:tgtEl>
                                            </p:cond>
                                          </p:endCondLst>
                                        </p:cTn>
                                        <p:tgtEl>
                                          <p:sndTgt r:embed="rId5" name="f2Gaps_3.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222"/>
                                        </p:tgtEl>
                                      </p:cBhvr>
                                    </p:animEffect>
                                    <p:set>
                                      <p:cBhvr>
                                        <p:cTn id="72" dur="1" fill="hold">
                                          <p:stCondLst>
                                            <p:cond delay="499"/>
                                          </p:stCondLst>
                                        </p:cTn>
                                        <p:tgtEl>
                                          <p:spTgt spid="222"/>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23"/>
                                        </p:tgtEl>
                                      </p:cBhvr>
                                    </p:animEffect>
                                    <p:set>
                                      <p:cBhvr>
                                        <p:cTn id="75" dur="1" fill="hold">
                                          <p:stCondLst>
                                            <p:cond delay="499"/>
                                          </p:stCondLst>
                                        </p:cTn>
                                        <p:tgtEl>
                                          <p:spTgt spid="223"/>
                                        </p:tgtEl>
                                        <p:attrNameLst>
                                          <p:attrName>style.visibility</p:attrName>
                                        </p:attrNameLst>
                                      </p:cBhvr>
                                      <p:to>
                                        <p:strVal val="hidden"/>
                                      </p:to>
                                    </p:set>
                                  </p:childTnLst>
                                </p:cTn>
                              </p:par>
                              <p:par>
                                <p:cTn id="76" presetID="10" presetClass="entr" presetSubtype="0" fill="hold" grpId="0" nodeType="withEffect">
                                  <p:stCondLst>
                                    <p:cond delay="0"/>
                                  </p:stCondLst>
                                  <p:childTnLst>
                                    <p:set>
                                      <p:cBhvr>
                                        <p:cTn id="77" dur="1" fill="hold">
                                          <p:stCondLst>
                                            <p:cond delay="0"/>
                                          </p:stCondLst>
                                        </p:cTn>
                                        <p:tgtEl>
                                          <p:spTgt spid="225"/>
                                        </p:tgtEl>
                                        <p:attrNameLst>
                                          <p:attrName>style.visibility</p:attrName>
                                        </p:attrNameLst>
                                      </p:cBhvr>
                                      <p:to>
                                        <p:strVal val="visible"/>
                                      </p:to>
                                    </p:set>
                                    <p:animEffect transition="in" filter="fade">
                                      <p:cBhvr>
                                        <p:cTn id="78" dur="500"/>
                                        <p:tgtEl>
                                          <p:spTgt spid="225"/>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224"/>
                                        </p:tgtEl>
                                        <p:attrNameLst>
                                          <p:attrName>style.visibility</p:attrName>
                                        </p:attrNameLst>
                                      </p:cBhvr>
                                      <p:to>
                                        <p:strVal val="visible"/>
                                      </p:to>
                                    </p:set>
                                    <p:animEffect transition="in" filter="fade">
                                      <p:cBhvr>
                                        <p:cTn id="81" dur="500"/>
                                        <p:tgtEl>
                                          <p:spTgt spid="224"/>
                                        </p:tgtEl>
                                      </p:cBhvr>
                                    </p:animEffect>
                                  </p:childTnLst>
                                  <p:subTnLst>
                                    <p:audio>
                                      <p:cMediaNode>
                                        <p:cTn display="0" masterRel="sameClick">
                                          <p:stCondLst>
                                            <p:cond evt="begin" delay="0">
                                              <p:tn val="79"/>
                                            </p:cond>
                                          </p:stCondLst>
                                          <p:endCondLst>
                                            <p:cond evt="onStopAudio" delay="0">
                                              <p:tgtEl>
                                                <p:sldTgt/>
                                              </p:tgtEl>
                                            </p:cond>
                                          </p:endCondLst>
                                        </p:cTn>
                                        <p:tgtEl>
                                          <p:sndTgt r:embed="rId6" name="f2Gaps_4.wav"/>
                                        </p:tgtEl>
                                      </p:cMediaNode>
                                    </p:audio>
                                  </p:sub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0" nodeType="clickEffect">
                                  <p:stCondLst>
                                    <p:cond delay="0"/>
                                  </p:stCondLst>
                                  <p:childTnLst>
                                    <p:animEffect transition="out" filter="fade">
                                      <p:cBhvr>
                                        <p:cTn id="85" dur="500"/>
                                        <p:tgtEl>
                                          <p:spTgt spid="66"/>
                                        </p:tgtEl>
                                      </p:cBhvr>
                                    </p:animEffect>
                                    <p:set>
                                      <p:cBhvr>
                                        <p:cTn id="86" dur="1" fill="hold">
                                          <p:stCondLst>
                                            <p:cond delay="499"/>
                                          </p:stCondLst>
                                        </p:cTn>
                                        <p:tgtEl>
                                          <p:spTgt spid="66"/>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67"/>
                                        </p:tgtEl>
                                      </p:cBhvr>
                                    </p:animEffect>
                                    <p:set>
                                      <p:cBhvr>
                                        <p:cTn id="89" dur="1" fill="hold">
                                          <p:stCondLst>
                                            <p:cond delay="499"/>
                                          </p:stCondLst>
                                        </p:cTn>
                                        <p:tgtEl>
                                          <p:spTgt spid="67"/>
                                        </p:tgtEl>
                                        <p:attrNameLst>
                                          <p:attrName>style.visibility</p:attrName>
                                        </p:attrNameLst>
                                      </p:cBhvr>
                                      <p:to>
                                        <p:strVal val="hidden"/>
                                      </p:to>
                                    </p:set>
                                  </p:childTnLst>
                                </p:cTn>
                              </p:par>
                              <p:par>
                                <p:cTn id="90" presetID="10" presetClass="entr" presetSubtype="0" fill="hold" grpId="0" nodeType="withEffect">
                                  <p:stCondLst>
                                    <p:cond delay="0"/>
                                  </p:stCondLst>
                                  <p:childTnLst>
                                    <p:set>
                                      <p:cBhvr>
                                        <p:cTn id="91" dur="1" fill="hold">
                                          <p:stCondLst>
                                            <p:cond delay="0"/>
                                          </p:stCondLst>
                                        </p:cTn>
                                        <p:tgtEl>
                                          <p:spTgt spid="73"/>
                                        </p:tgtEl>
                                        <p:attrNameLst>
                                          <p:attrName>style.visibility</p:attrName>
                                        </p:attrNameLst>
                                      </p:cBhvr>
                                      <p:to>
                                        <p:strVal val="visible"/>
                                      </p:to>
                                    </p:set>
                                    <p:animEffect transition="in" filter="fade">
                                      <p:cBhvr>
                                        <p:cTn id="92" dur="500"/>
                                        <p:tgtEl>
                                          <p:spTgt spid="73"/>
                                        </p:tgtEl>
                                      </p:cBhvr>
                                    </p:animEffect>
                                  </p:childTnLst>
                                  <p:subTnLst>
                                    <p:audio>
                                      <p:cMediaNode>
                                        <p:cTn display="0" masterRel="sameClick">
                                          <p:stCondLst>
                                            <p:cond evt="begin" delay="0">
                                              <p:tn val="90"/>
                                            </p:cond>
                                          </p:stCondLst>
                                          <p:endCondLst>
                                            <p:cond evt="onStopAudio" delay="0">
                                              <p:tgtEl>
                                                <p:sldTgt/>
                                              </p:tgtEl>
                                            </p:cond>
                                          </p:endCondLst>
                                        </p:cTn>
                                        <p:tgtEl>
                                          <p:sndTgt r:embed="rId7" name="f2Gaps_5.wav"/>
                                        </p:tgtEl>
                                      </p:cMediaNode>
                                    </p:audio>
                                  </p:subTnLst>
                                </p:cTn>
                              </p:par>
                              <p:par>
                                <p:cTn id="93" presetID="10" presetClass="entr" presetSubtype="0" fill="hold" grpId="0" nodeType="with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fade">
                                      <p:cBhvr>
                                        <p:cTn id="95" dur="500"/>
                                        <p:tgtEl>
                                          <p:spTgt spid="72"/>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grpId="0" nodeType="clickEffect">
                                  <p:stCondLst>
                                    <p:cond delay="0"/>
                                  </p:stCondLst>
                                  <p:childTnLst>
                                    <p:animEffect transition="out" filter="fade">
                                      <p:cBhvr>
                                        <p:cTn id="99" dur="500"/>
                                        <p:tgtEl>
                                          <p:spTgt spid="94"/>
                                        </p:tgtEl>
                                      </p:cBhvr>
                                    </p:animEffect>
                                    <p:set>
                                      <p:cBhvr>
                                        <p:cTn id="100" dur="1" fill="hold">
                                          <p:stCondLst>
                                            <p:cond delay="499"/>
                                          </p:stCondLst>
                                        </p:cTn>
                                        <p:tgtEl>
                                          <p:spTgt spid="94"/>
                                        </p:tgtEl>
                                        <p:attrNameLst>
                                          <p:attrName>style.visibility</p:attrName>
                                        </p:attrNameLst>
                                      </p:cBhvr>
                                      <p:to>
                                        <p:strVal val="hidden"/>
                                      </p:to>
                                    </p:set>
                                  </p:childTnLst>
                                </p:cTn>
                              </p:par>
                              <p:par>
                                <p:cTn id="101" presetID="10" presetClass="exit" presetSubtype="0" fill="hold" grpId="0" nodeType="withEffect">
                                  <p:stCondLst>
                                    <p:cond delay="0"/>
                                  </p:stCondLst>
                                  <p:childTnLst>
                                    <p:animEffect transition="out" filter="fade">
                                      <p:cBhvr>
                                        <p:cTn id="102" dur="500"/>
                                        <p:tgtEl>
                                          <p:spTgt spid="95"/>
                                        </p:tgtEl>
                                      </p:cBhvr>
                                    </p:animEffect>
                                    <p:set>
                                      <p:cBhvr>
                                        <p:cTn id="103" dur="1" fill="hold">
                                          <p:stCondLst>
                                            <p:cond delay="499"/>
                                          </p:stCondLst>
                                        </p:cTn>
                                        <p:tgtEl>
                                          <p:spTgt spid="95"/>
                                        </p:tgtEl>
                                        <p:attrNameLst>
                                          <p:attrName>style.visibility</p:attrName>
                                        </p:attrNameLst>
                                      </p:cBhvr>
                                      <p:to>
                                        <p:strVal val="hidden"/>
                                      </p:to>
                                    </p:set>
                                  </p:childTnLst>
                                </p:cTn>
                              </p:par>
                              <p:par>
                                <p:cTn id="104" presetID="10" presetClass="exit" presetSubtype="0" fill="hold" grpId="0" nodeType="withEffect">
                                  <p:stCondLst>
                                    <p:cond delay="0"/>
                                  </p:stCondLst>
                                  <p:childTnLst>
                                    <p:animEffect transition="out" filter="fade">
                                      <p:cBhvr>
                                        <p:cTn id="105" dur="500"/>
                                        <p:tgtEl>
                                          <p:spTgt spid="96"/>
                                        </p:tgtEl>
                                      </p:cBhvr>
                                    </p:animEffect>
                                    <p:set>
                                      <p:cBhvr>
                                        <p:cTn id="106" dur="1" fill="hold">
                                          <p:stCondLst>
                                            <p:cond delay="499"/>
                                          </p:stCondLst>
                                        </p:cTn>
                                        <p:tgtEl>
                                          <p:spTgt spid="96"/>
                                        </p:tgtEl>
                                        <p:attrNameLst>
                                          <p:attrName>style.visibility</p:attrName>
                                        </p:attrNameLst>
                                      </p:cBhvr>
                                      <p:to>
                                        <p:strVal val="hidden"/>
                                      </p:to>
                                    </p:set>
                                  </p:childTnLst>
                                </p:cTn>
                              </p:par>
                              <p:par>
                                <p:cTn id="107" presetID="10" presetClass="exit" presetSubtype="0" fill="hold" grpId="0" nodeType="withEffect">
                                  <p:stCondLst>
                                    <p:cond delay="0"/>
                                  </p:stCondLst>
                                  <p:childTnLst>
                                    <p:animEffect transition="out" filter="fade">
                                      <p:cBhvr>
                                        <p:cTn id="108" dur="500"/>
                                        <p:tgtEl>
                                          <p:spTgt spid="98"/>
                                        </p:tgtEl>
                                      </p:cBhvr>
                                    </p:animEffect>
                                    <p:set>
                                      <p:cBhvr>
                                        <p:cTn id="109" dur="1" fill="hold">
                                          <p:stCondLst>
                                            <p:cond delay="499"/>
                                          </p:stCondLst>
                                        </p:cTn>
                                        <p:tgtEl>
                                          <p:spTgt spid="98"/>
                                        </p:tgtEl>
                                        <p:attrNameLst>
                                          <p:attrName>style.visibility</p:attrName>
                                        </p:attrNameLst>
                                      </p:cBhvr>
                                      <p:to>
                                        <p:strVal val="hidden"/>
                                      </p:to>
                                    </p:set>
                                  </p:childTnLst>
                                </p:cTn>
                              </p:par>
                              <p:par>
                                <p:cTn id="110" presetID="10" presetClass="entr" presetSubtype="0" fill="hold" grpId="0" nodeType="with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99"/>
                                        </p:tgtEl>
                                        <p:attrNameLst>
                                          <p:attrName>style.visibility</p:attrName>
                                        </p:attrNameLst>
                                      </p:cBhvr>
                                      <p:to>
                                        <p:strVal val="visible"/>
                                      </p:to>
                                    </p:set>
                                    <p:animEffect transition="in" filter="fade">
                                      <p:cBhvr>
                                        <p:cTn id="115" dur="500"/>
                                        <p:tgtEl>
                                          <p:spTgt spid="99"/>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100"/>
                                        </p:tgtEl>
                                        <p:attrNameLst>
                                          <p:attrName>style.visibility</p:attrName>
                                        </p:attrNameLst>
                                      </p:cBhvr>
                                      <p:to>
                                        <p:strVal val="visible"/>
                                      </p:to>
                                    </p:set>
                                    <p:animEffect transition="in" filter="fade">
                                      <p:cBhvr>
                                        <p:cTn id="118" dur="500"/>
                                        <p:tgtEl>
                                          <p:spTgt spid="100"/>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101"/>
                                        </p:tgtEl>
                                        <p:attrNameLst>
                                          <p:attrName>style.visibility</p:attrName>
                                        </p:attrNameLst>
                                      </p:cBhvr>
                                      <p:to>
                                        <p:strVal val="visible"/>
                                      </p:to>
                                    </p:set>
                                    <p:animEffect transition="in" filter="fade">
                                      <p:cBhvr>
                                        <p:cTn id="121" dur="500"/>
                                        <p:tgtEl>
                                          <p:spTgt spid="101"/>
                                        </p:tgtEl>
                                      </p:cBhvr>
                                    </p:animEffect>
                                  </p:childTnLst>
                                  <p:subTnLst>
                                    <p:audio>
                                      <p:cMediaNode>
                                        <p:cTn display="0" masterRel="sameClick">
                                          <p:stCondLst>
                                            <p:cond evt="begin" delay="0">
                                              <p:tn val="119"/>
                                            </p:cond>
                                          </p:stCondLst>
                                          <p:endCondLst>
                                            <p:cond evt="onStopAudio" delay="0">
                                              <p:tgtEl>
                                                <p:sldTgt/>
                                              </p:tgtEl>
                                            </p:cond>
                                          </p:endCondLst>
                                        </p:cTn>
                                        <p:tgtEl>
                                          <p:sndTgt r:embed="rId8" name="f2Gaps_6.wav"/>
                                        </p:tgtEl>
                                      </p:cMediaNode>
                                    </p:audio>
                                  </p:sub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0" nodeType="clickEffect">
                                  <p:stCondLst>
                                    <p:cond delay="0"/>
                                  </p:stCondLst>
                                  <p:childTnLst>
                                    <p:animEffect transition="out" filter="fade">
                                      <p:cBhvr>
                                        <p:cTn id="125" dur="500"/>
                                        <p:tgtEl>
                                          <p:spTgt spid="102"/>
                                        </p:tgtEl>
                                      </p:cBhvr>
                                    </p:animEffect>
                                    <p:set>
                                      <p:cBhvr>
                                        <p:cTn id="126" dur="1" fill="hold">
                                          <p:stCondLst>
                                            <p:cond delay="499"/>
                                          </p:stCondLst>
                                        </p:cTn>
                                        <p:tgtEl>
                                          <p:spTgt spid="102"/>
                                        </p:tgtEl>
                                        <p:attrNameLst>
                                          <p:attrName>style.visibility</p:attrName>
                                        </p:attrNameLst>
                                      </p:cBhvr>
                                      <p:to>
                                        <p:strVal val="hidden"/>
                                      </p:to>
                                    </p:set>
                                  </p:childTnLst>
                                </p:cTn>
                              </p:par>
                              <p:par>
                                <p:cTn id="127" presetID="10" presetClass="exit" presetSubtype="0" fill="hold" grpId="0" nodeType="withEffect">
                                  <p:stCondLst>
                                    <p:cond delay="0"/>
                                  </p:stCondLst>
                                  <p:childTnLst>
                                    <p:animEffect transition="out" filter="fade">
                                      <p:cBhvr>
                                        <p:cTn id="128" dur="500"/>
                                        <p:tgtEl>
                                          <p:spTgt spid="103"/>
                                        </p:tgtEl>
                                      </p:cBhvr>
                                    </p:animEffect>
                                    <p:set>
                                      <p:cBhvr>
                                        <p:cTn id="129" dur="1" fill="hold">
                                          <p:stCondLst>
                                            <p:cond delay="499"/>
                                          </p:stCondLst>
                                        </p:cTn>
                                        <p:tgtEl>
                                          <p:spTgt spid="103"/>
                                        </p:tgtEl>
                                        <p:attrNameLst>
                                          <p:attrName>style.visibility</p:attrName>
                                        </p:attrNameLst>
                                      </p:cBhvr>
                                      <p:to>
                                        <p:strVal val="hidden"/>
                                      </p:to>
                                    </p:set>
                                  </p:childTnLst>
                                </p:cTn>
                              </p:par>
                              <p:par>
                                <p:cTn id="130" presetID="10" presetClass="exit" presetSubtype="0" fill="hold" grpId="0" nodeType="withEffect">
                                  <p:stCondLst>
                                    <p:cond delay="0"/>
                                  </p:stCondLst>
                                  <p:childTnLst>
                                    <p:animEffect transition="out" filter="fade">
                                      <p:cBhvr>
                                        <p:cTn id="131" dur="500"/>
                                        <p:tgtEl>
                                          <p:spTgt spid="104"/>
                                        </p:tgtEl>
                                      </p:cBhvr>
                                    </p:animEffect>
                                    <p:set>
                                      <p:cBhvr>
                                        <p:cTn id="132" dur="1" fill="hold">
                                          <p:stCondLst>
                                            <p:cond delay="499"/>
                                          </p:stCondLst>
                                        </p:cTn>
                                        <p:tgtEl>
                                          <p:spTgt spid="104"/>
                                        </p:tgtEl>
                                        <p:attrNameLst>
                                          <p:attrName>style.visibility</p:attrName>
                                        </p:attrNameLst>
                                      </p:cBhvr>
                                      <p:to>
                                        <p:strVal val="hidden"/>
                                      </p:to>
                                    </p:set>
                                  </p:childTnLst>
                                </p:cTn>
                              </p:par>
                              <p:par>
                                <p:cTn id="133" presetID="10" presetClass="entr" presetSubtype="0" fill="hold" grpId="0" nodeType="withEffect">
                                  <p:stCondLst>
                                    <p:cond delay="0"/>
                                  </p:stCondLst>
                                  <p:childTnLst>
                                    <p:set>
                                      <p:cBhvr>
                                        <p:cTn id="134" dur="1" fill="hold">
                                          <p:stCondLst>
                                            <p:cond delay="0"/>
                                          </p:stCondLst>
                                        </p:cTn>
                                        <p:tgtEl>
                                          <p:spTgt spid="107"/>
                                        </p:tgtEl>
                                        <p:attrNameLst>
                                          <p:attrName>style.visibility</p:attrName>
                                        </p:attrNameLst>
                                      </p:cBhvr>
                                      <p:to>
                                        <p:strVal val="visible"/>
                                      </p:to>
                                    </p:set>
                                    <p:animEffect transition="in" filter="fade">
                                      <p:cBhvr>
                                        <p:cTn id="135" dur="500"/>
                                        <p:tgtEl>
                                          <p:spTgt spid="107"/>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06"/>
                                        </p:tgtEl>
                                        <p:attrNameLst>
                                          <p:attrName>style.visibility</p:attrName>
                                        </p:attrNameLst>
                                      </p:cBhvr>
                                      <p:to>
                                        <p:strVal val="visible"/>
                                      </p:to>
                                    </p:set>
                                    <p:animEffect transition="in" filter="fade">
                                      <p:cBhvr>
                                        <p:cTn id="138" dur="500"/>
                                        <p:tgtEl>
                                          <p:spTgt spid="106"/>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105"/>
                                        </p:tgtEl>
                                        <p:attrNameLst>
                                          <p:attrName>style.visibility</p:attrName>
                                        </p:attrNameLst>
                                      </p:cBhvr>
                                      <p:to>
                                        <p:strVal val="visible"/>
                                      </p:to>
                                    </p:set>
                                    <p:animEffect transition="in" filter="fade">
                                      <p:cBhvr>
                                        <p:cTn id="141" dur="500"/>
                                        <p:tgtEl>
                                          <p:spTgt spid="105"/>
                                        </p:tgtEl>
                                      </p:cBhvr>
                                    </p:animEffect>
                                  </p:childTnLst>
                                  <p:subTnLst>
                                    <p:audio>
                                      <p:cMediaNode>
                                        <p:cTn display="0" masterRel="sameClick">
                                          <p:stCondLst>
                                            <p:cond evt="begin" delay="0">
                                              <p:tn val="139"/>
                                            </p:cond>
                                          </p:stCondLst>
                                          <p:endCondLst>
                                            <p:cond evt="onStopAudio" delay="0">
                                              <p:tgtEl>
                                                <p:sldTgt/>
                                              </p:tgtEl>
                                            </p:cond>
                                          </p:endCondLst>
                                        </p:cTn>
                                        <p:tgtEl>
                                          <p:sndTgt r:embed="rId9" name="f2Gaps_7.wav"/>
                                        </p:tgtEl>
                                      </p:cMediaNode>
                                    </p:audio>
                                  </p:sub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0" nodeType="clickEffect">
                                  <p:stCondLst>
                                    <p:cond delay="0"/>
                                  </p:stCondLst>
                                  <p:childTnLst>
                                    <p:animEffect transition="out" filter="fade">
                                      <p:cBhvr>
                                        <p:cTn id="145" dur="500"/>
                                        <p:tgtEl>
                                          <p:spTgt spid="189"/>
                                        </p:tgtEl>
                                      </p:cBhvr>
                                    </p:animEffect>
                                    <p:set>
                                      <p:cBhvr>
                                        <p:cTn id="146" dur="1" fill="hold">
                                          <p:stCondLst>
                                            <p:cond delay="499"/>
                                          </p:stCondLst>
                                        </p:cTn>
                                        <p:tgtEl>
                                          <p:spTgt spid="189"/>
                                        </p:tgtEl>
                                        <p:attrNameLst>
                                          <p:attrName>style.visibility</p:attrName>
                                        </p:attrNameLst>
                                      </p:cBhvr>
                                      <p:to>
                                        <p:strVal val="hidden"/>
                                      </p:to>
                                    </p:set>
                                  </p:childTnLst>
                                </p:cTn>
                              </p:par>
                              <p:par>
                                <p:cTn id="147" presetID="10" presetClass="exit" presetSubtype="0" fill="hold" grpId="0" nodeType="withEffect">
                                  <p:stCondLst>
                                    <p:cond delay="0"/>
                                  </p:stCondLst>
                                  <p:childTnLst>
                                    <p:animEffect transition="out" filter="fade">
                                      <p:cBhvr>
                                        <p:cTn id="148" dur="500"/>
                                        <p:tgtEl>
                                          <p:spTgt spid="190"/>
                                        </p:tgtEl>
                                      </p:cBhvr>
                                    </p:animEffect>
                                    <p:set>
                                      <p:cBhvr>
                                        <p:cTn id="149" dur="1" fill="hold">
                                          <p:stCondLst>
                                            <p:cond delay="499"/>
                                          </p:stCondLst>
                                        </p:cTn>
                                        <p:tgtEl>
                                          <p:spTgt spid="190"/>
                                        </p:tgtEl>
                                        <p:attrNameLst>
                                          <p:attrName>style.visibility</p:attrName>
                                        </p:attrNameLst>
                                      </p:cBhvr>
                                      <p:to>
                                        <p:strVal val="hidden"/>
                                      </p:to>
                                    </p:set>
                                  </p:childTnLst>
                                </p:cTn>
                              </p:par>
                              <p:par>
                                <p:cTn id="150" presetID="10" presetClass="entr" presetSubtype="0" fill="hold" grpId="0" nodeType="withEffect">
                                  <p:stCondLst>
                                    <p:cond delay="0"/>
                                  </p:stCondLst>
                                  <p:childTnLst>
                                    <p:set>
                                      <p:cBhvr>
                                        <p:cTn id="151" dur="1" fill="hold">
                                          <p:stCondLst>
                                            <p:cond delay="0"/>
                                          </p:stCondLst>
                                        </p:cTn>
                                        <p:tgtEl>
                                          <p:spTgt spid="194"/>
                                        </p:tgtEl>
                                        <p:attrNameLst>
                                          <p:attrName>style.visibility</p:attrName>
                                        </p:attrNameLst>
                                      </p:cBhvr>
                                      <p:to>
                                        <p:strVal val="visible"/>
                                      </p:to>
                                    </p:set>
                                    <p:animEffect transition="in" filter="fade">
                                      <p:cBhvr>
                                        <p:cTn id="152" dur="500"/>
                                        <p:tgtEl>
                                          <p:spTgt spid="194"/>
                                        </p:tgtEl>
                                      </p:cBhvr>
                                    </p:animEffect>
                                  </p:childTnLst>
                                  <p:subTnLst>
                                    <p:audio>
                                      <p:cMediaNode>
                                        <p:cTn display="0" masterRel="sameClick">
                                          <p:stCondLst>
                                            <p:cond evt="begin" delay="0">
                                              <p:tn val="150"/>
                                            </p:cond>
                                          </p:stCondLst>
                                          <p:endCondLst>
                                            <p:cond evt="onStopAudio" delay="0">
                                              <p:tgtEl>
                                                <p:sldTgt/>
                                              </p:tgtEl>
                                            </p:cond>
                                          </p:endCondLst>
                                        </p:cTn>
                                        <p:tgtEl>
                                          <p:sndTgt r:embed="rId10" name="f2Gaps_8.wav"/>
                                        </p:tgtEl>
                                      </p:cMediaNode>
                                    </p:audio>
                                  </p:subTnLst>
                                </p:cTn>
                              </p:par>
                              <p:par>
                                <p:cTn id="153" presetID="10" presetClass="entr" presetSubtype="0" fill="hold" grpId="0" nodeType="withEffect">
                                  <p:stCondLst>
                                    <p:cond delay="0"/>
                                  </p:stCondLst>
                                  <p:childTnLst>
                                    <p:set>
                                      <p:cBhvr>
                                        <p:cTn id="154" dur="1" fill="hold">
                                          <p:stCondLst>
                                            <p:cond delay="0"/>
                                          </p:stCondLst>
                                        </p:cTn>
                                        <p:tgtEl>
                                          <p:spTgt spid="193"/>
                                        </p:tgtEl>
                                        <p:attrNameLst>
                                          <p:attrName>style.visibility</p:attrName>
                                        </p:attrNameLst>
                                      </p:cBhvr>
                                      <p:to>
                                        <p:strVal val="visible"/>
                                      </p:to>
                                    </p:set>
                                    <p:animEffect transition="in" filter="fade">
                                      <p:cBhvr>
                                        <p:cTn id="155"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5" grpId="0" animBg="1"/>
      <p:bldP spid="76" grpId="0" animBg="1"/>
      <p:bldP spid="77" grpId="0" animBg="1"/>
      <p:bldP spid="78" grpId="0" animBg="1"/>
      <p:bldP spid="79" grpId="0" animBg="1"/>
      <p:bldP spid="80" grpId="0" animBg="1"/>
      <p:bldP spid="89" grpId="0" animBg="1"/>
      <p:bldP spid="90" grpId="0" animBg="1"/>
      <p:bldP spid="91" grpId="0" animBg="1"/>
      <p:bldP spid="92" grpId="0" animBg="1"/>
      <p:bldP spid="189" grpId="0" animBg="1"/>
      <p:bldP spid="190" grpId="0" animBg="1"/>
      <p:bldP spid="193" grpId="0" animBg="1"/>
      <p:bldP spid="194" grpId="0" animBg="1"/>
      <p:bldP spid="206" grpId="0" animBg="1"/>
      <p:bldP spid="207" grpId="0" animBg="1"/>
      <p:bldP spid="208" grpId="0" animBg="1"/>
      <p:bldP spid="209" grpId="0" animBg="1"/>
      <p:bldP spid="210" grpId="0" animBg="1"/>
      <p:bldP spid="211" grpId="0" animBg="1"/>
      <p:bldP spid="222" grpId="0" animBg="1"/>
      <p:bldP spid="223" grpId="0" animBg="1"/>
      <p:bldP spid="224" grpId="0" animBg="1"/>
      <p:bldP spid="225" grpId="0" animBg="1"/>
      <p:bldP spid="238" grpId="0" animBg="1"/>
      <p:bldP spid="66" grpId="0" animBg="1"/>
      <p:bldP spid="67" grpId="0" animBg="1"/>
      <p:bldP spid="72" grpId="0" animBg="1"/>
      <p:bldP spid="7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53" name="Google Shape;153;p2"/>
          <p:cNvSpPr txBox="1"/>
          <p:nvPr/>
        </p:nvSpPr>
        <p:spPr>
          <a:xfrm>
            <a:off x="3475712" y="-37840"/>
            <a:ext cx="23853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[Stress]</a:t>
            </a:r>
            <a:endParaRPr kumimoji="0" sz="4000" b="1"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54" name="Title 1">
            <a:extLst>
              <a:ext uri="{FF2B5EF4-FFF2-40B4-BE49-F238E27FC236}">
                <a16:creationId xmlns:a16="http://schemas.microsoft.com/office/drawing/2014/main" id="{48B15AD0-8AC2-44B8-8023-1BA5BEF3E20C}"/>
              </a:ext>
            </a:extLst>
          </p:cNvPr>
          <p:cNvSpPr txBox="1">
            <a:spLocks/>
          </p:cNvSpPr>
          <p:nvPr/>
        </p:nvSpPr>
        <p:spPr>
          <a:xfrm>
            <a:off x="10621458" y="987457"/>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55" name="Google Shape;111;p3" descr="Speech Icon, Voice, Talking, Audio, Speech">
            <a:extLst>
              <a:ext uri="{FF2B5EF4-FFF2-40B4-BE49-F238E27FC236}">
                <a16:creationId xmlns:a16="http://schemas.microsoft.com/office/drawing/2014/main" id="{6FA38B97-C869-4386-9C1A-F6FC35DDADED}"/>
              </a:ext>
            </a:extLst>
          </p:cNvPr>
          <p:cNvPicPr preferRelativeResize="0"/>
          <p:nvPr/>
        </p:nvPicPr>
        <p:blipFill rotWithShape="1">
          <a:blip r:embed="rId3">
            <a:alphaModFix/>
          </a:blip>
          <a:srcRect/>
          <a:stretch/>
        </p:blipFill>
        <p:spPr>
          <a:xfrm>
            <a:off x="10904744" y="136677"/>
            <a:ext cx="776168" cy="776168"/>
          </a:xfrm>
          <a:prstGeom prst="rect">
            <a:avLst/>
          </a:prstGeom>
          <a:noFill/>
          <a:ln>
            <a:noFill/>
          </a:ln>
        </p:spPr>
      </p:pic>
      <p:sp>
        <p:nvSpPr>
          <p:cNvPr id="81" name="Google Shape;387;p19">
            <a:extLst>
              <a:ext uri="{FF2B5EF4-FFF2-40B4-BE49-F238E27FC236}">
                <a16:creationId xmlns:a16="http://schemas.microsoft.com/office/drawing/2014/main" id="{0A48BEDD-AC54-49BF-98D6-05882D13CBA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82" name="Google Shape;388;p19">
            <a:extLst>
              <a:ext uri="{FF2B5EF4-FFF2-40B4-BE49-F238E27FC236}">
                <a16:creationId xmlns:a16="http://schemas.microsoft.com/office/drawing/2014/main" id="{C6D5F24B-5FB8-4380-A32D-8B116791B1C0}"/>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83" name="Google Shape;389;p19">
            <a:extLst>
              <a:ext uri="{FF2B5EF4-FFF2-40B4-BE49-F238E27FC236}">
                <a16:creationId xmlns:a16="http://schemas.microsoft.com/office/drawing/2014/main" id="{0C1C2EBC-0A42-4967-B772-4A7E2DF1A3C5}"/>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4" name="Google Shape;390;p19">
            <a:extLst>
              <a:ext uri="{FF2B5EF4-FFF2-40B4-BE49-F238E27FC236}">
                <a16:creationId xmlns:a16="http://schemas.microsoft.com/office/drawing/2014/main" id="{88E478BE-9325-4FB3-94EC-69346046AE9C}"/>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5" name="Google Shape;391;p19">
            <a:extLst>
              <a:ext uri="{FF2B5EF4-FFF2-40B4-BE49-F238E27FC236}">
                <a16:creationId xmlns:a16="http://schemas.microsoft.com/office/drawing/2014/main" id="{19B00007-71EB-4F80-A694-0FDE5E42A3FF}"/>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86" name="Google Shape;393;p19">
            <a:extLst>
              <a:ext uri="{FF2B5EF4-FFF2-40B4-BE49-F238E27FC236}">
                <a16:creationId xmlns:a16="http://schemas.microsoft.com/office/drawing/2014/main" id="{DE65F529-135A-42BF-A06A-75EEB354C466}"/>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7" name="Google Shape;394;p19">
            <a:extLst>
              <a:ext uri="{FF2B5EF4-FFF2-40B4-BE49-F238E27FC236}">
                <a16:creationId xmlns:a16="http://schemas.microsoft.com/office/drawing/2014/main" id="{2DF02BDB-3DE8-4DD3-BD25-BF6AA6A1FCCC}"/>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8" name="Google Shape;395;p19">
            <a:extLst>
              <a:ext uri="{FF2B5EF4-FFF2-40B4-BE49-F238E27FC236}">
                <a16:creationId xmlns:a16="http://schemas.microsoft.com/office/drawing/2014/main" id="{ABA45F4D-65DC-4525-A958-6BFF037B96F3}"/>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grpSp>
        <p:nvGrpSpPr>
          <p:cNvPr id="234" name="Group 233">
            <a:extLst>
              <a:ext uri="{FF2B5EF4-FFF2-40B4-BE49-F238E27FC236}">
                <a16:creationId xmlns:a16="http://schemas.microsoft.com/office/drawing/2014/main" id="{8583F926-9CD7-4B22-932E-09D4C564E169}"/>
              </a:ext>
            </a:extLst>
          </p:cNvPr>
          <p:cNvGrpSpPr/>
          <p:nvPr/>
        </p:nvGrpSpPr>
        <p:grpSpPr>
          <a:xfrm>
            <a:off x="9214469" y="204407"/>
            <a:ext cx="1308921" cy="1152510"/>
            <a:chOff x="6210543" y="3764108"/>
            <a:chExt cx="801046" cy="775262"/>
          </a:xfrm>
        </p:grpSpPr>
        <p:sp>
          <p:nvSpPr>
            <p:cNvPr id="235" name="Oval 234">
              <a:extLst>
                <a:ext uri="{FF2B5EF4-FFF2-40B4-BE49-F238E27FC236}">
                  <a16:creationId xmlns:a16="http://schemas.microsoft.com/office/drawing/2014/main" id="{25AA0D4F-970E-4670-93D2-C12CA073F542}"/>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6" name="Picture 235">
              <a:extLst>
                <a:ext uri="{FF2B5EF4-FFF2-40B4-BE49-F238E27FC236}">
                  <a16:creationId xmlns:a16="http://schemas.microsoft.com/office/drawing/2014/main" id="{5BECF580-B8A2-41AC-8DC8-EFC6D47D68A1}"/>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37" name="Picture 236" descr="A picture containing text, tableware, cup, clipart&#10;&#10;Description automatically generated">
              <a:extLst>
                <a:ext uri="{FF2B5EF4-FFF2-40B4-BE49-F238E27FC236}">
                  <a16:creationId xmlns:a16="http://schemas.microsoft.com/office/drawing/2014/main" id="{EAE788DE-0DAC-46EA-AE10-21138A047E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8194" name="Picture 2" descr="Insignia, Instinto, Colombia, Bandera">
            <a:hlinkClick r:id="" action="ppaction://noaction">
              <a:snd r:embed="rId6" name="f4_1.wav"/>
            </a:hlinkClick>
            <a:extLst>
              <a:ext uri="{FF2B5EF4-FFF2-40B4-BE49-F238E27FC236}">
                <a16:creationId xmlns:a16="http://schemas.microsoft.com/office/drawing/2014/main" id="{3DBCC317-77BC-49A8-8EAF-0978581FD0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062" y="1293807"/>
            <a:ext cx="1301750" cy="130175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Bolivia, Fronteras, País, Bandera, Latín">
            <a:hlinkClick r:id="" action="ppaction://noaction">
              <a:snd r:embed="rId8" name="f4_2.wav"/>
            </a:hlinkClick>
            <a:extLst>
              <a:ext uri="{FF2B5EF4-FFF2-40B4-BE49-F238E27FC236}">
                <a16:creationId xmlns:a16="http://schemas.microsoft.com/office/drawing/2014/main" id="{6A11681F-BE0F-4CE6-BDF2-5A434C36985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28013" y="1343862"/>
            <a:ext cx="1036544" cy="1174750"/>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Paraguay, Bandera, Mapa, Fronteras, País">
            <a:hlinkClick r:id="" action="ppaction://noaction">
              <a:snd r:embed="rId10" name="f4_8.wav"/>
            </a:hlinkClick>
            <a:extLst>
              <a:ext uri="{FF2B5EF4-FFF2-40B4-BE49-F238E27FC236}">
                <a16:creationId xmlns:a16="http://schemas.microsoft.com/office/drawing/2014/main" id="{3E158248-EBAB-4D8B-A1A2-DC220AFC4BF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0160" y="3869212"/>
            <a:ext cx="1488226" cy="1606339"/>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descr="Costa Rica, Centroamérica, Bandera, Mapa">
            <a:hlinkClick r:id="" action="ppaction://noaction">
              <a:snd r:embed="rId12" name="f4_6.wav"/>
            </a:hlinkClick>
            <a:extLst>
              <a:ext uri="{FF2B5EF4-FFF2-40B4-BE49-F238E27FC236}">
                <a16:creationId xmlns:a16="http://schemas.microsoft.com/office/drawing/2014/main" id="{AE4E444D-9436-467E-840E-3991D2D1A8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790" y="4093186"/>
            <a:ext cx="1285490" cy="1274247"/>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F1A3291C-54F7-4015-B2E5-65F76149172F}"/>
              </a:ext>
            </a:extLst>
          </p:cNvPr>
          <p:cNvSpPr txBox="1"/>
          <p:nvPr/>
        </p:nvSpPr>
        <p:spPr>
          <a:xfrm>
            <a:off x="8499992" y="5514138"/>
            <a:ext cx="220887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Honduras</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76AE3E1C-E3F8-4A10-BDA7-547D7B5B90E6}"/>
              </a:ext>
            </a:extLst>
          </p:cNvPr>
          <p:cNvSpPr txBox="1"/>
          <p:nvPr/>
        </p:nvSpPr>
        <p:spPr>
          <a:xfrm>
            <a:off x="383857" y="2662490"/>
            <a:ext cx="19402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Colombia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6" name="TextBox 95">
            <a:extLst>
              <a:ext uri="{FF2B5EF4-FFF2-40B4-BE49-F238E27FC236}">
                <a16:creationId xmlns:a16="http://schemas.microsoft.com/office/drawing/2014/main" id="{1C635372-7CAD-49CB-AE1B-47147F3D88D1}"/>
              </a:ext>
            </a:extLst>
          </p:cNvPr>
          <p:cNvSpPr txBox="1"/>
          <p:nvPr/>
        </p:nvSpPr>
        <p:spPr>
          <a:xfrm>
            <a:off x="8693136" y="2699930"/>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Uruguay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7" name="TextBox 96">
            <a:extLst>
              <a:ext uri="{FF2B5EF4-FFF2-40B4-BE49-F238E27FC236}">
                <a16:creationId xmlns:a16="http://schemas.microsoft.com/office/drawing/2014/main" id="{B71DCDC5-E26B-4771-A3F2-BF684ABCED0E}"/>
              </a:ext>
            </a:extLst>
          </p:cNvPr>
          <p:cNvSpPr txBox="1"/>
          <p:nvPr/>
        </p:nvSpPr>
        <p:spPr>
          <a:xfrm>
            <a:off x="3128725" y="2647737"/>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Bolivia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8" name="TextBox 97">
            <a:extLst>
              <a:ext uri="{FF2B5EF4-FFF2-40B4-BE49-F238E27FC236}">
                <a16:creationId xmlns:a16="http://schemas.microsoft.com/office/drawing/2014/main" id="{83318F8D-EA64-4B65-A703-B4D32F711734}"/>
              </a:ext>
            </a:extLst>
          </p:cNvPr>
          <p:cNvSpPr txBox="1"/>
          <p:nvPr/>
        </p:nvSpPr>
        <p:spPr>
          <a:xfrm>
            <a:off x="377395" y="5499335"/>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Costa Rica</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9" name="TextBox 98">
            <a:extLst>
              <a:ext uri="{FF2B5EF4-FFF2-40B4-BE49-F238E27FC236}">
                <a16:creationId xmlns:a16="http://schemas.microsoft.com/office/drawing/2014/main" id="{E36E596C-0759-4C0D-8E14-AD43D5E153F4}"/>
              </a:ext>
            </a:extLst>
          </p:cNvPr>
          <p:cNvSpPr txBox="1"/>
          <p:nvPr/>
        </p:nvSpPr>
        <p:spPr>
          <a:xfrm>
            <a:off x="2984902" y="5484532"/>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u="none" strike="noStrike" kern="1200" cap="none" spc="0" normalizeH="0" baseline="0" noProof="0" dirty="0">
                <a:ln>
                  <a:noFill/>
                </a:ln>
                <a:solidFill>
                  <a:srgbClr val="002060"/>
                </a:solidFill>
                <a:effectLst/>
                <a:uLnTx/>
                <a:uFillTx/>
                <a:latin typeface="Century Gothic" panose="020B0502020202020204" pitchFamily="34" charset="0"/>
              </a:rPr>
              <a:t>Paraguay</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7F8FFD4D-66DB-4DCA-BBBE-0C4AD31DC022}"/>
              </a:ext>
            </a:extLst>
          </p:cNvPr>
          <p:cNvSpPr txBox="1"/>
          <p:nvPr/>
        </p:nvSpPr>
        <p:spPr>
          <a:xfrm>
            <a:off x="5742447" y="5514138"/>
            <a:ext cx="25026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El Salvador</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210" name="Picture 18" descr="El Salvador, Bandera, Mapa, País">
            <a:hlinkClick r:id="" action="ppaction://noaction">
              <a:snd r:embed="rId14" name="f4_7.wav"/>
            </a:hlinkClick>
            <a:extLst>
              <a:ext uri="{FF2B5EF4-FFF2-40B4-BE49-F238E27FC236}">
                <a16:creationId xmlns:a16="http://schemas.microsoft.com/office/drawing/2014/main" id="{32B9EEE4-E2A1-4737-B952-8503D0A5BB9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42447" y="4093186"/>
            <a:ext cx="1989989" cy="1114656"/>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A2518E6-AFEE-4EA7-B7DA-47C2AD728246}"/>
              </a:ext>
            </a:extLst>
          </p:cNvPr>
          <p:cNvSpPr/>
          <p:nvPr/>
        </p:nvSpPr>
        <p:spPr>
          <a:xfrm>
            <a:off x="993299" y="2673989"/>
            <a:ext cx="644399"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BC750025-30A5-4FCB-8F77-FD73964579BF}"/>
              </a:ext>
            </a:extLst>
          </p:cNvPr>
          <p:cNvCxnSpPr/>
          <p:nvPr/>
        </p:nvCxnSpPr>
        <p:spPr>
          <a:xfrm>
            <a:off x="984951" y="270396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74842B8-DEC4-45AA-B955-AEE8F23A9443}"/>
              </a:ext>
            </a:extLst>
          </p:cNvPr>
          <p:cNvCxnSpPr/>
          <p:nvPr/>
        </p:nvCxnSpPr>
        <p:spPr>
          <a:xfrm>
            <a:off x="1637699" y="2700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2E04A40-99E9-4760-8F56-9E26F491C466}"/>
              </a:ext>
            </a:extLst>
          </p:cNvPr>
          <p:cNvSpPr/>
          <p:nvPr/>
        </p:nvSpPr>
        <p:spPr>
          <a:xfrm>
            <a:off x="3662410" y="2655690"/>
            <a:ext cx="172892"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a:extLst>
              <a:ext uri="{FF2B5EF4-FFF2-40B4-BE49-F238E27FC236}">
                <a16:creationId xmlns:a16="http://schemas.microsoft.com/office/drawing/2014/main" id="{3CC5F35E-6C46-41D6-BFCA-E2E25544730A}"/>
              </a:ext>
            </a:extLst>
          </p:cNvPr>
          <p:cNvCxnSpPr/>
          <p:nvPr/>
        </p:nvCxnSpPr>
        <p:spPr>
          <a:xfrm>
            <a:off x="3654061" y="2685662"/>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8D3213A-2D16-429B-A9FB-7B3ECFC3EF22}"/>
              </a:ext>
            </a:extLst>
          </p:cNvPr>
          <p:cNvCxnSpPr/>
          <p:nvPr/>
        </p:nvCxnSpPr>
        <p:spPr>
          <a:xfrm>
            <a:off x="3835302" y="2685096"/>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0DB1664-C578-4EC9-BBC1-B6675A7DFB5D}"/>
              </a:ext>
            </a:extLst>
          </p:cNvPr>
          <p:cNvSpPr txBox="1"/>
          <p:nvPr/>
        </p:nvSpPr>
        <p:spPr>
          <a:xfrm>
            <a:off x="5596576" y="2606582"/>
            <a:ext cx="25026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Ecuador</a:t>
            </a:r>
            <a:endParaRPr kumimoji="0" lang="en-GB" sz="2800" b="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762C5BC5-0B3C-4EDF-9627-1A5D859176E0}"/>
              </a:ext>
            </a:extLst>
          </p:cNvPr>
          <p:cNvSpPr/>
          <p:nvPr/>
        </p:nvSpPr>
        <p:spPr>
          <a:xfrm>
            <a:off x="6993756" y="2620478"/>
            <a:ext cx="624045" cy="464636"/>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a:extLst>
              <a:ext uri="{FF2B5EF4-FFF2-40B4-BE49-F238E27FC236}">
                <a16:creationId xmlns:a16="http://schemas.microsoft.com/office/drawing/2014/main" id="{CC73E475-7BE0-4438-B894-716355D078A5}"/>
              </a:ext>
            </a:extLst>
          </p:cNvPr>
          <p:cNvCxnSpPr/>
          <p:nvPr/>
        </p:nvCxnSpPr>
        <p:spPr>
          <a:xfrm>
            <a:off x="6331048" y="2649609"/>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654F94-6F7B-4562-9667-A357A64EA758}"/>
              </a:ext>
            </a:extLst>
          </p:cNvPr>
          <p:cNvCxnSpPr/>
          <p:nvPr/>
        </p:nvCxnSpPr>
        <p:spPr>
          <a:xfrm>
            <a:off x="6994203" y="2647737"/>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4" name="Picture 3" descr="Logo&#10;&#10;Description automatically generated">
            <a:hlinkClick r:id="" action="ppaction://noaction">
              <a:snd r:embed="rId16" name="f4_4.wav"/>
            </a:hlinkClick>
            <a:extLst>
              <a:ext uri="{FF2B5EF4-FFF2-40B4-BE49-F238E27FC236}">
                <a16:creationId xmlns:a16="http://schemas.microsoft.com/office/drawing/2014/main" id="{68045A98-DAF0-4FB6-B712-5F417A0CCE8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25766" y="1386821"/>
            <a:ext cx="1162268" cy="1281398"/>
          </a:xfrm>
          <a:prstGeom prst="rect">
            <a:avLst/>
          </a:prstGeom>
        </p:spPr>
      </p:pic>
      <p:sp>
        <p:nvSpPr>
          <p:cNvPr id="48" name="Rectangle 47">
            <a:extLst>
              <a:ext uri="{FF2B5EF4-FFF2-40B4-BE49-F238E27FC236}">
                <a16:creationId xmlns:a16="http://schemas.microsoft.com/office/drawing/2014/main" id="{1FE62C5E-B7BC-4CD7-8D45-8834B4A58679}"/>
              </a:ext>
            </a:extLst>
          </p:cNvPr>
          <p:cNvSpPr/>
          <p:nvPr/>
        </p:nvSpPr>
        <p:spPr>
          <a:xfrm>
            <a:off x="9360362" y="2699930"/>
            <a:ext cx="905833"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9" name="Straight Connector 48">
            <a:extLst>
              <a:ext uri="{FF2B5EF4-FFF2-40B4-BE49-F238E27FC236}">
                <a16:creationId xmlns:a16="http://schemas.microsoft.com/office/drawing/2014/main" id="{B8C95C51-FDF7-4A70-9DF4-D039DBD5D54E}"/>
              </a:ext>
            </a:extLst>
          </p:cNvPr>
          <p:cNvCxnSpPr/>
          <p:nvPr/>
        </p:nvCxnSpPr>
        <p:spPr>
          <a:xfrm>
            <a:off x="8991901" y="27149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FF2B65D-9CE6-40CA-AAF9-28C943E9E76D}"/>
              </a:ext>
            </a:extLst>
          </p:cNvPr>
          <p:cNvCxnSpPr/>
          <p:nvPr/>
        </p:nvCxnSpPr>
        <p:spPr>
          <a:xfrm>
            <a:off x="9346136" y="2700240"/>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pic>
        <p:nvPicPr>
          <p:cNvPr id="6" name="Picture 5">
            <a:hlinkClick r:id="" action="ppaction://noaction">
              <a:snd r:embed="rId18" name="f4_3.wav"/>
            </a:hlinkClick>
            <a:extLst>
              <a:ext uri="{FF2B5EF4-FFF2-40B4-BE49-F238E27FC236}">
                <a16:creationId xmlns:a16="http://schemas.microsoft.com/office/drawing/2014/main" id="{F3AD892B-F8FD-46B1-BFB1-3745EA3FEA2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063988" y="1422284"/>
            <a:ext cx="1553813" cy="1035471"/>
          </a:xfrm>
          <a:prstGeom prst="rect">
            <a:avLst/>
          </a:prstGeom>
        </p:spPr>
      </p:pic>
      <p:sp>
        <p:nvSpPr>
          <p:cNvPr id="53" name="Rectangle 52">
            <a:extLst>
              <a:ext uri="{FF2B5EF4-FFF2-40B4-BE49-F238E27FC236}">
                <a16:creationId xmlns:a16="http://schemas.microsoft.com/office/drawing/2014/main" id="{49B6AD37-2A2C-4DF9-8263-566559C42973}"/>
              </a:ext>
            </a:extLst>
          </p:cNvPr>
          <p:cNvSpPr/>
          <p:nvPr/>
        </p:nvSpPr>
        <p:spPr>
          <a:xfrm>
            <a:off x="444018" y="5487908"/>
            <a:ext cx="503527"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F32BCC18-B686-4BE0-8337-122D5C4D5DDF}"/>
              </a:ext>
            </a:extLst>
          </p:cNvPr>
          <p:cNvCxnSpPr/>
          <p:nvPr/>
        </p:nvCxnSpPr>
        <p:spPr>
          <a:xfrm>
            <a:off x="960373"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B6D773B3-5FC8-431A-B52D-332656C5ACEB}"/>
              </a:ext>
            </a:extLst>
          </p:cNvPr>
          <p:cNvCxnSpPr/>
          <p:nvPr/>
        </p:nvCxnSpPr>
        <p:spPr>
          <a:xfrm>
            <a:off x="1882247" y="5554284"/>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F4A6C4C0-DC36-43E3-BCAC-59AF47383ED8}"/>
              </a:ext>
            </a:extLst>
          </p:cNvPr>
          <p:cNvSpPr/>
          <p:nvPr/>
        </p:nvSpPr>
        <p:spPr>
          <a:xfrm>
            <a:off x="1535500" y="5499335"/>
            <a:ext cx="323452"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9" name="Straight Connector 58">
            <a:extLst>
              <a:ext uri="{FF2B5EF4-FFF2-40B4-BE49-F238E27FC236}">
                <a16:creationId xmlns:a16="http://schemas.microsoft.com/office/drawing/2014/main" id="{17EF7E60-7A7C-412C-BB55-3293A0CB3D55}"/>
              </a:ext>
            </a:extLst>
          </p:cNvPr>
          <p:cNvCxnSpPr/>
          <p:nvPr/>
        </p:nvCxnSpPr>
        <p:spPr>
          <a:xfrm>
            <a:off x="3512783"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CFEDBFA-4F53-494D-ADF2-F64449206FF4}"/>
              </a:ext>
            </a:extLst>
          </p:cNvPr>
          <p:cNvCxnSpPr/>
          <p:nvPr/>
        </p:nvCxnSpPr>
        <p:spPr>
          <a:xfrm>
            <a:off x="3873038"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240A0C44-6CE6-4422-9226-E012F5A56145}"/>
              </a:ext>
            </a:extLst>
          </p:cNvPr>
          <p:cNvSpPr/>
          <p:nvPr/>
        </p:nvSpPr>
        <p:spPr>
          <a:xfrm>
            <a:off x="3883291" y="5529357"/>
            <a:ext cx="861390"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2" name="Straight Connector 61">
            <a:extLst>
              <a:ext uri="{FF2B5EF4-FFF2-40B4-BE49-F238E27FC236}">
                <a16:creationId xmlns:a16="http://schemas.microsoft.com/office/drawing/2014/main" id="{AF4AA848-A0C1-4301-9C15-BDA1447D4EC4}"/>
              </a:ext>
            </a:extLst>
          </p:cNvPr>
          <p:cNvCxnSpPr/>
          <p:nvPr/>
        </p:nvCxnSpPr>
        <p:spPr>
          <a:xfrm>
            <a:off x="6704945" y="5537035"/>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31F19B6-A8B0-48C7-ADE6-EAAEA4F32F32}"/>
              </a:ext>
            </a:extLst>
          </p:cNvPr>
          <p:cNvCxnSpPr/>
          <p:nvPr/>
        </p:nvCxnSpPr>
        <p:spPr>
          <a:xfrm>
            <a:off x="7149788"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EC3F783D-EA31-4E99-BE71-AD3809018A0E}"/>
              </a:ext>
            </a:extLst>
          </p:cNvPr>
          <p:cNvSpPr/>
          <p:nvPr/>
        </p:nvSpPr>
        <p:spPr>
          <a:xfrm>
            <a:off x="7166230" y="5522369"/>
            <a:ext cx="628124"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5" name="Straight Connector 64">
            <a:extLst>
              <a:ext uri="{FF2B5EF4-FFF2-40B4-BE49-F238E27FC236}">
                <a16:creationId xmlns:a16="http://schemas.microsoft.com/office/drawing/2014/main" id="{96F26F24-4B54-4477-AAF7-6AB1286DD66C}"/>
              </a:ext>
            </a:extLst>
          </p:cNvPr>
          <p:cNvCxnSpPr/>
          <p:nvPr/>
        </p:nvCxnSpPr>
        <p:spPr>
          <a:xfrm>
            <a:off x="9483060"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1D774C8-71B3-463A-8F92-0188E01210BB}"/>
              </a:ext>
            </a:extLst>
          </p:cNvPr>
          <p:cNvCxnSpPr/>
          <p:nvPr/>
        </p:nvCxnSpPr>
        <p:spPr>
          <a:xfrm>
            <a:off x="9909464" y="5548621"/>
            <a:ext cx="0" cy="470717"/>
          </a:xfrm>
          <a:prstGeom prst="line">
            <a:avLst/>
          </a:prstGeom>
          <a:ln w="28575">
            <a:solidFill>
              <a:srgbClr val="FF0066"/>
            </a:solidFill>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D88B9BDB-EA6E-45D2-B2F6-962C0E0CE563}"/>
              </a:ext>
            </a:extLst>
          </p:cNvPr>
          <p:cNvSpPr/>
          <p:nvPr/>
        </p:nvSpPr>
        <p:spPr>
          <a:xfrm>
            <a:off x="9486859" y="5526417"/>
            <a:ext cx="409278" cy="523220"/>
          </a:xfrm>
          <a:prstGeom prst="rect">
            <a:avLst/>
          </a:prstGeom>
          <a:solidFill>
            <a:srgbClr val="74CFE8">
              <a:alpha val="40000"/>
            </a:srgbClr>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text&#10;&#10;Description automatically generated">
            <a:hlinkClick r:id="" action="ppaction://noaction">
              <a:snd r:embed="rId20" name="f4_5.wav"/>
            </a:hlinkClick>
            <a:extLst>
              <a:ext uri="{FF2B5EF4-FFF2-40B4-BE49-F238E27FC236}">
                <a16:creationId xmlns:a16="http://schemas.microsoft.com/office/drawing/2014/main" id="{A99C120B-F5A6-4155-A23F-FE746F0A08D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93136" y="4262212"/>
            <a:ext cx="2086554" cy="1105221"/>
          </a:xfrm>
          <a:prstGeom prst="rect">
            <a:avLst/>
          </a:prstGeom>
        </p:spPr>
      </p:pic>
      <p:graphicFrame>
        <p:nvGraphicFramePr>
          <p:cNvPr id="3" name="Table 2">
            <a:extLst>
              <a:ext uri="{FF2B5EF4-FFF2-40B4-BE49-F238E27FC236}">
                <a16:creationId xmlns:a16="http://schemas.microsoft.com/office/drawing/2014/main" id="{3AFD6923-DD28-4313-A614-C3839A36C47E}"/>
              </a:ext>
            </a:extLst>
          </p:cNvPr>
          <p:cNvGraphicFramePr>
            <a:graphicFrameLocks noGrp="1"/>
          </p:cNvGraphicFramePr>
          <p:nvPr>
            <p:extLst>
              <p:ext uri="{D42A27DB-BD31-4B8C-83A1-F6EECF244321}">
                <p14:modId xmlns:p14="http://schemas.microsoft.com/office/powerpoint/2010/main" val="1438807785"/>
              </p:ext>
            </p:extLst>
          </p:nvPr>
        </p:nvGraphicFramePr>
        <p:xfrm>
          <a:off x="123170" y="646310"/>
          <a:ext cx="5972829" cy="432816"/>
        </p:xfrm>
        <a:graphic>
          <a:graphicData uri="http://schemas.openxmlformats.org/drawingml/2006/table">
            <a:tbl>
              <a:tblPr/>
              <a:tblGrid>
                <a:gridCol w="5972829">
                  <a:extLst>
                    <a:ext uri="{9D8B030D-6E8A-4147-A177-3AD203B41FA5}">
                      <a16:colId xmlns:a16="http://schemas.microsoft.com/office/drawing/2014/main" val="910112508"/>
                    </a:ext>
                  </a:extLst>
                </a:gridCol>
              </a:tblGrid>
              <a:tr h="0">
                <a:tc>
                  <a:txBody>
                    <a:bodyPr/>
                    <a:lstStyle/>
                    <a:p>
                      <a:pPr algn="l">
                        <a:lnSpc>
                          <a:spcPct val="107000"/>
                        </a:lnSpc>
                        <a:spcAft>
                          <a:spcPts val="800"/>
                        </a:spcAft>
                      </a:pPr>
                      <a:r>
                        <a:rPr lang="es-ES_tradnl" sz="2800" b="1"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hlinkClick r:id="" action="ppaction://noaction">
                            <a:snd r:embed="rId22" name="f4_0.wav"/>
                          </a:hlinkClick>
                        </a:rPr>
                        <a:t>Pronuncia los países en parejas.</a:t>
                      </a:r>
                      <a:endParaRPr lang="en-GB"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439443692"/>
                  </a:ext>
                </a:extLst>
              </a:tr>
            </a:tbl>
          </a:graphicData>
        </a:graphic>
      </p:graphicFrame>
    </p:spTree>
    <p:extLst>
      <p:ext uri="{BB962C8B-B14F-4D97-AF65-F5344CB8AC3E}">
        <p14:creationId xmlns:p14="http://schemas.microsoft.com/office/powerpoint/2010/main" val="2772659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up)">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up)">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up)">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wipe(up)">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up)">
                                      <p:cBhvr>
                                        <p:cTn id="52" dur="5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wipe(up)">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6"/>
                                        </p:tgtEl>
                                        <p:attrNameLst>
                                          <p:attrName>style.visibility</p:attrName>
                                        </p:attrNameLst>
                                      </p:cBhvr>
                                      <p:to>
                                        <p:strVal val="visible"/>
                                      </p:to>
                                    </p:set>
                                    <p:animEffect transition="in" filter="wipe(up)">
                                      <p:cBhvr>
                                        <p:cTn id="67" dur="500"/>
                                        <p:tgtEl>
                                          <p:spTgt spid="5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nodeType="click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wipe(up)">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53"/>
                                        </p:tgtEl>
                                        <p:attrNameLst>
                                          <p:attrName>style.visibility</p:attrName>
                                        </p:attrNameLst>
                                      </p:cBhvr>
                                      <p:to>
                                        <p:strVal val="visible"/>
                                      </p:to>
                                    </p:set>
                                    <p:animEffect transition="in" filter="fade">
                                      <p:cBhvr>
                                        <p:cTn id="77" dur="500"/>
                                        <p:tgtEl>
                                          <p:spTgt spid="5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Effect transition="in" filter="wipe(up)">
                                      <p:cBhvr>
                                        <p:cTn id="85" dur="500"/>
                                        <p:tgtEl>
                                          <p:spTgt spid="5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nodeType="click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wipe(up)">
                                      <p:cBhvr>
                                        <p:cTn id="90" dur="500"/>
                                        <p:tgtEl>
                                          <p:spTgt spid="60"/>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61"/>
                                        </p:tgtEl>
                                        <p:attrNameLst>
                                          <p:attrName>style.visibility</p:attrName>
                                        </p:attrNameLst>
                                      </p:cBhvr>
                                      <p:to>
                                        <p:strVal val="visible"/>
                                      </p:to>
                                    </p:set>
                                    <p:animEffect transition="in" filter="fade">
                                      <p:cBhvr>
                                        <p:cTn id="95" dur="500"/>
                                        <p:tgtEl>
                                          <p:spTgt spid="6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2"/>
                                        </p:tgtEl>
                                        <p:attrNameLst>
                                          <p:attrName>style.visibility</p:attrName>
                                        </p:attrNameLst>
                                      </p:cBhvr>
                                      <p:to>
                                        <p:strVal val="visible"/>
                                      </p:to>
                                    </p:set>
                                    <p:animEffect transition="in" filter="wipe(up)">
                                      <p:cBhvr>
                                        <p:cTn id="100" dur="500"/>
                                        <p:tgtEl>
                                          <p:spTgt spid="62"/>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nodeType="clickEffect">
                                  <p:stCondLst>
                                    <p:cond delay="0"/>
                                  </p:stCondLst>
                                  <p:childTnLst>
                                    <p:set>
                                      <p:cBhvr>
                                        <p:cTn id="104" dur="1" fill="hold">
                                          <p:stCondLst>
                                            <p:cond delay="0"/>
                                          </p:stCondLst>
                                        </p:cTn>
                                        <p:tgtEl>
                                          <p:spTgt spid="63"/>
                                        </p:tgtEl>
                                        <p:attrNameLst>
                                          <p:attrName>style.visibility</p:attrName>
                                        </p:attrNameLst>
                                      </p:cBhvr>
                                      <p:to>
                                        <p:strVal val="visible"/>
                                      </p:to>
                                    </p:set>
                                    <p:animEffect transition="in" filter="wipe(up)">
                                      <p:cBhvr>
                                        <p:cTn id="105" dur="500"/>
                                        <p:tgtEl>
                                          <p:spTgt spid="63"/>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4"/>
                                        </p:tgtEl>
                                        <p:attrNameLst>
                                          <p:attrName>style.visibility</p:attrName>
                                        </p:attrNameLst>
                                      </p:cBhvr>
                                      <p:to>
                                        <p:strVal val="visible"/>
                                      </p:to>
                                    </p:set>
                                    <p:animEffect transition="in" filter="fade">
                                      <p:cBhvr>
                                        <p:cTn id="110" dur="500"/>
                                        <p:tgtEl>
                                          <p:spTgt spid="64"/>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1" fill="hold" nodeType="clickEffect">
                                  <p:stCondLst>
                                    <p:cond delay="0"/>
                                  </p:stCondLst>
                                  <p:childTnLst>
                                    <p:set>
                                      <p:cBhvr>
                                        <p:cTn id="114" dur="1" fill="hold">
                                          <p:stCondLst>
                                            <p:cond delay="0"/>
                                          </p:stCondLst>
                                        </p:cTn>
                                        <p:tgtEl>
                                          <p:spTgt spid="65"/>
                                        </p:tgtEl>
                                        <p:attrNameLst>
                                          <p:attrName>style.visibility</p:attrName>
                                        </p:attrNameLst>
                                      </p:cBhvr>
                                      <p:to>
                                        <p:strVal val="visible"/>
                                      </p:to>
                                    </p:set>
                                    <p:animEffect transition="in" filter="wipe(up)">
                                      <p:cBhvr>
                                        <p:cTn id="115" dur="500"/>
                                        <p:tgtEl>
                                          <p:spTgt spid="6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66"/>
                                        </p:tgtEl>
                                        <p:attrNameLst>
                                          <p:attrName>style.visibility</p:attrName>
                                        </p:attrNameLst>
                                      </p:cBhvr>
                                      <p:to>
                                        <p:strVal val="visible"/>
                                      </p:to>
                                    </p:set>
                                    <p:animEffect transition="in" filter="wipe(up)">
                                      <p:cBhvr>
                                        <p:cTn id="120" dur="500"/>
                                        <p:tgtEl>
                                          <p:spTgt spid="66"/>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67"/>
                                        </p:tgtEl>
                                        <p:attrNameLst>
                                          <p:attrName>style.visibility</p:attrName>
                                        </p:attrNameLst>
                                      </p:cBhvr>
                                      <p:to>
                                        <p:strVal val="visible"/>
                                      </p:to>
                                    </p:set>
                                    <p:animEffect transition="in" filter="fade">
                                      <p:cBhvr>
                                        <p:cTn id="125" dur="500"/>
                                        <p:tgtEl>
                                          <p:spTgt spid="67"/>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37"/>
                                        </p:tgtEl>
                                      </p:cBhvr>
                                    </p:animEffect>
                                    <p:set>
                                      <p:cBhvr>
                                        <p:cTn id="130" dur="1" fill="hold">
                                          <p:stCondLst>
                                            <p:cond delay="499"/>
                                          </p:stCondLst>
                                        </p:cTn>
                                        <p:tgtEl>
                                          <p:spTgt spid="37"/>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10" presetClass="exit" presetSubtype="0" fill="hold" grpId="1" nodeType="withEffect">
                                  <p:stCondLst>
                                    <p:cond delay="0"/>
                                  </p:stCondLst>
                                  <p:childTnLst>
                                    <p:animEffect transition="out" filter="fade">
                                      <p:cBhvr>
                                        <p:cTn id="135" dur="500"/>
                                        <p:tgtEl>
                                          <p:spTgt spid="36"/>
                                        </p:tgtEl>
                                      </p:cBhvr>
                                    </p:animEffect>
                                    <p:set>
                                      <p:cBhvr>
                                        <p:cTn id="136" dur="1" fill="hold">
                                          <p:stCondLst>
                                            <p:cond delay="499"/>
                                          </p:stCondLst>
                                        </p:cTn>
                                        <p:tgtEl>
                                          <p:spTgt spid="36"/>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40"/>
                                        </p:tgtEl>
                                      </p:cBhvr>
                                    </p:animEffect>
                                    <p:set>
                                      <p:cBhvr>
                                        <p:cTn id="139" dur="1" fill="hold">
                                          <p:stCondLst>
                                            <p:cond delay="499"/>
                                          </p:stCondLst>
                                        </p:cTn>
                                        <p:tgtEl>
                                          <p:spTgt spid="40"/>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41"/>
                                        </p:tgtEl>
                                      </p:cBhvr>
                                    </p:animEffect>
                                    <p:set>
                                      <p:cBhvr>
                                        <p:cTn id="142" dur="1" fill="hold">
                                          <p:stCondLst>
                                            <p:cond delay="499"/>
                                          </p:stCondLst>
                                        </p:cTn>
                                        <p:tgtEl>
                                          <p:spTgt spid="41"/>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500"/>
                                        <p:tgtEl>
                                          <p:spTgt spid="39"/>
                                        </p:tgtEl>
                                      </p:cBhvr>
                                    </p:animEffect>
                                    <p:set>
                                      <p:cBhvr>
                                        <p:cTn id="145" dur="1" fill="hold">
                                          <p:stCondLst>
                                            <p:cond delay="499"/>
                                          </p:stCondLst>
                                        </p:cTn>
                                        <p:tgtEl>
                                          <p:spTgt spid="39"/>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44"/>
                                        </p:tgtEl>
                                      </p:cBhvr>
                                    </p:animEffect>
                                    <p:set>
                                      <p:cBhvr>
                                        <p:cTn id="148" dur="1" fill="hold">
                                          <p:stCondLst>
                                            <p:cond delay="499"/>
                                          </p:stCondLst>
                                        </p:cTn>
                                        <p:tgtEl>
                                          <p:spTgt spid="44"/>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45"/>
                                        </p:tgtEl>
                                      </p:cBhvr>
                                    </p:animEffect>
                                    <p:set>
                                      <p:cBhvr>
                                        <p:cTn id="151" dur="1" fill="hold">
                                          <p:stCondLst>
                                            <p:cond delay="499"/>
                                          </p:stCondLst>
                                        </p:cTn>
                                        <p:tgtEl>
                                          <p:spTgt spid="45"/>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43"/>
                                        </p:tgtEl>
                                      </p:cBhvr>
                                    </p:animEffect>
                                    <p:set>
                                      <p:cBhvr>
                                        <p:cTn id="154" dur="1" fill="hold">
                                          <p:stCondLst>
                                            <p:cond delay="499"/>
                                          </p:stCondLst>
                                        </p:cTn>
                                        <p:tgtEl>
                                          <p:spTgt spid="4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49"/>
                                        </p:tgtEl>
                                      </p:cBhvr>
                                    </p:animEffect>
                                    <p:set>
                                      <p:cBhvr>
                                        <p:cTn id="157" dur="1" fill="hold">
                                          <p:stCondLst>
                                            <p:cond delay="499"/>
                                          </p:stCondLst>
                                        </p:cTn>
                                        <p:tgtEl>
                                          <p:spTgt spid="49"/>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50"/>
                                        </p:tgtEl>
                                      </p:cBhvr>
                                    </p:animEffect>
                                    <p:set>
                                      <p:cBhvr>
                                        <p:cTn id="160" dur="1" fill="hold">
                                          <p:stCondLst>
                                            <p:cond delay="499"/>
                                          </p:stCondLst>
                                        </p:cTn>
                                        <p:tgtEl>
                                          <p:spTgt spid="50"/>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48"/>
                                        </p:tgtEl>
                                      </p:cBhvr>
                                    </p:animEffect>
                                    <p:set>
                                      <p:cBhvr>
                                        <p:cTn id="163" dur="1" fill="hold">
                                          <p:stCondLst>
                                            <p:cond delay="499"/>
                                          </p:stCondLst>
                                        </p:cTn>
                                        <p:tgtEl>
                                          <p:spTgt spid="48"/>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56"/>
                                        </p:tgtEl>
                                      </p:cBhvr>
                                    </p:animEffect>
                                    <p:set>
                                      <p:cBhvr>
                                        <p:cTn id="166" dur="1" fill="hold">
                                          <p:stCondLst>
                                            <p:cond delay="499"/>
                                          </p:stCondLst>
                                        </p:cTn>
                                        <p:tgtEl>
                                          <p:spTgt spid="56"/>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57"/>
                                        </p:tgtEl>
                                      </p:cBhvr>
                                    </p:animEffect>
                                    <p:set>
                                      <p:cBhvr>
                                        <p:cTn id="169" dur="1" fill="hold">
                                          <p:stCondLst>
                                            <p:cond delay="499"/>
                                          </p:stCondLst>
                                        </p:cTn>
                                        <p:tgtEl>
                                          <p:spTgt spid="57"/>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58"/>
                                        </p:tgtEl>
                                      </p:cBhvr>
                                    </p:animEffect>
                                    <p:set>
                                      <p:cBhvr>
                                        <p:cTn id="175" dur="1" fill="hold">
                                          <p:stCondLst>
                                            <p:cond delay="499"/>
                                          </p:stCondLst>
                                        </p:cTn>
                                        <p:tgtEl>
                                          <p:spTgt spid="58"/>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59"/>
                                        </p:tgtEl>
                                      </p:cBhvr>
                                    </p:animEffect>
                                    <p:set>
                                      <p:cBhvr>
                                        <p:cTn id="178" dur="1" fill="hold">
                                          <p:stCondLst>
                                            <p:cond delay="499"/>
                                          </p:stCondLst>
                                        </p:cTn>
                                        <p:tgtEl>
                                          <p:spTgt spid="59"/>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60"/>
                                        </p:tgtEl>
                                      </p:cBhvr>
                                    </p:animEffect>
                                    <p:set>
                                      <p:cBhvr>
                                        <p:cTn id="181" dur="1" fill="hold">
                                          <p:stCondLst>
                                            <p:cond delay="499"/>
                                          </p:stCondLst>
                                        </p:cTn>
                                        <p:tgtEl>
                                          <p:spTgt spid="60"/>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61"/>
                                        </p:tgtEl>
                                      </p:cBhvr>
                                    </p:animEffect>
                                    <p:set>
                                      <p:cBhvr>
                                        <p:cTn id="184" dur="1" fill="hold">
                                          <p:stCondLst>
                                            <p:cond delay="499"/>
                                          </p:stCondLst>
                                        </p:cTn>
                                        <p:tgtEl>
                                          <p:spTgt spid="61"/>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62"/>
                                        </p:tgtEl>
                                      </p:cBhvr>
                                    </p:animEffect>
                                    <p:set>
                                      <p:cBhvr>
                                        <p:cTn id="187" dur="1" fill="hold">
                                          <p:stCondLst>
                                            <p:cond delay="499"/>
                                          </p:stCondLst>
                                        </p:cTn>
                                        <p:tgtEl>
                                          <p:spTgt spid="62"/>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63"/>
                                        </p:tgtEl>
                                      </p:cBhvr>
                                    </p:animEffect>
                                    <p:set>
                                      <p:cBhvr>
                                        <p:cTn id="190" dur="1" fill="hold">
                                          <p:stCondLst>
                                            <p:cond delay="499"/>
                                          </p:stCondLst>
                                        </p:cTn>
                                        <p:tgtEl>
                                          <p:spTgt spid="63"/>
                                        </p:tgtEl>
                                        <p:attrNameLst>
                                          <p:attrName>style.visibility</p:attrName>
                                        </p:attrNameLst>
                                      </p:cBhvr>
                                      <p:to>
                                        <p:strVal val="hidden"/>
                                      </p:to>
                                    </p:set>
                                  </p:childTnLst>
                                </p:cTn>
                              </p:par>
                              <p:par>
                                <p:cTn id="191" presetID="10" presetClass="exit" presetSubtype="0" fill="hold" grpId="1" nodeType="withEffect">
                                  <p:stCondLst>
                                    <p:cond delay="0"/>
                                  </p:stCondLst>
                                  <p:childTnLst>
                                    <p:animEffect transition="out" filter="fade">
                                      <p:cBhvr>
                                        <p:cTn id="192" dur="500"/>
                                        <p:tgtEl>
                                          <p:spTgt spid="64"/>
                                        </p:tgtEl>
                                      </p:cBhvr>
                                    </p:animEffect>
                                    <p:set>
                                      <p:cBhvr>
                                        <p:cTn id="193" dur="1" fill="hold">
                                          <p:stCondLst>
                                            <p:cond delay="499"/>
                                          </p:stCondLst>
                                        </p:cTn>
                                        <p:tgtEl>
                                          <p:spTgt spid="64"/>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65"/>
                                        </p:tgtEl>
                                      </p:cBhvr>
                                    </p:animEffect>
                                    <p:set>
                                      <p:cBhvr>
                                        <p:cTn id="196" dur="1" fill="hold">
                                          <p:stCondLst>
                                            <p:cond delay="499"/>
                                          </p:stCondLst>
                                        </p:cTn>
                                        <p:tgtEl>
                                          <p:spTgt spid="65"/>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66"/>
                                        </p:tgtEl>
                                      </p:cBhvr>
                                    </p:animEffect>
                                    <p:set>
                                      <p:cBhvr>
                                        <p:cTn id="199" dur="1" fill="hold">
                                          <p:stCondLst>
                                            <p:cond delay="499"/>
                                          </p:stCondLst>
                                        </p:cTn>
                                        <p:tgtEl>
                                          <p:spTgt spid="66"/>
                                        </p:tgtEl>
                                        <p:attrNameLst>
                                          <p:attrName>style.visibility</p:attrName>
                                        </p:attrNameLst>
                                      </p:cBhvr>
                                      <p:to>
                                        <p:strVal val="hidden"/>
                                      </p:to>
                                    </p:set>
                                  </p:childTnLst>
                                </p:cTn>
                              </p:par>
                              <p:par>
                                <p:cTn id="200" presetID="10" presetClass="exit" presetSubtype="0" fill="hold" grpId="1" nodeType="withEffect">
                                  <p:stCondLst>
                                    <p:cond delay="0"/>
                                  </p:stCondLst>
                                  <p:childTnLst>
                                    <p:animEffect transition="out" filter="fade">
                                      <p:cBhvr>
                                        <p:cTn id="201" dur="500"/>
                                        <p:tgtEl>
                                          <p:spTgt spid="67"/>
                                        </p:tgtEl>
                                      </p:cBhvr>
                                    </p:animEffect>
                                    <p:set>
                                      <p:cBhvr>
                                        <p:cTn id="202"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6" grpId="1" animBg="1"/>
      <p:bldP spid="39" grpId="0" animBg="1"/>
      <p:bldP spid="39" grpId="1" animBg="1"/>
      <p:bldP spid="43" grpId="0" animBg="1"/>
      <p:bldP spid="43" grpId="1" animBg="1"/>
      <p:bldP spid="48" grpId="0" animBg="1"/>
      <p:bldP spid="48" grpId="1" animBg="1"/>
      <p:bldP spid="53" grpId="0" animBg="1"/>
      <p:bldP spid="53" grpId="1" animBg="1"/>
      <p:bldP spid="58" grpId="0" animBg="1"/>
      <p:bldP spid="58" grpId="1" animBg="1"/>
      <p:bldP spid="61" grpId="0" animBg="1"/>
      <p:bldP spid="61" grpId="1" animBg="1"/>
      <p:bldP spid="64" grpId="0" animBg="1"/>
      <p:bldP spid="64" grpId="1" animBg="1"/>
      <p:bldP spid="67" grpId="0" animBg="1"/>
      <p:bldP spid="6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4DB7913D-724A-4B00-BB96-ADDC7286CFA1}"/>
              </a:ext>
            </a:extLst>
          </p:cNvPr>
          <p:cNvGraphicFramePr>
            <a:graphicFrameLocks noGrp="1"/>
          </p:cNvGraphicFramePr>
          <p:nvPr/>
        </p:nvGraphicFramePr>
        <p:xfrm>
          <a:off x="509891" y="961243"/>
          <a:ext cx="9808001" cy="5621819"/>
        </p:xfrm>
        <a:graphic>
          <a:graphicData uri="http://schemas.openxmlformats.org/drawingml/2006/table">
            <a:tbl>
              <a:tblPr firstRow="1" bandRow="1">
                <a:tableStyleId>{5940675A-B579-460E-94D1-54222C63F5DA}</a:tableStyleId>
              </a:tblPr>
              <a:tblGrid>
                <a:gridCol w="1697978">
                  <a:extLst>
                    <a:ext uri="{9D8B030D-6E8A-4147-A177-3AD203B41FA5}">
                      <a16:colId xmlns:a16="http://schemas.microsoft.com/office/drawing/2014/main" val="1203737284"/>
                    </a:ext>
                  </a:extLst>
                </a:gridCol>
                <a:gridCol w="2557674">
                  <a:extLst>
                    <a:ext uri="{9D8B030D-6E8A-4147-A177-3AD203B41FA5}">
                      <a16:colId xmlns:a16="http://schemas.microsoft.com/office/drawing/2014/main" val="1810222861"/>
                    </a:ext>
                  </a:extLst>
                </a:gridCol>
                <a:gridCol w="3043927">
                  <a:extLst>
                    <a:ext uri="{9D8B030D-6E8A-4147-A177-3AD203B41FA5}">
                      <a16:colId xmlns:a16="http://schemas.microsoft.com/office/drawing/2014/main" val="274413866"/>
                    </a:ext>
                  </a:extLst>
                </a:gridCol>
                <a:gridCol w="2508422">
                  <a:extLst>
                    <a:ext uri="{9D8B030D-6E8A-4147-A177-3AD203B41FA5}">
                      <a16:colId xmlns:a16="http://schemas.microsoft.com/office/drawing/2014/main" val="2706468897"/>
                    </a:ext>
                  </a:extLst>
                </a:gridCol>
              </a:tblGrid>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nueva</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unos</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unas</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256656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también</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pegamento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viejo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3117">
                <a:tc>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mentira</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el </a:t>
                      </a:r>
                      <a:r>
                        <a:rPr lang="en-GB" sz="2800" b="1" dirty="0" err="1">
                          <a:solidFill>
                            <a:srgbClr val="00B0F0"/>
                          </a:solidFill>
                          <a:latin typeface="Century Gothic" panose="020B0502020202020204" pitchFamily="34" charset="0"/>
                        </a:rPr>
                        <a:t>bocadillo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la </a:t>
                      </a:r>
                      <a:r>
                        <a:rPr lang="en-GB" sz="2800" b="1" dirty="0" err="1">
                          <a:solidFill>
                            <a:srgbClr val="00B0F0"/>
                          </a:solidFill>
                          <a:latin typeface="Century Gothic" panose="020B0502020202020204" pitchFamily="34" charset="0"/>
                        </a:rPr>
                        <a:t>verdad</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3517930276"/>
                  </a:ext>
                </a:extLst>
              </a:tr>
              <a:tr h="803117">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miedo</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prueba</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sobre</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3117">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poner</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vencer</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la </a:t>
                      </a:r>
                      <a:r>
                        <a:rPr lang="en-GB" sz="2800" b="1" dirty="0" err="1">
                          <a:solidFill>
                            <a:srgbClr val="92D050"/>
                          </a:solidFill>
                          <a:latin typeface="Century Gothic" panose="020B0502020202020204" pitchFamily="34" charset="0"/>
                        </a:rPr>
                        <a:t>cultura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3117">
                <a:tc rowSpan="2">
                  <a:txBody>
                    <a:bodyPr/>
                    <a:lstStyle/>
                    <a:p>
                      <a:endParaRPr lang="en-GB"/>
                    </a:p>
                  </a:txBody>
                  <a:tcPr/>
                </a:tc>
                <a:tc>
                  <a:txBody>
                    <a:bodyPr/>
                    <a:lstStyle/>
                    <a:p>
                      <a:r>
                        <a:rPr lang="en-GB" sz="2800" b="1" dirty="0">
                          <a:solidFill>
                            <a:srgbClr val="FF3399"/>
                          </a:solidFill>
                          <a:latin typeface="Century Gothic" panose="020B0502020202020204" pitchFamily="34" charset="0"/>
                        </a:rPr>
                        <a:t>la </a:t>
                      </a:r>
                      <a:r>
                        <a:rPr lang="en-GB" sz="2800" b="1" dirty="0" err="1">
                          <a:solidFill>
                            <a:srgbClr val="FF3399"/>
                          </a:solidFill>
                          <a:latin typeface="Century Gothic" panose="020B0502020202020204" pitchFamily="34" charset="0"/>
                        </a:rPr>
                        <a:t>vaca</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fuera</a:t>
                      </a:r>
                      <a:endParaRPr lang="en-GB" sz="2800" b="1" dirty="0">
                        <a:solidFill>
                          <a:srgbClr val="FF3399"/>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dentro</a:t>
                      </a:r>
                    </a:p>
                  </a:txBody>
                  <a:tcPr/>
                </a:tc>
                <a:extLst>
                  <a:ext uri="{0D108BD9-81ED-4DB2-BD59-A6C34878D82A}">
                    <a16:rowId xmlns:a16="http://schemas.microsoft.com/office/drawing/2014/main" val="3343226472"/>
                  </a:ext>
                </a:extLst>
              </a:tr>
              <a:tr h="803117">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limpiar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tocar</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ayudar</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866431"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745593" y="-253116"/>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Picture 15">
            <a:extLst>
              <a:ext uri="{FF2B5EF4-FFF2-40B4-BE49-F238E27FC236}">
                <a16:creationId xmlns:a16="http://schemas.microsoft.com/office/drawing/2014/main" id="{8A43963B-8E6C-493A-AB06-F6A1E6B784AE}"/>
              </a:ext>
            </a:extLst>
          </p:cNvPr>
          <p:cNvPicPr>
            <a:picLocks noChangeAspect="1"/>
          </p:cNvPicPr>
          <p:nvPr/>
        </p:nvPicPr>
        <p:blipFill>
          <a:blip r:embed="rId3"/>
          <a:stretch>
            <a:fillRect/>
          </a:stretch>
        </p:blipFill>
        <p:spPr>
          <a:xfrm>
            <a:off x="569551" y="2808347"/>
            <a:ext cx="1186070" cy="1080360"/>
          </a:xfrm>
          <a:prstGeom prst="rect">
            <a:avLst/>
          </a:prstGeom>
        </p:spPr>
      </p:pic>
      <p:pic>
        <p:nvPicPr>
          <p:cNvPr id="17" name="Picture 16" descr="Icon&#10;&#10;Description automatically generated">
            <a:extLst>
              <a:ext uri="{FF2B5EF4-FFF2-40B4-BE49-F238E27FC236}">
                <a16:creationId xmlns:a16="http://schemas.microsoft.com/office/drawing/2014/main" id="{76F5DE42-56AD-477E-8BDF-AAE4F0152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57" y="1239280"/>
            <a:ext cx="1186070" cy="1186070"/>
          </a:xfrm>
          <a:prstGeom prst="rect">
            <a:avLst/>
          </a:prstGeom>
        </p:spPr>
      </p:pic>
      <p:pic>
        <p:nvPicPr>
          <p:cNvPr id="18" name="Picture 17">
            <a:extLst>
              <a:ext uri="{FF2B5EF4-FFF2-40B4-BE49-F238E27FC236}">
                <a16:creationId xmlns:a16="http://schemas.microsoft.com/office/drawing/2014/main" id="{B6527085-18D2-4A23-B940-7C3BB2B3605A}"/>
              </a:ext>
            </a:extLst>
          </p:cNvPr>
          <p:cNvPicPr>
            <a:picLocks noChangeAspect="1"/>
          </p:cNvPicPr>
          <p:nvPr/>
        </p:nvPicPr>
        <p:blipFill>
          <a:blip r:embed="rId5"/>
          <a:stretch>
            <a:fillRect/>
          </a:stretch>
        </p:blipFill>
        <p:spPr>
          <a:xfrm>
            <a:off x="755580" y="4892997"/>
            <a:ext cx="1162417" cy="1101237"/>
          </a:xfrm>
          <a:prstGeom prst="rect">
            <a:avLst/>
          </a:prstGeom>
        </p:spPr>
      </p:pic>
      <p:pic>
        <p:nvPicPr>
          <p:cNvPr id="19" name="Picture 2" descr="Brain, Idea, Think, Creativity">
            <a:extLst>
              <a:ext uri="{FF2B5EF4-FFF2-40B4-BE49-F238E27FC236}">
                <a16:creationId xmlns:a16="http://schemas.microsoft.com/office/drawing/2014/main" id="{B593F4DD-12E6-42AD-B4D7-FEBC5F5E0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7226" y="151544"/>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902C8F7A-60E1-47BA-A5D2-269092E24632}"/>
              </a:ext>
            </a:extLst>
          </p:cNvPr>
          <p:cNvSpPr txBox="1"/>
          <p:nvPr/>
        </p:nvSpPr>
        <p:spPr>
          <a:xfrm>
            <a:off x="3608173" y="130246"/>
            <a:ext cx="70453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Escribe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 15 points?</a:t>
            </a:r>
          </a:p>
        </p:txBody>
      </p:sp>
      <p:sp>
        <p:nvSpPr>
          <p:cNvPr id="21" name="TextBox 20">
            <a:extLst>
              <a:ext uri="{FF2B5EF4-FFF2-40B4-BE49-F238E27FC236}">
                <a16:creationId xmlns:a16="http://schemas.microsoft.com/office/drawing/2014/main" id="{8E74BF02-0DE5-4017-9FA7-FF275A8EEC21}"/>
              </a:ext>
            </a:extLst>
          </p:cNvPr>
          <p:cNvSpPr txBox="1"/>
          <p:nvPr/>
        </p:nvSpPr>
        <p:spPr>
          <a:xfrm>
            <a:off x="1554539" y="604248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x1</a:t>
            </a:r>
          </a:p>
        </p:txBody>
      </p:sp>
      <p:sp>
        <p:nvSpPr>
          <p:cNvPr id="23" name="TextBox 22">
            <a:extLst>
              <a:ext uri="{FF2B5EF4-FFF2-40B4-BE49-F238E27FC236}">
                <a16:creationId xmlns:a16="http://schemas.microsoft.com/office/drawing/2014/main" id="{C5E8C9D4-E96C-43D4-95E0-35A6F737BFDD}"/>
              </a:ext>
            </a:extLst>
          </p:cNvPr>
          <p:cNvSpPr txBox="1"/>
          <p:nvPr/>
        </p:nvSpPr>
        <p:spPr>
          <a:xfrm>
            <a:off x="1507549" y="3637779"/>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x2</a:t>
            </a:r>
          </a:p>
        </p:txBody>
      </p:sp>
      <p:sp>
        <p:nvSpPr>
          <p:cNvPr id="24" name="TextBox 23">
            <a:extLst>
              <a:ext uri="{FF2B5EF4-FFF2-40B4-BE49-F238E27FC236}">
                <a16:creationId xmlns:a16="http://schemas.microsoft.com/office/drawing/2014/main" id="{BC94866C-68D6-459C-82A5-6B580851EF43}"/>
              </a:ext>
            </a:extLst>
          </p:cNvPr>
          <p:cNvSpPr txBox="1"/>
          <p:nvPr/>
        </p:nvSpPr>
        <p:spPr>
          <a:xfrm>
            <a:off x="1551476" y="207068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x3</a:t>
            </a:r>
          </a:p>
        </p:txBody>
      </p:sp>
      <p:sp>
        <p:nvSpPr>
          <p:cNvPr id="25" name="Title 1">
            <a:extLst>
              <a:ext uri="{FF2B5EF4-FFF2-40B4-BE49-F238E27FC236}">
                <a16:creationId xmlns:a16="http://schemas.microsoft.com/office/drawing/2014/main" id="{58F43770-8286-4189-9C2F-AFB22573CCB0}"/>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3" name="TextBox 2">
            <a:extLst>
              <a:ext uri="{FF2B5EF4-FFF2-40B4-BE49-F238E27FC236}">
                <a16:creationId xmlns:a16="http://schemas.microsoft.com/office/drawing/2014/main" id="{85BB2467-AE19-4013-BEF3-7CDF4E9A611A}"/>
              </a:ext>
            </a:extLst>
          </p:cNvPr>
          <p:cNvSpPr txBox="1"/>
          <p:nvPr/>
        </p:nvSpPr>
        <p:spPr>
          <a:xfrm>
            <a:off x="2073487" y="6192162"/>
            <a:ext cx="25602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clean, cleaning</a:t>
            </a:r>
          </a:p>
        </p:txBody>
      </p:sp>
      <p:sp>
        <p:nvSpPr>
          <p:cNvPr id="22" name="TextBox 21">
            <a:extLst>
              <a:ext uri="{FF2B5EF4-FFF2-40B4-BE49-F238E27FC236}">
                <a16:creationId xmlns:a16="http://schemas.microsoft.com/office/drawing/2014/main" id="{A3CA8D4B-5549-47A4-9321-B2EA6BBA4458}"/>
              </a:ext>
            </a:extLst>
          </p:cNvPr>
          <p:cNvSpPr txBox="1"/>
          <p:nvPr/>
        </p:nvSpPr>
        <p:spPr>
          <a:xfrm>
            <a:off x="4694226" y="6203526"/>
            <a:ext cx="3263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touch, play </a:t>
            </a: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(instrument)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E9698B39-44C8-4184-BA77-7BEA1001A743}"/>
              </a:ext>
            </a:extLst>
          </p:cNvPr>
          <p:cNvSpPr txBox="1"/>
          <p:nvPr/>
        </p:nvSpPr>
        <p:spPr>
          <a:xfrm>
            <a:off x="7781742" y="6193589"/>
            <a:ext cx="29749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help, helping</a:t>
            </a:r>
          </a:p>
        </p:txBody>
      </p:sp>
      <p:sp>
        <p:nvSpPr>
          <p:cNvPr id="27" name="TextBox 26">
            <a:extLst>
              <a:ext uri="{FF2B5EF4-FFF2-40B4-BE49-F238E27FC236}">
                <a16:creationId xmlns:a16="http://schemas.microsoft.com/office/drawing/2014/main" id="{8E91EBFD-B466-4965-9469-F2748DA1485E}"/>
              </a:ext>
            </a:extLst>
          </p:cNvPr>
          <p:cNvSpPr txBox="1"/>
          <p:nvPr/>
        </p:nvSpPr>
        <p:spPr>
          <a:xfrm>
            <a:off x="2208431" y="535170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cow</a:t>
            </a:r>
          </a:p>
        </p:txBody>
      </p:sp>
      <p:sp>
        <p:nvSpPr>
          <p:cNvPr id="29" name="TextBox 28">
            <a:extLst>
              <a:ext uri="{FF2B5EF4-FFF2-40B4-BE49-F238E27FC236}">
                <a16:creationId xmlns:a16="http://schemas.microsoft.com/office/drawing/2014/main" id="{C76FE1AD-4946-4740-8517-0D1662F488E0}"/>
              </a:ext>
            </a:extLst>
          </p:cNvPr>
          <p:cNvSpPr txBox="1"/>
          <p:nvPr/>
        </p:nvSpPr>
        <p:spPr>
          <a:xfrm>
            <a:off x="4694225" y="5351709"/>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outside</a:t>
            </a:r>
          </a:p>
        </p:txBody>
      </p:sp>
      <p:sp>
        <p:nvSpPr>
          <p:cNvPr id="30" name="TextBox 29">
            <a:extLst>
              <a:ext uri="{FF2B5EF4-FFF2-40B4-BE49-F238E27FC236}">
                <a16:creationId xmlns:a16="http://schemas.microsoft.com/office/drawing/2014/main" id="{4EAEAF29-DC2A-4A84-A343-84B356D8DD04}"/>
              </a:ext>
            </a:extLst>
          </p:cNvPr>
          <p:cNvSpPr txBox="1"/>
          <p:nvPr/>
        </p:nvSpPr>
        <p:spPr>
          <a:xfrm>
            <a:off x="7758823" y="53649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inside</a:t>
            </a:r>
          </a:p>
        </p:txBody>
      </p:sp>
      <p:sp>
        <p:nvSpPr>
          <p:cNvPr id="31" name="TextBox 30">
            <a:extLst>
              <a:ext uri="{FF2B5EF4-FFF2-40B4-BE49-F238E27FC236}">
                <a16:creationId xmlns:a16="http://schemas.microsoft.com/office/drawing/2014/main" id="{89ABE632-2167-4385-8184-1CE809CDE0EE}"/>
              </a:ext>
            </a:extLst>
          </p:cNvPr>
          <p:cNvSpPr txBox="1"/>
          <p:nvPr/>
        </p:nvSpPr>
        <p:spPr>
          <a:xfrm>
            <a:off x="2164828" y="4576605"/>
            <a:ext cx="27309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put, putting</a:t>
            </a:r>
          </a:p>
        </p:txBody>
      </p:sp>
      <p:sp>
        <p:nvSpPr>
          <p:cNvPr id="32" name="TextBox 31">
            <a:extLst>
              <a:ext uri="{FF2B5EF4-FFF2-40B4-BE49-F238E27FC236}">
                <a16:creationId xmlns:a16="http://schemas.microsoft.com/office/drawing/2014/main" id="{6FB7D641-BFDC-45BB-8697-2A075D07FE3B}"/>
              </a:ext>
            </a:extLst>
          </p:cNvPr>
          <p:cNvSpPr txBox="1"/>
          <p:nvPr/>
        </p:nvSpPr>
        <p:spPr>
          <a:xfrm>
            <a:off x="4761610" y="4568230"/>
            <a:ext cx="21919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overcome</a:t>
            </a:r>
          </a:p>
        </p:txBody>
      </p:sp>
      <p:sp>
        <p:nvSpPr>
          <p:cNvPr id="34" name="TextBox 33">
            <a:extLst>
              <a:ext uri="{FF2B5EF4-FFF2-40B4-BE49-F238E27FC236}">
                <a16:creationId xmlns:a16="http://schemas.microsoft.com/office/drawing/2014/main" id="{14728464-02EF-4D58-A5BC-DF14CBB41329}"/>
              </a:ext>
            </a:extLst>
          </p:cNvPr>
          <p:cNvSpPr txBox="1"/>
          <p:nvPr/>
        </p:nvSpPr>
        <p:spPr>
          <a:xfrm>
            <a:off x="7795300" y="4563568"/>
            <a:ext cx="25172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culture</a:t>
            </a:r>
          </a:p>
        </p:txBody>
      </p:sp>
      <p:sp>
        <p:nvSpPr>
          <p:cNvPr id="35" name="TextBox 34">
            <a:extLst>
              <a:ext uri="{FF2B5EF4-FFF2-40B4-BE49-F238E27FC236}">
                <a16:creationId xmlns:a16="http://schemas.microsoft.com/office/drawing/2014/main" id="{AB9ED005-4454-41B8-A663-C21826A85C58}"/>
              </a:ext>
            </a:extLst>
          </p:cNvPr>
          <p:cNvSpPr txBox="1"/>
          <p:nvPr/>
        </p:nvSpPr>
        <p:spPr>
          <a:xfrm>
            <a:off x="2173477" y="3754857"/>
            <a:ext cx="270081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fear</a:t>
            </a:r>
          </a:p>
        </p:txBody>
      </p:sp>
      <p:sp>
        <p:nvSpPr>
          <p:cNvPr id="36" name="TextBox 35">
            <a:extLst>
              <a:ext uri="{FF2B5EF4-FFF2-40B4-BE49-F238E27FC236}">
                <a16:creationId xmlns:a16="http://schemas.microsoft.com/office/drawing/2014/main" id="{35A2D6B4-08E4-4B63-AE01-B33B44B11FC9}"/>
              </a:ext>
            </a:extLst>
          </p:cNvPr>
          <p:cNvSpPr txBox="1"/>
          <p:nvPr/>
        </p:nvSpPr>
        <p:spPr>
          <a:xfrm>
            <a:off x="4742112" y="3760668"/>
            <a:ext cx="23597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test</a:t>
            </a:r>
          </a:p>
        </p:txBody>
      </p:sp>
      <p:sp>
        <p:nvSpPr>
          <p:cNvPr id="37" name="TextBox 36">
            <a:extLst>
              <a:ext uri="{FF2B5EF4-FFF2-40B4-BE49-F238E27FC236}">
                <a16:creationId xmlns:a16="http://schemas.microsoft.com/office/drawing/2014/main" id="{4D0124B0-6CC7-4AA0-91A1-EE073678A85E}"/>
              </a:ext>
            </a:extLst>
          </p:cNvPr>
          <p:cNvSpPr txBox="1"/>
          <p:nvPr/>
        </p:nvSpPr>
        <p:spPr>
          <a:xfrm>
            <a:off x="7823139" y="3771123"/>
            <a:ext cx="24894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on top of</a:t>
            </a:r>
          </a:p>
        </p:txBody>
      </p:sp>
      <p:sp>
        <p:nvSpPr>
          <p:cNvPr id="38" name="TextBox 37">
            <a:extLst>
              <a:ext uri="{FF2B5EF4-FFF2-40B4-BE49-F238E27FC236}">
                <a16:creationId xmlns:a16="http://schemas.microsoft.com/office/drawing/2014/main" id="{9948D3E4-A156-4947-B376-6644CC24CCDC}"/>
              </a:ext>
            </a:extLst>
          </p:cNvPr>
          <p:cNvSpPr txBox="1"/>
          <p:nvPr/>
        </p:nvSpPr>
        <p:spPr>
          <a:xfrm>
            <a:off x="2173477" y="296059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lie</a:t>
            </a:r>
          </a:p>
        </p:txBody>
      </p:sp>
      <p:sp>
        <p:nvSpPr>
          <p:cNvPr id="39" name="TextBox 38">
            <a:extLst>
              <a:ext uri="{FF2B5EF4-FFF2-40B4-BE49-F238E27FC236}">
                <a16:creationId xmlns:a16="http://schemas.microsoft.com/office/drawing/2014/main" id="{E9CBBF2E-97E2-4F06-9FC1-F5BA50F78FE3}"/>
              </a:ext>
            </a:extLst>
          </p:cNvPr>
          <p:cNvSpPr txBox="1"/>
          <p:nvPr/>
        </p:nvSpPr>
        <p:spPr>
          <a:xfrm>
            <a:off x="4761610" y="2982462"/>
            <a:ext cx="24775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sandwich</a:t>
            </a:r>
          </a:p>
        </p:txBody>
      </p:sp>
      <p:sp>
        <p:nvSpPr>
          <p:cNvPr id="40" name="TextBox 39">
            <a:extLst>
              <a:ext uri="{FF2B5EF4-FFF2-40B4-BE49-F238E27FC236}">
                <a16:creationId xmlns:a16="http://schemas.microsoft.com/office/drawing/2014/main" id="{4DCD1128-AD1B-4DC0-81CE-BBD68C5201EB}"/>
              </a:ext>
            </a:extLst>
          </p:cNvPr>
          <p:cNvSpPr txBox="1"/>
          <p:nvPr/>
        </p:nvSpPr>
        <p:spPr>
          <a:xfrm>
            <a:off x="7823140" y="2940888"/>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truth</a:t>
            </a:r>
          </a:p>
        </p:txBody>
      </p:sp>
      <p:sp>
        <p:nvSpPr>
          <p:cNvPr id="41" name="TextBox 40">
            <a:extLst>
              <a:ext uri="{FF2B5EF4-FFF2-40B4-BE49-F238E27FC236}">
                <a16:creationId xmlns:a16="http://schemas.microsoft.com/office/drawing/2014/main" id="{A8C023EB-CECF-43FD-9C50-2E1FD3D043F9}"/>
              </a:ext>
            </a:extLst>
          </p:cNvPr>
          <p:cNvSpPr txBox="1"/>
          <p:nvPr/>
        </p:nvSpPr>
        <p:spPr>
          <a:xfrm>
            <a:off x="2227927" y="2126661"/>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also, too</a:t>
            </a:r>
          </a:p>
        </p:txBody>
      </p:sp>
      <p:sp>
        <p:nvSpPr>
          <p:cNvPr id="42" name="TextBox 41">
            <a:extLst>
              <a:ext uri="{FF2B5EF4-FFF2-40B4-BE49-F238E27FC236}">
                <a16:creationId xmlns:a16="http://schemas.microsoft.com/office/drawing/2014/main" id="{441CCF8C-6A2B-42D1-9A29-267D4A3E95B2}"/>
              </a:ext>
            </a:extLst>
          </p:cNvPr>
          <p:cNvSpPr txBox="1"/>
          <p:nvPr/>
        </p:nvSpPr>
        <p:spPr>
          <a:xfrm>
            <a:off x="4721128" y="2152376"/>
            <a:ext cx="27497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glue (stick)</a:t>
            </a:r>
          </a:p>
        </p:txBody>
      </p:sp>
      <p:sp>
        <p:nvSpPr>
          <p:cNvPr id="43" name="TextBox 42">
            <a:extLst>
              <a:ext uri="{FF2B5EF4-FFF2-40B4-BE49-F238E27FC236}">
                <a16:creationId xmlns:a16="http://schemas.microsoft.com/office/drawing/2014/main" id="{2C443888-DD79-4634-8C3F-DA91CF2D2866}"/>
              </a:ext>
            </a:extLst>
          </p:cNvPr>
          <p:cNvSpPr txBox="1"/>
          <p:nvPr/>
        </p:nvSpPr>
        <p:spPr>
          <a:xfrm>
            <a:off x="7795300" y="215086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 (m)</a:t>
            </a:r>
          </a:p>
        </p:txBody>
      </p:sp>
      <p:sp>
        <p:nvSpPr>
          <p:cNvPr id="44" name="TextBox 43">
            <a:extLst>
              <a:ext uri="{FF2B5EF4-FFF2-40B4-BE49-F238E27FC236}">
                <a16:creationId xmlns:a16="http://schemas.microsoft.com/office/drawing/2014/main" id="{034E71BE-7DD3-4ED1-AFF3-AD0B6BA003B0}"/>
              </a:ext>
            </a:extLst>
          </p:cNvPr>
          <p:cNvSpPr txBox="1"/>
          <p:nvPr/>
        </p:nvSpPr>
        <p:spPr>
          <a:xfrm>
            <a:off x="22279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new (f)</a:t>
            </a:r>
          </a:p>
        </p:txBody>
      </p:sp>
      <p:sp>
        <p:nvSpPr>
          <p:cNvPr id="45" name="TextBox 44">
            <a:extLst>
              <a:ext uri="{FF2B5EF4-FFF2-40B4-BE49-F238E27FC236}">
                <a16:creationId xmlns:a16="http://schemas.microsoft.com/office/drawing/2014/main" id="{F0A700A9-502F-490C-9292-3D9EF8010AF9}"/>
              </a:ext>
            </a:extLst>
          </p:cNvPr>
          <p:cNvSpPr txBox="1"/>
          <p:nvPr/>
        </p:nvSpPr>
        <p:spPr>
          <a:xfrm>
            <a:off x="4816627" y="1332955"/>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TextBox 45">
            <a:extLst>
              <a:ext uri="{FF2B5EF4-FFF2-40B4-BE49-F238E27FC236}">
                <a16:creationId xmlns:a16="http://schemas.microsoft.com/office/drawing/2014/main" id="{0D315BE0-C647-4370-B56C-1C292BED493E}"/>
              </a:ext>
            </a:extLst>
          </p:cNvPr>
          <p:cNvSpPr txBox="1"/>
          <p:nvPr/>
        </p:nvSpPr>
        <p:spPr>
          <a:xfrm>
            <a:off x="7795300" y="1382584"/>
            <a:ext cx="190552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fpl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96382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6" grpId="0"/>
      <p:bldP spid="27"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4" grpId="0"/>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a:t>
            </a:r>
            <a:r>
              <a:rPr lang="en-GB" sz="3200" b="1">
                <a:solidFill>
                  <a:srgbClr val="002060"/>
                </a:solidFill>
                <a:latin typeface="Century Gothic"/>
                <a:ea typeface="Century Gothic"/>
                <a:cs typeface="Century Gothic"/>
                <a:sym typeface="Century Gothic"/>
              </a:rPr>
              <a:t>up 3</a:t>
            </a:r>
            <a:r>
              <a:rPr lang="en-GB" sz="3200" b="1" dirty="0">
                <a:solidFill>
                  <a:srgbClr val="002060"/>
                </a:solidFill>
                <a:latin typeface="Century Gothic"/>
                <a:ea typeface="Century Gothic"/>
                <a:cs typeface="Century Gothic"/>
                <a:sym typeface="Century Gothic"/>
              </a:rPr>
              <a:t>: </a:t>
            </a:r>
            <a:endParaRPr lang="en-GB" sz="3200" dirty="0"/>
          </a:p>
        </p:txBody>
      </p:sp>
      <p:sp>
        <p:nvSpPr>
          <p:cNvPr id="26" name="Google Shape;167;p2">
            <a:extLst>
              <a:ext uri="{FF2B5EF4-FFF2-40B4-BE49-F238E27FC236}">
                <a16:creationId xmlns:a16="http://schemas.microsoft.com/office/drawing/2014/main" id="{E683BCB6-77D3-4EC0-A203-669D8F746CAE}"/>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9" name="Title 1">
            <a:extLst>
              <a:ext uri="{FF2B5EF4-FFF2-40B4-BE49-F238E27FC236}">
                <a16:creationId xmlns:a16="http://schemas.microsoft.com/office/drawing/2014/main" id="{D14BCA35-457A-40AF-8632-7D16B7AA5302}"/>
              </a:ext>
            </a:extLst>
          </p:cNvPr>
          <p:cNvSpPr txBox="1">
            <a:spLocks/>
          </p:cNvSpPr>
          <p:nvPr/>
        </p:nvSpPr>
        <p:spPr>
          <a:xfrm>
            <a:off x="3163335" y="-22866"/>
            <a:ext cx="10515600" cy="7701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Clr>
                <a:srgbClr val="1E4E79"/>
              </a:buClr>
              <a:buSzPts val="8625"/>
              <a:buFont typeface="Century Gothic"/>
              <a:buNone/>
            </a:pPr>
            <a:r>
              <a:rPr lang="en-GB" sz="2800" b="1" dirty="0">
                <a:solidFill>
                  <a:srgbClr val="002060"/>
                </a:solidFill>
                <a:latin typeface="Century Gothic" panose="020B0502020202020204" pitchFamily="34" charset="0"/>
                <a:ea typeface="Century Gothic"/>
                <a:cs typeface="Century Gothic"/>
                <a:sym typeface="Century Gothic"/>
              </a:rPr>
              <a:t>Knowing who does what</a:t>
            </a:r>
          </a:p>
        </p:txBody>
      </p:sp>
      <p:pic>
        <p:nvPicPr>
          <p:cNvPr id="115" name="Google Shape;170;p8" descr="Jigsaw, Puzzle, Piece, Game, Concept, Solution">
            <a:extLst>
              <a:ext uri="{FF2B5EF4-FFF2-40B4-BE49-F238E27FC236}">
                <a16:creationId xmlns:a16="http://schemas.microsoft.com/office/drawing/2014/main" id="{EC88ADE8-A30A-43E6-97E1-E082F55ABA54}"/>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116" name="TextBox 115">
            <a:extLst>
              <a:ext uri="{FF2B5EF4-FFF2-40B4-BE49-F238E27FC236}">
                <a16:creationId xmlns:a16="http://schemas.microsoft.com/office/drawing/2014/main" id="{F9A42177-3782-4797-AAB3-1A1215EF8251}"/>
              </a:ext>
            </a:extLst>
          </p:cNvPr>
          <p:cNvSpPr txBox="1"/>
          <p:nvPr/>
        </p:nvSpPr>
        <p:spPr>
          <a:xfrm>
            <a:off x="724790" y="526317"/>
            <a:ext cx="7300746"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ar</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verbs: ‘I’,‘s/he’ &amp; ‘they’</a:t>
            </a:r>
            <a:r>
              <a:rPr lang="en-GB" sz="2800" b="1" dirty="0">
                <a:solidFill>
                  <a:srgbClr val="002060"/>
                </a:solidFill>
                <a:latin typeface="Century Gothic" panose="020B0502020202020204" pitchFamily="34" charset="0"/>
              </a:rPr>
              <a:t>]</a:t>
            </a:r>
          </a:p>
        </p:txBody>
      </p:sp>
      <p:pic>
        <p:nvPicPr>
          <p:cNvPr id="117" name="Google Shape;183;p8">
            <a:extLst>
              <a:ext uri="{FF2B5EF4-FFF2-40B4-BE49-F238E27FC236}">
                <a16:creationId xmlns:a16="http://schemas.microsoft.com/office/drawing/2014/main" id="{75854049-6939-4572-AE29-9BAD1EEA26FD}"/>
              </a:ext>
            </a:extLst>
          </p:cNvPr>
          <p:cNvPicPr preferRelativeResize="0"/>
          <p:nvPr/>
        </p:nvPicPr>
        <p:blipFill rotWithShape="1">
          <a:blip r:embed="rId4">
            <a:alphaModFix/>
          </a:blip>
          <a:srcRect/>
          <a:stretch/>
        </p:blipFill>
        <p:spPr>
          <a:xfrm>
            <a:off x="3955948" y="3838115"/>
            <a:ext cx="634523" cy="671647"/>
          </a:xfrm>
          <a:prstGeom prst="rect">
            <a:avLst/>
          </a:prstGeom>
          <a:noFill/>
          <a:ln>
            <a:noFill/>
          </a:ln>
        </p:spPr>
      </p:pic>
      <p:sp>
        <p:nvSpPr>
          <p:cNvPr id="118" name="TextBox 117">
            <a:extLst>
              <a:ext uri="{FF2B5EF4-FFF2-40B4-BE49-F238E27FC236}">
                <a16:creationId xmlns:a16="http://schemas.microsoft.com/office/drawing/2014/main" id="{7BB88A8A-AECC-42E2-A88C-2CACD5A67A55}"/>
              </a:ext>
            </a:extLst>
          </p:cNvPr>
          <p:cNvSpPr txBox="1"/>
          <p:nvPr/>
        </p:nvSpPr>
        <p:spPr>
          <a:xfrm>
            <a:off x="4542057" y="3205303"/>
            <a:ext cx="5001180"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a</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p:txBody>
      </p:sp>
      <p:sp>
        <p:nvSpPr>
          <p:cNvPr id="119" name="TextBox 118">
            <a:extLst>
              <a:ext uri="{FF2B5EF4-FFF2-40B4-BE49-F238E27FC236}">
                <a16:creationId xmlns:a16="http://schemas.microsoft.com/office/drawing/2014/main" id="{0A49BAE5-8696-4979-ACF9-9466027AC616}"/>
              </a:ext>
            </a:extLst>
          </p:cNvPr>
          <p:cNvSpPr txBox="1"/>
          <p:nvPr/>
        </p:nvSpPr>
        <p:spPr>
          <a:xfrm>
            <a:off x="4551791" y="3832449"/>
            <a:ext cx="4201239"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S/he </a:t>
            </a:r>
            <a:r>
              <a:rPr lang="en-GB" sz="2800" i="1" dirty="0">
                <a:solidFill>
                  <a:srgbClr val="002060"/>
                </a:solidFill>
                <a:latin typeface="Century Gothic" panose="020B0502020202020204" pitchFamily="34" charset="0"/>
              </a:rPr>
              <a:t>clean</a:t>
            </a:r>
            <a:r>
              <a:rPr lang="en-GB" sz="2800" b="1" i="1" dirty="0">
                <a:solidFill>
                  <a:srgbClr val="92D050"/>
                </a:solidFill>
                <a:latin typeface="Century Gothic" panose="020B0502020202020204" pitchFamily="34" charset="0"/>
              </a:rPr>
              <a:t>s</a:t>
            </a:r>
            <a:r>
              <a:rPr lang="en-GB" sz="2800" i="1" dirty="0">
                <a:solidFill>
                  <a:srgbClr val="002060"/>
                </a:solidFill>
                <a:latin typeface="Century Gothic" panose="020B0502020202020204" pitchFamily="34" charset="0"/>
              </a:rPr>
              <a:t> the kitchen.</a:t>
            </a:r>
          </a:p>
        </p:txBody>
      </p:sp>
      <p:sp>
        <p:nvSpPr>
          <p:cNvPr id="120" name="Google Shape;171;p8">
            <a:extLst>
              <a:ext uri="{FF2B5EF4-FFF2-40B4-BE49-F238E27FC236}">
                <a16:creationId xmlns:a16="http://schemas.microsoft.com/office/drawing/2014/main" id="{DE1E53D1-8F44-40CE-B186-66CE13FF09DD}"/>
              </a:ext>
            </a:extLst>
          </p:cNvPr>
          <p:cNvSpPr txBox="1"/>
          <p:nvPr/>
        </p:nvSpPr>
        <p:spPr>
          <a:xfrm>
            <a:off x="4867090" y="2490005"/>
            <a:ext cx="156980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S/he, it</a:t>
            </a:r>
            <a:endParaRPr sz="2800" b="1" dirty="0">
              <a:solidFill>
                <a:srgbClr val="002060"/>
              </a:solidFill>
            </a:endParaRPr>
          </a:p>
        </p:txBody>
      </p:sp>
      <p:sp>
        <p:nvSpPr>
          <p:cNvPr id="121" name="Google Shape;171;p8">
            <a:extLst>
              <a:ext uri="{FF2B5EF4-FFF2-40B4-BE49-F238E27FC236}">
                <a16:creationId xmlns:a16="http://schemas.microsoft.com/office/drawing/2014/main" id="{FF84D505-50BD-4C70-B625-2D86080BA697}"/>
              </a:ext>
            </a:extLst>
          </p:cNvPr>
          <p:cNvSpPr txBox="1"/>
          <p:nvPr/>
        </p:nvSpPr>
        <p:spPr>
          <a:xfrm>
            <a:off x="9273905" y="2490005"/>
            <a:ext cx="1689938"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they</a:t>
            </a:r>
            <a:endParaRPr sz="2800" b="1" dirty="0">
              <a:solidFill>
                <a:srgbClr val="002060"/>
              </a:solidFill>
            </a:endParaRPr>
          </a:p>
        </p:txBody>
      </p:sp>
      <p:pic>
        <p:nvPicPr>
          <p:cNvPr id="122" name="Google Shape;183;p8">
            <a:extLst>
              <a:ext uri="{FF2B5EF4-FFF2-40B4-BE49-F238E27FC236}">
                <a16:creationId xmlns:a16="http://schemas.microsoft.com/office/drawing/2014/main" id="{03A790B5-B15B-4E84-B0DE-EDD5713A80C3}"/>
              </a:ext>
            </a:extLst>
          </p:cNvPr>
          <p:cNvPicPr preferRelativeResize="0"/>
          <p:nvPr/>
        </p:nvPicPr>
        <p:blipFill rotWithShape="1">
          <a:blip r:embed="rId4">
            <a:alphaModFix/>
          </a:blip>
          <a:srcRect/>
          <a:stretch/>
        </p:blipFill>
        <p:spPr>
          <a:xfrm>
            <a:off x="8100543" y="3854168"/>
            <a:ext cx="634523" cy="671647"/>
          </a:xfrm>
          <a:prstGeom prst="rect">
            <a:avLst/>
          </a:prstGeom>
          <a:noFill/>
          <a:ln>
            <a:noFill/>
          </a:ln>
        </p:spPr>
      </p:pic>
      <p:sp>
        <p:nvSpPr>
          <p:cNvPr id="123" name="TextBox 122">
            <a:extLst>
              <a:ext uri="{FF2B5EF4-FFF2-40B4-BE49-F238E27FC236}">
                <a16:creationId xmlns:a16="http://schemas.microsoft.com/office/drawing/2014/main" id="{111E8213-ED60-494E-B268-AE356D093BAE}"/>
              </a:ext>
            </a:extLst>
          </p:cNvPr>
          <p:cNvSpPr txBox="1"/>
          <p:nvPr/>
        </p:nvSpPr>
        <p:spPr>
          <a:xfrm>
            <a:off x="8732137" y="3227337"/>
            <a:ext cx="6748947"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an</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p:txBody>
      </p:sp>
      <p:sp>
        <p:nvSpPr>
          <p:cNvPr id="124" name="TextBox 123">
            <a:extLst>
              <a:ext uri="{FF2B5EF4-FFF2-40B4-BE49-F238E27FC236}">
                <a16:creationId xmlns:a16="http://schemas.microsoft.com/office/drawing/2014/main" id="{B6840019-3300-412F-BBD1-B596ED23AB65}"/>
              </a:ext>
            </a:extLst>
          </p:cNvPr>
          <p:cNvSpPr txBox="1"/>
          <p:nvPr/>
        </p:nvSpPr>
        <p:spPr>
          <a:xfrm>
            <a:off x="8732137" y="3800085"/>
            <a:ext cx="4003165" cy="954107"/>
          </a:xfrm>
          <a:prstGeom prst="rect">
            <a:avLst/>
          </a:prstGeom>
          <a:noFill/>
        </p:spPr>
        <p:txBody>
          <a:bodyPr wrap="square" rtlCol="0">
            <a:spAutoFit/>
          </a:bodyPr>
          <a:lstStyle/>
          <a:p>
            <a:pPr lvl="0">
              <a:defRPr/>
            </a:pPr>
            <a:r>
              <a:rPr lang="en-GB" sz="2800" b="1" i="1" dirty="0">
                <a:solidFill>
                  <a:srgbClr val="92D050"/>
                </a:solidFill>
                <a:latin typeface="Century Gothic" panose="020B0502020202020204" pitchFamily="34" charset="0"/>
              </a:rPr>
              <a:t>They </a:t>
            </a:r>
            <a:r>
              <a:rPr lang="en-GB" sz="2800" i="1" dirty="0">
                <a:solidFill>
                  <a:srgbClr val="002060"/>
                </a:solidFill>
                <a:latin typeface="Century Gothic" panose="020B0502020202020204" pitchFamily="34" charset="0"/>
              </a:rPr>
              <a:t>clean the kitchen.</a:t>
            </a:r>
          </a:p>
        </p:txBody>
      </p:sp>
      <p:pic>
        <p:nvPicPr>
          <p:cNvPr id="125" name="Google Shape;183;p8">
            <a:extLst>
              <a:ext uri="{FF2B5EF4-FFF2-40B4-BE49-F238E27FC236}">
                <a16:creationId xmlns:a16="http://schemas.microsoft.com/office/drawing/2014/main" id="{CEFA9F07-8E25-45A1-ABB3-5A5A7C702504}"/>
              </a:ext>
            </a:extLst>
          </p:cNvPr>
          <p:cNvPicPr preferRelativeResize="0"/>
          <p:nvPr/>
        </p:nvPicPr>
        <p:blipFill rotWithShape="1">
          <a:blip r:embed="rId4">
            <a:alphaModFix/>
          </a:blip>
          <a:srcRect/>
          <a:stretch/>
        </p:blipFill>
        <p:spPr>
          <a:xfrm>
            <a:off x="2787" y="3796305"/>
            <a:ext cx="634523" cy="671647"/>
          </a:xfrm>
          <a:prstGeom prst="rect">
            <a:avLst/>
          </a:prstGeom>
          <a:noFill/>
          <a:ln>
            <a:noFill/>
          </a:ln>
        </p:spPr>
      </p:pic>
      <p:sp>
        <p:nvSpPr>
          <p:cNvPr id="126" name="TextBox 125">
            <a:extLst>
              <a:ext uri="{FF2B5EF4-FFF2-40B4-BE49-F238E27FC236}">
                <a16:creationId xmlns:a16="http://schemas.microsoft.com/office/drawing/2014/main" id="{936D6A01-DC37-40D2-9F32-29922B8B7DA3}"/>
              </a:ext>
            </a:extLst>
          </p:cNvPr>
          <p:cNvSpPr txBox="1"/>
          <p:nvPr/>
        </p:nvSpPr>
        <p:spPr>
          <a:xfrm>
            <a:off x="535486" y="3170451"/>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Limpi</a:t>
            </a:r>
            <a:r>
              <a:rPr lang="en-GB" sz="2800" b="1" dirty="0" err="1">
                <a:solidFill>
                  <a:srgbClr val="92D050"/>
                </a:solidFill>
                <a:latin typeface="Century Gothic" panose="020B0502020202020204" pitchFamily="34" charset="0"/>
              </a:rPr>
              <a:t>o</a:t>
            </a:r>
            <a:r>
              <a:rPr lang="en-GB" sz="2800" b="1" dirty="0">
                <a:solidFill>
                  <a:srgbClr val="92D050"/>
                </a:solidFill>
                <a:latin typeface="Century Gothic" panose="020B0502020202020204" pitchFamily="34" charset="0"/>
              </a:rPr>
              <a:t> </a:t>
            </a:r>
            <a:r>
              <a:rPr lang="en-GB" sz="2800" dirty="0">
                <a:solidFill>
                  <a:srgbClr val="002060"/>
                </a:solidFill>
                <a:latin typeface="Century Gothic" panose="020B0502020202020204" pitchFamily="34" charset="0"/>
              </a:rPr>
              <a:t>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7" name="TextBox 126">
            <a:extLst>
              <a:ext uri="{FF2B5EF4-FFF2-40B4-BE49-F238E27FC236}">
                <a16:creationId xmlns:a16="http://schemas.microsoft.com/office/drawing/2014/main" id="{B65D6AD2-A7CD-447E-A94B-F8E5E72398C7}"/>
              </a:ext>
            </a:extLst>
          </p:cNvPr>
          <p:cNvSpPr txBox="1"/>
          <p:nvPr/>
        </p:nvSpPr>
        <p:spPr>
          <a:xfrm>
            <a:off x="509292" y="3870519"/>
            <a:ext cx="36152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i="1" dirty="0">
                <a:solidFill>
                  <a:srgbClr val="92D050"/>
                </a:solidFill>
                <a:latin typeface="Century Gothic" panose="020B0502020202020204" pitchFamily="34" charset="0"/>
              </a:rPr>
              <a:t>I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clean the kitchen.</a:t>
            </a:r>
          </a:p>
        </p:txBody>
      </p:sp>
      <p:sp>
        <p:nvSpPr>
          <p:cNvPr id="128" name="Google Shape;171;p8">
            <a:extLst>
              <a:ext uri="{FF2B5EF4-FFF2-40B4-BE49-F238E27FC236}">
                <a16:creationId xmlns:a16="http://schemas.microsoft.com/office/drawing/2014/main" id="{93E5EECF-460F-44E2-B79C-8BFBCDD8AA48}"/>
              </a:ext>
            </a:extLst>
          </p:cNvPr>
          <p:cNvSpPr txBox="1"/>
          <p:nvPr/>
        </p:nvSpPr>
        <p:spPr>
          <a:xfrm>
            <a:off x="1708024" y="2493211"/>
            <a:ext cx="839281" cy="523180"/>
          </a:xfrm>
          <a:prstGeom prst="rect">
            <a:avLst/>
          </a:prstGeom>
          <a:solidFill>
            <a:schemeClr val="accent6">
              <a:lumMod val="20000"/>
              <a:lumOff val="80000"/>
            </a:scheme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2060"/>
              </a:buClr>
              <a:buSzPts val="2800"/>
              <a:buFont typeface="Century Gothic"/>
              <a:buNone/>
            </a:pPr>
            <a:r>
              <a:rPr lang="en-GB" sz="2800" b="1" dirty="0">
                <a:solidFill>
                  <a:srgbClr val="002060"/>
                </a:solidFill>
                <a:latin typeface="Century Gothic"/>
                <a:sym typeface="Century Gothic"/>
              </a:rPr>
              <a:t>I</a:t>
            </a:r>
            <a:endParaRPr sz="2800" b="1" dirty="0">
              <a:solidFill>
                <a:srgbClr val="002060"/>
              </a:solidFill>
            </a:endParaRPr>
          </a:p>
        </p:txBody>
      </p:sp>
      <p:sp>
        <p:nvSpPr>
          <p:cNvPr id="129" name="TextBox 128">
            <a:extLst>
              <a:ext uri="{FF2B5EF4-FFF2-40B4-BE49-F238E27FC236}">
                <a16:creationId xmlns:a16="http://schemas.microsoft.com/office/drawing/2014/main" id="{6FBA8D14-5BCE-4752-84AA-FB08D06C8B38}"/>
              </a:ext>
            </a:extLst>
          </p:cNvPr>
          <p:cNvSpPr txBox="1"/>
          <p:nvPr/>
        </p:nvSpPr>
        <p:spPr>
          <a:xfrm>
            <a:off x="264269" y="1148882"/>
            <a:ext cx="12345257" cy="978538"/>
          </a:xfrm>
          <a:prstGeom prst="rect">
            <a:avLst/>
          </a:prstGeom>
          <a:noFill/>
        </p:spPr>
        <p:txBody>
          <a:bodyPr wrap="square">
            <a:spAutoFit/>
          </a:bodyPr>
          <a:lstStyle/>
          <a:p>
            <a:pPr>
              <a:lnSpc>
                <a:spcPct val="107000"/>
              </a:lnSpc>
              <a:spcAft>
                <a:spcPts val="800"/>
              </a:spcAft>
            </a:pPr>
            <a:r>
              <a:rPr lang="en-GB" sz="2800" kern="1200" dirty="0">
                <a:solidFill>
                  <a:srgbClr val="002060"/>
                </a:solidFill>
                <a:effectLst/>
                <a:latin typeface="Century Gothic" panose="020B0502020202020204" pitchFamily="34" charset="0"/>
              </a:rPr>
              <a:t>Remember, to mean </a:t>
            </a:r>
            <a:r>
              <a:rPr lang="en-GB" sz="2800" dirty="0">
                <a:solidFill>
                  <a:srgbClr val="002060"/>
                </a:solidFill>
                <a:latin typeface="Century Gothic" panose="020B0502020202020204" pitchFamily="34" charset="0"/>
              </a:rPr>
              <a:t>‘</a:t>
            </a:r>
            <a:r>
              <a:rPr lang="en-GB" sz="2800" b="1" dirty="0">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s/he, it</a:t>
            </a:r>
            <a:r>
              <a:rPr lang="en-GB" sz="2800" dirty="0">
                <a:solidFill>
                  <a:srgbClr val="002060"/>
                </a:solidFill>
                <a:latin typeface="Century Gothic" panose="020B0502020202020204" pitchFamily="34" charset="0"/>
              </a:rPr>
              <a:t>’ or ‘</a:t>
            </a:r>
            <a:r>
              <a:rPr lang="en-GB" sz="2800" b="1" dirty="0">
                <a:solidFill>
                  <a:srgbClr val="002060"/>
                </a:solidFill>
                <a:latin typeface="Century Gothic" panose="020B0502020202020204" pitchFamily="34" charset="0"/>
              </a:rPr>
              <a:t>they</a:t>
            </a:r>
            <a:r>
              <a:rPr lang="en-GB" sz="2800" dirty="0">
                <a:solidFill>
                  <a:srgbClr val="002060"/>
                </a:solidFill>
                <a:latin typeface="Century Gothic" panose="020B0502020202020204" pitchFamily="34" charset="0"/>
              </a:rPr>
              <a:t>’ </a:t>
            </a:r>
            <a:r>
              <a:rPr lang="en-GB" sz="2800" kern="1200" dirty="0">
                <a:solidFill>
                  <a:srgbClr val="002060"/>
                </a:solidFill>
                <a:effectLst/>
                <a:latin typeface="Century Gothic" panose="020B0502020202020204" pitchFamily="34" charset="0"/>
              </a:rPr>
              <a:t>with a verb, </a:t>
            </a:r>
            <a:br>
              <a:rPr lang="en-GB" sz="2800" kern="1200" dirty="0">
                <a:solidFill>
                  <a:srgbClr val="002060"/>
                </a:solidFill>
                <a:effectLst/>
                <a:latin typeface="Century Gothic" panose="020B0502020202020204" pitchFamily="34" charset="0"/>
              </a:rPr>
            </a:br>
            <a:r>
              <a:rPr lang="en-GB" sz="2800" kern="1200" dirty="0">
                <a:solidFill>
                  <a:srgbClr val="002060"/>
                </a:solidFill>
                <a:effectLst/>
                <a:latin typeface="Century Gothic" panose="020B0502020202020204" pitchFamily="34" charset="0"/>
              </a:rPr>
              <a:t>the verb ending </a:t>
            </a:r>
            <a:r>
              <a:rPr lang="en-GB" sz="2800" b="1" kern="1200" dirty="0">
                <a:solidFill>
                  <a:srgbClr val="002060"/>
                </a:solidFill>
                <a:effectLst/>
                <a:latin typeface="Century Gothic" panose="020B0502020202020204" pitchFamily="34" charset="0"/>
              </a:rPr>
              <a:t>changes</a:t>
            </a:r>
            <a:r>
              <a:rPr lang="en-GB" sz="2800" kern="1200" dirty="0">
                <a:solidFill>
                  <a:srgbClr val="002060"/>
                </a:solidFill>
                <a:effectLst/>
                <a:latin typeface="Century Gothic" panose="020B0502020202020204" pitchFamily="34" charset="0"/>
              </a:rPr>
              <a:t>.</a:t>
            </a:r>
            <a:endParaRPr lang="en-GB" sz="2800" dirty="0">
              <a:solidFill>
                <a:srgbClr val="002060"/>
              </a:solidFill>
              <a:latin typeface="Century Gothic" panose="020B0502020202020204" pitchFamily="34" charset="0"/>
            </a:endParaRPr>
          </a:p>
        </p:txBody>
      </p:sp>
      <p:sp>
        <p:nvSpPr>
          <p:cNvPr id="33" name="Speech Bubble: Rectangle with Corners Rounded 32">
            <a:extLst>
              <a:ext uri="{FF2B5EF4-FFF2-40B4-BE49-F238E27FC236}">
                <a16:creationId xmlns:a16="http://schemas.microsoft.com/office/drawing/2014/main" id="{C4E87BD2-0E3F-444D-8D2D-AFEB47DDB020}"/>
              </a:ext>
            </a:extLst>
          </p:cNvPr>
          <p:cNvSpPr/>
          <p:nvPr/>
        </p:nvSpPr>
        <p:spPr>
          <a:xfrm>
            <a:off x="3535509" y="5165332"/>
            <a:ext cx="5040534" cy="1473545"/>
          </a:xfrm>
          <a:prstGeom prst="wedgeRoundRectCallout">
            <a:avLst>
              <a:gd name="adj1" fmla="val 11686"/>
              <a:gd name="adj2" fmla="val -11148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Notice that in English, the verb only changes when referring to s/he, it </a:t>
            </a:r>
            <a:r>
              <a:rPr lang="en-GB" sz="2800"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139365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9">
                                            <p:txEl>
                                              <p:pRg st="0" end="0"/>
                                            </p:txEl>
                                          </p:spTgt>
                                        </p:tgtEl>
                                        <p:attrNameLst>
                                          <p:attrName>style.visibility</p:attrName>
                                        </p:attrNameLst>
                                      </p:cBhvr>
                                      <p:to>
                                        <p:strVal val="visible"/>
                                      </p:to>
                                    </p:set>
                                    <p:animEffect transition="in" filter="fade">
                                      <p:cBhvr>
                                        <p:cTn id="7" dur="500"/>
                                        <p:tgtEl>
                                          <p:spTgt spid="1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5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7"/>
                                        </p:tgtEl>
                                        <p:attrNameLst>
                                          <p:attrName>style.visibility</p:attrName>
                                        </p:attrNameLst>
                                      </p:cBhvr>
                                      <p:to>
                                        <p:strVal val="visible"/>
                                      </p:to>
                                    </p:set>
                                    <p:animEffect transition="in" filter="fade">
                                      <p:cBhvr>
                                        <p:cTn id="25" dur="500"/>
                                        <p:tgtEl>
                                          <p:spTgt spid="127"/>
                                        </p:tgtEl>
                                      </p:cBhvr>
                                    </p:animEffect>
                                  </p:childTnLst>
                                </p:cTn>
                              </p:par>
                              <p:par>
                                <p:cTn id="26" presetID="1" presetClass="entr" presetSubtype="0" fill="hold" grpId="0" nodeType="withEffect">
                                  <p:stCondLst>
                                    <p:cond delay="0"/>
                                  </p:stCondLst>
                                  <p:childTnLst>
                                    <p:set>
                                      <p:cBhvr>
                                        <p:cTn id="27" dur="1" fill="hold">
                                          <p:stCondLst>
                                            <p:cond delay="0"/>
                                          </p:stCondLst>
                                        </p:cTn>
                                        <p:tgtEl>
                                          <p:spTgt spid="12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7"/>
                                        </p:tgtEl>
                                        <p:attrNameLst>
                                          <p:attrName>style.visibility</p:attrName>
                                        </p:attrNameLst>
                                      </p:cBhvr>
                                      <p:to>
                                        <p:strVal val="visible"/>
                                      </p:to>
                                    </p:set>
                                    <p:animEffect transition="in" filter="fade">
                                      <p:cBhvr>
                                        <p:cTn id="36" dur="500"/>
                                        <p:tgtEl>
                                          <p:spTgt spid="1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19"/>
                                        </p:tgtEl>
                                        <p:attrNameLst>
                                          <p:attrName>style.visibility</p:attrName>
                                        </p:attrNameLst>
                                      </p:cBhvr>
                                      <p:to>
                                        <p:strVal val="visible"/>
                                      </p:to>
                                    </p:set>
                                    <p:animEffect transition="in" filter="fade">
                                      <p:cBhvr>
                                        <p:cTn id="41" dur="500"/>
                                        <p:tgtEl>
                                          <p:spTgt spid="119"/>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12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23"/>
                                        </p:tgtEl>
                                        <p:attrNameLst>
                                          <p:attrName>style.visibility</p:attrName>
                                        </p:attrNameLst>
                                      </p:cBhvr>
                                      <p:to>
                                        <p:strVal val="visible"/>
                                      </p:to>
                                    </p:set>
                                    <p:animEffect transition="in" filter="fade">
                                      <p:cBhvr>
                                        <p:cTn id="48" dur="500"/>
                                        <p:tgtEl>
                                          <p:spTgt spid="12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22"/>
                                        </p:tgtEl>
                                        <p:attrNameLst>
                                          <p:attrName>style.visibility</p:attrName>
                                        </p:attrNameLst>
                                      </p:cBhvr>
                                      <p:to>
                                        <p:strVal val="visible"/>
                                      </p:to>
                                    </p:set>
                                    <p:animEffect transition="in" filter="fade">
                                      <p:cBhvr>
                                        <p:cTn id="53" dur="500"/>
                                        <p:tgtEl>
                                          <p:spTgt spid="1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24"/>
                                        </p:tgtEl>
                                        <p:attrNameLst>
                                          <p:attrName>style.visibility</p:attrName>
                                        </p:attrNameLst>
                                      </p:cBhvr>
                                      <p:to>
                                        <p:strVal val="visible"/>
                                      </p:to>
                                    </p:set>
                                    <p:animEffect transition="in" filter="fade">
                                      <p:cBhvr>
                                        <p:cTn id="58" dur="500"/>
                                        <p:tgtEl>
                                          <p:spTgt spid="124"/>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19" grpId="0"/>
      <p:bldP spid="120" grpId="0" animBg="1"/>
      <p:bldP spid="121" grpId="0" animBg="1"/>
      <p:bldP spid="123" grpId="0"/>
      <p:bldP spid="124" grpId="0"/>
      <p:bldP spid="126" grpId="0"/>
      <p:bldP spid="127" grpId="0"/>
      <p:bldP spid="128"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hought Bubble: Cloud 21">
            <a:extLst>
              <a:ext uri="{FF2B5EF4-FFF2-40B4-BE49-F238E27FC236}">
                <a16:creationId xmlns:a16="http://schemas.microsoft.com/office/drawing/2014/main" id="{905D264D-A20F-4555-A14C-4E4841028BAC}"/>
              </a:ext>
            </a:extLst>
          </p:cNvPr>
          <p:cNvSpPr/>
          <p:nvPr/>
        </p:nvSpPr>
        <p:spPr>
          <a:xfrm>
            <a:off x="79264" y="812369"/>
            <a:ext cx="9680934" cy="6219141"/>
          </a:xfrm>
          <a:prstGeom prst="cloudCallout">
            <a:avLst>
              <a:gd name="adj1" fmla="val 60146"/>
              <a:gd name="adj2" fmla="val -30738"/>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8" name="Picture 14" descr="Agricultura, Granja, Paisaje, Naturaleza">
            <a:extLst>
              <a:ext uri="{FF2B5EF4-FFF2-40B4-BE49-F238E27FC236}">
                <a16:creationId xmlns:a16="http://schemas.microsoft.com/office/drawing/2014/main" id="{C218E019-D107-4C86-AD0B-82D30AA266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4" b="15399"/>
          <a:stretch/>
        </p:blipFill>
        <p:spPr bwMode="auto">
          <a:xfrm>
            <a:off x="1153185" y="2022729"/>
            <a:ext cx="7458991" cy="261503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4">
            <a:alphaModFix/>
            <a:duotone>
              <a:schemeClr val="accent6">
                <a:shade val="45000"/>
                <a:satMod val="135000"/>
              </a:schemeClr>
              <a:prstClr val="white"/>
            </a:duotone>
            <a:extLst>
              <a:ext uri="{BEBA8EAE-BF5A-486C-A8C5-ECC9F3942E4B}">
                <a14:imgProps xmlns:a14="http://schemas.microsoft.com/office/drawing/2010/main">
                  <a14:imgLayer r:embed="rId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1028" name="Picture 4" descr="Casa Rural, Casa, Granja">
            <a:extLst>
              <a:ext uri="{FF2B5EF4-FFF2-40B4-BE49-F238E27FC236}">
                <a16:creationId xmlns:a16="http://schemas.microsoft.com/office/drawing/2014/main" id="{AED9639C-CB02-48E4-AEB3-54C47C7822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5238" y="2577882"/>
            <a:ext cx="2595241" cy="259524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7" name="Picture 10" descr="Granero, Flores, Granja, Agricultor, Maceta, Silo, Pala">
            <a:extLst>
              <a:ext uri="{FF2B5EF4-FFF2-40B4-BE49-F238E27FC236}">
                <a16:creationId xmlns:a16="http://schemas.microsoft.com/office/drawing/2014/main" id="{85A47885-E203-434E-AF84-DEEC3B3C2FE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267" t="62148" r="29899" b="16354"/>
          <a:stretch/>
        </p:blipFill>
        <p:spPr bwMode="auto">
          <a:xfrm rot="1210306">
            <a:off x="1223200" y="2691481"/>
            <a:ext cx="1596762" cy="16477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ballo, Animal, Granja, Caballo">
            <a:extLst>
              <a:ext uri="{FF2B5EF4-FFF2-40B4-BE49-F238E27FC236}">
                <a16:creationId xmlns:a16="http://schemas.microsoft.com/office/drawing/2014/main" id="{EB66F264-B728-4FD2-91D0-4C258A08C8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80065">
            <a:off x="2786114" y="3289971"/>
            <a:ext cx="1481148" cy="12527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ranero, Flores, Granja, Agricultor, Maceta, Silo, Pala">
            <a:extLst>
              <a:ext uri="{FF2B5EF4-FFF2-40B4-BE49-F238E27FC236}">
                <a16:creationId xmlns:a16="http://schemas.microsoft.com/office/drawing/2014/main" id="{5CACC8F7-C07A-4793-9D95-1B443B2B31B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267" t="82287" r="29899" b="-2426"/>
          <a:stretch/>
        </p:blipFill>
        <p:spPr bwMode="auto">
          <a:xfrm>
            <a:off x="7747319" y="4305719"/>
            <a:ext cx="1015388" cy="981541"/>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pic>
        <p:nvPicPr>
          <p:cNvPr id="1040" name="Picture 16" descr="Vaca, Leche, Gira, Economía, Animal">
            <a:extLst>
              <a:ext uri="{FF2B5EF4-FFF2-40B4-BE49-F238E27FC236}">
                <a16:creationId xmlns:a16="http://schemas.microsoft.com/office/drawing/2014/main" id="{3E1FC353-385F-415E-88C3-E2B6A16107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3071" y="2552033"/>
            <a:ext cx="1025338" cy="571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 action="ppaction://noaction">
              <a:snd r:embed="rId10" name="f5_2.wav"/>
            </a:hlinkClick>
            <a:extLst>
              <a:ext uri="{FF2B5EF4-FFF2-40B4-BE49-F238E27FC236}">
                <a16:creationId xmlns:a16="http://schemas.microsoft.com/office/drawing/2014/main" id="{B0DA2E3D-5F16-4374-9F55-4C47D7B9F69C}"/>
              </a:ext>
            </a:extLst>
          </p:cNvPr>
          <p:cNvSpPr txBox="1"/>
          <p:nvPr/>
        </p:nvSpPr>
        <p:spPr>
          <a:xfrm>
            <a:off x="69596" y="473575"/>
            <a:ext cx="84520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granja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otra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6" name="Picture 25">
            <a:extLst>
              <a:ext uri="{FF2B5EF4-FFF2-40B4-BE49-F238E27FC236}">
                <a16:creationId xmlns:a16="http://schemas.microsoft.com/office/drawing/2014/main" id="{35E10086-1A04-4D8F-BC3F-25B71BB0F68C}"/>
              </a:ext>
            </a:extLst>
          </p:cNvPr>
          <p:cNvPicPr>
            <a:picLocks noChangeAspect="1"/>
          </p:cNvPicPr>
          <p:nvPr/>
        </p:nvPicPr>
        <p:blipFill rotWithShape="1">
          <a:blip r:embed="rId11"/>
          <a:srcRect l="17659"/>
          <a:stretch/>
        </p:blipFill>
        <p:spPr>
          <a:xfrm>
            <a:off x="5155931" y="3794307"/>
            <a:ext cx="394320" cy="1050693"/>
          </a:xfrm>
          <a:prstGeom prst="rect">
            <a:avLst/>
          </a:prstGeom>
        </p:spPr>
      </p:pic>
      <p:sp>
        <p:nvSpPr>
          <p:cNvPr id="14" name="TextBox 13">
            <a:extLst>
              <a:ext uri="{FF2B5EF4-FFF2-40B4-BE49-F238E27FC236}">
                <a16:creationId xmlns:a16="http://schemas.microsoft.com/office/drawing/2014/main" id="{A698CB8C-D3F9-4FE1-9B59-364E37E7690A}"/>
              </a:ext>
            </a:extLst>
          </p:cNvPr>
          <p:cNvSpPr txBox="1"/>
          <p:nvPr/>
        </p:nvSpPr>
        <p:spPr>
          <a:xfrm>
            <a:off x="8820352" y="212298"/>
            <a:ext cx="2349384"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sueño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dream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granja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farm</a:t>
            </a:r>
          </a:p>
        </p:txBody>
      </p:sp>
      <p:pic>
        <p:nvPicPr>
          <p:cNvPr id="15" name="Picture 4" descr="pillow clipart png - Clip Art Library">
            <a:extLst>
              <a:ext uri="{FF2B5EF4-FFF2-40B4-BE49-F238E27FC236}">
                <a16:creationId xmlns:a16="http://schemas.microsoft.com/office/drawing/2014/main" id="{0EE53F1A-E9EB-4E12-917F-AE7390017F8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226736" y="1534889"/>
            <a:ext cx="1886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96FA8A-3D5A-4836-AFDF-59D690E4C3E9}"/>
              </a:ext>
            </a:extLst>
          </p:cNvPr>
          <p:cNvPicPr>
            <a:picLocks noChangeAspect="1"/>
          </p:cNvPicPr>
          <p:nvPr/>
        </p:nvPicPr>
        <p:blipFill rotWithShape="1">
          <a:blip r:embed="rId11"/>
          <a:srcRect l="17659" b="43028"/>
          <a:stretch/>
        </p:blipFill>
        <p:spPr>
          <a:xfrm flipH="1">
            <a:off x="10342777" y="1412386"/>
            <a:ext cx="1449650" cy="2200642"/>
          </a:xfrm>
          <a:prstGeom prst="rect">
            <a:avLst/>
          </a:prstGeom>
        </p:spPr>
      </p:pic>
      <p:grpSp>
        <p:nvGrpSpPr>
          <p:cNvPr id="18" name="Group 17">
            <a:extLst>
              <a:ext uri="{FF2B5EF4-FFF2-40B4-BE49-F238E27FC236}">
                <a16:creationId xmlns:a16="http://schemas.microsoft.com/office/drawing/2014/main" id="{BCDC6E20-8EBD-4D60-A599-2F38C55EA8B8}"/>
              </a:ext>
            </a:extLst>
          </p:cNvPr>
          <p:cNvGrpSpPr/>
          <p:nvPr/>
        </p:nvGrpSpPr>
        <p:grpSpPr>
          <a:xfrm>
            <a:off x="10849413" y="2166924"/>
            <a:ext cx="890953" cy="513823"/>
            <a:chOff x="5360602" y="517320"/>
            <a:chExt cx="1445474" cy="733564"/>
          </a:xfrm>
        </p:grpSpPr>
        <p:sp>
          <p:nvSpPr>
            <p:cNvPr id="19" name="Freeform: Shape 18">
              <a:extLst>
                <a:ext uri="{FF2B5EF4-FFF2-40B4-BE49-F238E27FC236}">
                  <a16:creationId xmlns:a16="http://schemas.microsoft.com/office/drawing/2014/main" id="{2175D534-A6B6-4AE2-8561-14971013529D}"/>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20" name="Arc 19">
              <a:extLst>
                <a:ext uri="{FF2B5EF4-FFF2-40B4-BE49-F238E27FC236}">
                  <a16:creationId xmlns:a16="http://schemas.microsoft.com/office/drawing/2014/main" id="{415DD929-7A7C-42EB-8DF9-73360683276B}"/>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sp>
          <p:nvSpPr>
            <p:cNvPr id="21" name="Arc 20">
              <a:extLst>
                <a:ext uri="{FF2B5EF4-FFF2-40B4-BE49-F238E27FC236}">
                  <a16:creationId xmlns:a16="http://schemas.microsoft.com/office/drawing/2014/main" id="{8BBF1F4F-EB16-4EB0-BDBD-435F843C2EBD}"/>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a typeface="+mn-ea"/>
                <a:cs typeface="+mn-cs"/>
              </a:endParaRPr>
            </a:p>
          </p:txBody>
        </p:sp>
      </p:grpSp>
      <p:grpSp>
        <p:nvGrpSpPr>
          <p:cNvPr id="3" name="Group 2">
            <a:extLst>
              <a:ext uri="{FF2B5EF4-FFF2-40B4-BE49-F238E27FC236}">
                <a16:creationId xmlns:a16="http://schemas.microsoft.com/office/drawing/2014/main" id="{E554E98B-803F-4569-9152-183B261829E1}"/>
              </a:ext>
            </a:extLst>
          </p:cNvPr>
          <p:cNvGrpSpPr/>
          <p:nvPr/>
        </p:nvGrpSpPr>
        <p:grpSpPr>
          <a:xfrm>
            <a:off x="1260264" y="3880689"/>
            <a:ext cx="6725614" cy="1609887"/>
            <a:chOff x="775273" y="4026415"/>
            <a:chExt cx="8238302" cy="1971974"/>
          </a:xfrm>
        </p:grpSpPr>
        <p:pic>
          <p:nvPicPr>
            <p:cNvPr id="5" name="Picture 4">
              <a:extLst>
                <a:ext uri="{FF2B5EF4-FFF2-40B4-BE49-F238E27FC236}">
                  <a16:creationId xmlns:a16="http://schemas.microsoft.com/office/drawing/2014/main" id="{03188E1B-517D-489B-B506-A2D593799514}"/>
                </a:ext>
              </a:extLst>
            </p:cNvPr>
            <p:cNvPicPr>
              <a:picLocks noChangeAspect="1"/>
            </p:cNvPicPr>
            <p:nvPr/>
          </p:nvPicPr>
          <p:blipFill rotWithShape="1">
            <a:blip r:embed="rId13"/>
            <a:srcRect r="77180"/>
            <a:stretch/>
          </p:blipFill>
          <p:spPr>
            <a:xfrm>
              <a:off x="775273" y="4026415"/>
              <a:ext cx="1999164" cy="1963082"/>
            </a:xfrm>
            <a:prstGeom prst="rect">
              <a:avLst/>
            </a:prstGeom>
          </p:spPr>
        </p:pic>
        <p:pic>
          <p:nvPicPr>
            <p:cNvPr id="24" name="Picture 23">
              <a:extLst>
                <a:ext uri="{FF2B5EF4-FFF2-40B4-BE49-F238E27FC236}">
                  <a16:creationId xmlns:a16="http://schemas.microsoft.com/office/drawing/2014/main" id="{7840C9E1-D6CE-4CAD-9134-A43738042C8C}"/>
                </a:ext>
              </a:extLst>
            </p:cNvPr>
            <p:cNvPicPr>
              <a:picLocks noChangeAspect="1"/>
            </p:cNvPicPr>
            <p:nvPr/>
          </p:nvPicPr>
          <p:blipFill rotWithShape="1">
            <a:blip r:embed="rId13"/>
            <a:srcRect l="77361"/>
            <a:stretch/>
          </p:blipFill>
          <p:spPr>
            <a:xfrm>
              <a:off x="7030205" y="4035307"/>
              <a:ext cx="1983370" cy="1963082"/>
            </a:xfrm>
            <a:prstGeom prst="rect">
              <a:avLst/>
            </a:prstGeom>
          </p:spPr>
        </p:pic>
        <p:pic>
          <p:nvPicPr>
            <p:cNvPr id="25" name="Picture 24">
              <a:extLst>
                <a:ext uri="{FF2B5EF4-FFF2-40B4-BE49-F238E27FC236}">
                  <a16:creationId xmlns:a16="http://schemas.microsoft.com/office/drawing/2014/main" id="{C1F7F686-8398-47FF-BDEE-734431390192}"/>
                </a:ext>
              </a:extLst>
            </p:cNvPr>
            <p:cNvPicPr>
              <a:picLocks noChangeAspect="1"/>
            </p:cNvPicPr>
            <p:nvPr/>
          </p:nvPicPr>
          <p:blipFill rotWithShape="1">
            <a:blip r:embed="rId13"/>
            <a:srcRect l="24850" t="36279" r="24503"/>
            <a:stretch/>
          </p:blipFill>
          <p:spPr>
            <a:xfrm>
              <a:off x="2702718" y="4747488"/>
              <a:ext cx="4437088" cy="1250901"/>
            </a:xfrm>
            <a:prstGeom prst="rect">
              <a:avLst/>
            </a:prstGeom>
          </p:spPr>
        </p:pic>
      </p:grpSp>
      <p:sp>
        <p:nvSpPr>
          <p:cNvPr id="4" name="Rectangle 3">
            <a:hlinkClick r:id="" action="ppaction://noaction">
              <a:snd r:embed="rId14" name="f5_1.wav"/>
            </a:hlinkClick>
            <a:extLst>
              <a:ext uri="{FF2B5EF4-FFF2-40B4-BE49-F238E27FC236}">
                <a16:creationId xmlns:a16="http://schemas.microsoft.com/office/drawing/2014/main" id="{D691E0B2-29B6-40A5-B064-4265A447B628}"/>
              </a:ext>
            </a:extLst>
          </p:cNvPr>
          <p:cNvSpPr/>
          <p:nvPr/>
        </p:nvSpPr>
        <p:spPr>
          <a:xfrm>
            <a:off x="69596" y="20357"/>
            <a:ext cx="5609228" cy="584775"/>
          </a:xfrm>
          <a:prstGeom prst="rect">
            <a:avLst/>
          </a:prstGeom>
        </p:spPr>
        <p:txBody>
          <a:bodyPr wrap="none">
            <a:spAutoFit/>
          </a:bodyPr>
          <a:lstStyle/>
          <a:p>
            <a:r>
              <a:rPr lang="en-GB" sz="3200" b="1" dirty="0">
                <a:solidFill>
                  <a:srgbClr val="002060"/>
                </a:solidFill>
                <a:latin typeface="Century Gothic" panose="020B0502020202020204" pitchFamily="34" charset="0"/>
              </a:rPr>
              <a:t>Sofía </a:t>
            </a:r>
            <a:r>
              <a:rPr lang="en-GB" sz="3200" b="1" dirty="0" err="1">
                <a:solidFill>
                  <a:srgbClr val="002060"/>
                </a:solidFill>
                <a:latin typeface="Century Gothic" panose="020B0502020202020204" pitchFamily="34" charset="0"/>
              </a:rPr>
              <a:t>tiene</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otro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sueño</a:t>
            </a:r>
            <a:r>
              <a:rPr lang="en-GB" sz="3200" b="1" dirty="0">
                <a:solidFill>
                  <a:srgbClr val="002060"/>
                </a:solidFill>
                <a:latin typeface="Century Gothic" panose="020B0502020202020204" pitchFamily="34" charset="0"/>
              </a:rPr>
              <a:t> </a:t>
            </a:r>
            <a:r>
              <a:rPr lang="en-GB" sz="3200" b="1" dirty="0" err="1">
                <a:solidFill>
                  <a:srgbClr val="002060"/>
                </a:solidFill>
                <a:latin typeface="Century Gothic" panose="020B0502020202020204" pitchFamily="34" charset="0"/>
              </a:rPr>
              <a:t>raro</a:t>
            </a:r>
            <a:r>
              <a:rPr lang="en-GB" sz="3200" b="1" dirty="0">
                <a:solidFill>
                  <a:srgbClr val="002060"/>
                </a:solidFill>
                <a:latin typeface="Century Gothic" panose="020B0502020202020204" pitchFamily="34" charset="0"/>
              </a:rPr>
              <a:t>. </a:t>
            </a:r>
            <a:endParaRPr lang="en-GB" dirty="0"/>
          </a:p>
        </p:txBody>
      </p:sp>
    </p:spTree>
    <p:extLst>
      <p:ext uri="{BB962C8B-B14F-4D97-AF65-F5344CB8AC3E}">
        <p14:creationId xmlns:p14="http://schemas.microsoft.com/office/powerpoint/2010/main" val="1373114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6" name="Google Shape;319;p15" descr="Speech Icon, Voice, Talking, Audio, Speech">
            <a:extLst>
              <a:ext uri="{FF2B5EF4-FFF2-40B4-BE49-F238E27FC236}">
                <a16:creationId xmlns:a16="http://schemas.microsoft.com/office/drawing/2014/main" id="{DB1B0FC3-771C-4034-8D68-899104521EA8}"/>
              </a:ext>
            </a:extLst>
          </p:cNvPr>
          <p:cNvPicPr preferRelativeResize="0"/>
          <p:nvPr/>
        </p:nvPicPr>
        <p:blipFill rotWithShape="1">
          <a:blip r:embed="rId7">
            <a:alphaModFix/>
          </a:blip>
          <a:srcRect/>
          <a:stretch/>
        </p:blipFill>
        <p:spPr>
          <a:xfrm>
            <a:off x="11274917" y="216396"/>
            <a:ext cx="776168" cy="776168"/>
          </a:xfrm>
          <a:prstGeom prst="rect">
            <a:avLst/>
          </a:prstGeom>
          <a:noFill/>
          <a:ln>
            <a:noFill/>
          </a:ln>
        </p:spPr>
      </p:pic>
      <p:sp>
        <p:nvSpPr>
          <p:cNvPr id="17" name="Title 1">
            <a:extLst>
              <a:ext uri="{FF2B5EF4-FFF2-40B4-BE49-F238E27FC236}">
                <a16:creationId xmlns:a16="http://schemas.microsoft.com/office/drawing/2014/main" id="{2A770FBD-DE2D-40A7-8043-46B21E53DC45}"/>
              </a:ext>
            </a:extLst>
          </p:cNvPr>
          <p:cNvSpPr txBox="1">
            <a:spLocks/>
          </p:cNvSpPr>
          <p:nvPr/>
        </p:nvSpPr>
        <p:spPr>
          <a:xfrm>
            <a:off x="11133268" y="1042413"/>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1" name="TextBox 50">
            <a:extLst>
              <a:ext uri="{FF2B5EF4-FFF2-40B4-BE49-F238E27FC236}">
                <a16:creationId xmlns:a16="http://schemas.microsoft.com/office/drawing/2014/main" id="{8898FA21-5563-458A-A8C7-17CA146C824D}"/>
              </a:ext>
            </a:extLst>
          </p:cNvPr>
          <p:cNvSpPr txBox="1"/>
          <p:nvPr/>
        </p:nvSpPr>
        <p:spPr>
          <a:xfrm>
            <a:off x="481245" y="1391825"/>
            <a:ext cx="4478121" cy="1815882"/>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Limpia</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buFont typeface="Wingdings" panose="05000000000000000000" pitchFamily="2" charset="2"/>
              <a:buChar char="q"/>
            </a:pPr>
            <a:r>
              <a:rPr lang="en-GB" sz="2800" b="1" dirty="0" err="1">
                <a:solidFill>
                  <a:srgbClr val="002060"/>
                </a:solidFill>
                <a:latin typeface="Century Gothic" panose="020B0502020202020204" pitchFamily="34" charset="0"/>
              </a:rPr>
              <a:t>Limpian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el</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jardín</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sp>
        <p:nvSpPr>
          <p:cNvPr id="52" name="TextBox 51">
            <a:hlinkClick r:id="" action="ppaction://noaction">
              <a:snd r:embed="rId8" name="f5_3.wav"/>
            </a:hlinkClick>
            <a:extLst>
              <a:ext uri="{FF2B5EF4-FFF2-40B4-BE49-F238E27FC236}">
                <a16:creationId xmlns:a16="http://schemas.microsoft.com/office/drawing/2014/main" id="{F3082EA1-6ED0-40AF-B3A4-2A6A7FC78D5A}"/>
              </a:ext>
            </a:extLst>
          </p:cNvPr>
          <p:cNvSpPr txBox="1"/>
          <p:nvPr/>
        </p:nvSpPr>
        <p:spPr>
          <a:xfrm>
            <a:off x="2720305" y="104954"/>
            <a:ext cx="11791950"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[1/5]</a:t>
            </a:r>
          </a:p>
        </p:txBody>
      </p:sp>
      <p:pic>
        <p:nvPicPr>
          <p:cNvPr id="53" name="Picture 52">
            <a:extLst>
              <a:ext uri="{FF2B5EF4-FFF2-40B4-BE49-F238E27FC236}">
                <a16:creationId xmlns:a16="http://schemas.microsoft.com/office/drawing/2014/main" id="{046E1D81-3521-4CA3-BB2D-6BEDAAFA1E4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7808" y="1629736"/>
            <a:ext cx="527764" cy="549754"/>
          </a:xfrm>
          <a:prstGeom prst="rect">
            <a:avLst/>
          </a:prstGeom>
        </p:spPr>
      </p:pic>
      <p:pic>
        <p:nvPicPr>
          <p:cNvPr id="54" name="Picture 4" descr="Casa Rural, Casa, Granja">
            <a:extLst>
              <a:ext uri="{FF2B5EF4-FFF2-40B4-BE49-F238E27FC236}">
                <a16:creationId xmlns:a16="http://schemas.microsoft.com/office/drawing/2014/main" id="{2C179AFD-631C-402C-940B-683FD48B22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764" y="3420295"/>
            <a:ext cx="3345362" cy="3345362"/>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Granero, Flores, Granja, Agricultor, Maceta, Silo, Pala">
            <a:extLst>
              <a:ext uri="{FF2B5EF4-FFF2-40B4-BE49-F238E27FC236}">
                <a16:creationId xmlns:a16="http://schemas.microsoft.com/office/drawing/2014/main" id="{89A07935-00BB-4736-BDBF-20F40C3024F7}"/>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267" t="82287" r="29899" b="-2426"/>
          <a:stretch/>
        </p:blipFill>
        <p:spPr bwMode="auto">
          <a:xfrm>
            <a:off x="3771783" y="5847347"/>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Granero, Flores, Granja, Agricultor, Maceta, Silo, Pala">
            <a:extLst>
              <a:ext uri="{FF2B5EF4-FFF2-40B4-BE49-F238E27FC236}">
                <a16:creationId xmlns:a16="http://schemas.microsoft.com/office/drawing/2014/main" id="{9FACDEE5-D557-4A95-ACEC-BCA69EFFA8D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267" t="82287" r="29899" b="-2426"/>
          <a:stretch/>
        </p:blipFill>
        <p:spPr bwMode="auto">
          <a:xfrm>
            <a:off x="4302086" y="5828858"/>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Granero, Flores, Granja, Agricultor, Maceta, Silo, Pala">
            <a:extLst>
              <a:ext uri="{FF2B5EF4-FFF2-40B4-BE49-F238E27FC236}">
                <a16:creationId xmlns:a16="http://schemas.microsoft.com/office/drawing/2014/main" id="{11945840-16C4-4E5C-AD02-FD660C32BFF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9267" t="82287" r="29899" b="-2426"/>
          <a:stretch/>
        </p:blipFill>
        <p:spPr bwMode="auto">
          <a:xfrm>
            <a:off x="4857060" y="5922318"/>
            <a:ext cx="1015388" cy="981541"/>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Planta En Maceta, Flor, Planta, Florero, Jardín, Hoja">
            <a:extLst>
              <a:ext uri="{FF2B5EF4-FFF2-40B4-BE49-F238E27FC236}">
                <a16:creationId xmlns:a16="http://schemas.microsoft.com/office/drawing/2014/main" id="{340BFCCD-21ED-4786-B33C-D0113BE25F8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3477" t="55816"/>
          <a:stretch/>
        </p:blipFill>
        <p:spPr bwMode="auto">
          <a:xfrm>
            <a:off x="5647469" y="6073304"/>
            <a:ext cx="1055180" cy="6795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Planta En Maceta, Flor, Planta, Florero, Jardín, Hoja">
            <a:extLst>
              <a:ext uri="{FF2B5EF4-FFF2-40B4-BE49-F238E27FC236}">
                <a16:creationId xmlns:a16="http://schemas.microsoft.com/office/drawing/2014/main" id="{39D0A5D9-062E-446B-8C9F-A4163E56EB12}"/>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53477" t="55816"/>
          <a:stretch/>
        </p:blipFill>
        <p:spPr bwMode="auto">
          <a:xfrm>
            <a:off x="5936035" y="6095261"/>
            <a:ext cx="1055180" cy="67956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Planta En Maceta, Flor, Planta, Florero, Jardín, Hoja">
            <a:extLst>
              <a:ext uri="{FF2B5EF4-FFF2-40B4-BE49-F238E27FC236}">
                <a16:creationId xmlns:a16="http://schemas.microsoft.com/office/drawing/2014/main" id="{2373BE1B-FCBF-458D-B606-BE566744D68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75613" t="8108" r="-7437" b="47708"/>
          <a:stretch/>
        </p:blipFill>
        <p:spPr bwMode="auto">
          <a:xfrm>
            <a:off x="6724053" y="6256867"/>
            <a:ext cx="721787" cy="679567"/>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64" name="TextBox 63">
            <a:extLst>
              <a:ext uri="{FF2B5EF4-FFF2-40B4-BE49-F238E27FC236}">
                <a16:creationId xmlns:a16="http://schemas.microsoft.com/office/drawing/2014/main" id="{0FBF79CA-88E9-4338-BBA2-86332F4832F1}"/>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5" name="Picture 2" descr="Trabajo En Equipo, Grupo, Equipo, Comunidad">
            <a:extLst>
              <a:ext uri="{FF2B5EF4-FFF2-40B4-BE49-F238E27FC236}">
                <a16:creationId xmlns:a16="http://schemas.microsoft.com/office/drawing/2014/main" id="{AD55EF07-C80C-4F87-96DA-377F4DB0603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pic>
        <p:nvPicPr>
          <p:cNvPr id="66" name="Google Shape;282;p13" descr="Reading, Book, Symbol, Icon, Reader, Man">
            <a:extLst>
              <a:ext uri="{FF2B5EF4-FFF2-40B4-BE49-F238E27FC236}">
                <a16:creationId xmlns:a16="http://schemas.microsoft.com/office/drawing/2014/main" id="{89C0268E-14A1-45E4-A507-BEE0E0EC4475}"/>
              </a:ext>
            </a:extLst>
          </p:cNvPr>
          <p:cNvPicPr preferRelativeResize="0"/>
          <p:nvPr/>
        </p:nvPicPr>
        <p:blipFill rotWithShape="1">
          <a:blip r:embed="rId14">
            <a:alphaModFix/>
            <a:duotone>
              <a:schemeClr val="accent6">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Lst>
          </a:blip>
          <a:srcRect/>
          <a:stretch/>
        </p:blipFill>
        <p:spPr>
          <a:xfrm>
            <a:off x="10283572" y="195640"/>
            <a:ext cx="782801" cy="782801"/>
          </a:xfrm>
          <a:prstGeom prst="roundRect">
            <a:avLst/>
          </a:prstGeom>
          <a:solidFill>
            <a:srgbClr val="92D050"/>
          </a:solidFill>
          <a:ln>
            <a:noFill/>
          </a:ln>
        </p:spPr>
      </p:pic>
      <p:sp>
        <p:nvSpPr>
          <p:cNvPr id="67" name="Title 1">
            <a:extLst>
              <a:ext uri="{FF2B5EF4-FFF2-40B4-BE49-F238E27FC236}">
                <a16:creationId xmlns:a16="http://schemas.microsoft.com/office/drawing/2014/main" id="{196104F1-BA26-4B3B-BA07-A5503B995E56}"/>
              </a:ext>
            </a:extLst>
          </p:cNvPr>
          <p:cNvSpPr txBox="1">
            <a:spLocks/>
          </p:cNvSpPr>
          <p:nvPr/>
        </p:nvSpPr>
        <p:spPr>
          <a:xfrm>
            <a:off x="10351462" y="104528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pic>
        <p:nvPicPr>
          <p:cNvPr id="4" name="Picture 3">
            <a:extLst>
              <a:ext uri="{FF2B5EF4-FFF2-40B4-BE49-F238E27FC236}">
                <a16:creationId xmlns:a16="http://schemas.microsoft.com/office/drawing/2014/main" id="{3C26E52B-30E1-4608-9B48-00F8D4EDDF6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889036" y="5435955"/>
            <a:ext cx="1072539" cy="1274698"/>
          </a:xfrm>
          <a:prstGeom prst="rect">
            <a:avLst/>
          </a:prstGeom>
        </p:spPr>
      </p:pic>
    </p:spTree>
    <p:extLst>
      <p:ext uri="{BB962C8B-B14F-4D97-AF65-F5344CB8AC3E}">
        <p14:creationId xmlns:p14="http://schemas.microsoft.com/office/powerpoint/2010/main" val="409200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f5_7.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500"/>
                                        <p:tgtEl>
                                          <p:spTgt spid="64"/>
                                        </p:tgtEl>
                                      </p:cBhvr>
                                    </p:animEffect>
                                  </p:childTnLst>
                                  <p:subTnLst>
                                    <p:audio>
                                      <p:cMediaNode>
                                        <p:cTn display="0" masterRel="sameClick">
                                          <p:stCondLst>
                                            <p:cond evt="begin" delay="0">
                                              <p:tn val="10"/>
                                            </p:cond>
                                          </p:stCondLst>
                                          <p:endCondLst>
                                            <p:cond evt="onStopAudio" delay="0">
                                              <p:tgtEl>
                                                <p:sldTgt/>
                                              </p:tgtEl>
                                            </p:cond>
                                          </p:endCondLst>
                                        </p:cTn>
                                        <p:tgtEl>
                                          <p:sndTgt r:embed="rId4" name="f5_4.wav"/>
                                        </p:tgtEl>
                                      </p:cMediaNode>
                                    </p:audio>
                                  </p:subTnLst>
                                </p:cTn>
                              </p:par>
                              <p:par>
                                <p:cTn id="13" presetID="10"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subTnLst>
                                    <p:audio>
                                      <p:cMediaNode>
                                        <p:cTn display="0" masterRel="sameClick">
                                          <p:stCondLst>
                                            <p:cond evt="begin" delay="0">
                                              <p:tn val="18"/>
                                            </p:cond>
                                          </p:stCondLst>
                                          <p:endCondLst>
                                            <p:cond evt="onStopAudio" delay="0">
                                              <p:tgtEl>
                                                <p:sldTgt/>
                                              </p:tgtEl>
                                            </p:cond>
                                          </p:endCondLst>
                                        </p:cTn>
                                        <p:tgtEl>
                                          <p:sndTgt r:embed="rId5" name="f5_5.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subTnLst>
                                    <p:audio>
                                      <p:cMediaNode>
                                        <p:cTn display="0" masterRel="sameClick">
                                          <p:stCondLst>
                                            <p:cond evt="begin" delay="0">
                                              <p:tn val="23"/>
                                            </p:cond>
                                          </p:stCondLst>
                                          <p:endCondLst>
                                            <p:cond evt="onStopAudio" delay="0">
                                              <p:tgtEl>
                                                <p:sldTgt/>
                                              </p:tgtEl>
                                            </p:cond>
                                          </p:endCondLst>
                                        </p:cTn>
                                        <p:tgtEl>
                                          <p:sndTgt r:embed="rId6" name="f5_6.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12" presetClass="exit" presetSubtype="4" fill="remove" grpId="0" nodeType="clickEffect">
                                  <p:stCondLst>
                                    <p:cond delay="0"/>
                                  </p:stCondLst>
                                  <p:childTnLst>
                                    <p:anim calcmode="lin" valueType="num">
                                      <p:cBhvr additive="base">
                                        <p:cTn id="30" dur="15000"/>
                                        <p:tgtEl>
                                          <p:spTgt spid="40"/>
                                        </p:tgtEl>
                                        <p:attrNameLst>
                                          <p:attrName>ppt_y</p:attrName>
                                        </p:attrNameLst>
                                      </p:cBhvr>
                                      <p:tavLst>
                                        <p:tav tm="0">
                                          <p:val>
                                            <p:strVal val="#ppt_y"/>
                                          </p:val>
                                        </p:tav>
                                        <p:tav tm="100000">
                                          <p:val>
                                            <p:strVal val="#ppt_y+#ppt_h*1.125000"/>
                                          </p:val>
                                        </p:tav>
                                      </p:tavLst>
                                    </p:anim>
                                    <p:animEffect transition="out" filter="wipe(down)">
                                      <p:cBhvr>
                                        <p:cTn id="31" dur="15000"/>
                                        <p:tgtEl>
                                          <p:spTgt spid="40"/>
                                        </p:tgtEl>
                                      </p:cBhvr>
                                    </p:animEffect>
                                    <p:set>
                                      <p:cBhvr>
                                        <p:cTn id="32"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6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8" name="Picture 6" descr="Cocina, Ventana, Accesorios">
            <a:extLst>
              <a:ext uri="{FF2B5EF4-FFF2-40B4-BE49-F238E27FC236}">
                <a16:creationId xmlns:a16="http://schemas.microsoft.com/office/drawing/2014/main" id="{B6A7DDCA-25FD-4349-BB82-94099230D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48177"/>
            <a:ext cx="4489983" cy="3996320"/>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481245" y="1391825"/>
            <a:ext cx="4478121" cy="1384995"/>
          </a:xfrm>
          <a:prstGeom prst="rect">
            <a:avLst/>
          </a:prstGeom>
          <a:noFill/>
        </p:spPr>
        <p:txBody>
          <a:bodyPr wrap="square">
            <a:spAutoFit/>
          </a:bodyPr>
          <a:lstStyle/>
          <a:p>
            <a:pPr marL="457200" indent="-457200" algn="l">
              <a:buFont typeface="Wingdings" panose="05000000000000000000" pitchFamily="2" charset="2"/>
              <a:buChar char="q"/>
            </a:pPr>
            <a:r>
              <a:rPr lang="en-GB" sz="2800" b="1" dirty="0">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 pollo asado.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Cocino</a:t>
            </a:r>
            <a:r>
              <a:rPr lang="en-GB" sz="2800" dirty="0">
                <a:solidFill>
                  <a:srgbClr val="002060"/>
                </a:solidFill>
                <a:latin typeface="Century Gothic" panose="020B0502020202020204" pitchFamily="34" charset="0"/>
              </a:rPr>
              <a:t> pollo asado.</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Cocinan</a:t>
            </a:r>
            <a:r>
              <a:rPr lang="en-GB" sz="2800" b="1" dirty="0">
                <a:solidFill>
                  <a:srgbClr val="002060"/>
                </a:solidFill>
                <a:latin typeface="Century Gothic" panose="020B0502020202020204" pitchFamily="34" charset="0"/>
              </a:rPr>
              <a:t> </a:t>
            </a:r>
            <a:r>
              <a:rPr lang="en-GB" sz="2800" dirty="0">
                <a:solidFill>
                  <a:srgbClr val="002060"/>
                </a:solidFill>
                <a:latin typeface="Century Gothic" panose="020B0502020202020204" pitchFamily="34" charset="0"/>
              </a:rPr>
              <a:t>pollo asado.</a:t>
            </a: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849" y="1629736"/>
            <a:ext cx="527764" cy="549754"/>
          </a:xfrm>
          <a:prstGeom prst="rect">
            <a:avLst/>
          </a:prstGeom>
        </p:spPr>
      </p:pic>
      <p:pic>
        <p:nvPicPr>
          <p:cNvPr id="36" name="Google Shape;319;p15" descr="Speech Icon, Voice, Talking, Audio, Speech">
            <a:extLst>
              <a:ext uri="{FF2B5EF4-FFF2-40B4-BE49-F238E27FC236}">
                <a16:creationId xmlns:a16="http://schemas.microsoft.com/office/drawing/2014/main" id="{38C3694C-7E42-40B7-BB14-6F88C75F6024}"/>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37" name="Title 1">
            <a:extLst>
              <a:ext uri="{FF2B5EF4-FFF2-40B4-BE49-F238E27FC236}">
                <a16:creationId xmlns:a16="http://schemas.microsoft.com/office/drawing/2014/main" id="{E2CFF4C0-C80B-4D4F-8543-E22750577657}"/>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38" name="Google Shape;282;p13" descr="Reading, Book, Symbol, Icon, Reader, Man">
            <a:extLst>
              <a:ext uri="{FF2B5EF4-FFF2-40B4-BE49-F238E27FC236}">
                <a16:creationId xmlns:a16="http://schemas.microsoft.com/office/drawing/2014/main" id="{63E699FF-5EA6-45F6-BF3C-34A0D8F080B3}"/>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9" name="Title 1">
            <a:extLst>
              <a:ext uri="{FF2B5EF4-FFF2-40B4-BE49-F238E27FC236}">
                <a16:creationId xmlns:a16="http://schemas.microsoft.com/office/drawing/2014/main" id="{D4ACF918-2A64-437D-BFB5-7D493D5AF9D1}"/>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66" name="TextBox 65">
            <a:extLst>
              <a:ext uri="{FF2B5EF4-FFF2-40B4-BE49-F238E27FC236}">
                <a16:creationId xmlns:a16="http://schemas.microsoft.com/office/drawing/2014/main" id="{35FA7EF8-5208-4F1C-9E23-31C4F82B2F5D}"/>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67" name="Picture 2" descr="Trabajo En Equipo, Grupo, Equipo, Comunidad">
            <a:extLst>
              <a:ext uri="{FF2B5EF4-FFF2-40B4-BE49-F238E27FC236}">
                <a16:creationId xmlns:a16="http://schemas.microsoft.com/office/drawing/2014/main" id="{CBAEC292-CAAE-422E-A22F-3E102147D35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9F8903DE-4710-474C-A697-4E461F8CD90E}"/>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[2/6]</a:t>
            </a:r>
          </a:p>
        </p:txBody>
      </p:sp>
      <p:pic>
        <p:nvPicPr>
          <p:cNvPr id="4" name="Picture 3" descr="A picture containing text, toy, doll&#10;&#10;Description automatically generated">
            <a:extLst>
              <a:ext uri="{FF2B5EF4-FFF2-40B4-BE49-F238E27FC236}">
                <a16:creationId xmlns:a16="http://schemas.microsoft.com/office/drawing/2014/main" id="{87534C79-1F97-40DD-83CD-3C330BDC5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1858" y="4164799"/>
            <a:ext cx="1058732" cy="2756446"/>
          </a:xfrm>
          <a:prstGeom prst="rect">
            <a:avLst/>
          </a:prstGeom>
        </p:spPr>
      </p:pic>
    </p:spTree>
    <p:extLst>
      <p:ext uri="{BB962C8B-B14F-4D97-AF65-F5344CB8AC3E}">
        <p14:creationId xmlns:p14="http://schemas.microsoft.com/office/powerpoint/2010/main" val="333774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f5_8.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67"/>
                                        </p:tgtEl>
                                        <p:attrNameLst>
                                          <p:attrName>style.visibility</p:attrName>
                                        </p:attrNameLst>
                                      </p:cBhvr>
                                      <p:to>
                                        <p:strVal val="visible"/>
                                      </p:to>
                                    </p:set>
                                    <p:animEffect transition="in" filter="fade">
                                      <p:cBhvr>
                                        <p:cTn id="18" dur="500"/>
                                        <p:tgtEl>
                                          <p:spTgt spid="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fade">
                                      <p:cBhvr>
                                        <p:cTn id="21"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6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410;p19">
            <a:extLst>
              <a:ext uri="{FF2B5EF4-FFF2-40B4-BE49-F238E27FC236}">
                <a16:creationId xmlns:a16="http://schemas.microsoft.com/office/drawing/2014/main" id="{3FC4BCC4-4411-4A97-AEC1-1C25EFA51375}"/>
              </a:ext>
            </a:extLst>
          </p:cNvPr>
          <p:cNvSpPr txBox="1"/>
          <p:nvPr/>
        </p:nvSpPr>
        <p:spPr>
          <a:xfrm>
            <a:off x="1156253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31" name="Google Shape;387;p19">
            <a:extLst>
              <a:ext uri="{FF2B5EF4-FFF2-40B4-BE49-F238E27FC236}">
                <a16:creationId xmlns:a16="http://schemas.microsoft.com/office/drawing/2014/main" id="{074D32AC-B747-400A-A97A-5DAB2338C6C2}"/>
              </a:ext>
            </a:extLst>
          </p:cNvPr>
          <p:cNvSpPr/>
          <p:nvPr/>
        </p:nvSpPr>
        <p:spPr>
          <a:xfrm>
            <a:off x="1087514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 name="Google Shape;388;p19">
            <a:extLst>
              <a:ext uri="{FF2B5EF4-FFF2-40B4-BE49-F238E27FC236}">
                <a16:creationId xmlns:a16="http://schemas.microsoft.com/office/drawing/2014/main" id="{FEE1A1E3-1A5C-453D-A4A3-0210C8302267}"/>
              </a:ext>
            </a:extLst>
          </p:cNvPr>
          <p:cNvSpPr/>
          <p:nvPr/>
        </p:nvSpPr>
        <p:spPr>
          <a:xfrm>
            <a:off x="10872779" y="1881615"/>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1" name="Google Shape;389;p19">
            <a:extLst>
              <a:ext uri="{FF2B5EF4-FFF2-40B4-BE49-F238E27FC236}">
                <a16:creationId xmlns:a16="http://schemas.microsoft.com/office/drawing/2014/main" id="{96D20883-5938-43BA-8263-55531366B49E}"/>
              </a:ext>
            </a:extLst>
          </p:cNvPr>
          <p:cNvCxnSpPr/>
          <p:nvPr/>
        </p:nvCxnSpPr>
        <p:spPr>
          <a:xfrm>
            <a:off x="1155851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2" name="Google Shape;390;p19">
            <a:extLst>
              <a:ext uri="{FF2B5EF4-FFF2-40B4-BE49-F238E27FC236}">
                <a16:creationId xmlns:a16="http://schemas.microsoft.com/office/drawing/2014/main" id="{28CA09E9-33B8-4532-838F-7320F8BA9733}"/>
              </a:ext>
            </a:extLst>
          </p:cNvPr>
          <p:cNvCxnSpPr/>
          <p:nvPr/>
        </p:nvCxnSpPr>
        <p:spPr>
          <a:xfrm>
            <a:off x="1153590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3" name="Google Shape;391;p19">
            <a:extLst>
              <a:ext uri="{FF2B5EF4-FFF2-40B4-BE49-F238E27FC236}">
                <a16:creationId xmlns:a16="http://schemas.microsoft.com/office/drawing/2014/main" id="{25C8368A-8443-4413-856A-F4BBDF9F2E71}"/>
              </a:ext>
            </a:extLst>
          </p:cNvPr>
          <p:cNvCxnSpPr/>
          <p:nvPr/>
        </p:nvCxnSpPr>
        <p:spPr>
          <a:xfrm>
            <a:off x="1155851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4" name="Google Shape;393;p19">
            <a:extLst>
              <a:ext uri="{FF2B5EF4-FFF2-40B4-BE49-F238E27FC236}">
                <a16:creationId xmlns:a16="http://schemas.microsoft.com/office/drawing/2014/main" id="{B690D6B9-0749-4301-BE76-4A909BB2074E}"/>
              </a:ext>
            </a:extLst>
          </p:cNvPr>
          <p:cNvSpPr txBox="1"/>
          <p:nvPr/>
        </p:nvSpPr>
        <p:spPr>
          <a:xfrm>
            <a:off x="11666914" y="1649721"/>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15</a:t>
            </a:r>
            <a:endParaRPr b="1" kern="0" dirty="0">
              <a:solidFill>
                <a:srgbClr val="1E4E79"/>
              </a:solidFill>
              <a:latin typeface="Century Gothic"/>
              <a:ea typeface="Century Gothic"/>
              <a:cs typeface="Century Gothic"/>
              <a:sym typeface="Arial"/>
            </a:endParaRPr>
          </a:p>
        </p:txBody>
      </p:sp>
      <p:sp>
        <p:nvSpPr>
          <p:cNvPr id="45" name="Google Shape;394;p19">
            <a:extLst>
              <a:ext uri="{FF2B5EF4-FFF2-40B4-BE49-F238E27FC236}">
                <a16:creationId xmlns:a16="http://schemas.microsoft.com/office/drawing/2014/main" id="{E0A89DA9-F394-417F-8270-D88BD0EFEC37}"/>
              </a:ext>
            </a:extLst>
          </p:cNvPr>
          <p:cNvSpPr txBox="1"/>
          <p:nvPr/>
        </p:nvSpPr>
        <p:spPr>
          <a:xfrm>
            <a:off x="1164148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6" name="Google Shape;395;p19">
            <a:extLst>
              <a:ext uri="{FF2B5EF4-FFF2-40B4-BE49-F238E27FC236}">
                <a16:creationId xmlns:a16="http://schemas.microsoft.com/office/drawing/2014/main" id="{0FBE79EE-4986-4A49-B280-01AC8125788F}"/>
              </a:ext>
            </a:extLst>
          </p:cNvPr>
          <p:cNvSpPr/>
          <p:nvPr/>
        </p:nvSpPr>
        <p:spPr>
          <a:xfrm>
            <a:off x="1073219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pic>
        <p:nvPicPr>
          <p:cNvPr id="47" name="Picture 2" descr="Cocina, Casa, Habitaciones, Muebles">
            <a:extLst>
              <a:ext uri="{FF2B5EF4-FFF2-40B4-BE49-F238E27FC236}">
                <a16:creationId xmlns:a16="http://schemas.microsoft.com/office/drawing/2014/main" id="{107213DE-5CBD-497E-AC72-C52B4C9F3B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2" y="2950174"/>
            <a:ext cx="5593946" cy="3929631"/>
          </a:xfrm>
          <a:prstGeom prst="rect">
            <a:avLst/>
          </a:prstGeom>
          <a:noFill/>
          <a:extLst>
            <a:ext uri="{909E8E84-426E-40DD-AFC4-6F175D3DCCD1}">
              <a14:hiddenFill xmlns:a14="http://schemas.microsoft.com/office/drawing/2010/main">
                <a:solidFill>
                  <a:srgbClr val="FFFFFF"/>
                </a:solidFill>
              </a14:hiddenFill>
            </a:ext>
          </a:extLst>
        </p:spPr>
      </p:pic>
      <p:sp>
        <p:nvSpPr>
          <p:cNvPr id="62" name="Speech Bubble: Oval 61">
            <a:extLst>
              <a:ext uri="{FF2B5EF4-FFF2-40B4-BE49-F238E27FC236}">
                <a16:creationId xmlns:a16="http://schemas.microsoft.com/office/drawing/2014/main" id="{8D3C299D-FCA2-4EED-899F-544D8EEA3D00}"/>
              </a:ext>
            </a:extLst>
          </p:cNvPr>
          <p:cNvSpPr/>
          <p:nvPr/>
        </p:nvSpPr>
        <p:spPr>
          <a:xfrm>
            <a:off x="6191266" y="2015944"/>
            <a:ext cx="3087312" cy="1505440"/>
          </a:xfrm>
          <a:prstGeom prst="wedgeEllipseCallout">
            <a:avLst>
              <a:gd name="adj1" fmla="val -43119"/>
              <a:gd name="adj2" fmla="val -53627"/>
            </a:avLst>
          </a:prstGeom>
          <a:solidFill>
            <a:srgbClr val="FF3399"/>
          </a:solidFill>
          <a:ln>
            <a:solidFill>
              <a:srgbClr val="FF339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latin typeface="Segoe Print" panose="02000600000000000000" pitchFamily="2" charset="0"/>
              </a:rPr>
              <a:t>¡Es </a:t>
            </a:r>
            <a:r>
              <a:rPr lang="en-GB" sz="3200" b="1" dirty="0" err="1">
                <a:solidFill>
                  <a:schemeClr val="bg1"/>
                </a:solidFill>
                <a:latin typeface="Segoe Print" panose="02000600000000000000" pitchFamily="2" charset="0"/>
              </a:rPr>
              <a:t>posible</a:t>
            </a:r>
            <a:r>
              <a:rPr lang="en-GB" sz="3200" b="1" dirty="0">
                <a:solidFill>
                  <a:schemeClr val="bg1"/>
                </a:solidFill>
                <a:latin typeface="Segoe Print" panose="02000600000000000000" pitchFamily="2" charset="0"/>
              </a:rPr>
              <a:t>!</a:t>
            </a:r>
          </a:p>
        </p:txBody>
      </p:sp>
      <p:sp>
        <p:nvSpPr>
          <p:cNvPr id="63" name="Speech Bubble: Oval 62">
            <a:extLst>
              <a:ext uri="{FF2B5EF4-FFF2-40B4-BE49-F238E27FC236}">
                <a16:creationId xmlns:a16="http://schemas.microsoft.com/office/drawing/2014/main" id="{09F5C790-F21B-44B3-B6A5-EE2D7FE99F9A}"/>
              </a:ext>
            </a:extLst>
          </p:cNvPr>
          <p:cNvSpPr/>
          <p:nvPr/>
        </p:nvSpPr>
        <p:spPr>
          <a:xfrm>
            <a:off x="7553038" y="3629763"/>
            <a:ext cx="2882252" cy="1505440"/>
          </a:xfrm>
          <a:prstGeom prst="wedgeEllipseCallout">
            <a:avLst>
              <a:gd name="adj1" fmla="val 32164"/>
              <a:gd name="adj2" fmla="val -58299"/>
            </a:avLst>
          </a:prstGeom>
          <a:solidFill>
            <a:srgbClr val="92D050"/>
          </a:solidFill>
          <a:ln>
            <a:solidFill>
              <a:srgbClr val="92D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Segoe Print" panose="02000600000000000000" pitchFamily="2" charset="0"/>
              </a:rPr>
              <a:t>¡Es </a:t>
            </a:r>
            <a:r>
              <a:rPr lang="en-GB" sz="2800" b="1" dirty="0" err="1">
                <a:solidFill>
                  <a:schemeClr val="bg1"/>
                </a:solidFill>
                <a:latin typeface="Segoe Print" panose="02000600000000000000" pitchFamily="2" charset="0"/>
              </a:rPr>
              <a:t>imposible</a:t>
            </a:r>
            <a:r>
              <a:rPr lang="en-GB" sz="2800" b="1" dirty="0">
                <a:solidFill>
                  <a:schemeClr val="bg1"/>
                </a:solidFill>
                <a:latin typeface="Segoe Print" panose="02000600000000000000" pitchFamily="2" charset="0"/>
              </a:rPr>
              <a:t>!</a:t>
            </a:r>
          </a:p>
        </p:txBody>
      </p:sp>
      <p:sp>
        <p:nvSpPr>
          <p:cNvPr id="34" name="TextBox 33">
            <a:extLst>
              <a:ext uri="{FF2B5EF4-FFF2-40B4-BE49-F238E27FC236}">
                <a16:creationId xmlns:a16="http://schemas.microsoft.com/office/drawing/2014/main" id="{59CD1FBC-EB21-4765-94E0-D7B51F8EFD71}"/>
              </a:ext>
            </a:extLst>
          </p:cNvPr>
          <p:cNvSpPr txBox="1"/>
          <p:nvPr/>
        </p:nvSpPr>
        <p:spPr>
          <a:xfrm>
            <a:off x="90720" y="1439450"/>
            <a:ext cx="4478121" cy="2246769"/>
          </a:xfrm>
          <a:prstGeom prst="rect">
            <a:avLst/>
          </a:prstGeom>
          <a:noFill/>
        </p:spPr>
        <p:txBody>
          <a:bodyPr wrap="square">
            <a:spAutoFit/>
          </a:bodyPr>
          <a:lstStyle/>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Bailan</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Bailo</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r>
              <a:rPr lang="en-GB" sz="2800" b="1" dirty="0" err="1">
                <a:solidFill>
                  <a:srgbClr val="002060"/>
                </a:solidFill>
                <a:latin typeface="Century Gothic" panose="020B0502020202020204" pitchFamily="34" charset="0"/>
              </a:rPr>
              <a:t>Baila</a:t>
            </a:r>
            <a:r>
              <a:rPr lang="en-GB" sz="2800" dirty="0">
                <a:solidFill>
                  <a:srgbClr val="002060"/>
                </a:solidFill>
                <a:latin typeface="Century Gothic" panose="020B0502020202020204" pitchFamily="34" charset="0"/>
              </a:rPr>
              <a:t> en la </a:t>
            </a:r>
            <a:r>
              <a:rPr lang="en-GB" sz="2800" dirty="0" err="1">
                <a:solidFill>
                  <a:srgbClr val="002060"/>
                </a:solidFill>
                <a:latin typeface="Century Gothic" panose="020B0502020202020204" pitchFamily="34" charset="0"/>
              </a:rPr>
              <a:t>cocina</a:t>
            </a:r>
            <a:r>
              <a:rPr lang="en-GB" sz="2800" dirty="0">
                <a:solidFill>
                  <a:srgbClr val="002060"/>
                </a:solidFill>
                <a:latin typeface="Century Gothic" panose="020B0502020202020204" pitchFamily="34" charset="0"/>
              </a:rPr>
              <a:t>.</a:t>
            </a: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a:p>
            <a:pPr marL="457200" indent="-457200" algn="l">
              <a:buFont typeface="Wingdings" panose="05000000000000000000" pitchFamily="2" charset="2"/>
              <a:buChar char="q"/>
            </a:pPr>
            <a:endParaRPr lang="en-GB" sz="2800" dirty="0">
              <a:solidFill>
                <a:srgbClr val="002060"/>
              </a:solidFill>
              <a:latin typeface="Century Gothic" panose="020B0502020202020204" pitchFamily="34" charset="0"/>
            </a:endParaRPr>
          </a:p>
        </p:txBody>
      </p:sp>
      <p:pic>
        <p:nvPicPr>
          <p:cNvPr id="35" name="Picture 34">
            <a:extLst>
              <a:ext uri="{FF2B5EF4-FFF2-40B4-BE49-F238E27FC236}">
                <a16:creationId xmlns:a16="http://schemas.microsoft.com/office/drawing/2014/main" id="{EA5E2C86-84F5-4334-91EB-4DDB951A5BD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852" y="1308770"/>
            <a:ext cx="447700" cy="466354"/>
          </a:xfrm>
          <a:prstGeom prst="rect">
            <a:avLst/>
          </a:prstGeom>
        </p:spPr>
      </p:pic>
      <p:pic>
        <p:nvPicPr>
          <p:cNvPr id="27" name="Google Shape;319;p15" descr="Speech Icon, Voice, Talking, Audio, Speech">
            <a:extLst>
              <a:ext uri="{FF2B5EF4-FFF2-40B4-BE49-F238E27FC236}">
                <a16:creationId xmlns:a16="http://schemas.microsoft.com/office/drawing/2014/main" id="{FB37EABB-EFBA-40FA-B887-FCFDC820604F}"/>
              </a:ext>
            </a:extLst>
          </p:cNvPr>
          <p:cNvPicPr preferRelativeResize="0"/>
          <p:nvPr/>
        </p:nvPicPr>
        <p:blipFill rotWithShape="1">
          <a:blip r:embed="rId6">
            <a:alphaModFix/>
          </a:blip>
          <a:srcRect/>
          <a:stretch/>
        </p:blipFill>
        <p:spPr>
          <a:xfrm>
            <a:off x="11131654" y="207539"/>
            <a:ext cx="776168" cy="776168"/>
          </a:xfrm>
          <a:prstGeom prst="rect">
            <a:avLst/>
          </a:prstGeom>
          <a:noFill/>
          <a:ln>
            <a:noFill/>
          </a:ln>
        </p:spPr>
      </p:pic>
      <p:sp>
        <p:nvSpPr>
          <p:cNvPr id="28" name="Title 1">
            <a:extLst>
              <a:ext uri="{FF2B5EF4-FFF2-40B4-BE49-F238E27FC236}">
                <a16:creationId xmlns:a16="http://schemas.microsoft.com/office/drawing/2014/main" id="{5E7D4700-4829-45EB-B029-6C7AA7DCFCED}"/>
              </a:ext>
            </a:extLst>
          </p:cNvPr>
          <p:cNvSpPr txBox="1">
            <a:spLocks/>
          </p:cNvSpPr>
          <p:nvPr/>
        </p:nvSpPr>
        <p:spPr>
          <a:xfrm>
            <a:off x="10990005" y="1033556"/>
            <a:ext cx="1058732" cy="382081"/>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hablar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29" name="Google Shape;282;p13" descr="Reading, Book, Symbol, Icon, Reader, Man">
            <a:extLst>
              <a:ext uri="{FF2B5EF4-FFF2-40B4-BE49-F238E27FC236}">
                <a16:creationId xmlns:a16="http://schemas.microsoft.com/office/drawing/2014/main" id="{D93DDFA8-A99F-4BEF-ACF5-A8A36C8DCC1C}"/>
              </a:ext>
            </a:extLst>
          </p:cNvPr>
          <p:cNvPicPr preferRelativeResize="0"/>
          <p:nvPr/>
        </p:nvPicPr>
        <p:blipFill rotWithShape="1">
          <a:blip r:embed="rId7">
            <a:alphaModFix/>
            <a:duotone>
              <a:schemeClr val="accent6">
                <a:shade val="45000"/>
                <a:satMod val="135000"/>
              </a:schemeClr>
              <a:prstClr val="white"/>
            </a:duotone>
            <a:extLst>
              <a:ext uri="{BEBA8EAE-BF5A-486C-A8C5-ECC9F3942E4B}">
                <a14:imgProps xmlns:a14="http://schemas.microsoft.com/office/drawing/2010/main">
                  <a14:imgLayer r:embed="rId8">
                    <a14:imgEffect>
                      <a14:artisticPaintStrokes/>
                    </a14:imgEffect>
                  </a14:imgLayer>
                </a14:imgProps>
              </a:ext>
            </a:extLst>
          </a:blip>
          <a:srcRect/>
          <a:stretch/>
        </p:blipFill>
        <p:spPr>
          <a:xfrm>
            <a:off x="10140309" y="186783"/>
            <a:ext cx="782801" cy="782801"/>
          </a:xfrm>
          <a:prstGeom prst="roundRect">
            <a:avLst/>
          </a:prstGeom>
          <a:solidFill>
            <a:srgbClr val="92D050"/>
          </a:solidFill>
          <a:ln>
            <a:noFill/>
          </a:ln>
        </p:spPr>
      </p:pic>
      <p:sp>
        <p:nvSpPr>
          <p:cNvPr id="30" name="Title 1">
            <a:extLst>
              <a:ext uri="{FF2B5EF4-FFF2-40B4-BE49-F238E27FC236}">
                <a16:creationId xmlns:a16="http://schemas.microsoft.com/office/drawing/2014/main" id="{ABBAF005-7986-46EF-B322-F704EF89CA93}"/>
              </a:ext>
            </a:extLst>
          </p:cNvPr>
          <p:cNvSpPr txBox="1">
            <a:spLocks/>
          </p:cNvSpPr>
          <p:nvPr/>
        </p:nvSpPr>
        <p:spPr>
          <a:xfrm>
            <a:off x="10208199" y="1036428"/>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dirty="0">
                <a:solidFill>
                  <a:schemeClr val="bg1"/>
                </a:solidFill>
                <a:latin typeface="Century Gothic" panose="020B0502020202020204" pitchFamily="34" charset="0"/>
              </a:rPr>
              <a:t>leer</a:t>
            </a:r>
          </a:p>
        </p:txBody>
      </p:sp>
      <p:sp>
        <p:nvSpPr>
          <p:cNvPr id="32" name="TextBox 31">
            <a:extLst>
              <a:ext uri="{FF2B5EF4-FFF2-40B4-BE49-F238E27FC236}">
                <a16:creationId xmlns:a16="http://schemas.microsoft.com/office/drawing/2014/main" id="{D4098237-8D72-4EC1-ACAC-9A36395D78F9}"/>
              </a:ext>
            </a:extLst>
          </p:cNvPr>
          <p:cNvSpPr txBox="1"/>
          <p:nvPr/>
        </p:nvSpPr>
        <p:spPr>
          <a:xfrm>
            <a:off x="4787171" y="785612"/>
            <a:ext cx="5286243" cy="954107"/>
          </a:xfrm>
          <a:prstGeom prst="rect">
            <a:avLst/>
          </a:prstGeom>
          <a:noFill/>
        </p:spPr>
        <p:txBody>
          <a:bodyPr wrap="square">
            <a:spAutoFit/>
          </a:bodyPr>
          <a:lstStyle/>
          <a:p>
            <a:pPr algn="l"/>
            <a:r>
              <a:rPr lang="en-GB" sz="2800" b="1" dirty="0">
                <a:solidFill>
                  <a:srgbClr val="002060"/>
                </a:solidFill>
                <a:latin typeface="Century Gothic" panose="020B0502020202020204" pitchFamily="34" charset="0"/>
              </a:rPr>
              <a:t>Con </a:t>
            </a:r>
            <a:r>
              <a:rPr lang="en-GB" sz="2800" b="1" dirty="0" err="1">
                <a:solidFill>
                  <a:srgbClr val="002060"/>
                </a:solidFill>
                <a:latin typeface="Century Gothic" panose="020B0502020202020204" pitchFamily="34" charset="0"/>
              </a:rPr>
              <a:t>tu</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compañero</a:t>
            </a:r>
            <a:r>
              <a:rPr lang="en-GB" sz="2800" b="1" dirty="0">
                <a:solidFill>
                  <a:srgbClr val="002060"/>
                </a:solidFill>
                <a:latin typeface="Century Gothic" panose="020B0502020202020204" pitchFamily="34" charset="0"/>
              </a:rPr>
              <a:t>/a, </a:t>
            </a:r>
            <a:r>
              <a:rPr lang="en-GB" sz="2800" b="1" dirty="0" err="1">
                <a:solidFill>
                  <a:srgbClr val="002060"/>
                </a:solidFill>
                <a:latin typeface="Century Gothic" panose="020B0502020202020204" pitchFamily="34" charset="0"/>
              </a:rPr>
              <a:t>reacciona</a:t>
            </a:r>
            <a:r>
              <a:rPr lang="en-GB" sz="2800" b="1" dirty="0">
                <a:solidFill>
                  <a:srgbClr val="002060"/>
                </a:solidFill>
                <a:latin typeface="Century Gothic" panose="020B0502020202020204" pitchFamily="34" charset="0"/>
              </a:rPr>
              <a:t> </a:t>
            </a:r>
          </a:p>
        </p:txBody>
      </p:sp>
      <p:pic>
        <p:nvPicPr>
          <p:cNvPr id="36" name="Picture 2" descr="Trabajo En Equipo, Grupo, Equipo, Comunidad">
            <a:extLst>
              <a:ext uri="{FF2B5EF4-FFF2-40B4-BE49-F238E27FC236}">
                <a16:creationId xmlns:a16="http://schemas.microsoft.com/office/drawing/2014/main" id="{4D5FE4F6-09A4-47B1-A445-B09BDC164B9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48065" y="748687"/>
            <a:ext cx="614822" cy="61482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93B40658-C286-4276-A123-55BDD02811B9}"/>
              </a:ext>
            </a:extLst>
          </p:cNvPr>
          <p:cNvSpPr txBox="1"/>
          <p:nvPr/>
        </p:nvSpPr>
        <p:spPr>
          <a:xfrm>
            <a:off x="2720305" y="104954"/>
            <a:ext cx="6794398" cy="461665"/>
          </a:xfrm>
          <a:prstGeom prst="rect">
            <a:avLst/>
          </a:prstGeom>
          <a:noFill/>
        </p:spPr>
        <p:txBody>
          <a:bodyPr wrap="square">
            <a:spAutoFit/>
          </a:bodyPr>
          <a:lstStyle/>
          <a:p>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 es? ¿</a:t>
            </a:r>
            <a:r>
              <a:rPr lang="en-GB" sz="2400" b="1" dirty="0" err="1">
                <a:solidFill>
                  <a:srgbClr val="002060"/>
                </a:solidFill>
                <a:latin typeface="Century Gothic" panose="020B0502020202020204" pitchFamily="34" charset="0"/>
              </a:rPr>
              <a:t>Cuál</a:t>
            </a:r>
            <a:r>
              <a:rPr lang="en-GB" sz="2400" b="1" dirty="0">
                <a:solidFill>
                  <a:srgbClr val="002060"/>
                </a:solidFill>
                <a:latin typeface="Century Gothic" panose="020B0502020202020204" pitchFamily="34" charset="0"/>
              </a:rPr>
              <a:t> es la </a:t>
            </a:r>
            <a:r>
              <a:rPr lang="en-GB" sz="2400" b="1" dirty="0" err="1">
                <a:solidFill>
                  <a:srgbClr val="002060"/>
                </a:solidFill>
                <a:latin typeface="Century Gothic" panose="020B0502020202020204" pitchFamily="34" charset="0"/>
              </a:rPr>
              <a:t>frase</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correcta</a:t>
            </a:r>
            <a:r>
              <a:rPr lang="en-GB" sz="2400" b="1" dirty="0">
                <a:solidFill>
                  <a:srgbClr val="002060"/>
                </a:solidFill>
                <a:latin typeface="Century Gothic" panose="020B0502020202020204" pitchFamily="34" charset="0"/>
              </a:rPr>
              <a:t>? [3/6]</a:t>
            </a:r>
          </a:p>
        </p:txBody>
      </p:sp>
      <p:pic>
        <p:nvPicPr>
          <p:cNvPr id="38" name="Picture 37">
            <a:extLst>
              <a:ext uri="{FF2B5EF4-FFF2-40B4-BE49-F238E27FC236}">
                <a16:creationId xmlns:a16="http://schemas.microsoft.com/office/drawing/2014/main" id="{D32D221C-2917-49A2-A985-95717A2290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29673" y="5163593"/>
            <a:ext cx="1386402" cy="1647720"/>
          </a:xfrm>
          <a:prstGeom prst="rect">
            <a:avLst/>
          </a:prstGeom>
        </p:spPr>
      </p:pic>
      <p:pic>
        <p:nvPicPr>
          <p:cNvPr id="4" name="Picture 3">
            <a:extLst>
              <a:ext uri="{FF2B5EF4-FFF2-40B4-BE49-F238E27FC236}">
                <a16:creationId xmlns:a16="http://schemas.microsoft.com/office/drawing/2014/main" id="{F4F62B1C-CCEE-4B37-BF0D-3E858DFD3B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7247" y="5088516"/>
            <a:ext cx="1384967" cy="1722797"/>
          </a:xfrm>
          <a:prstGeom prst="rect">
            <a:avLst/>
          </a:prstGeom>
        </p:spPr>
      </p:pic>
    </p:spTree>
    <p:extLst>
      <p:ext uri="{BB962C8B-B14F-4D97-AF65-F5344CB8AC3E}">
        <p14:creationId xmlns:p14="http://schemas.microsoft.com/office/powerpoint/2010/main" val="12852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subTnLst>
                                    <p:audio>
                                      <p:cMediaNode>
                                        <p:cTn display="0" masterRel="sameClick">
                                          <p:stCondLst>
                                            <p:cond evt="begin" delay="0">
                                              <p:tn val="5"/>
                                            </p:cond>
                                          </p:stCondLst>
                                          <p:endCondLst>
                                            <p:cond evt="onStopAudio" delay="0">
                                              <p:tgtEl>
                                                <p:sldTgt/>
                                              </p:tgtEl>
                                            </p:cond>
                                          </p:endCondLst>
                                        </p:cTn>
                                        <p:tgtEl>
                                          <p:sndTgt r:embed="rId3" name="f5_9.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6"/>
                    </p:tgtEl>
                  </p:cond>
                </p:stCondLst>
                <p:endSync evt="end" delay="0">
                  <p:rtn val="all"/>
                </p:endSync>
                <p:childTnLst>
                  <p:par>
                    <p:cTn id="23" fill="hold">
                      <p:stCondLst>
                        <p:cond delay="0"/>
                      </p:stCondLst>
                      <p:childTnLst>
                        <p:par>
                          <p:cTn id="24" fill="hold">
                            <p:stCondLst>
                              <p:cond delay="0"/>
                            </p:stCondLst>
                            <p:childTnLst>
                              <p:par>
                                <p:cTn id="25" presetID="12" presetClass="exit" presetSubtype="4" fill="remove" grpId="0" nodeType="clickEffect">
                                  <p:stCondLst>
                                    <p:cond delay="0"/>
                                  </p:stCondLst>
                                  <p:childTnLst>
                                    <p:anim calcmode="lin" valueType="num">
                                      <p:cBhvr additive="base">
                                        <p:cTn id="26" dur="15000"/>
                                        <p:tgtEl>
                                          <p:spTgt spid="40"/>
                                        </p:tgtEl>
                                        <p:attrNameLst>
                                          <p:attrName>ppt_y</p:attrName>
                                        </p:attrNameLst>
                                      </p:cBhvr>
                                      <p:tavLst>
                                        <p:tav tm="0">
                                          <p:val>
                                            <p:strVal val="#ppt_y"/>
                                          </p:val>
                                        </p:tav>
                                        <p:tav tm="100000">
                                          <p:val>
                                            <p:strVal val="#ppt_y+#ppt_h*1.125000"/>
                                          </p:val>
                                        </p:tav>
                                      </p:tavLst>
                                    </p:anim>
                                    <p:animEffect transition="out" filter="wipe(down)">
                                      <p:cBhvr>
                                        <p:cTn id="27" dur="15000"/>
                                        <p:tgtEl>
                                          <p:spTgt spid="40"/>
                                        </p:tgtEl>
                                      </p:cBhvr>
                                    </p:animEffect>
                                    <p:set>
                                      <p:cBhvr>
                                        <p:cTn id="28" dur="1" fill="hold">
                                          <p:stCondLst>
                                            <p:cond delay="14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40" grpId="0" animBg="1"/>
      <p:bldP spid="62" grpId="0" animBg="1"/>
      <p:bldP spid="63" grpId="0" animBg="1"/>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2219</TotalTime>
  <Words>3704</Words>
  <Application>Microsoft Office PowerPoint</Application>
  <PresentationFormat>Widescreen</PresentationFormat>
  <Paragraphs>608</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docs-Century Gothic</vt:lpstr>
      <vt:lpstr>Arial</vt:lpstr>
      <vt:lpstr>Calibri</vt:lpstr>
      <vt:lpstr>Calibri Light</vt:lpstr>
      <vt:lpstr>Century Gothic</vt:lpstr>
      <vt:lpstr>Modern Love</vt:lpstr>
      <vt:lpstr>Segoe Print</vt:lpstr>
      <vt:lpstr>Wingdings</vt:lpstr>
      <vt:lpstr>Office Theme</vt:lpstr>
      <vt:lpstr>Saying what I and others do</vt:lpstr>
      <vt:lpstr>Follow up 1: </vt:lpstr>
      <vt:lpstr>Follow up 1: </vt:lpstr>
      <vt:lpstr>Follow up 2: </vt:lpstr>
      <vt:lpstr>Follow up 3: </vt:lpstr>
      <vt:lpstr>leer</vt:lpstr>
      <vt:lpstr>Follow up 3: </vt:lpstr>
      <vt:lpstr>Follow up 3: </vt:lpstr>
      <vt:lpstr>Follow up 3: </vt:lpstr>
      <vt:lpstr>Follow up 3: </vt:lpstr>
      <vt:lpstr>Follow up 3: </vt:lpstr>
      <vt:lpstr>Follow up 3: </vt:lpstr>
      <vt:lpstr>Follow up 4 </vt:lpstr>
      <vt:lpstr>Follow up 4: </vt:lpstr>
      <vt:lpstr>Follow up 4: </vt:lpstr>
      <vt:lpstr>Follow up: 5</vt:lpstr>
      <vt:lpstr>Follow up 2: </vt:lpstr>
      <vt:lpstr>Follow up: 5</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me and others do</dc:title>
  <dc:creator>Paula Vázquez-Valero</dc:creator>
  <cp:lastModifiedBy>Rachel Hawkes</cp:lastModifiedBy>
  <cp:revision>43</cp:revision>
  <dcterms:created xsi:type="dcterms:W3CDTF">2022-01-14T14:50:57Z</dcterms:created>
  <dcterms:modified xsi:type="dcterms:W3CDTF">2022-02-07T06:23:26Z</dcterms:modified>
</cp:coreProperties>
</file>