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815" r:id="rId3"/>
    <p:sldId id="806" r:id="rId4"/>
    <p:sldId id="808" r:id="rId5"/>
    <p:sldId id="794" r:id="rId6"/>
    <p:sldId id="553" r:id="rId7"/>
    <p:sldId id="779" r:id="rId8"/>
    <p:sldId id="801" r:id="rId9"/>
    <p:sldId id="802" r:id="rId10"/>
    <p:sldId id="804" r:id="rId11"/>
    <p:sldId id="803" r:id="rId12"/>
    <p:sldId id="810" r:id="rId13"/>
    <p:sldId id="816" r:id="rId14"/>
    <p:sldId id="811" r:id="rId15"/>
    <p:sldId id="814" r:id="rId16"/>
    <p:sldId id="368" r:id="rId17"/>
    <p:sldId id="807" r:id="rId18"/>
    <p:sldId id="8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E6FBFE"/>
    <a:srgbClr val="FFCCFF"/>
    <a:srgbClr val="E6E6E6"/>
    <a:srgbClr val="CEEAB0"/>
    <a:srgbClr val="FFC000"/>
    <a:srgbClr val="C60B1E"/>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4" autoAdjust="0"/>
    <p:restoredTop sz="61692" autoAdjust="0"/>
  </p:normalViewPr>
  <p:slideViewPr>
    <p:cSldViewPr snapToGrid="0">
      <p:cViewPr varScale="1">
        <p:scale>
          <a:sx n="66" d="100"/>
          <a:sy n="66" d="100"/>
        </p:scale>
        <p:origin x="243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Stress 3 - </a:t>
            </a:r>
            <a:r>
              <a:rPr lang="es-ES" sz="1200" b="1" kern="1200" dirty="0">
                <a:solidFill>
                  <a:schemeClr val="tx1"/>
                </a:solidFill>
                <a:effectLst/>
                <a:latin typeface="+mn-lt"/>
                <a:ea typeface="+mn-ea"/>
                <a:cs typeface="+mn-cs"/>
              </a:rPr>
              <a:t>amor</a:t>
            </a:r>
            <a:r>
              <a:rPr lang="es-ES" sz="1200" kern="1200" dirty="0">
                <a:solidFill>
                  <a:schemeClr val="tx1"/>
                </a:solidFill>
                <a:effectLst/>
                <a:latin typeface="+mn-lt"/>
                <a:ea typeface="+mn-ea"/>
                <a:cs typeface="+mn-cs"/>
              </a:rPr>
              <a:t> [283] </a:t>
            </a:r>
            <a:r>
              <a:rPr lang="es-ES" sz="1200" b="1" kern="1200" dirty="0">
                <a:solidFill>
                  <a:schemeClr val="tx1"/>
                </a:solidFill>
                <a:effectLst/>
                <a:latin typeface="+mn-lt"/>
                <a:ea typeface="+mn-ea"/>
                <a:cs typeface="+mn-cs"/>
              </a:rPr>
              <a:t>feroz </a:t>
            </a:r>
            <a:r>
              <a:rPr lang="es-ES" sz="1200" kern="1200" dirty="0">
                <a:solidFill>
                  <a:schemeClr val="tx1"/>
                </a:solidFill>
                <a:effectLst/>
                <a:latin typeface="+mn-lt"/>
                <a:ea typeface="+mn-ea"/>
                <a:cs typeface="+mn-cs"/>
              </a:rPr>
              <a:t>[4988] </a:t>
            </a:r>
            <a:r>
              <a:rPr lang="es-ES" sz="1200" b="1" kern="1200" dirty="0">
                <a:solidFill>
                  <a:schemeClr val="tx1"/>
                </a:solidFill>
                <a:effectLst/>
                <a:latin typeface="+mn-lt"/>
                <a:ea typeface="+mn-ea"/>
                <a:cs typeface="+mn-cs"/>
              </a:rPr>
              <a:t>profesional </a:t>
            </a:r>
            <a:r>
              <a:rPr lang="es-ES" sz="1200" kern="1200" dirty="0">
                <a:solidFill>
                  <a:schemeClr val="tx1"/>
                </a:solidFill>
                <a:effectLst/>
                <a:latin typeface="+mn-lt"/>
                <a:ea typeface="+mn-ea"/>
                <a:cs typeface="+mn-cs"/>
              </a:rPr>
              <a:t>[682]</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ayudar</a:t>
            </a:r>
            <a:r>
              <a:rPr lang="es-ES" sz="1200" kern="1200" dirty="0">
                <a:solidFill>
                  <a:schemeClr val="tx1"/>
                </a:solidFill>
                <a:effectLst/>
                <a:latin typeface="+mn-lt"/>
                <a:ea typeface="+mn-ea"/>
                <a:cs typeface="+mn-cs"/>
              </a:rPr>
              <a:t> [328]  </a:t>
            </a:r>
            <a:r>
              <a:rPr lang="es-ES" sz="1200" b="1" kern="1200" dirty="0">
                <a:solidFill>
                  <a:schemeClr val="tx1"/>
                </a:solidFill>
                <a:effectLst/>
                <a:latin typeface="+mn-lt"/>
                <a:ea typeface="+mn-ea"/>
                <a:cs typeface="+mn-cs"/>
              </a:rPr>
              <a:t>limpiar</a:t>
            </a:r>
            <a:r>
              <a:rPr lang="es-ES" sz="1200" kern="1200" dirty="0">
                <a:solidFill>
                  <a:schemeClr val="tx1"/>
                </a:solidFill>
                <a:effectLst/>
                <a:latin typeface="+mn-lt"/>
                <a:ea typeface="+mn-ea"/>
                <a:cs typeface="+mn-cs"/>
              </a:rPr>
              <a:t> [1713] </a:t>
            </a:r>
            <a:r>
              <a:rPr lang="es-ES" sz="1200" b="1" kern="1200" dirty="0">
                <a:solidFill>
                  <a:schemeClr val="tx1"/>
                </a:solidFill>
                <a:effectLst/>
                <a:latin typeface="+mn-lt"/>
                <a:ea typeface="+mn-ea"/>
                <a:cs typeface="+mn-cs"/>
              </a:rPr>
              <a:t>tocar</a:t>
            </a:r>
            <a:r>
              <a:rPr lang="es-ES" sz="1200" kern="1200" dirty="0">
                <a:solidFill>
                  <a:schemeClr val="tx1"/>
                </a:solidFill>
                <a:effectLst/>
                <a:latin typeface="+mn-lt"/>
                <a:ea typeface="+mn-ea"/>
                <a:cs typeface="+mn-cs"/>
              </a:rPr>
              <a:t> [327] trabajar [174] </a:t>
            </a:r>
            <a:r>
              <a:rPr lang="es-ES" sz="1200" b="0" kern="1200" dirty="0">
                <a:solidFill>
                  <a:schemeClr val="tx1"/>
                </a:solidFill>
                <a:effectLst/>
                <a:latin typeface="+mn-lt"/>
                <a:ea typeface="+mn-ea"/>
                <a:cs typeface="+mn-cs"/>
              </a:rPr>
              <a:t>cocina</a:t>
            </a:r>
            <a:r>
              <a:rPr lang="es-ES" sz="1200" kern="1200" dirty="0">
                <a:solidFill>
                  <a:schemeClr val="tx1"/>
                </a:solidFill>
                <a:effectLst/>
                <a:latin typeface="+mn-lt"/>
                <a:ea typeface="+mn-ea"/>
                <a:cs typeface="+mn-cs"/>
              </a:rPr>
              <a:t> [1214] </a:t>
            </a:r>
            <a:r>
              <a:rPr lang="es-ES" sz="1200" b="0" kern="1200" dirty="0">
                <a:solidFill>
                  <a:schemeClr val="tx1"/>
                </a:solidFill>
                <a:effectLst/>
                <a:latin typeface="+mn-lt"/>
                <a:ea typeface="+mn-ea"/>
                <a:cs typeface="+mn-cs"/>
              </a:rPr>
              <a:t>guitarra</a:t>
            </a:r>
            <a:r>
              <a:rPr lang="es-ES" sz="1200" kern="1200" dirty="0">
                <a:solidFill>
                  <a:schemeClr val="tx1"/>
                </a:solidFill>
                <a:effectLst/>
                <a:latin typeface="+mn-lt"/>
                <a:ea typeface="+mn-ea"/>
                <a:cs typeface="+mn-cs"/>
              </a:rPr>
              <a:t> [2705] </a:t>
            </a:r>
            <a:r>
              <a:rPr lang="es-ES" sz="1200" b="1" kern="1200" dirty="0">
                <a:solidFill>
                  <a:schemeClr val="tx1"/>
                </a:solidFill>
                <a:effectLst/>
                <a:latin typeface="+mn-lt"/>
                <a:ea typeface="+mn-ea"/>
                <a:cs typeface="+mn-cs"/>
              </a:rPr>
              <a:t>vaca</a:t>
            </a:r>
            <a:r>
              <a:rPr lang="es-ES" sz="1200" kern="1200" dirty="0">
                <a:solidFill>
                  <a:schemeClr val="tx1"/>
                </a:solidFill>
                <a:effectLst/>
                <a:latin typeface="+mn-lt"/>
                <a:ea typeface="+mn-ea"/>
                <a:cs typeface="+mn-cs"/>
              </a:rPr>
              <a:t> [2775] de [2] </a:t>
            </a:r>
            <a:r>
              <a:rPr lang="es-ES" sz="1200" b="1" kern="1200" dirty="0">
                <a:solidFill>
                  <a:schemeClr val="tx1"/>
                </a:solidFill>
                <a:effectLst/>
                <a:latin typeface="+mn-lt"/>
                <a:ea typeface="+mn-ea"/>
                <a:cs typeface="+mn-cs"/>
              </a:rPr>
              <a:t>dentro </a:t>
            </a:r>
            <a:r>
              <a:rPr lang="es-ES" sz="1200" b="0" kern="1200" dirty="0">
                <a:solidFill>
                  <a:schemeClr val="tx1"/>
                </a:solidFill>
                <a:effectLst/>
                <a:latin typeface="+mn-lt"/>
                <a:ea typeface="+mn-ea"/>
                <a:cs typeface="+mn-cs"/>
              </a:rPr>
              <a:t>[548]</a:t>
            </a:r>
            <a:r>
              <a:rPr lang="es-ES" sz="1200" b="1" kern="1200" dirty="0">
                <a:solidFill>
                  <a:schemeClr val="tx1"/>
                </a:solidFill>
                <a:effectLst/>
                <a:latin typeface="+mn-lt"/>
                <a:ea typeface="+mn-ea"/>
                <a:cs typeface="+mn-cs"/>
              </a:rPr>
              <a:t> fuera </a:t>
            </a:r>
            <a:r>
              <a:rPr lang="es-ES" sz="1200" b="0" kern="1200" dirty="0">
                <a:solidFill>
                  <a:schemeClr val="tx1"/>
                </a:solidFill>
                <a:effectLst/>
                <a:latin typeface="+mn-lt"/>
                <a:ea typeface="+mn-ea"/>
                <a:cs typeface="+mn-cs"/>
              </a:rPr>
              <a:t>[299] </a:t>
            </a:r>
            <a:endParaRPr lang="es-ES_tradnl" sz="1200" b="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comprender [434] hacer [26] leer [209]  </a:t>
            </a:r>
            <a:r>
              <a:rPr lang="es-ES" sz="1200" b="1" kern="1200" dirty="0">
                <a:solidFill>
                  <a:schemeClr val="tx1"/>
                </a:solidFill>
                <a:effectLst/>
                <a:latin typeface="+mn-lt"/>
                <a:ea typeface="+mn-ea"/>
                <a:cs typeface="+mn-cs"/>
              </a:rPr>
              <a:t>poner</a:t>
            </a:r>
            <a:r>
              <a:rPr lang="es-ES" sz="1200" kern="1200" dirty="0">
                <a:solidFill>
                  <a:schemeClr val="tx1"/>
                </a:solidFill>
                <a:effectLst/>
                <a:latin typeface="+mn-lt"/>
                <a:ea typeface="+mn-ea"/>
                <a:cs typeface="+mn-cs"/>
              </a:rPr>
              <a:t> [91] responder [464]  </a:t>
            </a:r>
            <a:r>
              <a:rPr lang="es-ES" sz="1200" b="1" kern="1200" dirty="0">
                <a:solidFill>
                  <a:schemeClr val="tx1"/>
                </a:solidFill>
                <a:effectLst/>
                <a:latin typeface="+mn-lt"/>
                <a:ea typeface="+mn-ea"/>
                <a:cs typeface="+mn-cs"/>
              </a:rPr>
              <a:t>vencer </a:t>
            </a:r>
            <a:r>
              <a:rPr lang="es-ES" sz="1200" kern="1200" dirty="0">
                <a:solidFill>
                  <a:schemeClr val="tx1"/>
                </a:solidFill>
                <a:effectLst/>
                <a:latin typeface="+mn-lt"/>
                <a:ea typeface="+mn-ea"/>
                <a:cs typeface="+mn-cs"/>
              </a:rPr>
              <a:t>[1426] actividad [344] </a:t>
            </a:r>
            <a:r>
              <a:rPr lang="es-ES" sz="1200" b="1" kern="1200" dirty="0">
                <a:solidFill>
                  <a:schemeClr val="tx1"/>
                </a:solidFill>
                <a:effectLst/>
                <a:latin typeface="+mn-lt"/>
                <a:ea typeface="+mn-ea"/>
                <a:cs typeface="+mn-cs"/>
              </a:rPr>
              <a:t>cultura</a:t>
            </a:r>
            <a:r>
              <a:rPr lang="es-ES" sz="1200" kern="1200" dirty="0">
                <a:solidFill>
                  <a:schemeClr val="tx1"/>
                </a:solidFill>
                <a:effectLst/>
                <a:latin typeface="+mn-lt"/>
                <a:ea typeface="+mn-ea"/>
                <a:cs typeface="+mn-cs"/>
              </a:rPr>
              <a:t> [469] juego [409]  </a:t>
            </a:r>
            <a:r>
              <a:rPr lang="es-ES" sz="1200" b="1" kern="1200" dirty="0">
                <a:solidFill>
                  <a:schemeClr val="tx1"/>
                </a:solidFill>
                <a:effectLst/>
                <a:latin typeface="+mn-lt"/>
                <a:ea typeface="+mn-ea"/>
                <a:cs typeface="+mn-cs"/>
              </a:rPr>
              <a:t>miedo </a:t>
            </a:r>
            <a:r>
              <a:rPr lang="es-ES" sz="1200" kern="1200" dirty="0">
                <a:solidFill>
                  <a:schemeClr val="tx1"/>
                </a:solidFill>
                <a:effectLst/>
                <a:latin typeface="+mn-lt"/>
                <a:ea typeface="+mn-ea"/>
                <a:cs typeface="+mn-cs"/>
              </a:rPr>
              <a:t>[491] país [109] pregunta [507] </a:t>
            </a:r>
            <a:r>
              <a:rPr lang="es-ES" sz="1200" b="1" kern="1200" dirty="0">
                <a:solidFill>
                  <a:schemeClr val="tx1"/>
                </a:solidFill>
                <a:effectLst/>
                <a:latin typeface="+mn-lt"/>
                <a:ea typeface="+mn-ea"/>
                <a:cs typeface="+mn-cs"/>
              </a:rPr>
              <a:t>prueba </a:t>
            </a:r>
            <a:r>
              <a:rPr lang="es-ES" sz="1200" kern="1200" dirty="0">
                <a:solidFill>
                  <a:schemeClr val="tx1"/>
                </a:solidFill>
                <a:effectLst/>
                <a:latin typeface="+mn-lt"/>
                <a:ea typeface="+mn-ea"/>
                <a:cs typeface="+mn-cs"/>
              </a:rPr>
              <a:t>[651] revista [920] texto [753] vocabulario [&gt;5000] con [14] </a:t>
            </a:r>
            <a:r>
              <a:rPr lang="es-ES" sz="1200" b="1" kern="1200" dirty="0">
                <a:solidFill>
                  <a:schemeClr val="tx1"/>
                </a:solidFill>
                <a:effectLst/>
                <a:latin typeface="+mn-lt"/>
                <a:ea typeface="+mn-ea"/>
                <a:cs typeface="+mn-cs"/>
              </a:rPr>
              <a:t>sobre </a:t>
            </a:r>
            <a:r>
              <a:rPr lang="es-ES" sz="1200" kern="1200" dirty="0">
                <a:solidFill>
                  <a:schemeClr val="tx1"/>
                </a:solidFill>
                <a:effectLst/>
                <a:latin typeface="+mn-lt"/>
                <a:ea typeface="+mn-ea"/>
                <a:cs typeface="+mn-cs"/>
              </a:rPr>
              <a:t>[62]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tiene [tener 19] tienes [tener 19] </a:t>
            </a:r>
            <a:r>
              <a:rPr lang="es-ES" sz="1200" b="1" kern="1200" dirty="0">
                <a:solidFill>
                  <a:schemeClr val="tx1"/>
                </a:solidFill>
                <a:effectLst/>
                <a:latin typeface="+mn-lt"/>
                <a:ea typeface="+mn-ea"/>
                <a:cs typeface="+mn-cs"/>
              </a:rPr>
              <a:t>bocadillo</a:t>
            </a:r>
            <a:r>
              <a:rPr lang="es-ES" sz="1200" kern="1200" dirty="0">
                <a:solidFill>
                  <a:schemeClr val="tx1"/>
                </a:solidFill>
                <a:effectLst/>
                <a:latin typeface="+mn-lt"/>
                <a:ea typeface="+mn-ea"/>
                <a:cs typeface="+mn-cs"/>
              </a:rPr>
              <a:t> [&gt;5000] botella [1878] casa [106] cuaderno [3301] gato [1728] libro [230] </a:t>
            </a:r>
            <a:r>
              <a:rPr lang="es-ES" sz="1200" b="1" kern="1200" dirty="0">
                <a:solidFill>
                  <a:schemeClr val="tx1"/>
                </a:solidFill>
                <a:effectLst/>
                <a:latin typeface="+mn-lt"/>
                <a:ea typeface="+mn-ea"/>
                <a:cs typeface="+mn-cs"/>
              </a:rPr>
              <a:t>mentira </a:t>
            </a:r>
            <a:r>
              <a:rPr lang="es-ES" sz="1200" kern="1200" dirty="0">
                <a:solidFill>
                  <a:schemeClr val="tx1"/>
                </a:solidFill>
                <a:effectLst/>
                <a:latin typeface="+mn-lt"/>
                <a:ea typeface="+mn-ea"/>
                <a:cs typeface="+mn-cs"/>
              </a:rPr>
              <a:t>[1673] mochila [&gt;5000] </a:t>
            </a:r>
            <a:r>
              <a:rPr lang="es-ES" sz="1200" b="1" kern="1200" dirty="0">
                <a:solidFill>
                  <a:schemeClr val="tx1"/>
                </a:solidFill>
                <a:effectLst/>
                <a:latin typeface="+mn-lt"/>
                <a:ea typeface="+mn-ea"/>
                <a:cs typeface="+mn-cs"/>
              </a:rPr>
              <a:t>pegamento</a:t>
            </a:r>
            <a:r>
              <a:rPr lang="es-ES" sz="1200" kern="1200" dirty="0">
                <a:solidFill>
                  <a:schemeClr val="tx1"/>
                </a:solidFill>
                <a:effectLst/>
                <a:latin typeface="+mn-lt"/>
                <a:ea typeface="+mn-ea"/>
                <a:cs typeface="+mn-cs"/>
              </a:rPr>
              <a:t> [&gt;5000] pelota [2270] pregunta [507] </a:t>
            </a:r>
            <a:r>
              <a:rPr lang="es-ES" sz="1200" b="1" kern="1200" dirty="0">
                <a:solidFill>
                  <a:schemeClr val="tx1"/>
                </a:solidFill>
                <a:effectLst/>
                <a:latin typeface="+mn-lt"/>
                <a:ea typeface="+mn-ea"/>
                <a:cs typeface="+mn-cs"/>
              </a:rPr>
              <a:t>verdad </a:t>
            </a:r>
            <a:r>
              <a:rPr lang="es-ES" sz="1200" kern="1200" dirty="0">
                <a:solidFill>
                  <a:schemeClr val="tx1"/>
                </a:solidFill>
                <a:effectLst/>
                <a:latin typeface="+mn-lt"/>
                <a:ea typeface="+mn-ea"/>
                <a:cs typeface="+mn-cs"/>
              </a:rPr>
              <a:t>[176]  </a:t>
            </a:r>
            <a:r>
              <a:rPr lang="es-ES" sz="1200" b="1" kern="1200" dirty="0">
                <a:solidFill>
                  <a:schemeClr val="tx1"/>
                </a:solidFill>
                <a:effectLst/>
                <a:latin typeface="+mn-lt"/>
                <a:ea typeface="+mn-ea"/>
                <a:cs typeface="+mn-cs"/>
              </a:rPr>
              <a:t>nuevo</a:t>
            </a:r>
            <a:r>
              <a:rPr lang="es-ES" sz="1200" kern="1200" dirty="0">
                <a:solidFill>
                  <a:schemeClr val="tx1"/>
                </a:solidFill>
                <a:effectLst/>
                <a:latin typeface="+mn-lt"/>
                <a:ea typeface="+mn-ea"/>
                <a:cs typeface="+mn-cs"/>
              </a:rPr>
              <a:t> [94] </a:t>
            </a:r>
            <a:r>
              <a:rPr lang="es-ES" sz="1200" b="1" kern="1200" dirty="0">
                <a:solidFill>
                  <a:schemeClr val="tx1"/>
                </a:solidFill>
                <a:effectLst/>
                <a:latin typeface="+mn-lt"/>
                <a:ea typeface="+mn-ea"/>
                <a:cs typeface="+mn-cs"/>
              </a:rPr>
              <a:t>viejo </a:t>
            </a:r>
            <a:r>
              <a:rPr lang="es-ES" sz="1200" kern="1200" dirty="0">
                <a:solidFill>
                  <a:schemeClr val="tx1"/>
                </a:solidFill>
                <a:effectLst/>
                <a:latin typeface="+mn-lt"/>
                <a:ea typeface="+mn-ea"/>
                <a:cs typeface="+mn-cs"/>
              </a:rPr>
              <a:t>[225] pero [30]  también [49] y [4] </a:t>
            </a:r>
            <a:r>
              <a:rPr lang="es-ES" sz="1200" b="1" kern="1200" dirty="0">
                <a:solidFill>
                  <a:schemeClr val="tx1"/>
                </a:solidFill>
                <a:effectLst/>
                <a:latin typeface="+mn-lt"/>
                <a:ea typeface="+mn-ea"/>
                <a:cs typeface="+mn-cs"/>
              </a:rPr>
              <a:t>unos, unas </a:t>
            </a:r>
            <a:r>
              <a:rPr lang="es-ES" sz="1200" kern="1200" dirty="0">
                <a:solidFill>
                  <a:schemeClr val="tx1"/>
                </a:solidFill>
                <a:effectLst/>
                <a:latin typeface="+mn-lt"/>
                <a:ea typeface="+mn-ea"/>
                <a:cs typeface="+mn-cs"/>
              </a:rPr>
              <a:t>[6] </a:t>
            </a:r>
            <a:endParaRPr lang="es-ES_tradn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[4/6]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6215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[5/6]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845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[6/6]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378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words &amp; write ? Or . According to whether it’s a statement or a question NB. Some </a:t>
            </a:r>
            <a:r>
              <a:rPr lang="en-GB" dirty="0" err="1"/>
              <a:t>puplis</a:t>
            </a:r>
            <a:r>
              <a:rPr lang="en-GB" dirty="0"/>
              <a:t>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for parts A and B:</a:t>
            </a:r>
            <a:endParaRPr lang="en-GB" sz="1200" b="0" dirty="0">
              <a:solidFill>
                <a:srgbClr val="002060"/>
              </a:solidFill>
              <a:latin typeface="Century Gothic"/>
              <a:ea typeface="Century Gothic"/>
              <a:cs typeface="Century Gothic"/>
              <a:sym typeface="Century Gothic"/>
            </a:endParaRPr>
          </a:p>
          <a:p>
            <a:r>
              <a:rPr lang="es-ES_tradnl" sz="1200" b="0" kern="1200" dirty="0">
                <a:solidFill>
                  <a:schemeClr val="tx1"/>
                </a:solidFill>
                <a:effectLst/>
                <a:latin typeface="+mn-lt"/>
                <a:ea typeface="+mn-ea"/>
                <a:cs typeface="+mn-cs"/>
              </a:rPr>
              <a:t>[E] No toco la guitarra en casa.</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[1] Limpian la casa los domingos.</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[2] También ayudan en la cocina.</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No aprende sobre la cultura de Ecuador.</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Leo un texto en español.</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[5] No bailan fuera en el jardín.</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production of key verbs and vocabulary from this and previous weeks.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the Spanish for each English word and prepare to volunteer answers, orally.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next slide.  Teacher elicits answers chorally, and clicks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 and cognates:</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humano</a:t>
            </a:r>
            <a:r>
              <a:rPr lang="en-GB" sz="1200" dirty="0">
                <a:effectLst/>
                <a:latin typeface="Calibri" panose="020F0502020204030204" pitchFamily="34" charset="0"/>
                <a:ea typeface="Calibri" panose="020F0502020204030204" pitchFamily="34" charset="0"/>
              </a:rPr>
              <a:t> [243] </a:t>
            </a:r>
            <a:r>
              <a:rPr lang="en-GB" sz="1200" dirty="0" err="1">
                <a:effectLst/>
                <a:latin typeface="Calibri" panose="020F0502020204030204" pitchFamily="34" charset="0"/>
                <a:ea typeface="Calibri" panose="020F0502020204030204" pitchFamily="34" charset="0"/>
              </a:rPr>
              <a:t>ejemplo</a:t>
            </a:r>
            <a:r>
              <a:rPr lang="en-GB" sz="1200" dirty="0">
                <a:effectLst/>
                <a:latin typeface="Calibri" panose="020F0502020204030204" pitchFamily="34" charset="0"/>
                <a:ea typeface="Calibri" panose="020F0502020204030204" pitchFamily="34" charset="0"/>
              </a:rPr>
              <a:t> [187] </a:t>
            </a:r>
            <a:r>
              <a:rPr lang="en-GB" sz="1200" dirty="0" err="1">
                <a:effectLst/>
                <a:latin typeface="Calibri" panose="020F0502020204030204" pitchFamily="34" charset="0"/>
                <a:ea typeface="Calibri" panose="020F0502020204030204" pitchFamily="34" charset="0"/>
              </a:rPr>
              <a:t>porque</a:t>
            </a:r>
            <a:r>
              <a:rPr lang="en-GB" sz="1200" dirty="0">
                <a:effectLst/>
                <a:latin typeface="Calibri" panose="020F0502020204030204" pitchFamily="34" charset="0"/>
                <a:ea typeface="Calibri" panose="020F0502020204030204" pitchFamily="34" charset="0"/>
              </a:rPr>
              <a:t> [40]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1041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Teacher elicits answers chorally, and clicks to reveal the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 and cognates:</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humano</a:t>
            </a:r>
            <a:r>
              <a:rPr lang="en-GB" sz="1200" dirty="0">
                <a:effectLst/>
                <a:latin typeface="Calibri" panose="020F0502020204030204" pitchFamily="34" charset="0"/>
                <a:ea typeface="Calibri" panose="020F0502020204030204" pitchFamily="34" charset="0"/>
              </a:rPr>
              <a:t> [243] </a:t>
            </a:r>
            <a:r>
              <a:rPr lang="en-GB" sz="1200" dirty="0" err="1">
                <a:effectLst/>
                <a:latin typeface="Calibri" panose="020F0502020204030204" pitchFamily="34" charset="0"/>
                <a:ea typeface="Calibri" panose="020F0502020204030204" pitchFamily="34" charset="0"/>
              </a:rPr>
              <a:t>ejemplo</a:t>
            </a:r>
            <a:r>
              <a:rPr lang="en-GB" sz="1200" dirty="0">
                <a:effectLst/>
                <a:latin typeface="Calibri" panose="020F0502020204030204" pitchFamily="34" charset="0"/>
                <a:ea typeface="Calibri" panose="020F0502020204030204" pitchFamily="34" charset="0"/>
              </a:rPr>
              <a:t> [187] </a:t>
            </a:r>
            <a:r>
              <a:rPr lang="en-GB" sz="1200" dirty="0" err="1">
                <a:effectLst/>
                <a:latin typeface="Calibri" panose="020F0502020204030204" pitchFamily="34" charset="0"/>
                <a:ea typeface="Calibri" panose="020F0502020204030204" pitchFamily="34" charset="0"/>
              </a:rPr>
              <a:t>porque</a:t>
            </a:r>
            <a:r>
              <a:rPr lang="en-GB" sz="1200" dirty="0">
                <a:effectLst/>
                <a:latin typeface="Calibri" panose="020F0502020204030204" pitchFamily="34" charset="0"/>
                <a:ea typeface="Calibri" panose="020F0502020204030204" pitchFamily="34" charset="0"/>
              </a:rPr>
              <a:t> [40]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051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Follow up 2 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1544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Follow up 5 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6 minutes (2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stress patterns 2 and 3 in the context of Spanish speaking countries.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0" dirty="0"/>
              <a:t>Clarify the task, pupils number 1-8 in their books.</a:t>
            </a:r>
          </a:p>
          <a:p>
            <a:pPr marL="228600" indent="-228600">
              <a:buAutoNum type="arabicPeriod"/>
            </a:pPr>
            <a:r>
              <a:rPr lang="en-GB" b="0" dirty="0"/>
              <a:t>Click to play the first sentence to do number 1 as an example.</a:t>
            </a:r>
          </a:p>
          <a:p>
            <a:pPr marL="228600" indent="-228600">
              <a:buAutoNum type="arabicPeriod"/>
            </a:pPr>
            <a:r>
              <a:rPr lang="en-GB" b="0" dirty="0"/>
              <a:t>Click to provide the answer (the individual words appear with audio).</a:t>
            </a:r>
          </a:p>
          <a:p>
            <a:pPr marL="228600" indent="-228600">
              <a:buAutoNum type="arabicPeriod"/>
            </a:pPr>
            <a:r>
              <a:rPr lang="en-GB" b="0" dirty="0"/>
              <a:t>Click to bring up the callout about capitalisation.</a:t>
            </a:r>
          </a:p>
          <a:p>
            <a:pPr marL="228600" indent="-228600">
              <a:buAutoNum type="arabicPeriod"/>
            </a:pPr>
            <a:r>
              <a:rPr lang="en-GB" b="0" dirty="0"/>
              <a:t>Click to play sentences 2,3,4 and pupils write their answers.</a:t>
            </a:r>
          </a:p>
          <a:p>
            <a:pPr marL="228600" indent="-228600">
              <a:buAutoNum type="arabicPeriod"/>
            </a:pPr>
            <a:r>
              <a:rPr lang="en-GB" b="0" dirty="0"/>
              <a:t>Teachers can elicit the answers orally from pupils chorally by number, to check their correct production of the stress pattern. Click to bring up the answer after each pupil elicitation.</a:t>
            </a:r>
          </a:p>
          <a:p>
            <a:pPr marL="228600" indent="-228600">
              <a:buAutoNum type="arabicPeriod"/>
            </a:pPr>
            <a:r>
              <a:rPr lang="en-GB" b="0" dirty="0"/>
              <a:t>Elicit an oral translation of the text to ensure understanding of the text information.</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Note</a:t>
            </a:r>
            <a:r>
              <a:rPr lang="en-GB" dirty="0"/>
              <a:t>:  for greater stretch and challenge, ask pupils to decide where the stress falls by applying rules 2 and 3 first, and then use the audio as a listen and check activity.</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oral production of and distinction between stress patterns 2 and 3, in the context of Latin American countries.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0" dirty="0"/>
              <a:t>Click to highlight the syllabification of each country and elicit the pronunciation from pupils, chorally.</a:t>
            </a:r>
          </a:p>
          <a:p>
            <a:pPr marL="228600" indent="-228600">
              <a:buAutoNum type="arabicPeriod"/>
            </a:pPr>
            <a:r>
              <a:rPr lang="en-GB" b="0" dirty="0"/>
              <a:t>Bring up the instruction to work in pairs and click the timer.</a:t>
            </a:r>
          </a:p>
          <a:p>
            <a:pPr marL="228600" indent="-228600">
              <a:buAutoNum type="arabicPeriod"/>
            </a:pPr>
            <a:r>
              <a:rPr lang="en-GB" b="0" dirty="0"/>
              <a:t>Pupils should work together to try to pronounce each country accurately, paying attention to the two different stress patterns.</a:t>
            </a:r>
          </a:p>
          <a:p>
            <a:pPr marL="228600" indent="-228600">
              <a:buAutoNum type="arabicPeriod"/>
            </a:pPr>
            <a:r>
              <a:rPr lang="en-GB" b="0" dirty="0"/>
              <a:t>Click again to remove all the visual syllabification support and repeat the task.</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7491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77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(2 slides) - grammar info (3 minutes) + reading task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 (6 slides) 1 intro and 6 reading items.</a:t>
            </a:r>
            <a:br>
              <a:rPr lang="en-US" b="0" dirty="0"/>
            </a:br>
            <a:br>
              <a:rPr lang="en-US" b="0" dirty="0"/>
            </a:br>
            <a:r>
              <a:rPr lang="en-US" b="1" dirty="0"/>
              <a:t>Aim: </a:t>
            </a:r>
            <a:r>
              <a:rPr lang="en-US" b="0" dirty="0"/>
              <a:t>to set the scene for the activity; Sofía is dreaming again, but who is doing each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b="0" dirty="0"/>
              <a:t>:</a:t>
            </a:r>
            <a:br>
              <a:rPr lang="en-US" b="0" dirty="0"/>
            </a:br>
            <a:r>
              <a:rPr lang="en-US" b="0" dirty="0"/>
              <a:t>1. Read the title and ensure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dirty="0"/>
              <a:t>Move to the next slide for the reading and speaking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granja</a:t>
            </a:r>
            <a:r>
              <a:rPr lang="en-GB" sz="1200" b="0" dirty="0">
                <a:solidFill>
                  <a:srgbClr val="002060"/>
                </a:solidFill>
                <a:latin typeface="Century Gothic" panose="020B0502020202020204" pitchFamily="34" charset="0"/>
              </a:rPr>
              <a:t> [&gt;5000] </a:t>
            </a:r>
            <a:r>
              <a:rPr lang="en-GB" sz="1200" b="0" dirty="0" err="1">
                <a:solidFill>
                  <a:srgbClr val="002060"/>
                </a:solidFill>
                <a:latin typeface="Century Gothic" panose="020B0502020202020204" pitchFamily="34" charset="0"/>
              </a:rPr>
              <a:t>sueño</a:t>
            </a:r>
            <a:r>
              <a:rPr lang="en-GB" sz="1200" b="0" dirty="0">
                <a:solidFill>
                  <a:srgbClr val="002060"/>
                </a:solidFill>
                <a:latin typeface="Century Gothic" panose="020B0502020202020204" pitchFamily="34" charset="0"/>
              </a:rPr>
              <a:t> [460]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[1/6]</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Aim: </a:t>
            </a:r>
            <a:r>
              <a:rPr lang="en-GB" sz="1200" b="0" i="0" u="none" strike="noStrike" dirty="0">
                <a:solidFill>
                  <a:schemeClr val="dk1"/>
                </a:solidFill>
                <a:latin typeface="Calibri"/>
                <a:ea typeface="Calibri"/>
                <a:cs typeface="Calibri"/>
                <a:sym typeface="Calibri"/>
              </a:rPr>
              <a:t>to practise written recognition of different persons of present tense –AR verbs; to consider sentence meaning and react orally.</a:t>
            </a:r>
            <a:br>
              <a:rPr lang="en-GB" sz="1200" b="0" i="0" u="none" strike="noStrike" dirty="0">
                <a:solidFill>
                  <a:schemeClr val="dk1"/>
                </a:solidFill>
                <a:latin typeface="Calibri"/>
                <a:ea typeface="Calibri"/>
                <a:cs typeface="Calibri"/>
                <a:sym typeface="Calibri"/>
              </a:rPr>
            </a:br>
            <a:br>
              <a:rPr lang="en-GB" sz="1200" b="0"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Procedure:</a:t>
            </a:r>
            <a:br>
              <a:rPr lang="en-GB" sz="1200" b="1" i="0" u="none" strike="noStrike" dirty="0">
                <a:solidFill>
                  <a:schemeClr val="dk1"/>
                </a:solidFill>
                <a:latin typeface="Calibri"/>
                <a:ea typeface="Calibri"/>
                <a:cs typeface="Calibri"/>
                <a:sym typeface="Calibri"/>
              </a:rPr>
            </a:br>
            <a:r>
              <a:rPr lang="en-GB" sz="1200" b="0" i="0" u="none" strike="noStrike" dirty="0">
                <a:solidFill>
                  <a:schemeClr val="dk1"/>
                </a:solidFill>
                <a:latin typeface="Calibri"/>
                <a:ea typeface="Calibri"/>
                <a:cs typeface="Calibri"/>
                <a:sym typeface="Calibri"/>
              </a:rPr>
              <a:t>1. Pupils read the three phrases.</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2. They decide which one describes the picture.  It’s important that they know that this is Sofía’s dream so any activities that feature Sofía will be in the 1</a:t>
            </a:r>
            <a:r>
              <a:rPr lang="en-GB" sz="1200" b="0" i="0" u="none" strike="noStrike" baseline="30000" dirty="0">
                <a:solidFill>
                  <a:schemeClr val="dk1"/>
                </a:solidFill>
                <a:latin typeface="Calibri"/>
                <a:ea typeface="Calibri"/>
                <a:cs typeface="Calibri"/>
                <a:sym typeface="Calibri"/>
              </a:rPr>
              <a:t>st</a:t>
            </a:r>
            <a:r>
              <a:rPr lang="en-GB" sz="1200" b="0" i="0" u="none" strike="noStrike" dirty="0">
                <a:solidFill>
                  <a:schemeClr val="dk1"/>
                </a:solidFill>
                <a:latin typeface="Calibri"/>
                <a:ea typeface="Calibri"/>
                <a:cs typeface="Calibri"/>
                <a:sym typeface="Calibri"/>
              </a:rPr>
              <a:t> person (I) form.</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3. Teacher elicits the correct sentence, orally.</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4. Click to reveal the answer.</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5. Pupils turn to a partner to react to the ‘logicality’ of the sentence.</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6. Teacher elicits the reaction chorally.</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7. Repeat steps 1-6 with the following four slides.</a:t>
            </a:r>
            <a:br>
              <a:rPr lang="en-GB" sz="1200" b="1" i="0" u="none" strike="noStrike" dirty="0">
                <a:solidFill>
                  <a:schemeClr val="dk1"/>
                </a:solidFill>
                <a:latin typeface="Calibri"/>
                <a:ea typeface="Calibri"/>
                <a:cs typeface="Calibri"/>
                <a:sym typeface="Calibri"/>
              </a:rPr>
            </a:b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[2/5]</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083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[3/6]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617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image" Target="../media/image44.gif"/><Relationship Id="rId4" Type="http://schemas.openxmlformats.org/officeDocument/2006/relationships/image" Target="../media/image42.png"/><Relationship Id="rId9" Type="http://schemas.openxmlformats.org/officeDocument/2006/relationships/image" Target="../media/image43.gif"/></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39.gif"/><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8.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9.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gif"/></Relationships>
</file>

<file path=ppt/slides/_rels/slide1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4.wav"/><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5.png"/><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6.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5.png"/><Relationship Id="rId2" Type="http://schemas.openxmlformats.org/officeDocument/2006/relationships/notesSlide" Target="../notesSlides/notesSlide2.xml"/><Relationship Id="rId16" Type="http://schemas.openxmlformats.org/officeDocument/2006/relationships/image" Target="../media/image4.png"/><Relationship Id="rId20"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15.wav"/><Relationship Id="rId5" Type="http://schemas.openxmlformats.org/officeDocument/2006/relationships/audio" Target="../media/audio3.wav"/><Relationship Id="rId15" Type="http://schemas.openxmlformats.org/officeDocument/2006/relationships/image" Target="../media/image3.png"/><Relationship Id="rId23" Type="http://schemas.openxmlformats.org/officeDocument/2006/relationships/audio" Target="../media/audio14.wav"/><Relationship Id="rId10" Type="http://schemas.openxmlformats.org/officeDocument/2006/relationships/audio" Target="../media/audio8.wav"/><Relationship Id="rId19"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jpg"/><Relationship Id="rId22" Type="http://schemas.openxmlformats.org/officeDocument/2006/relationships/audio" Target="../media/audio13.wav"/></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6.png"/><Relationship Id="rId10"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33.png"/><Relationship Id="rId10" Type="http://schemas.openxmlformats.org/officeDocument/2006/relationships/image" Target="../media/image39.gif"/><Relationship Id="rId4" Type="http://schemas.openxmlformats.org/officeDocument/2006/relationships/image" Target="../media/image38.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1.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TextBox 50">
            <a:extLst>
              <a:ext uri="{FF2B5EF4-FFF2-40B4-BE49-F238E27FC236}">
                <a16:creationId xmlns:a16="http://schemas.microsoft.com/office/drawing/2014/main" id="{8898FA21-5563-458A-A8C7-17CA146C824D}"/>
              </a:ext>
            </a:extLst>
          </p:cNvPr>
          <p:cNvSpPr txBox="1"/>
          <p:nvPr/>
        </p:nvSpPr>
        <p:spPr>
          <a:xfrm>
            <a:off x="481245" y="1391825"/>
            <a:ext cx="4478121" cy="1815882"/>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buFont typeface="Wingdings" panose="05000000000000000000" pitchFamily="2" charset="2"/>
              <a:buChar char="q"/>
            </a:pPr>
            <a:r>
              <a:rPr lang="en-GB" sz="2800" b="1" dirty="0" err="1">
                <a:solidFill>
                  <a:srgbClr val="002060"/>
                </a:solidFill>
                <a:latin typeface="Century Gothic" panose="020B0502020202020204" pitchFamily="34" charset="0"/>
              </a:rPr>
              <a:t>Limpian</a:t>
            </a:r>
            <a:r>
              <a:rPr lang="en-GB" sz="2800" dirty="0">
                <a:solidFill>
                  <a:srgbClr val="002060"/>
                </a:solidFill>
                <a:latin typeface="Century Gothic" panose="020B0502020202020204" pitchFamily="34" charset="0"/>
              </a:rPr>
              <a:t> la casa.</a:t>
            </a: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046E1D81-3521-4CA3-BB2D-6BEDAAFA1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81" y="2024889"/>
            <a:ext cx="527764" cy="549754"/>
          </a:xfrm>
          <a:prstGeom prst="rect">
            <a:avLst/>
          </a:prstGeom>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pic>
        <p:nvPicPr>
          <p:cNvPr id="34" name="Picture 4" descr="Casa, Pared, Mesa, Habitación, Silla">
            <a:extLst>
              <a:ext uri="{FF2B5EF4-FFF2-40B4-BE49-F238E27FC236}">
                <a16:creationId xmlns:a16="http://schemas.microsoft.com/office/drawing/2014/main" id="{C6492A87-D428-4D3C-9D4B-9F0F18B5D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52" y="3586171"/>
            <a:ext cx="6477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7" name="Google Shape;282;p13" descr="Reading, Book, Symbol, Icon, Reader, Man">
            <a:extLst>
              <a:ext uri="{FF2B5EF4-FFF2-40B4-BE49-F238E27FC236}">
                <a16:creationId xmlns:a16="http://schemas.microsoft.com/office/drawing/2014/main" id="{46C7406D-0F5B-4AB6-A238-FB2048050908}"/>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8" name="Title 1">
            <a:extLst>
              <a:ext uri="{FF2B5EF4-FFF2-40B4-BE49-F238E27FC236}">
                <a16:creationId xmlns:a16="http://schemas.microsoft.com/office/drawing/2014/main" id="{263D0A0B-17D2-46C3-9DDD-03156005FE4D}"/>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9" name="TextBox 38">
            <a:extLst>
              <a:ext uri="{FF2B5EF4-FFF2-40B4-BE49-F238E27FC236}">
                <a16:creationId xmlns:a16="http://schemas.microsoft.com/office/drawing/2014/main" id="{44210A48-0414-4291-B198-14E106947F8F}"/>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6" name="Picture 2" descr="Trabajo En Equipo, Grupo, Equipo, Comunidad">
            <a:extLst>
              <a:ext uri="{FF2B5EF4-FFF2-40B4-BE49-F238E27FC236}">
                <a16:creationId xmlns:a16="http://schemas.microsoft.com/office/drawing/2014/main" id="{38A803C8-84F1-4FA9-8C51-8A0E6F52E2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E703A8D-C161-4801-82D5-4ECB0B470E9A}"/>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[4/6]</a:t>
            </a:r>
          </a:p>
        </p:txBody>
      </p:sp>
      <p:pic>
        <p:nvPicPr>
          <p:cNvPr id="28" name="Picture 27" descr="Map&#10;&#10;Description automatically generated">
            <a:extLst>
              <a:ext uri="{FF2B5EF4-FFF2-40B4-BE49-F238E27FC236}">
                <a16:creationId xmlns:a16="http://schemas.microsoft.com/office/drawing/2014/main" id="{DC228EA5-B8E0-474D-AAD1-6DA9F7CFF8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363" y="4177654"/>
            <a:ext cx="1997844" cy="2750457"/>
          </a:xfrm>
          <a:prstGeom prst="rect">
            <a:avLst/>
          </a:prstGeom>
        </p:spPr>
      </p:pic>
      <p:pic>
        <p:nvPicPr>
          <p:cNvPr id="47" name="Picture 46" descr="A picture containing logo&#10;&#10;Description automatically generated">
            <a:extLst>
              <a:ext uri="{FF2B5EF4-FFF2-40B4-BE49-F238E27FC236}">
                <a16:creationId xmlns:a16="http://schemas.microsoft.com/office/drawing/2014/main" id="{48EF771D-B4B9-47C2-AAB9-5AB22455C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6215" y="3789627"/>
            <a:ext cx="2689762" cy="3176016"/>
          </a:xfrm>
          <a:prstGeom prst="rect">
            <a:avLst/>
          </a:prstGeom>
        </p:spPr>
      </p:pic>
    </p:spTree>
    <p:extLst>
      <p:ext uri="{BB962C8B-B14F-4D97-AF65-F5344CB8AC3E}">
        <p14:creationId xmlns:p14="http://schemas.microsoft.com/office/powerpoint/2010/main" val="17906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sa, Pared, Mesa, Habitación, Silla">
            <a:extLst>
              <a:ext uri="{FF2B5EF4-FFF2-40B4-BE49-F238E27FC236}">
                <a16:creationId xmlns:a16="http://schemas.microsoft.com/office/drawing/2014/main" id="{3C1007DD-F941-4666-AD40-B30D0F8F5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52" y="3586171"/>
            <a:ext cx="6477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9" name="Picture 4" descr="Cocina, Horno, Campana Extractora">
            <a:extLst>
              <a:ext uri="{FF2B5EF4-FFF2-40B4-BE49-F238E27FC236}">
                <a16:creationId xmlns:a16="http://schemas.microsoft.com/office/drawing/2014/main" id="{F06E839F-59A6-4E6B-A356-EA1CBEBCA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073" y="3206339"/>
            <a:ext cx="4203370" cy="4203370"/>
          </a:xfrm>
          <a:prstGeom prst="rect">
            <a:avLst/>
          </a:prstGeom>
          <a:noFill/>
          <a:extLst>
            <a:ext uri="{909E8E84-426E-40DD-AFC4-6F175D3DCCD1}">
              <a14:hiddenFill xmlns:a14="http://schemas.microsoft.com/office/drawing/2010/main">
                <a:solidFill>
                  <a:srgbClr val="FFFFFF"/>
                </a:solidFill>
              </a14:hiddenFill>
            </a:ext>
          </a:extLst>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34" name="TextBox 33">
            <a:extLst>
              <a:ext uri="{FF2B5EF4-FFF2-40B4-BE49-F238E27FC236}">
                <a16:creationId xmlns:a16="http://schemas.microsoft.com/office/drawing/2014/main" id="{59CD1FBC-EB21-4765-94E0-D7B51F8EFD71}"/>
              </a:ext>
            </a:extLst>
          </p:cNvPr>
          <p:cNvSpPr txBox="1"/>
          <p:nvPr/>
        </p:nvSpPr>
        <p:spPr>
          <a:xfrm>
            <a:off x="481245" y="1391825"/>
            <a:ext cx="4478121" cy="1384995"/>
          </a:xfrm>
          <a:prstGeom prst="rect">
            <a:avLst/>
          </a:prstGeom>
          <a:noFill/>
        </p:spPr>
        <p:txBody>
          <a:bodyPr wrap="square">
            <a:spAutoFit/>
          </a:bodyPr>
          <a:lstStyle/>
          <a:p>
            <a:pPr marL="457200" indent="-457200" algn="l">
              <a:buFont typeface="Wingdings" panose="05000000000000000000" pitchFamily="2" charset="2"/>
              <a:buChar char="q"/>
            </a:pPr>
            <a:r>
              <a:rPr lang="en-GB" sz="2800" b="1" dirty="0">
                <a:solidFill>
                  <a:srgbClr val="002060"/>
                </a:solidFill>
                <a:latin typeface="Century Gothic" panose="020B0502020202020204" pitchFamily="34" charset="0"/>
              </a:rPr>
              <a:t>Canto</a:t>
            </a:r>
            <a:r>
              <a:rPr lang="en-GB" sz="2800" dirty="0">
                <a:solidFill>
                  <a:srgbClr val="002060"/>
                </a:solidFill>
                <a:latin typeface="Century Gothic" panose="020B0502020202020204" pitchFamily="34" charset="0"/>
              </a:rPr>
              <a:t> dentro.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Canta</a:t>
            </a:r>
            <a:r>
              <a:rPr lang="en-GB" sz="2800" dirty="0">
                <a:solidFill>
                  <a:srgbClr val="002060"/>
                </a:solidFill>
                <a:latin typeface="Century Gothic" panose="020B0502020202020204" pitchFamily="34" charset="0"/>
              </a:rPr>
              <a:t> dentro.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Cantan</a:t>
            </a:r>
            <a:r>
              <a:rPr lang="en-GB" sz="2800" dirty="0">
                <a:solidFill>
                  <a:srgbClr val="002060"/>
                </a:solidFill>
                <a:latin typeface="Century Gothic" panose="020B0502020202020204" pitchFamily="34" charset="0"/>
              </a:rPr>
              <a:t> dentro.</a:t>
            </a:r>
          </a:p>
        </p:txBody>
      </p:sp>
      <p:pic>
        <p:nvPicPr>
          <p:cNvPr id="35" name="Picture 34">
            <a:extLst>
              <a:ext uri="{FF2B5EF4-FFF2-40B4-BE49-F238E27FC236}">
                <a16:creationId xmlns:a16="http://schemas.microsoft.com/office/drawing/2014/main" id="{EA5E2C86-84F5-4334-91EB-4DDB951A5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751" y="1179093"/>
            <a:ext cx="527764" cy="549754"/>
          </a:xfrm>
          <a:prstGeom prst="rect">
            <a:avLst/>
          </a:prstGeom>
        </p:spPr>
      </p:pic>
      <p:pic>
        <p:nvPicPr>
          <p:cNvPr id="1030" name="Picture 6" descr="Altavoz, Grande, Altavoces, Fuerte">
            <a:extLst>
              <a:ext uri="{FF2B5EF4-FFF2-40B4-BE49-F238E27FC236}">
                <a16:creationId xmlns:a16="http://schemas.microsoft.com/office/drawing/2014/main" id="{F289A80F-0827-4D2E-94D2-D030D92CDA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24150">
            <a:off x="951208" y="3359267"/>
            <a:ext cx="704850" cy="11198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Altavoz, Grande, Altavoces, Fuerte">
            <a:extLst>
              <a:ext uri="{FF2B5EF4-FFF2-40B4-BE49-F238E27FC236}">
                <a16:creationId xmlns:a16="http://schemas.microsoft.com/office/drawing/2014/main" id="{EAC69992-FD10-42A9-9A45-621253D483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75850" flipH="1">
            <a:off x="1609149" y="3346532"/>
            <a:ext cx="704850" cy="1119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190868-B516-41CF-8A58-6FEE15AA4CBA}"/>
              </a:ext>
            </a:extLst>
          </p:cNvPr>
          <p:cNvSpPr txBox="1"/>
          <p:nvPr/>
        </p:nvSpPr>
        <p:spPr>
          <a:xfrm>
            <a:off x="2095763" y="3050963"/>
            <a:ext cx="502061" cy="369332"/>
          </a:xfrm>
          <a:prstGeom prst="rect">
            <a:avLst/>
          </a:prstGeom>
          <a:noFill/>
        </p:spPr>
        <p:txBody>
          <a:bodyPr wrap="none" rtlCol="0">
            <a:spAutoFit/>
          </a:bodyPr>
          <a:lstStyle/>
          <a:p>
            <a:r>
              <a:rPr lang="en-GB" dirty="0"/>
              <a:t>🎶</a:t>
            </a:r>
          </a:p>
        </p:txBody>
      </p:sp>
      <p:pic>
        <p:nvPicPr>
          <p:cNvPr id="32" name="Google Shape;319;p15" descr="Speech Icon, Voice, Talking, Audio, Speech">
            <a:extLst>
              <a:ext uri="{FF2B5EF4-FFF2-40B4-BE49-F238E27FC236}">
                <a16:creationId xmlns:a16="http://schemas.microsoft.com/office/drawing/2014/main" id="{BB51872C-24DE-41B3-8D6B-C2ECBC792923}"/>
              </a:ext>
            </a:extLst>
          </p:cNvPr>
          <p:cNvPicPr preferRelativeResize="0"/>
          <p:nvPr/>
        </p:nvPicPr>
        <p:blipFill rotWithShape="1">
          <a:blip r:embed="rId7">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574CAA6-786D-424C-ABC4-980F2C309E3A}"/>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7" name="Google Shape;282;p13" descr="Reading, Book, Symbol, Icon, Reader, Man">
            <a:extLst>
              <a:ext uri="{FF2B5EF4-FFF2-40B4-BE49-F238E27FC236}">
                <a16:creationId xmlns:a16="http://schemas.microsoft.com/office/drawing/2014/main" id="{DAE72E60-6150-4661-B305-A919989D1EC3}"/>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8" name="Title 1">
            <a:extLst>
              <a:ext uri="{FF2B5EF4-FFF2-40B4-BE49-F238E27FC236}">
                <a16:creationId xmlns:a16="http://schemas.microsoft.com/office/drawing/2014/main" id="{EC25426D-8982-4EF4-B688-440917C20CD7}"/>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9" name="TextBox 38">
            <a:extLst>
              <a:ext uri="{FF2B5EF4-FFF2-40B4-BE49-F238E27FC236}">
                <a16:creationId xmlns:a16="http://schemas.microsoft.com/office/drawing/2014/main" id="{E12DD112-08BE-46EF-A2A5-3C291C2A2099}"/>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48" name="Picture 2" descr="Trabajo En Equipo, Grupo, Equipo, Comunidad">
            <a:extLst>
              <a:ext uri="{FF2B5EF4-FFF2-40B4-BE49-F238E27FC236}">
                <a16:creationId xmlns:a16="http://schemas.microsoft.com/office/drawing/2014/main" id="{CF97502E-D780-4689-B027-028A26AD8E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2EF2D6D7-5663-407C-8259-4499CCCBD4EF}"/>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[5/6]</a:t>
            </a:r>
          </a:p>
        </p:txBody>
      </p:sp>
      <p:pic>
        <p:nvPicPr>
          <p:cNvPr id="47" name="Picture 46" descr="A picture containing text, toy, doll&#10;&#10;Description automatically generated">
            <a:extLst>
              <a:ext uri="{FF2B5EF4-FFF2-40B4-BE49-F238E27FC236}">
                <a16:creationId xmlns:a16="http://schemas.microsoft.com/office/drawing/2014/main" id="{66D844C3-96FD-41E6-A372-30B9B0A1DD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2095" y="4068225"/>
            <a:ext cx="1058732" cy="2756446"/>
          </a:xfrm>
          <a:prstGeom prst="rect">
            <a:avLst/>
          </a:prstGeom>
        </p:spPr>
      </p:pic>
    </p:spTree>
    <p:extLst>
      <p:ext uri="{BB962C8B-B14F-4D97-AF65-F5344CB8AC3E}">
        <p14:creationId xmlns:p14="http://schemas.microsoft.com/office/powerpoint/2010/main" val="32260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TextBox 50">
            <a:extLst>
              <a:ext uri="{FF2B5EF4-FFF2-40B4-BE49-F238E27FC236}">
                <a16:creationId xmlns:a16="http://schemas.microsoft.com/office/drawing/2014/main" id="{8898FA21-5563-458A-A8C7-17CA146C824D}"/>
              </a:ext>
            </a:extLst>
          </p:cNvPr>
          <p:cNvSpPr txBox="1"/>
          <p:nvPr/>
        </p:nvSpPr>
        <p:spPr>
          <a:xfrm>
            <a:off x="481245" y="1391825"/>
            <a:ext cx="4478121" cy="1815882"/>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Tocan</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guitarra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Toca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guitarra</a:t>
            </a:r>
            <a:r>
              <a:rPr lang="en-GB" sz="2800" dirty="0">
                <a:solidFill>
                  <a:srgbClr val="002060"/>
                </a:solidFill>
                <a:latin typeface="Century Gothic" panose="020B0502020202020204" pitchFamily="34" charset="0"/>
              </a:rPr>
              <a:t>.</a:t>
            </a:r>
          </a:p>
          <a:p>
            <a:pPr marL="457200" indent="-457200">
              <a:buFont typeface="Wingdings" panose="05000000000000000000" pitchFamily="2" charset="2"/>
              <a:buChar char="q"/>
            </a:pPr>
            <a:r>
              <a:rPr lang="en-GB" sz="2800" b="1" dirty="0" err="1">
                <a:solidFill>
                  <a:srgbClr val="002060"/>
                </a:solidFill>
                <a:latin typeface="Century Gothic" panose="020B0502020202020204" pitchFamily="34" charset="0"/>
              </a:rPr>
              <a:t>Toco</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guitarra</a:t>
            </a:r>
            <a:endParaRPr lang="en-GB" sz="2800" dirty="0">
              <a:solidFill>
                <a:srgbClr val="002060"/>
              </a:solidFill>
              <a:latin typeface="Century Gothic" panose="020B0502020202020204" pitchFamily="34" charset="0"/>
            </a:endParaRP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046E1D81-3521-4CA3-BB2D-6BEDAAFA1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81" y="1649721"/>
            <a:ext cx="527764" cy="549754"/>
          </a:xfrm>
          <a:prstGeom prst="rect">
            <a:avLst/>
          </a:prstGeom>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pic>
        <p:nvPicPr>
          <p:cNvPr id="34" name="Picture 4" descr="Casa, Pared, Mesa, Habitación, Silla">
            <a:extLst>
              <a:ext uri="{FF2B5EF4-FFF2-40B4-BE49-F238E27FC236}">
                <a16:creationId xmlns:a16="http://schemas.microsoft.com/office/drawing/2014/main" id="{C6492A87-D428-4D3C-9D4B-9F0F18B5D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52" y="3586171"/>
            <a:ext cx="6477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7" name="Google Shape;282;p13" descr="Reading, Book, Symbol, Icon, Reader, Man">
            <a:extLst>
              <a:ext uri="{FF2B5EF4-FFF2-40B4-BE49-F238E27FC236}">
                <a16:creationId xmlns:a16="http://schemas.microsoft.com/office/drawing/2014/main" id="{46C7406D-0F5B-4AB6-A238-FB2048050908}"/>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8" name="Title 1">
            <a:extLst>
              <a:ext uri="{FF2B5EF4-FFF2-40B4-BE49-F238E27FC236}">
                <a16:creationId xmlns:a16="http://schemas.microsoft.com/office/drawing/2014/main" id="{263D0A0B-17D2-46C3-9DDD-03156005FE4D}"/>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9" name="TextBox 38">
            <a:extLst>
              <a:ext uri="{FF2B5EF4-FFF2-40B4-BE49-F238E27FC236}">
                <a16:creationId xmlns:a16="http://schemas.microsoft.com/office/drawing/2014/main" id="{44210A48-0414-4291-B198-14E106947F8F}"/>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6" name="Picture 2" descr="Trabajo En Equipo, Grupo, Equipo, Comunidad">
            <a:extLst>
              <a:ext uri="{FF2B5EF4-FFF2-40B4-BE49-F238E27FC236}">
                <a16:creationId xmlns:a16="http://schemas.microsoft.com/office/drawing/2014/main" id="{38A803C8-84F1-4FA9-8C51-8A0E6F52E2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E703A8D-C161-4801-82D5-4ECB0B470E9A}"/>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[2/5]</a:t>
            </a:r>
          </a:p>
        </p:txBody>
      </p:sp>
      <p:pic>
        <p:nvPicPr>
          <p:cNvPr id="27" name="Picture 26" descr="Map&#10;&#10;Description automatically generated">
            <a:extLst>
              <a:ext uri="{FF2B5EF4-FFF2-40B4-BE49-F238E27FC236}">
                <a16:creationId xmlns:a16="http://schemas.microsoft.com/office/drawing/2014/main" id="{2FB878AE-7AC9-4273-8270-F1F54EE8DA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0876" y="3959744"/>
            <a:ext cx="1970858" cy="2713304"/>
          </a:xfrm>
          <a:prstGeom prst="rect">
            <a:avLst/>
          </a:prstGeom>
        </p:spPr>
      </p:pic>
      <p:pic>
        <p:nvPicPr>
          <p:cNvPr id="30" name="Picture 29" descr="Icon&#10;&#10;Description automatically generated">
            <a:extLst>
              <a:ext uri="{FF2B5EF4-FFF2-40B4-BE49-F238E27FC236}">
                <a16:creationId xmlns:a16="http://schemas.microsoft.com/office/drawing/2014/main" id="{E3B626E5-EB0D-474F-B0FF-E91D391869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06453">
            <a:off x="5836402" y="4525855"/>
            <a:ext cx="1405710" cy="1460478"/>
          </a:xfrm>
          <a:prstGeom prst="rect">
            <a:avLst/>
          </a:prstGeom>
        </p:spPr>
      </p:pic>
    </p:spTree>
    <p:extLst>
      <p:ext uri="{BB962C8B-B14F-4D97-AF65-F5344CB8AC3E}">
        <p14:creationId xmlns:p14="http://schemas.microsoft.com/office/powerpoint/2010/main" val="280223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5" name="Google Shape;324;p7">
            <a:extLst>
              <a:ext uri="{FF2B5EF4-FFF2-40B4-BE49-F238E27FC236}">
                <a16:creationId xmlns:a16="http://schemas.microsoft.com/office/drawing/2014/main" id="{52806484-E546-4A8B-9C10-F74371939456}"/>
              </a:ext>
            </a:extLst>
          </p:cNvPr>
          <p:cNvGraphicFramePr/>
          <p:nvPr/>
        </p:nvGraphicFramePr>
        <p:xfrm>
          <a:off x="6220026" y="1875049"/>
          <a:ext cx="5845057" cy="4834260"/>
        </p:xfrm>
        <a:graphic>
          <a:graphicData uri="http://schemas.openxmlformats.org/drawingml/2006/table">
            <a:tbl>
              <a:tblPr firstRow="1" bandRow="1">
                <a:noFill/>
              </a:tblPr>
              <a:tblGrid>
                <a:gridCol w="574448">
                  <a:extLst>
                    <a:ext uri="{9D8B030D-6E8A-4147-A177-3AD203B41FA5}">
                      <a16:colId xmlns:a16="http://schemas.microsoft.com/office/drawing/2014/main" val="20000"/>
                    </a:ext>
                  </a:extLst>
                </a:gridCol>
                <a:gridCol w="5270609">
                  <a:extLst>
                    <a:ext uri="{9D8B030D-6E8A-4147-A177-3AD203B41FA5}">
                      <a16:colId xmlns:a16="http://schemas.microsoft.com/office/drawing/2014/main" val="20001"/>
                    </a:ext>
                  </a:extLst>
                </a:gridCol>
              </a:tblGrid>
              <a:tr h="402855">
                <a:tc rowSpan="2">
                  <a:txBody>
                    <a:bodyPr/>
                    <a:lstStyle/>
                    <a:p>
                      <a:pPr marL="0" marR="0" lvl="0" indent="0" algn="ctr" rtl="0">
                        <a:spcBef>
                          <a:spcPts val="0"/>
                        </a:spcBef>
                        <a:spcAft>
                          <a:spcPts val="0"/>
                        </a:spcAft>
                        <a:buNone/>
                      </a:pPr>
                      <a:r>
                        <a:rPr lang="en-GB" sz="1800" b="1" dirty="0">
                          <a:solidFill>
                            <a:srgbClr val="002060"/>
                          </a:solidFill>
                          <a:latin typeface="Century Gothic"/>
                          <a:ea typeface="Century Gothic"/>
                          <a:cs typeface="Century Gothic"/>
                          <a:sym typeface="Century Gothic"/>
                        </a:rPr>
                        <a:t>c</a:t>
                      </a: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1800" b="0" dirty="0">
                          <a:solidFill>
                            <a:srgbClr val="002060"/>
                          </a:solidFill>
                          <a:latin typeface="Century Gothic" panose="020B0502020202020204" pitchFamily="34" charset="0"/>
                        </a:rPr>
                        <a:t>don’t| guitar | they| play | at home | I</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dirty="0">
                          <a:solidFill>
                            <a:srgbClr val="002060"/>
                          </a:solidFill>
                          <a:latin typeface="Century Gothic"/>
                          <a:ea typeface="Century Gothic"/>
                          <a:cs typeface="Century Gothic"/>
                          <a:sym typeface="Century Gothic"/>
                        </a:rPr>
                        <a:t> </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on Sundays| don’t| they| you | clean | the house</a:t>
                      </a:r>
                      <a:endParaRPr lang="en-GB" sz="16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but | I | dance | they | in the kitchen | help</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learn | s/he | about | doesn’t | culture | learn</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0" dirty="0">
                          <a:solidFill>
                            <a:srgbClr val="002060"/>
                          </a:solidFill>
                          <a:latin typeface="Century Gothic"/>
                          <a:ea typeface="Century Gothic"/>
                          <a:cs typeface="Century Gothic"/>
                          <a:sym typeface="Century Gothic"/>
                        </a:rPr>
                        <a:t>s/he | read | I | doesn’t | a text | in Spanish</a:t>
                      </a:r>
                      <a:endParaRPr sz="1800" b="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a:ea typeface="Century Gothic"/>
                          <a:cs typeface="Century Gothic"/>
                          <a:sym typeface="Century Gothic"/>
                        </a:rPr>
                        <a:t>they | outside | I | dance | in the garden | don’t</a:t>
                      </a:r>
                    </a:p>
                  </a:txBody>
                  <a:tcPr marL="91450" marR="91450" marT="45725" marB="45725" anchor="ctr"/>
                </a:tc>
                <a:extLst>
                  <a:ext uri="{0D108BD9-81ED-4DB2-BD59-A6C34878D82A}">
                    <a16:rowId xmlns:a16="http://schemas.microsoft.com/office/drawing/2014/main" val="428062183"/>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2955224934"/>
                  </a:ext>
                </a:extLst>
              </a:tr>
            </a:tbl>
          </a:graphicData>
        </a:graphic>
      </p:graphicFrame>
      <p:sp>
        <p:nvSpPr>
          <p:cNvPr id="188" name="Rectangle 187">
            <a:hlinkClick r:id="" action="ppaction://noaction">
              <a:snd r:embed="rId5" name="f6_E.wav"/>
            </a:hlinkClick>
            <a:extLst>
              <a:ext uri="{FF2B5EF4-FFF2-40B4-BE49-F238E27FC236}">
                <a16:creationId xmlns:a16="http://schemas.microsoft.com/office/drawing/2014/main" id="{8D961821-2F8F-462E-A783-6CFB90E5E778}"/>
              </a:ext>
            </a:extLst>
          </p:cNvPr>
          <p:cNvSpPr/>
          <p:nvPr/>
        </p:nvSpPr>
        <p:spPr>
          <a:xfrm>
            <a:off x="6318417" y="2121059"/>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89" name="Rectangle 188">
            <a:hlinkClick r:id="" action="ppaction://noaction">
              <a:snd r:embed="rId6" name="f6_1.wav"/>
            </a:hlinkClick>
            <a:extLst>
              <a:ext uri="{FF2B5EF4-FFF2-40B4-BE49-F238E27FC236}">
                <a16:creationId xmlns:a16="http://schemas.microsoft.com/office/drawing/2014/main" id="{DFF366B4-1164-43F9-83A7-B0D934F23BF3}"/>
              </a:ext>
            </a:extLst>
          </p:cNvPr>
          <p:cNvSpPr/>
          <p:nvPr/>
        </p:nvSpPr>
        <p:spPr>
          <a:xfrm>
            <a:off x="6304748" y="2850535"/>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0" name="Rectangle 189">
            <a:hlinkClick r:id="" action="ppaction://noaction">
              <a:snd r:embed="rId7" name="f6_2.wav"/>
            </a:hlinkClick>
            <a:extLst>
              <a:ext uri="{FF2B5EF4-FFF2-40B4-BE49-F238E27FC236}">
                <a16:creationId xmlns:a16="http://schemas.microsoft.com/office/drawing/2014/main" id="{CE04A1F4-61CF-4782-A52A-C49B8EA796F1}"/>
              </a:ext>
            </a:extLst>
          </p:cNvPr>
          <p:cNvSpPr/>
          <p:nvPr/>
        </p:nvSpPr>
        <p:spPr>
          <a:xfrm>
            <a:off x="6304749" y="3667950"/>
            <a:ext cx="333751"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1" name="Rectangle 190">
            <a:hlinkClick r:id="" action="ppaction://noaction">
              <a:snd r:embed="rId8" name="f6_3.wav"/>
            </a:hlinkClick>
            <a:extLst>
              <a:ext uri="{FF2B5EF4-FFF2-40B4-BE49-F238E27FC236}">
                <a16:creationId xmlns:a16="http://schemas.microsoft.com/office/drawing/2014/main" id="{011BBD70-7E66-446C-93EF-DCCD08F93FC6}"/>
              </a:ext>
            </a:extLst>
          </p:cNvPr>
          <p:cNvSpPr/>
          <p:nvPr/>
        </p:nvSpPr>
        <p:spPr>
          <a:xfrm>
            <a:off x="6304749" y="4482520"/>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92" name="Rectangle 191">
            <a:hlinkClick r:id="" action="ppaction://noaction">
              <a:snd r:embed="rId9" name="f6_4.wav"/>
            </a:hlinkClick>
            <a:extLst>
              <a:ext uri="{FF2B5EF4-FFF2-40B4-BE49-F238E27FC236}">
                <a16:creationId xmlns:a16="http://schemas.microsoft.com/office/drawing/2014/main" id="{651DC945-198A-42E8-8F26-5D2B6BD166EF}"/>
              </a:ext>
            </a:extLst>
          </p:cNvPr>
          <p:cNvSpPr/>
          <p:nvPr/>
        </p:nvSpPr>
        <p:spPr>
          <a:xfrm>
            <a:off x="6318417" y="5270261"/>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46" name="TextBox 145">
            <a:extLst>
              <a:ext uri="{FF2B5EF4-FFF2-40B4-BE49-F238E27FC236}">
                <a16:creationId xmlns:a16="http://schemas.microsoft.com/office/drawing/2014/main" id="{9AD7C94F-E4BF-4193-8656-DFA023F31449}"/>
              </a:ext>
            </a:extLst>
          </p:cNvPr>
          <p:cNvSpPr txBox="1"/>
          <p:nvPr/>
        </p:nvSpPr>
        <p:spPr>
          <a:xfrm>
            <a:off x="6750558" y="2359789"/>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47" name="Rectangle 146">
            <a:hlinkClick r:id="" action="ppaction://noaction">
              <a:snd r:embed="rId10" name="f6_5.wav"/>
            </a:hlinkClick>
            <a:extLst>
              <a:ext uri="{FF2B5EF4-FFF2-40B4-BE49-F238E27FC236}">
                <a16:creationId xmlns:a16="http://schemas.microsoft.com/office/drawing/2014/main" id="{0A3F255A-6B23-45BE-9E97-5709B15CF99A}"/>
              </a:ext>
            </a:extLst>
          </p:cNvPr>
          <p:cNvSpPr/>
          <p:nvPr/>
        </p:nvSpPr>
        <p:spPr>
          <a:xfrm>
            <a:off x="6334673" y="6066740"/>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8" name="TextBox 147">
            <a:extLst>
              <a:ext uri="{FF2B5EF4-FFF2-40B4-BE49-F238E27FC236}">
                <a16:creationId xmlns:a16="http://schemas.microsoft.com/office/drawing/2014/main" id="{83DCD220-AB15-4711-932D-C6AF23D65937}"/>
              </a:ext>
            </a:extLst>
          </p:cNvPr>
          <p:cNvSpPr txBox="1"/>
          <p:nvPr/>
        </p:nvSpPr>
        <p:spPr>
          <a:xfrm>
            <a:off x="6750558" y="3179561"/>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0" name="TextBox 169">
            <a:extLst>
              <a:ext uri="{FF2B5EF4-FFF2-40B4-BE49-F238E27FC236}">
                <a16:creationId xmlns:a16="http://schemas.microsoft.com/office/drawing/2014/main" id="{9C4E3D6F-C872-4B20-8AF1-C798EC8A4A6E}"/>
              </a:ext>
            </a:extLst>
          </p:cNvPr>
          <p:cNvSpPr txBox="1"/>
          <p:nvPr/>
        </p:nvSpPr>
        <p:spPr>
          <a:xfrm>
            <a:off x="6750557" y="3958983"/>
            <a:ext cx="5314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1" name="TextBox 170">
            <a:extLst>
              <a:ext uri="{FF2B5EF4-FFF2-40B4-BE49-F238E27FC236}">
                <a16:creationId xmlns:a16="http://schemas.microsoft.com/office/drawing/2014/main" id="{2B01FA64-2519-4D05-A029-8DEF79C95765}"/>
              </a:ext>
            </a:extLst>
          </p:cNvPr>
          <p:cNvSpPr txBox="1"/>
          <p:nvPr/>
        </p:nvSpPr>
        <p:spPr>
          <a:xfrm>
            <a:off x="6763063" y="4749121"/>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3" name="TextBox 172">
            <a:extLst>
              <a:ext uri="{FF2B5EF4-FFF2-40B4-BE49-F238E27FC236}">
                <a16:creationId xmlns:a16="http://schemas.microsoft.com/office/drawing/2014/main" id="{694B5B86-CB7F-41F3-BFAC-8C05DFB90CBE}"/>
              </a:ext>
            </a:extLst>
          </p:cNvPr>
          <p:cNvSpPr txBox="1"/>
          <p:nvPr/>
        </p:nvSpPr>
        <p:spPr>
          <a:xfrm>
            <a:off x="6729435" y="5578958"/>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5" name="TextBox 174">
            <a:extLst>
              <a:ext uri="{FF2B5EF4-FFF2-40B4-BE49-F238E27FC236}">
                <a16:creationId xmlns:a16="http://schemas.microsoft.com/office/drawing/2014/main" id="{0E9ECB32-4773-48C4-9851-D856202D8CB7}"/>
              </a:ext>
            </a:extLst>
          </p:cNvPr>
          <p:cNvSpPr txBox="1"/>
          <p:nvPr/>
        </p:nvSpPr>
        <p:spPr>
          <a:xfrm>
            <a:off x="6729435" y="6372226"/>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graphicFrame>
        <p:nvGraphicFramePr>
          <p:cNvPr id="132" name="Google Shape;339;p8">
            <a:extLst>
              <a:ext uri="{FF2B5EF4-FFF2-40B4-BE49-F238E27FC236}">
                <a16:creationId xmlns:a16="http://schemas.microsoft.com/office/drawing/2014/main" id="{DA68E135-B1F0-4CEC-B87A-A11A65F7CE42}"/>
              </a:ext>
            </a:extLst>
          </p:cNvPr>
          <p:cNvGraphicFramePr/>
          <p:nvPr/>
        </p:nvGraphicFramePr>
        <p:xfrm>
          <a:off x="1033226" y="2969328"/>
          <a:ext cx="4813668" cy="426730"/>
        </p:xfrm>
        <a:graphic>
          <a:graphicData uri="http://schemas.openxmlformats.org/drawingml/2006/table">
            <a:tbl>
              <a:tblPr firstRow="1" bandRow="1">
                <a:noFill/>
              </a:tblPr>
              <a:tblGrid>
                <a:gridCol w="1747044">
                  <a:extLst>
                    <a:ext uri="{9D8B030D-6E8A-4147-A177-3AD203B41FA5}">
                      <a16:colId xmlns:a16="http://schemas.microsoft.com/office/drawing/2014/main" val="20000"/>
                    </a:ext>
                  </a:extLst>
                </a:gridCol>
                <a:gridCol w="1482811">
                  <a:extLst>
                    <a:ext uri="{9D8B030D-6E8A-4147-A177-3AD203B41FA5}">
                      <a16:colId xmlns:a16="http://schemas.microsoft.com/office/drawing/2014/main" val="20001"/>
                    </a:ext>
                  </a:extLst>
                </a:gridCol>
                <a:gridCol w="158381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they cook</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they help</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helps</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4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1">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Use the correct words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translate what you hear.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extra</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ones!</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8" name="Google Shape;325;p7">
            <a:extLst>
              <a:ext uri="{FF2B5EF4-FFF2-40B4-BE49-F238E27FC236}">
                <a16:creationId xmlns:a16="http://schemas.microsoft.com/office/drawing/2014/main" id="{7C52DEE0-F2FE-446D-86D8-D8EE5B153C96}"/>
              </a:ext>
            </a:extLst>
          </p:cNvPr>
          <p:cNvSpPr txBox="1"/>
          <p:nvPr/>
        </p:nvSpPr>
        <p:spPr>
          <a:xfrm>
            <a:off x="6794267" y="2261905"/>
            <a:ext cx="511545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I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don’t</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play</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guitar at home.</a:t>
            </a:r>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41449" y="1705266"/>
          <a:ext cx="4799093" cy="457210"/>
        </p:xfrm>
        <a:graphic>
          <a:graphicData uri="http://schemas.openxmlformats.org/drawingml/2006/table">
            <a:tbl>
              <a:tblPr firstRow="1" bandRow="1">
                <a:noFill/>
              </a:tblPr>
              <a:tblGrid>
                <a:gridCol w="1599698">
                  <a:extLst>
                    <a:ext uri="{9D8B030D-6E8A-4147-A177-3AD203B41FA5}">
                      <a16:colId xmlns:a16="http://schemas.microsoft.com/office/drawing/2014/main" val="20000"/>
                    </a:ext>
                  </a:extLst>
                </a:gridCol>
                <a:gridCol w="1821908">
                  <a:extLst>
                    <a:ext uri="{9D8B030D-6E8A-4147-A177-3AD203B41FA5}">
                      <a16:colId xmlns:a16="http://schemas.microsoft.com/office/drawing/2014/main" val="20001"/>
                    </a:ext>
                  </a:extLst>
                </a:gridCol>
                <a:gridCol w="137748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work</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plays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play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nvGraphicFramePr>
        <p:xfrm>
          <a:off x="1051644" y="2333003"/>
          <a:ext cx="4813668" cy="457210"/>
        </p:xfrm>
        <a:graphic>
          <a:graphicData uri="http://schemas.openxmlformats.org/drawingml/2006/table">
            <a:tbl>
              <a:tblPr firstRow="1" bandRow="1">
                <a:noFill/>
              </a:tblPr>
              <a:tblGrid>
                <a:gridCol w="1605115">
                  <a:extLst>
                    <a:ext uri="{9D8B030D-6E8A-4147-A177-3AD203B41FA5}">
                      <a16:colId xmlns:a16="http://schemas.microsoft.com/office/drawing/2014/main" val="20000"/>
                    </a:ext>
                  </a:extLst>
                </a:gridCol>
                <a:gridCol w="1723446">
                  <a:extLst>
                    <a:ext uri="{9D8B030D-6E8A-4147-A177-3AD203B41FA5}">
                      <a16:colId xmlns:a16="http://schemas.microsoft.com/office/drawing/2014/main" val="20001"/>
                    </a:ext>
                  </a:extLst>
                </a:gridCol>
                <a:gridCol w="1485107">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ea typeface="Century Gothic"/>
                          <a:cs typeface="Century Gothic"/>
                          <a:sym typeface="Century Gothic"/>
                        </a:rPr>
                        <a:t>s/he cleans</a:t>
                      </a: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they clean</a:t>
                      </a:r>
                      <a:endParaRPr sz="20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clean</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nvGraphicFramePr>
        <p:xfrm>
          <a:off x="1070770" y="4292166"/>
          <a:ext cx="4827818" cy="457210"/>
        </p:xfrm>
        <a:graphic>
          <a:graphicData uri="http://schemas.openxmlformats.org/drawingml/2006/table">
            <a:tbl>
              <a:tblPr firstRow="1" bandRow="1">
                <a:noFill/>
              </a:tblPr>
              <a:tblGrid>
                <a:gridCol w="1894852">
                  <a:extLst>
                    <a:ext uri="{9D8B030D-6E8A-4147-A177-3AD203B41FA5}">
                      <a16:colId xmlns:a16="http://schemas.microsoft.com/office/drawing/2014/main" val="20000"/>
                    </a:ext>
                  </a:extLst>
                </a:gridCol>
                <a:gridCol w="1471569">
                  <a:extLst>
                    <a:ext uri="{9D8B030D-6E8A-4147-A177-3AD203B41FA5}">
                      <a16:colId xmlns:a16="http://schemas.microsoft.com/office/drawing/2014/main" val="20001"/>
                    </a:ext>
                  </a:extLst>
                </a:gridCol>
                <a:gridCol w="146139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nvGraphicFramePr>
        <p:xfrm>
          <a:off x="1064013" y="3644953"/>
          <a:ext cx="4827819" cy="457210"/>
        </p:xfrm>
        <a:graphic>
          <a:graphicData uri="http://schemas.openxmlformats.org/drawingml/2006/table">
            <a:tbl>
              <a:tblPr firstRow="1" bandRow="1">
                <a:noFill/>
              </a:tblPr>
              <a:tblGrid>
                <a:gridCol w="1378401">
                  <a:extLst>
                    <a:ext uri="{9D8B030D-6E8A-4147-A177-3AD203B41FA5}">
                      <a16:colId xmlns:a16="http://schemas.microsoft.com/office/drawing/2014/main" val="20000"/>
                    </a:ext>
                  </a:extLst>
                </a:gridCol>
                <a:gridCol w="1840145">
                  <a:extLst>
                    <a:ext uri="{9D8B030D-6E8A-4147-A177-3AD203B41FA5}">
                      <a16:colId xmlns:a16="http://schemas.microsoft.com/office/drawing/2014/main" val="20001"/>
                    </a:ext>
                  </a:extLst>
                </a:gridCol>
                <a:gridCol w="160927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learns</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they learn</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nvGraphicFramePr>
        <p:xfrm>
          <a:off x="1070770" y="4984202"/>
          <a:ext cx="4827818" cy="396250"/>
        </p:xfrm>
        <a:graphic>
          <a:graphicData uri="http://schemas.openxmlformats.org/drawingml/2006/table">
            <a:tbl>
              <a:tblPr firstRow="1" bandRow="1">
                <a:noFill/>
              </a:tblPr>
              <a:tblGrid>
                <a:gridCol w="1684787">
                  <a:extLst>
                    <a:ext uri="{9D8B030D-6E8A-4147-A177-3AD203B41FA5}">
                      <a16:colId xmlns:a16="http://schemas.microsoft.com/office/drawing/2014/main" val="20000"/>
                    </a:ext>
                  </a:extLst>
                </a:gridCol>
                <a:gridCol w="1186248">
                  <a:extLst>
                    <a:ext uri="{9D8B030D-6E8A-4147-A177-3AD203B41FA5}">
                      <a16:colId xmlns:a16="http://schemas.microsoft.com/office/drawing/2014/main" val="20001"/>
                    </a:ext>
                  </a:extLst>
                </a:gridCol>
                <a:gridCol w="1956783">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ea typeface="Century Gothic"/>
                          <a:cs typeface="Century Gothic"/>
                          <a:sym typeface="Century Gothic"/>
                        </a:rPr>
                        <a:t>they dance</a:t>
                      </a: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I dance</a:t>
                      </a:r>
                      <a:endParaRPr sz="20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s/he dances</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5" name="f6_E.wav"/>
            </a:hlinkClick>
            <a:extLst>
              <a:ext uri="{FF2B5EF4-FFF2-40B4-BE49-F238E27FC236}">
                <a16:creationId xmlns:a16="http://schemas.microsoft.com/office/drawing/2014/main" id="{E08FA80F-B4E1-4BA8-A882-F256F9D34675}"/>
              </a:ext>
            </a:extLst>
          </p:cNvPr>
          <p:cNvPicPr preferRelativeResize="0"/>
          <p:nvPr/>
        </p:nvPicPr>
        <p:blipFill rotWithShape="1">
          <a:blip r:embed="rId12">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4469865" y="1730068"/>
            <a:ext cx="13419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13" name="f6_0.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verbo</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9" name="Google Shape;338;p8">
            <a:hlinkClick r:id="" action="ppaction://noaction">
              <a:snd r:embed="rId6" name="f6_1.wav"/>
            </a:hlinkClick>
            <a:extLst>
              <a:ext uri="{FF2B5EF4-FFF2-40B4-BE49-F238E27FC236}">
                <a16:creationId xmlns:a16="http://schemas.microsoft.com/office/drawing/2014/main" id="{E47A00C2-B0AC-41FD-8E30-05718047A195}"/>
              </a:ext>
            </a:extLst>
          </p:cNvPr>
          <p:cNvPicPr preferRelativeResize="0"/>
          <p:nvPr/>
        </p:nvPicPr>
        <p:blipFill rotWithShape="1">
          <a:blip r:embed="rId12">
            <a:alphaModFix/>
          </a:blip>
          <a:srcRect/>
          <a:stretch/>
        </p:blipFill>
        <p:spPr>
          <a:xfrm>
            <a:off x="418276" y="2292560"/>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86437" y="231796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7" name="f6_2.wav"/>
            </a:hlinkClick>
            <a:extLst>
              <a:ext uri="{FF2B5EF4-FFF2-40B4-BE49-F238E27FC236}">
                <a16:creationId xmlns:a16="http://schemas.microsoft.com/office/drawing/2014/main" id="{65093E9A-E181-4BE4-8B53-BD606F961BA3}"/>
              </a:ext>
            </a:extLst>
          </p:cNvPr>
          <p:cNvPicPr preferRelativeResize="0"/>
          <p:nvPr/>
        </p:nvPicPr>
        <p:blipFill rotWithShape="1">
          <a:blip r:embed="rId12">
            <a:alphaModFix/>
          </a:blip>
          <a:srcRect/>
          <a:stretch/>
        </p:blipFill>
        <p:spPr>
          <a:xfrm>
            <a:off x="433516" y="2941720"/>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101677" y="296712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8" name="f6_3.wav"/>
            </a:hlinkClick>
            <a:extLst>
              <a:ext uri="{FF2B5EF4-FFF2-40B4-BE49-F238E27FC236}">
                <a16:creationId xmlns:a16="http://schemas.microsoft.com/office/drawing/2014/main" id="{9EB5EC2F-0339-4D32-9B54-2BEB4C51A56B}"/>
              </a:ext>
            </a:extLst>
          </p:cNvPr>
          <p:cNvPicPr preferRelativeResize="0"/>
          <p:nvPr/>
        </p:nvPicPr>
        <p:blipFill rotWithShape="1">
          <a:blip r:embed="rId12">
            <a:alphaModFix/>
          </a:blip>
          <a:srcRect/>
          <a:stretch/>
        </p:blipFill>
        <p:spPr>
          <a:xfrm>
            <a:off x="418276" y="3605041"/>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86437" y="363044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9" name="f6_4.wav"/>
            </a:hlinkClick>
            <a:extLst>
              <a:ext uri="{FF2B5EF4-FFF2-40B4-BE49-F238E27FC236}">
                <a16:creationId xmlns:a16="http://schemas.microsoft.com/office/drawing/2014/main" id="{C9BE47B5-8595-42D3-B8BA-D15E03B5A9FA}"/>
              </a:ext>
            </a:extLst>
          </p:cNvPr>
          <p:cNvPicPr preferRelativeResize="0"/>
          <p:nvPr/>
        </p:nvPicPr>
        <p:blipFill rotWithShape="1">
          <a:blip r:embed="rId12">
            <a:alphaModFix/>
          </a:blip>
          <a:srcRect/>
          <a:stretch/>
        </p:blipFill>
        <p:spPr>
          <a:xfrm>
            <a:off x="418276" y="4265027"/>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86437" y="429042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0" name="f6_5.wav"/>
            </a:hlinkClick>
            <a:extLst>
              <a:ext uri="{FF2B5EF4-FFF2-40B4-BE49-F238E27FC236}">
                <a16:creationId xmlns:a16="http://schemas.microsoft.com/office/drawing/2014/main" id="{9FE98632-C84C-448D-9712-E7C79754F061}"/>
              </a:ext>
            </a:extLst>
          </p:cNvPr>
          <p:cNvPicPr preferRelativeResize="0"/>
          <p:nvPr/>
        </p:nvPicPr>
        <p:blipFill rotWithShape="1">
          <a:blip r:embed="rId12">
            <a:alphaModFix/>
          </a:blip>
          <a:srcRect/>
          <a:stretch/>
        </p:blipFill>
        <p:spPr>
          <a:xfrm>
            <a:off x="427890" y="4925013"/>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96051" y="495041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2664416" y="2345802"/>
            <a:ext cx="17472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2756356" y="2971134"/>
            <a:ext cx="149237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2462703" y="3667950"/>
            <a:ext cx="178603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4409753" y="4298699"/>
            <a:ext cx="1488835"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1067807" y="4969914"/>
            <a:ext cx="168855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Escucha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otra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vez</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Google Shape;369;p8">
            <a:extLst>
              <a:ext uri="{FF2B5EF4-FFF2-40B4-BE49-F238E27FC236}">
                <a16:creationId xmlns:a16="http://schemas.microsoft.com/office/drawing/2014/main" id="{C2AAA899-DEC8-4111-875C-5AF8EAFF245D}"/>
              </a:ext>
            </a:extLst>
          </p:cNvPr>
          <p:cNvSpPr txBox="1"/>
          <p:nvPr/>
        </p:nvSpPr>
        <p:spPr>
          <a:xfrm>
            <a:off x="62373" y="1122158"/>
            <a:ext cx="615279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¿Es una </a:t>
            </a:r>
            <a:r>
              <a:rPr kumimoji="0" lang="en-GB" sz="2000" b="0" i="0" u="none" strike="noStrike" kern="0" cap="none" spc="0" normalizeH="0" baseline="0" noProof="0" dirty="0" err="1">
                <a:ln>
                  <a:noFill/>
                </a:ln>
                <a:solidFill>
                  <a:srgbClr val="002060"/>
                </a:solidFill>
                <a:effectLst/>
                <a:uLnTx/>
                <a:uFillTx/>
                <a:latin typeface="Century Gothic"/>
                <a:ea typeface="+mn-ea"/>
                <a:cs typeface="Arial"/>
                <a:sym typeface="Century Gothic"/>
              </a:rPr>
              <a:t>frase</a:t>
            </a: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 </a:t>
            </a:r>
            <a:r>
              <a:rPr kumimoji="0" lang="en-GB" sz="2000" b="0" i="0" u="none" strike="noStrike" kern="0" cap="none" spc="0" normalizeH="0" baseline="0" noProof="0" dirty="0" err="1">
                <a:ln>
                  <a:noFill/>
                </a:ln>
                <a:solidFill>
                  <a:srgbClr val="002060"/>
                </a:solidFill>
                <a:effectLst/>
                <a:uLnTx/>
                <a:uFillTx/>
                <a:latin typeface="Century Gothic"/>
                <a:ea typeface="+mn-ea"/>
                <a:cs typeface="Arial"/>
                <a:sym typeface="Century Gothic"/>
              </a:rPr>
              <a:t>positiva</a:t>
            </a: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 o </a:t>
            </a:r>
            <a:r>
              <a:rPr kumimoji="0" lang="en-GB" sz="2000" b="0" i="0" u="none" strike="noStrike" kern="0" cap="none" spc="0" normalizeH="0" baseline="0" noProof="0" dirty="0" err="1">
                <a:ln>
                  <a:noFill/>
                </a:ln>
                <a:solidFill>
                  <a:srgbClr val="002060"/>
                </a:solidFill>
                <a:effectLst/>
                <a:uLnTx/>
                <a:uFillTx/>
                <a:latin typeface="Century Gothic"/>
                <a:ea typeface="+mn-ea"/>
                <a:cs typeface="Arial"/>
                <a:sym typeface="Century Gothic"/>
              </a:rPr>
              <a:t>negativa</a:t>
            </a: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 Escribe P o N.</a:t>
            </a:r>
            <a:endParaRPr kumimoji="0" sz="2000" b="1"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34" name="Google Shape;339;p8">
            <a:extLst>
              <a:ext uri="{FF2B5EF4-FFF2-40B4-BE49-F238E27FC236}">
                <a16:creationId xmlns:a16="http://schemas.microsoft.com/office/drawing/2014/main" id="{73E27D9D-133B-4CE9-AA24-8BA9E481F30D}"/>
              </a:ext>
            </a:extLst>
          </p:cNvPr>
          <p:cNvGraphicFramePr/>
          <p:nvPr/>
        </p:nvGraphicFramePr>
        <p:xfrm>
          <a:off x="284988" y="5697619"/>
          <a:ext cx="5561904" cy="914420"/>
        </p:xfrm>
        <a:graphic>
          <a:graphicData uri="http://schemas.openxmlformats.org/drawingml/2006/table">
            <a:tbl>
              <a:tblPr firstRow="1" bandRow="1">
                <a:noFill/>
              </a:tblPr>
              <a:tblGrid>
                <a:gridCol w="926984">
                  <a:extLst>
                    <a:ext uri="{9D8B030D-6E8A-4147-A177-3AD203B41FA5}">
                      <a16:colId xmlns:a16="http://schemas.microsoft.com/office/drawing/2014/main" val="20000"/>
                    </a:ext>
                  </a:extLst>
                </a:gridCol>
                <a:gridCol w="926984">
                  <a:extLst>
                    <a:ext uri="{9D8B030D-6E8A-4147-A177-3AD203B41FA5}">
                      <a16:colId xmlns:a16="http://schemas.microsoft.com/office/drawing/2014/main" val="20001"/>
                    </a:ext>
                  </a:extLst>
                </a:gridCol>
                <a:gridCol w="926984">
                  <a:extLst>
                    <a:ext uri="{9D8B030D-6E8A-4147-A177-3AD203B41FA5}">
                      <a16:colId xmlns:a16="http://schemas.microsoft.com/office/drawing/2014/main" val="20002"/>
                    </a:ext>
                  </a:extLst>
                </a:gridCol>
                <a:gridCol w="926984">
                  <a:extLst>
                    <a:ext uri="{9D8B030D-6E8A-4147-A177-3AD203B41FA5}">
                      <a16:colId xmlns:a16="http://schemas.microsoft.com/office/drawing/2014/main" val="1598565276"/>
                    </a:ext>
                  </a:extLst>
                </a:gridCol>
                <a:gridCol w="926984">
                  <a:extLst>
                    <a:ext uri="{9D8B030D-6E8A-4147-A177-3AD203B41FA5}">
                      <a16:colId xmlns:a16="http://schemas.microsoft.com/office/drawing/2014/main" val="663260713"/>
                    </a:ext>
                  </a:extLst>
                </a:gridCol>
                <a:gridCol w="926984">
                  <a:extLst>
                    <a:ext uri="{9D8B030D-6E8A-4147-A177-3AD203B41FA5}">
                      <a16:colId xmlns:a16="http://schemas.microsoft.com/office/drawing/2014/main" val="3358560260"/>
                    </a:ext>
                  </a:extLst>
                </a:gridCol>
              </a:tblGrid>
              <a:tr h="457210">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E</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1</a:t>
                      </a:r>
                      <a:endParaRPr sz="2400" b="1"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2</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3</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4</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5</a:t>
                      </a:r>
                    </a:p>
                  </a:txBody>
                  <a:tcPr marL="91450" marR="91450" marT="45725" marB="45725"/>
                </a:tc>
                <a:extLst>
                  <a:ext uri="{0D108BD9-81ED-4DB2-BD59-A6C34878D82A}">
                    <a16:rowId xmlns:a16="http://schemas.microsoft.com/office/drawing/2014/main" val="10000"/>
                  </a:ext>
                </a:extLst>
              </a:tr>
              <a:tr h="457210">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3986045077"/>
                  </a:ext>
                </a:extLst>
              </a:tr>
            </a:tbl>
          </a:graphicData>
        </a:graphic>
      </p:graphicFrame>
      <p:sp>
        <p:nvSpPr>
          <p:cNvPr id="4" name="TextBox 3">
            <a:extLst>
              <a:ext uri="{FF2B5EF4-FFF2-40B4-BE49-F238E27FC236}">
                <a16:creationId xmlns:a16="http://schemas.microsoft.com/office/drawing/2014/main" id="{68A9C0EE-F0DA-4312-85CD-11AA01C8B9BA}"/>
              </a:ext>
            </a:extLst>
          </p:cNvPr>
          <p:cNvSpPr txBox="1"/>
          <p:nvPr/>
        </p:nvSpPr>
        <p:spPr>
          <a:xfrm>
            <a:off x="550947" y="6075985"/>
            <a:ext cx="487634" cy="584775"/>
          </a:xfrm>
          <a:prstGeom prst="rect">
            <a:avLst/>
          </a:prstGeom>
          <a:noFill/>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p>
        </p:txBody>
      </p:sp>
      <p:sp>
        <p:nvSpPr>
          <p:cNvPr id="136" name="TextBox 135">
            <a:extLst>
              <a:ext uri="{FF2B5EF4-FFF2-40B4-BE49-F238E27FC236}">
                <a16:creationId xmlns:a16="http://schemas.microsoft.com/office/drawing/2014/main" id="{7C103ECA-47AD-4164-A5EC-9C45A42A62EB}"/>
              </a:ext>
            </a:extLst>
          </p:cNvPr>
          <p:cNvSpPr txBox="1"/>
          <p:nvPr/>
        </p:nvSpPr>
        <p:spPr>
          <a:xfrm>
            <a:off x="1544741" y="6094003"/>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t>
            </a:r>
          </a:p>
        </p:txBody>
      </p:sp>
      <p:sp>
        <p:nvSpPr>
          <p:cNvPr id="139" name="TextBox 138">
            <a:extLst>
              <a:ext uri="{FF2B5EF4-FFF2-40B4-BE49-F238E27FC236}">
                <a16:creationId xmlns:a16="http://schemas.microsoft.com/office/drawing/2014/main" id="{24BC9AFA-508A-4004-9E49-0DEA7276C7BB}"/>
              </a:ext>
            </a:extLst>
          </p:cNvPr>
          <p:cNvSpPr txBox="1"/>
          <p:nvPr/>
        </p:nvSpPr>
        <p:spPr>
          <a:xfrm>
            <a:off x="2507380" y="6083944"/>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t>
            </a:r>
          </a:p>
        </p:txBody>
      </p:sp>
      <p:sp>
        <p:nvSpPr>
          <p:cNvPr id="140" name="TextBox 139">
            <a:extLst>
              <a:ext uri="{FF2B5EF4-FFF2-40B4-BE49-F238E27FC236}">
                <a16:creationId xmlns:a16="http://schemas.microsoft.com/office/drawing/2014/main" id="{BF1D3660-AB47-4583-879C-D93125A2CD0E}"/>
              </a:ext>
            </a:extLst>
          </p:cNvPr>
          <p:cNvSpPr txBox="1"/>
          <p:nvPr/>
        </p:nvSpPr>
        <p:spPr>
          <a:xfrm>
            <a:off x="3349799" y="6112490"/>
            <a:ext cx="4876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p>
        </p:txBody>
      </p:sp>
      <p:sp>
        <p:nvSpPr>
          <p:cNvPr id="143" name="TextBox 142">
            <a:extLst>
              <a:ext uri="{FF2B5EF4-FFF2-40B4-BE49-F238E27FC236}">
                <a16:creationId xmlns:a16="http://schemas.microsoft.com/office/drawing/2014/main" id="{21083DA5-AC36-41D0-941D-7CA623DFC070}"/>
              </a:ext>
            </a:extLst>
          </p:cNvPr>
          <p:cNvSpPr txBox="1"/>
          <p:nvPr/>
        </p:nvSpPr>
        <p:spPr>
          <a:xfrm>
            <a:off x="4248733" y="6094002"/>
            <a:ext cx="909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t>
            </a:r>
          </a:p>
        </p:txBody>
      </p:sp>
      <p:sp>
        <p:nvSpPr>
          <p:cNvPr id="144" name="TextBox 143">
            <a:extLst>
              <a:ext uri="{FF2B5EF4-FFF2-40B4-BE49-F238E27FC236}">
                <a16:creationId xmlns:a16="http://schemas.microsoft.com/office/drawing/2014/main" id="{8B18AD90-0A12-4827-BB7F-417352431846}"/>
              </a:ext>
            </a:extLst>
          </p:cNvPr>
          <p:cNvSpPr txBox="1"/>
          <p:nvPr/>
        </p:nvSpPr>
        <p:spPr>
          <a:xfrm>
            <a:off x="5204805" y="6096751"/>
            <a:ext cx="6357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p>
        </p:txBody>
      </p:sp>
      <p:sp>
        <p:nvSpPr>
          <p:cNvPr id="75" name="Google Shape;167;p2">
            <a:extLst>
              <a:ext uri="{FF2B5EF4-FFF2-40B4-BE49-F238E27FC236}">
                <a16:creationId xmlns:a16="http://schemas.microsoft.com/office/drawing/2014/main" id="{442063F8-42D3-4061-9CBD-D9910AD0652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25;p7">
            <a:extLst>
              <a:ext uri="{FF2B5EF4-FFF2-40B4-BE49-F238E27FC236}">
                <a16:creationId xmlns:a16="http://schemas.microsoft.com/office/drawing/2014/main" id="{176D6C36-5ADF-4FA6-ABCB-10BAE6C2DEFD}"/>
              </a:ext>
            </a:extLst>
          </p:cNvPr>
          <p:cNvSpPr txBox="1"/>
          <p:nvPr/>
        </p:nvSpPr>
        <p:spPr>
          <a:xfrm>
            <a:off x="6794267" y="3054579"/>
            <a:ext cx="54341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They</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clean</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house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on</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Sundays</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77" name="Google Shape;325;p7">
            <a:extLst>
              <a:ext uri="{FF2B5EF4-FFF2-40B4-BE49-F238E27FC236}">
                <a16:creationId xmlns:a16="http://schemas.microsoft.com/office/drawing/2014/main" id="{222DFDC6-6766-4933-BD9A-C908C6CF75F5}"/>
              </a:ext>
            </a:extLst>
          </p:cNvPr>
          <p:cNvSpPr txBox="1"/>
          <p:nvPr/>
        </p:nvSpPr>
        <p:spPr>
          <a:xfrm>
            <a:off x="6809925" y="3871351"/>
            <a:ext cx="54341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They</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also</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help</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in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kitchen</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78" name="Google Shape;325;p7">
            <a:extLst>
              <a:ext uri="{FF2B5EF4-FFF2-40B4-BE49-F238E27FC236}">
                <a16:creationId xmlns:a16="http://schemas.microsoft.com/office/drawing/2014/main" id="{7B005BAC-ECAA-47FE-BB2B-B2BC6833D3FA}"/>
              </a:ext>
            </a:extLst>
          </p:cNvPr>
          <p:cNvSpPr txBox="1"/>
          <p:nvPr/>
        </p:nvSpPr>
        <p:spPr>
          <a:xfrm>
            <a:off x="6763063" y="4677966"/>
            <a:ext cx="58450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S/he </a:t>
            </a:r>
            <a:r>
              <a:rPr kumimoji="0" lang="es-AR" sz="18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doesn’t</a:t>
            </a:r>
            <a:r>
              <a:rPr kumimoji="0" lang="es-AR" sz="18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18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learn</a:t>
            </a:r>
            <a:r>
              <a:rPr kumimoji="0" lang="es-AR" sz="18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18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about</a:t>
            </a:r>
            <a:r>
              <a:rPr kumimoji="0" lang="es-AR" sz="18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18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18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culture of </a:t>
            </a:r>
            <a:r>
              <a:rPr kumimoji="0" lang="es-AR" sz="18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Ec</a:t>
            </a:r>
            <a:r>
              <a:rPr kumimoji="0" lang="es-AR" sz="18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79" name="Google Shape;325;p7">
            <a:extLst>
              <a:ext uri="{FF2B5EF4-FFF2-40B4-BE49-F238E27FC236}">
                <a16:creationId xmlns:a16="http://schemas.microsoft.com/office/drawing/2014/main" id="{D25FC697-2ACF-48FA-B5D4-08811DE2B972}"/>
              </a:ext>
            </a:extLst>
          </p:cNvPr>
          <p:cNvSpPr txBox="1"/>
          <p:nvPr/>
        </p:nvSpPr>
        <p:spPr>
          <a:xfrm>
            <a:off x="6809925" y="5519747"/>
            <a:ext cx="584505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I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read</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text</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in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Spanish</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80" name="Google Shape;325;p7">
            <a:extLst>
              <a:ext uri="{FF2B5EF4-FFF2-40B4-BE49-F238E27FC236}">
                <a16:creationId xmlns:a16="http://schemas.microsoft.com/office/drawing/2014/main" id="{7118454F-A7B1-4D03-9E70-5F047CF542B4}"/>
              </a:ext>
            </a:extLst>
          </p:cNvPr>
          <p:cNvSpPr txBox="1"/>
          <p:nvPr/>
        </p:nvSpPr>
        <p:spPr>
          <a:xfrm>
            <a:off x="6817550" y="6268463"/>
            <a:ext cx="584505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They</a:t>
            </a:r>
            <a:r>
              <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0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don’t</a:t>
            </a:r>
            <a:r>
              <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dance </a:t>
            </a:r>
            <a:r>
              <a:rPr kumimoji="0" lang="es-AR" sz="20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outside</a:t>
            </a:r>
            <a:r>
              <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in </a:t>
            </a:r>
            <a:r>
              <a:rPr kumimoji="0" lang="es-AR" sz="20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0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garden</a:t>
            </a:r>
            <a:r>
              <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subTnLst>
                                    <p:audio>
                                      <p:cMediaNode>
                                        <p:cTn display="0" masterRel="sameClick">
                                          <p:stCondLst>
                                            <p:cond evt="begin" delay="0">
                                              <p:tn val="5"/>
                                            </p:cond>
                                          </p:stCondLst>
                                          <p:endCondLst>
                                            <p:cond evt="onStopAudio" delay="0">
                                              <p:tgtEl>
                                                <p:sldTgt/>
                                              </p:tgtEl>
                                            </p:cond>
                                          </p:endCondLst>
                                        </p:cTn>
                                        <p:tgtEl>
                                          <p:sndTgt r:embed="rId3" name="f6_00.wav"/>
                                        </p:tgtEl>
                                      </p:cMediaNode>
                                    </p:audio>
                                  </p:subTnLst>
                                </p:cTn>
                              </p:par>
                              <p:par>
                                <p:cTn id="8" presetID="10" presetClass="entr" presetSubtype="0"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additive="base">
                                        <p:cTn id="15"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9"/>
                                        </p:tgtEl>
                                        <p:attrNameLst>
                                          <p:attrName>style.visibility</p:attrName>
                                        </p:attrNameLst>
                                      </p:cBhvr>
                                      <p:to>
                                        <p:strVal val="visible"/>
                                      </p:to>
                                    </p:set>
                                    <p:anim calcmode="lin" valueType="num">
                                      <p:cBhvr additive="base">
                                        <p:cTn id="25"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2"/>
                                        </p:tgtEl>
                                        <p:attrNameLst>
                                          <p:attrName>style.visibility</p:attrName>
                                        </p:attrNameLst>
                                      </p:cBhvr>
                                      <p:to>
                                        <p:strVal val="visible"/>
                                      </p:to>
                                    </p:set>
                                    <p:anim calcmode="lin" valueType="num">
                                      <p:cBhvr additive="base">
                                        <p:cTn id="35"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fade">
                                      <p:cBhvr>
                                        <p:cTn id="40" dur="500"/>
                                        <p:tgtEl>
                                          <p:spTgt spid="1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additive="base">
                                        <p:cTn id="45"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6"/>
                                        </p:tgtEl>
                                        <p:attrNameLst>
                                          <p:attrName>style.visibility</p:attrName>
                                        </p:attrNameLst>
                                      </p:cBhvr>
                                      <p:to>
                                        <p:strVal val="visible"/>
                                      </p:to>
                                    </p:set>
                                    <p:anim calcmode="lin" valueType="num">
                                      <p:cBhvr additive="base">
                                        <p:cTn id="55"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3"/>
                                        </p:tgtEl>
                                        <p:attrNameLst>
                                          <p:attrName>style.visibility</p:attrName>
                                        </p:attrNameLst>
                                      </p:cBhvr>
                                      <p:to>
                                        <p:strVal val="visible"/>
                                      </p:to>
                                    </p:set>
                                    <p:animEffect transition="in" filter="fade">
                                      <p:cBhvr>
                                        <p:cTn id="60" dur="500"/>
                                        <p:tgtEl>
                                          <p:spTgt spid="14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8"/>
                                        </p:tgtEl>
                                        <p:attrNameLst>
                                          <p:attrName>style.visibility</p:attrName>
                                        </p:attrNameLst>
                                      </p:cBhvr>
                                      <p:to>
                                        <p:strVal val="visible"/>
                                      </p:to>
                                    </p:set>
                                    <p:anim calcmode="lin" valueType="num">
                                      <p:cBhvr additive="base">
                                        <p:cTn id="65"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fade">
                                      <p:cBhvr>
                                        <p:cTn id="70" dur="500"/>
                                        <p:tgtEl>
                                          <p:spTgt spid="14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anim calcmode="lin" valueType="num">
                                      <p:cBhvr additive="base">
                                        <p:cTn id="75" dur="500" fill="hold"/>
                                        <p:tgtEl>
                                          <p:spTgt spid="85"/>
                                        </p:tgtEl>
                                        <p:attrNameLst>
                                          <p:attrName>ppt_x</p:attrName>
                                        </p:attrNameLst>
                                      </p:cBhvr>
                                      <p:tavLst>
                                        <p:tav tm="0">
                                          <p:val>
                                            <p:strVal val="#ppt_x"/>
                                          </p:val>
                                        </p:tav>
                                        <p:tav tm="100000">
                                          <p:val>
                                            <p:strVal val="#ppt_x"/>
                                          </p:val>
                                        </p:tav>
                                      </p:tavLst>
                                    </p:anim>
                                    <p:anim calcmode="lin" valueType="num">
                                      <p:cBhvr additive="base">
                                        <p:cTn id="76" dur="500" fill="hold"/>
                                        <p:tgtEl>
                                          <p:spTgt spid="8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0"/>
                                        </p:tgtEl>
                                        <p:attrNameLst>
                                          <p:attrName>style.visibility</p:attrName>
                                        </p:attrNameLst>
                                      </p:cBhvr>
                                      <p:to>
                                        <p:strVal val="visible"/>
                                      </p:to>
                                    </p:set>
                                    <p:anim calcmode="lin" valueType="num">
                                      <p:cBhvr additive="base">
                                        <p:cTn id="79" dur="500" fill="hold"/>
                                        <p:tgtEl>
                                          <p:spTgt spid="210"/>
                                        </p:tgtEl>
                                        <p:attrNameLst>
                                          <p:attrName>ppt_x</p:attrName>
                                        </p:attrNameLst>
                                      </p:cBhvr>
                                      <p:tavLst>
                                        <p:tav tm="0">
                                          <p:val>
                                            <p:strVal val="#ppt_x"/>
                                          </p:val>
                                        </p:tav>
                                        <p:tav tm="100000">
                                          <p:val>
                                            <p:strVal val="#ppt_x"/>
                                          </p:val>
                                        </p:tav>
                                      </p:tavLst>
                                    </p:anim>
                                    <p:anim calcmode="lin" valueType="num">
                                      <p:cBhvr additive="base">
                                        <p:cTn id="80" dur="500" fill="hold"/>
                                        <p:tgtEl>
                                          <p:spTgt spid="2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f6_6.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8"/>
                                        </p:tgtEl>
                                        <p:attrNameLst>
                                          <p:attrName>style.visibility</p:attrName>
                                        </p:attrNameLst>
                                      </p:cBhvr>
                                      <p:to>
                                        <p:strVal val="visible"/>
                                      </p:to>
                                    </p:set>
                                    <p:anim calcmode="lin" valueType="num">
                                      <p:cBhvr additive="base">
                                        <p:cTn id="85" dur="500" fill="hold"/>
                                        <p:tgtEl>
                                          <p:spTgt spid="138"/>
                                        </p:tgtEl>
                                        <p:attrNameLst>
                                          <p:attrName>ppt_x</p:attrName>
                                        </p:attrNameLst>
                                      </p:cBhvr>
                                      <p:tavLst>
                                        <p:tav tm="0">
                                          <p:val>
                                            <p:strVal val="#ppt_x"/>
                                          </p:val>
                                        </p:tav>
                                        <p:tav tm="100000">
                                          <p:val>
                                            <p:strVal val="#ppt_x"/>
                                          </p:val>
                                        </p:tav>
                                      </p:tavLst>
                                    </p:anim>
                                    <p:anim calcmode="lin" valueType="num">
                                      <p:cBhvr additive="base">
                                        <p:cTn id="8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additive="base">
                                        <p:cTn id="91" dur="500" fill="hold"/>
                                        <p:tgtEl>
                                          <p:spTgt spid="76"/>
                                        </p:tgtEl>
                                        <p:attrNameLst>
                                          <p:attrName>ppt_x</p:attrName>
                                        </p:attrNameLst>
                                      </p:cBhvr>
                                      <p:tavLst>
                                        <p:tav tm="0">
                                          <p:val>
                                            <p:strVal val="#ppt_x"/>
                                          </p:val>
                                        </p:tav>
                                        <p:tav tm="100000">
                                          <p:val>
                                            <p:strVal val="#ppt_x"/>
                                          </p:val>
                                        </p:tav>
                                      </p:tavLst>
                                    </p:anim>
                                    <p:anim calcmode="lin" valueType="num">
                                      <p:cBhvr additive="base">
                                        <p:cTn id="9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7"/>
                                        </p:tgtEl>
                                        <p:attrNameLst>
                                          <p:attrName>style.visibility</p:attrName>
                                        </p:attrNameLst>
                                      </p:cBhvr>
                                      <p:to>
                                        <p:strVal val="visible"/>
                                      </p:to>
                                    </p:set>
                                    <p:anim calcmode="lin" valueType="num">
                                      <p:cBhvr additive="base">
                                        <p:cTn id="97" dur="500" fill="hold"/>
                                        <p:tgtEl>
                                          <p:spTgt spid="77"/>
                                        </p:tgtEl>
                                        <p:attrNameLst>
                                          <p:attrName>ppt_x</p:attrName>
                                        </p:attrNameLst>
                                      </p:cBhvr>
                                      <p:tavLst>
                                        <p:tav tm="0">
                                          <p:val>
                                            <p:strVal val="#ppt_x"/>
                                          </p:val>
                                        </p:tav>
                                        <p:tav tm="100000">
                                          <p:val>
                                            <p:strVal val="#ppt_x"/>
                                          </p:val>
                                        </p:tav>
                                      </p:tavLst>
                                    </p:anim>
                                    <p:anim calcmode="lin" valueType="num">
                                      <p:cBhvr additive="base">
                                        <p:cTn id="9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additive="base">
                                        <p:cTn id="103" dur="500" fill="hold"/>
                                        <p:tgtEl>
                                          <p:spTgt spid="78"/>
                                        </p:tgtEl>
                                        <p:attrNameLst>
                                          <p:attrName>ppt_x</p:attrName>
                                        </p:attrNameLst>
                                      </p:cBhvr>
                                      <p:tavLst>
                                        <p:tav tm="0">
                                          <p:val>
                                            <p:strVal val="#ppt_x"/>
                                          </p:val>
                                        </p:tav>
                                        <p:tav tm="100000">
                                          <p:val>
                                            <p:strVal val="#ppt_x"/>
                                          </p:val>
                                        </p:tav>
                                      </p:tavLst>
                                    </p:anim>
                                    <p:anim calcmode="lin" valueType="num">
                                      <p:cBhvr additive="base">
                                        <p:cTn id="10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79"/>
                                        </p:tgtEl>
                                        <p:attrNameLst>
                                          <p:attrName>style.visibility</p:attrName>
                                        </p:attrNameLst>
                                      </p:cBhvr>
                                      <p:to>
                                        <p:strVal val="visible"/>
                                      </p:to>
                                    </p:set>
                                    <p:anim calcmode="lin" valueType="num">
                                      <p:cBhvr additive="base">
                                        <p:cTn id="109" dur="500" fill="hold"/>
                                        <p:tgtEl>
                                          <p:spTgt spid="79"/>
                                        </p:tgtEl>
                                        <p:attrNameLst>
                                          <p:attrName>ppt_x</p:attrName>
                                        </p:attrNameLst>
                                      </p:cBhvr>
                                      <p:tavLst>
                                        <p:tav tm="0">
                                          <p:val>
                                            <p:strVal val="#ppt_x"/>
                                          </p:val>
                                        </p:tav>
                                        <p:tav tm="100000">
                                          <p:val>
                                            <p:strVal val="#ppt_x"/>
                                          </p:val>
                                        </p:tav>
                                      </p:tavLst>
                                    </p:anim>
                                    <p:anim calcmode="lin" valueType="num">
                                      <p:cBhvr additive="base">
                                        <p:cTn id="11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80"/>
                                        </p:tgtEl>
                                        <p:attrNameLst>
                                          <p:attrName>style.visibility</p:attrName>
                                        </p:attrNameLst>
                                      </p:cBhvr>
                                      <p:to>
                                        <p:strVal val="visible"/>
                                      </p:to>
                                    </p:set>
                                    <p:anim calcmode="lin" valueType="num">
                                      <p:cBhvr additive="base">
                                        <p:cTn id="115" dur="500" fill="hold"/>
                                        <p:tgtEl>
                                          <p:spTgt spid="80"/>
                                        </p:tgtEl>
                                        <p:attrNameLst>
                                          <p:attrName>ppt_x</p:attrName>
                                        </p:attrNameLst>
                                      </p:cBhvr>
                                      <p:tavLst>
                                        <p:tav tm="0">
                                          <p:val>
                                            <p:strVal val="#ppt_x"/>
                                          </p:val>
                                        </p:tav>
                                        <p:tav tm="100000">
                                          <p:val>
                                            <p:strVal val="#ppt_x"/>
                                          </p:val>
                                        </p:tav>
                                      </p:tavLst>
                                    </p:anim>
                                    <p:anim calcmode="lin" valueType="num">
                                      <p:cBhvr additive="base">
                                        <p:cTn id="11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38" grpId="0"/>
      <p:bldP spid="210" grpId="0"/>
      <p:bldP spid="133" grpId="0"/>
      <p:bldP spid="4" grpId="0"/>
      <p:bldP spid="136" grpId="0"/>
      <p:bldP spid="139" grpId="0"/>
      <p:bldP spid="140" grpId="0"/>
      <p:bldP spid="143" grpId="0"/>
      <p:bldP spid="144" grpId="0"/>
      <p:bldP spid="76" grpId="0"/>
      <p:bldP spid="77" grpId="0"/>
      <p:bldP spid="78" grpId="0"/>
      <p:bldP spid="79" grpId="0"/>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D31870A5-6D1C-4660-BFD9-AC408C1184AF}"/>
              </a:ext>
            </a:extLst>
          </p:cNvPr>
          <p:cNvSpPr txBox="1"/>
          <p:nvPr/>
        </p:nvSpPr>
        <p:spPr>
          <a:xfrm>
            <a:off x="3145975" y="143946"/>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Traduce la postal.</a:t>
            </a:r>
          </a:p>
        </p:txBody>
      </p:sp>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6"/>
          <a:stretch>
            <a:fillRect/>
          </a:stretch>
        </p:blipFill>
        <p:spPr>
          <a:xfrm>
            <a:off x="150055" y="795755"/>
            <a:ext cx="9189247" cy="5876268"/>
          </a:xfrm>
          <a:prstGeom prst="rect">
            <a:avLst/>
          </a:prstGeom>
        </p:spPr>
      </p:pic>
      <p:sp>
        <p:nvSpPr>
          <p:cNvPr id="53" name="TextBox 52">
            <a:extLst>
              <a:ext uri="{FF2B5EF4-FFF2-40B4-BE49-F238E27FC236}">
                <a16:creationId xmlns:a16="http://schemas.microsoft.com/office/drawing/2014/main" id="{589385F1-FE3C-4751-A5BE-4E4BE2F3F04F}"/>
              </a:ext>
            </a:extLst>
          </p:cNvPr>
          <p:cNvSpPr txBox="1"/>
          <p:nvPr/>
        </p:nvSpPr>
        <p:spPr>
          <a:xfrm>
            <a:off x="219646" y="1419525"/>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[In]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sueño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am - location]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una </a:t>
            </a:r>
            <a:r>
              <a:rPr lang="en-GB" sz="2400" dirty="0" err="1">
                <a:solidFill>
                  <a:srgbClr val="002060"/>
                </a:solidFill>
                <a:latin typeface="Segoe Print" panose="02000600000000000000" pitchFamily="2" charset="0"/>
              </a:rPr>
              <a:t>granja</a:t>
            </a:r>
            <a:endParaRPr lang="en-GB" sz="2400" dirty="0">
              <a:solidFill>
                <a:srgbClr val="002060"/>
              </a:solidFill>
              <a:latin typeface="Segoe Print" panose="02000600000000000000" pitchFamily="2" charset="0"/>
            </a:endParaRPr>
          </a:p>
        </p:txBody>
      </p:sp>
      <p:sp>
        <p:nvSpPr>
          <p:cNvPr id="59" name="TextBox 58">
            <a:extLst>
              <a:ext uri="{FF2B5EF4-FFF2-40B4-BE49-F238E27FC236}">
                <a16:creationId xmlns:a16="http://schemas.microsoft.com/office/drawing/2014/main" id="{8D685FAC-A418-44A1-B3FC-CAD9338FBA1D}"/>
              </a:ext>
            </a:extLst>
          </p:cNvPr>
          <p:cNvSpPr txBox="1"/>
          <p:nvPr/>
        </p:nvSpPr>
        <p:spPr>
          <a:xfrm>
            <a:off x="276893" y="873870"/>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Krina</a:t>
            </a:r>
            <a:r>
              <a:rPr lang="en-GB" sz="2400" dirty="0">
                <a:solidFill>
                  <a:srgbClr val="002060"/>
                </a:solidFill>
                <a:latin typeface="Segoe Print" panose="02000600000000000000" pitchFamily="2" charset="0"/>
              </a:rPr>
              <a:t>!</a:t>
            </a:r>
          </a:p>
        </p:txBody>
      </p:sp>
      <p:sp>
        <p:nvSpPr>
          <p:cNvPr id="18" name="TextBox 17">
            <a:extLst>
              <a:ext uri="{FF2B5EF4-FFF2-40B4-BE49-F238E27FC236}">
                <a16:creationId xmlns:a16="http://schemas.microsoft.com/office/drawing/2014/main" id="{CD3D4E31-A9CF-4906-88D1-291DB7F67A50}"/>
              </a:ext>
            </a:extLst>
          </p:cNvPr>
          <p:cNvSpPr txBox="1"/>
          <p:nvPr/>
        </p:nvSpPr>
        <p:spPr>
          <a:xfrm>
            <a:off x="9409823" y="5083136"/>
            <a:ext cx="2644418" cy="163121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porque</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they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humanas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human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por ejemplo</a:t>
            </a:r>
            <a:r>
              <a:rPr lang="en-GB" sz="2000" dirty="0">
                <a:solidFill>
                  <a:srgbClr val="002060"/>
                </a:solidFill>
                <a:latin typeface="Century Gothic" panose="020B0502020202020204" pitchFamily="34" charset="0"/>
              </a:rPr>
              <a:t> = for example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7687588-EC32-41FD-9BE0-A2EDFC99C59D}"/>
              </a:ext>
            </a:extLst>
          </p:cNvPr>
          <p:cNvSpPr/>
          <p:nvPr/>
        </p:nvSpPr>
        <p:spPr>
          <a:xfrm>
            <a:off x="298571" y="1925848"/>
            <a:ext cx="9345827"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con</a:t>
            </a:r>
            <a:r>
              <a:rPr lang="en-GB" sz="2400" dirty="0">
                <a:solidFill>
                  <a:srgbClr val="002060"/>
                </a:solidFill>
                <a:latin typeface="Segoe Print" panose="02000600000000000000" pitchFamily="2" charset="0"/>
              </a:rPr>
              <a:t>] mi </a:t>
            </a:r>
            <a:r>
              <a:rPr lang="en-GB" sz="2400" b="1" dirty="0">
                <a:solidFill>
                  <a:srgbClr val="002060"/>
                </a:solidFill>
                <a:latin typeface="Segoe Print" panose="02000600000000000000" pitchFamily="2" charset="0"/>
              </a:rPr>
              <a:t>[grandad]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[grandma]. </a:t>
            </a:r>
          </a:p>
        </p:txBody>
      </p:sp>
      <p:sp>
        <p:nvSpPr>
          <p:cNvPr id="6" name="Rectangle 5">
            <a:extLst>
              <a:ext uri="{FF2B5EF4-FFF2-40B4-BE49-F238E27FC236}">
                <a16:creationId xmlns:a16="http://schemas.microsoft.com/office/drawing/2014/main" id="{FCC18248-BC68-4A54-ABF1-5695D8B7ECFC}"/>
              </a:ext>
            </a:extLst>
          </p:cNvPr>
          <p:cNvSpPr/>
          <p:nvPr/>
        </p:nvSpPr>
        <p:spPr>
          <a:xfrm>
            <a:off x="242337" y="2635527"/>
            <a:ext cx="9605998" cy="461665"/>
          </a:xfrm>
          <a:prstGeom prst="rect">
            <a:avLst/>
          </a:prstGeom>
        </p:spPr>
        <p:txBody>
          <a:bodyPr wrap="square">
            <a:spAutoFit/>
          </a:bodyPr>
          <a:lstStyle/>
          <a:p>
            <a:r>
              <a:rPr lang="en-GB" sz="2400" b="1" dirty="0">
                <a:solidFill>
                  <a:srgbClr val="002060"/>
                </a:solidFill>
                <a:latin typeface="Segoe Print" panose="02000600000000000000" pitchFamily="2" charset="0"/>
              </a:rPr>
              <a:t>[It is - trait] </a:t>
            </a:r>
            <a:r>
              <a:rPr lang="en-GB" sz="2400" dirty="0" err="1">
                <a:solidFill>
                  <a:srgbClr val="002060"/>
                </a:solidFill>
                <a:latin typeface="Segoe Print" panose="02000600000000000000" pitchFamily="2" charset="0"/>
              </a:rPr>
              <a:t>muy</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raro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porque</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[there is] </a:t>
            </a:r>
            <a:endParaRPr lang="en-GB" dirty="0"/>
          </a:p>
        </p:txBody>
      </p:sp>
      <p:sp>
        <p:nvSpPr>
          <p:cNvPr id="7" name="Rectangle 6">
            <a:extLst>
              <a:ext uri="{FF2B5EF4-FFF2-40B4-BE49-F238E27FC236}">
                <a16:creationId xmlns:a16="http://schemas.microsoft.com/office/drawing/2014/main" id="{6D3E5A77-64D2-4DE6-8FB1-C7328728AB45}"/>
              </a:ext>
            </a:extLst>
          </p:cNvPr>
          <p:cNvSpPr/>
          <p:nvPr/>
        </p:nvSpPr>
        <p:spPr>
          <a:xfrm>
            <a:off x="242337" y="3261242"/>
            <a:ext cx="9605997" cy="461665"/>
          </a:xfrm>
          <a:prstGeom prst="rect">
            <a:avLst/>
          </a:prstGeom>
        </p:spPr>
        <p:txBody>
          <a:bodyPr wrap="square">
            <a:spAutoFit/>
          </a:bodyPr>
          <a:lstStyle/>
          <a:p>
            <a:r>
              <a:rPr lang="en-GB" sz="2400" b="1" dirty="0">
                <a:solidFill>
                  <a:srgbClr val="002060"/>
                </a:solidFill>
                <a:latin typeface="Segoe Print" panose="02000600000000000000" pitchFamily="2" charset="0"/>
              </a:rPr>
              <a:t>[a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[a cow] [and] </a:t>
            </a:r>
            <a:r>
              <a:rPr lang="en-GB" sz="2400" dirty="0" err="1">
                <a:solidFill>
                  <a:srgbClr val="002060"/>
                </a:solidFill>
                <a:latin typeface="Segoe Print" panose="02000600000000000000" pitchFamily="2" charset="0"/>
              </a:rPr>
              <a:t>hacen</a:t>
            </a: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 [activities]</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humanas</a:t>
            </a:r>
            <a:r>
              <a:rPr lang="en-GB" sz="2400" dirty="0">
                <a:solidFill>
                  <a:srgbClr val="002060"/>
                </a:solidFill>
                <a:latin typeface="Segoe Print" panose="02000600000000000000" pitchFamily="2" charset="0"/>
              </a:rPr>
              <a:t>*. </a:t>
            </a:r>
            <a:endParaRPr lang="en-GB" dirty="0"/>
          </a:p>
        </p:txBody>
      </p:sp>
      <p:sp>
        <p:nvSpPr>
          <p:cNvPr id="9" name="Rectangle 8">
            <a:extLst>
              <a:ext uri="{FF2B5EF4-FFF2-40B4-BE49-F238E27FC236}">
                <a16:creationId xmlns:a16="http://schemas.microsoft.com/office/drawing/2014/main" id="{77EF1CBA-EC0D-419B-BB35-ADA3D147CD93}"/>
              </a:ext>
            </a:extLst>
          </p:cNvPr>
          <p:cNvSpPr/>
          <p:nvPr/>
        </p:nvSpPr>
        <p:spPr>
          <a:xfrm>
            <a:off x="272622" y="3906447"/>
            <a:ext cx="8834308" cy="830997"/>
          </a:xfrm>
          <a:prstGeom prst="rect">
            <a:avLst/>
          </a:prstGeom>
        </p:spPr>
        <p:txBody>
          <a:bodyPr wrap="square">
            <a:spAutoFit/>
          </a:bodyPr>
          <a:lstStyle/>
          <a:p>
            <a:r>
              <a:rPr lang="en-GB" sz="2400" dirty="0">
                <a:solidFill>
                  <a:srgbClr val="002060"/>
                </a:solidFill>
                <a:latin typeface="Segoe Print" panose="02000600000000000000" pitchFamily="2" charset="0"/>
              </a:rPr>
              <a:t>Por </a:t>
            </a:r>
            <a:r>
              <a:rPr lang="en-GB" sz="2400" dirty="0" err="1">
                <a:solidFill>
                  <a:srgbClr val="002060"/>
                </a:solidFill>
                <a:latin typeface="Segoe Print" panose="02000600000000000000" pitchFamily="2" charset="0"/>
              </a:rPr>
              <a:t>ejemplo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[the cow] [cook] </a:t>
            </a:r>
            <a:r>
              <a:rPr lang="en-GB" sz="2400" dirty="0">
                <a:solidFill>
                  <a:srgbClr val="002060"/>
                </a:solidFill>
                <a:latin typeface="Segoe Print" panose="02000600000000000000" pitchFamily="2" charset="0"/>
              </a:rPr>
              <a:t>y</a:t>
            </a:r>
            <a:r>
              <a:rPr lang="en-GB" sz="2400" b="1" dirty="0">
                <a:solidFill>
                  <a:srgbClr val="002060"/>
                </a:solidFill>
                <a:latin typeface="Segoe Print" panose="02000600000000000000" pitchFamily="2" charset="0"/>
              </a:rPr>
              <a:t> [dance]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la </a:t>
            </a:r>
            <a:r>
              <a:rPr lang="en-GB" sz="2400" dirty="0" err="1">
                <a:solidFill>
                  <a:srgbClr val="002060"/>
                </a:solidFill>
                <a:latin typeface="Segoe Print" panose="02000600000000000000" pitchFamily="2" charset="0"/>
              </a:rPr>
              <a:t>cocina</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[too].</a:t>
            </a:r>
            <a:endParaRPr lang="en-GB" b="1" dirty="0"/>
          </a:p>
        </p:txBody>
      </p:sp>
      <p:sp>
        <p:nvSpPr>
          <p:cNvPr id="10" name="Rectangle 9">
            <a:extLst>
              <a:ext uri="{FF2B5EF4-FFF2-40B4-BE49-F238E27FC236}">
                <a16:creationId xmlns:a16="http://schemas.microsoft.com/office/drawing/2014/main" id="{209A82A2-D61E-4B61-A45C-20F3B98A0E57}"/>
              </a:ext>
            </a:extLst>
          </p:cNvPr>
          <p:cNvSpPr/>
          <p:nvPr/>
        </p:nvSpPr>
        <p:spPr>
          <a:xfrm>
            <a:off x="273914" y="4924218"/>
            <a:ext cx="9111252" cy="830997"/>
          </a:xfrm>
          <a:prstGeom prst="rect">
            <a:avLst/>
          </a:prstGeom>
        </p:spPr>
        <p:txBody>
          <a:bodyPr wrap="square">
            <a:spAutoFit/>
          </a:bodyPr>
          <a:lstStyle/>
          <a:p>
            <a:r>
              <a:rPr lang="en-GB" sz="2400" b="1" dirty="0">
                <a:solidFill>
                  <a:srgbClr val="002060"/>
                </a:solidFill>
                <a:latin typeface="Segoe Print" panose="02000600000000000000" pitchFamily="2" charset="0"/>
              </a:rPr>
              <a:t>[I sing] </a:t>
            </a:r>
            <a:r>
              <a:rPr lang="en-GB" sz="2400" dirty="0">
                <a:solidFill>
                  <a:srgbClr val="002060"/>
                </a:solidFill>
                <a:latin typeface="Segoe Print" panose="02000600000000000000" pitchFamily="2" charset="0"/>
              </a:rPr>
              <a:t>a </a:t>
            </a:r>
            <a:r>
              <a:rPr lang="en-GB" sz="2400" dirty="0" err="1">
                <a:solidFill>
                  <a:srgbClr val="002060"/>
                </a:solidFill>
                <a:latin typeface="Segoe Print" panose="02000600000000000000" pitchFamily="2" charset="0"/>
              </a:rPr>
              <a:t>veces</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[and] [my] [grandad] [helps]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garden]. </a:t>
            </a:r>
            <a:endParaRPr lang="en-GB" dirty="0"/>
          </a:p>
        </p:txBody>
      </p:sp>
      <p:sp>
        <p:nvSpPr>
          <p:cNvPr id="11" name="Rectangle 10">
            <a:extLst>
              <a:ext uri="{FF2B5EF4-FFF2-40B4-BE49-F238E27FC236}">
                <a16:creationId xmlns:a16="http://schemas.microsoft.com/office/drawing/2014/main" id="{B385028D-23D3-4354-BF31-5BD45134CD83}"/>
              </a:ext>
            </a:extLst>
          </p:cNvPr>
          <p:cNvSpPr/>
          <p:nvPr/>
        </p:nvSpPr>
        <p:spPr>
          <a:xfrm>
            <a:off x="272622" y="5865633"/>
            <a:ext cx="8642172"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Hasta pronto 👋,				 Sofía </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6118" y="9671"/>
            <a:ext cx="1492926" cy="124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5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D31870A5-6D1C-4660-BFD9-AC408C1184AF}"/>
              </a:ext>
            </a:extLst>
          </p:cNvPr>
          <p:cNvSpPr txBox="1"/>
          <p:nvPr/>
        </p:nvSpPr>
        <p:spPr>
          <a:xfrm>
            <a:off x="3145975" y="143946"/>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Traduce la postal.</a:t>
            </a:r>
          </a:p>
        </p:txBody>
      </p:sp>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6"/>
          <a:stretch>
            <a:fillRect/>
          </a:stretch>
        </p:blipFill>
        <p:spPr>
          <a:xfrm>
            <a:off x="150055" y="795755"/>
            <a:ext cx="9189247" cy="5876268"/>
          </a:xfrm>
          <a:prstGeom prst="rect">
            <a:avLst/>
          </a:prstGeom>
        </p:spPr>
      </p:pic>
      <p:sp>
        <p:nvSpPr>
          <p:cNvPr id="53" name="TextBox 52">
            <a:extLst>
              <a:ext uri="{FF2B5EF4-FFF2-40B4-BE49-F238E27FC236}">
                <a16:creationId xmlns:a16="http://schemas.microsoft.com/office/drawing/2014/main" id="{589385F1-FE3C-4751-A5BE-4E4BE2F3F04F}"/>
              </a:ext>
            </a:extLst>
          </p:cNvPr>
          <p:cNvSpPr txBox="1"/>
          <p:nvPr/>
        </p:nvSpPr>
        <p:spPr>
          <a:xfrm>
            <a:off x="219646" y="1419525"/>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[In]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sueño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am - location]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una </a:t>
            </a:r>
            <a:r>
              <a:rPr lang="en-GB" sz="2400" dirty="0" err="1">
                <a:solidFill>
                  <a:srgbClr val="002060"/>
                </a:solidFill>
                <a:latin typeface="Segoe Print" panose="02000600000000000000" pitchFamily="2" charset="0"/>
              </a:rPr>
              <a:t>granja</a:t>
            </a:r>
            <a:endParaRPr lang="en-GB" sz="2400" dirty="0">
              <a:solidFill>
                <a:srgbClr val="002060"/>
              </a:solidFill>
              <a:latin typeface="Segoe Print" panose="02000600000000000000" pitchFamily="2" charset="0"/>
            </a:endParaRPr>
          </a:p>
        </p:txBody>
      </p:sp>
      <p:sp>
        <p:nvSpPr>
          <p:cNvPr id="59" name="TextBox 58">
            <a:extLst>
              <a:ext uri="{FF2B5EF4-FFF2-40B4-BE49-F238E27FC236}">
                <a16:creationId xmlns:a16="http://schemas.microsoft.com/office/drawing/2014/main" id="{8D685FAC-A418-44A1-B3FC-CAD9338FBA1D}"/>
              </a:ext>
            </a:extLst>
          </p:cNvPr>
          <p:cNvSpPr txBox="1"/>
          <p:nvPr/>
        </p:nvSpPr>
        <p:spPr>
          <a:xfrm>
            <a:off x="276893" y="873870"/>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Krina</a:t>
            </a:r>
            <a:r>
              <a:rPr lang="en-GB" sz="2400" dirty="0">
                <a:solidFill>
                  <a:srgbClr val="002060"/>
                </a:solidFill>
                <a:latin typeface="Segoe Print" panose="02000600000000000000" pitchFamily="2" charset="0"/>
              </a:rPr>
              <a:t>!</a:t>
            </a:r>
          </a:p>
        </p:txBody>
      </p:sp>
      <p:sp>
        <p:nvSpPr>
          <p:cNvPr id="18" name="TextBox 17">
            <a:extLst>
              <a:ext uri="{FF2B5EF4-FFF2-40B4-BE49-F238E27FC236}">
                <a16:creationId xmlns:a16="http://schemas.microsoft.com/office/drawing/2014/main" id="{CD3D4E31-A9CF-4906-88D1-291DB7F67A50}"/>
              </a:ext>
            </a:extLst>
          </p:cNvPr>
          <p:cNvSpPr txBox="1"/>
          <p:nvPr/>
        </p:nvSpPr>
        <p:spPr>
          <a:xfrm>
            <a:off x="9409823" y="5083136"/>
            <a:ext cx="2644418" cy="163121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porque</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they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humanas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human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por ejemplo</a:t>
            </a:r>
            <a:r>
              <a:rPr lang="en-GB" sz="2000" dirty="0">
                <a:solidFill>
                  <a:srgbClr val="002060"/>
                </a:solidFill>
                <a:latin typeface="Century Gothic" panose="020B0502020202020204" pitchFamily="34" charset="0"/>
              </a:rPr>
              <a:t> = for example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7687588-EC32-41FD-9BE0-A2EDFC99C59D}"/>
              </a:ext>
            </a:extLst>
          </p:cNvPr>
          <p:cNvSpPr/>
          <p:nvPr/>
        </p:nvSpPr>
        <p:spPr>
          <a:xfrm>
            <a:off x="298571" y="1925848"/>
            <a:ext cx="9345827"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con</a:t>
            </a:r>
            <a:r>
              <a:rPr lang="en-GB" sz="2400" dirty="0">
                <a:solidFill>
                  <a:srgbClr val="002060"/>
                </a:solidFill>
                <a:latin typeface="Segoe Print" panose="02000600000000000000" pitchFamily="2" charset="0"/>
              </a:rPr>
              <a:t>] mi </a:t>
            </a:r>
            <a:r>
              <a:rPr lang="en-GB" sz="2400" b="1" dirty="0">
                <a:solidFill>
                  <a:srgbClr val="002060"/>
                </a:solidFill>
                <a:latin typeface="Segoe Print" panose="02000600000000000000" pitchFamily="2" charset="0"/>
              </a:rPr>
              <a:t>[grandad]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[grandma]. </a:t>
            </a:r>
          </a:p>
        </p:txBody>
      </p:sp>
      <p:sp>
        <p:nvSpPr>
          <p:cNvPr id="6" name="Rectangle 5">
            <a:extLst>
              <a:ext uri="{FF2B5EF4-FFF2-40B4-BE49-F238E27FC236}">
                <a16:creationId xmlns:a16="http://schemas.microsoft.com/office/drawing/2014/main" id="{FCC18248-BC68-4A54-ABF1-5695D8B7ECFC}"/>
              </a:ext>
            </a:extLst>
          </p:cNvPr>
          <p:cNvSpPr/>
          <p:nvPr/>
        </p:nvSpPr>
        <p:spPr>
          <a:xfrm>
            <a:off x="242337" y="2635527"/>
            <a:ext cx="9605998" cy="461665"/>
          </a:xfrm>
          <a:prstGeom prst="rect">
            <a:avLst/>
          </a:prstGeom>
        </p:spPr>
        <p:txBody>
          <a:bodyPr wrap="square">
            <a:spAutoFit/>
          </a:bodyPr>
          <a:lstStyle/>
          <a:p>
            <a:r>
              <a:rPr lang="en-GB" sz="2400" b="1" dirty="0">
                <a:solidFill>
                  <a:srgbClr val="002060"/>
                </a:solidFill>
                <a:latin typeface="Segoe Print" panose="02000600000000000000" pitchFamily="2" charset="0"/>
              </a:rPr>
              <a:t>[It is - trait] </a:t>
            </a:r>
            <a:r>
              <a:rPr lang="en-GB" sz="2400" dirty="0" err="1">
                <a:solidFill>
                  <a:srgbClr val="002060"/>
                </a:solidFill>
                <a:latin typeface="Segoe Print" panose="02000600000000000000" pitchFamily="2" charset="0"/>
              </a:rPr>
              <a:t>muy</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raro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porque</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[there is] </a:t>
            </a:r>
            <a:endParaRPr lang="en-GB" dirty="0"/>
          </a:p>
        </p:txBody>
      </p:sp>
      <p:sp>
        <p:nvSpPr>
          <p:cNvPr id="7" name="Rectangle 6">
            <a:extLst>
              <a:ext uri="{FF2B5EF4-FFF2-40B4-BE49-F238E27FC236}">
                <a16:creationId xmlns:a16="http://schemas.microsoft.com/office/drawing/2014/main" id="{6D3E5A77-64D2-4DE6-8FB1-C7328728AB45}"/>
              </a:ext>
            </a:extLst>
          </p:cNvPr>
          <p:cNvSpPr/>
          <p:nvPr/>
        </p:nvSpPr>
        <p:spPr>
          <a:xfrm>
            <a:off x="242337" y="3261242"/>
            <a:ext cx="9605997" cy="461665"/>
          </a:xfrm>
          <a:prstGeom prst="rect">
            <a:avLst/>
          </a:prstGeom>
        </p:spPr>
        <p:txBody>
          <a:bodyPr wrap="square">
            <a:spAutoFit/>
          </a:bodyPr>
          <a:lstStyle/>
          <a:p>
            <a:r>
              <a:rPr lang="en-GB" sz="2400" b="1" dirty="0">
                <a:solidFill>
                  <a:srgbClr val="002060"/>
                </a:solidFill>
                <a:latin typeface="Segoe Print" panose="02000600000000000000" pitchFamily="2" charset="0"/>
              </a:rPr>
              <a:t>[a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[a cow] [and] </a:t>
            </a:r>
            <a:r>
              <a:rPr lang="en-GB" sz="2400" dirty="0" err="1">
                <a:solidFill>
                  <a:srgbClr val="002060"/>
                </a:solidFill>
                <a:latin typeface="Segoe Print" panose="02000600000000000000" pitchFamily="2" charset="0"/>
              </a:rPr>
              <a:t>hacen</a:t>
            </a: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 [activities]</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humanas</a:t>
            </a:r>
            <a:r>
              <a:rPr lang="en-GB" sz="2400" dirty="0">
                <a:solidFill>
                  <a:srgbClr val="002060"/>
                </a:solidFill>
                <a:latin typeface="Segoe Print" panose="02000600000000000000" pitchFamily="2" charset="0"/>
              </a:rPr>
              <a:t>*. </a:t>
            </a:r>
            <a:endParaRPr lang="en-GB" dirty="0"/>
          </a:p>
        </p:txBody>
      </p:sp>
      <p:sp>
        <p:nvSpPr>
          <p:cNvPr id="9" name="Rectangle 8">
            <a:extLst>
              <a:ext uri="{FF2B5EF4-FFF2-40B4-BE49-F238E27FC236}">
                <a16:creationId xmlns:a16="http://schemas.microsoft.com/office/drawing/2014/main" id="{77EF1CBA-EC0D-419B-BB35-ADA3D147CD93}"/>
              </a:ext>
            </a:extLst>
          </p:cNvPr>
          <p:cNvSpPr/>
          <p:nvPr/>
        </p:nvSpPr>
        <p:spPr>
          <a:xfrm>
            <a:off x="272622" y="3906447"/>
            <a:ext cx="8834308" cy="830997"/>
          </a:xfrm>
          <a:prstGeom prst="rect">
            <a:avLst/>
          </a:prstGeom>
        </p:spPr>
        <p:txBody>
          <a:bodyPr wrap="square">
            <a:spAutoFit/>
          </a:bodyPr>
          <a:lstStyle/>
          <a:p>
            <a:r>
              <a:rPr lang="en-GB" sz="2400" dirty="0">
                <a:solidFill>
                  <a:srgbClr val="002060"/>
                </a:solidFill>
                <a:latin typeface="Segoe Print" panose="02000600000000000000" pitchFamily="2" charset="0"/>
              </a:rPr>
              <a:t>Por </a:t>
            </a:r>
            <a:r>
              <a:rPr lang="en-GB" sz="2400" dirty="0" err="1">
                <a:solidFill>
                  <a:srgbClr val="002060"/>
                </a:solidFill>
                <a:latin typeface="Segoe Print" panose="02000600000000000000" pitchFamily="2" charset="0"/>
              </a:rPr>
              <a:t>ejemplo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[the cow] [cook] </a:t>
            </a:r>
            <a:r>
              <a:rPr lang="en-GB" sz="2400" dirty="0">
                <a:solidFill>
                  <a:srgbClr val="002060"/>
                </a:solidFill>
                <a:latin typeface="Segoe Print" panose="02000600000000000000" pitchFamily="2" charset="0"/>
              </a:rPr>
              <a:t>y</a:t>
            </a:r>
            <a:r>
              <a:rPr lang="en-GB" sz="2400" b="1" dirty="0">
                <a:solidFill>
                  <a:srgbClr val="002060"/>
                </a:solidFill>
                <a:latin typeface="Segoe Print" panose="02000600000000000000" pitchFamily="2" charset="0"/>
              </a:rPr>
              <a:t> [dance]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la </a:t>
            </a:r>
            <a:r>
              <a:rPr lang="en-GB" sz="2400" dirty="0" err="1">
                <a:solidFill>
                  <a:srgbClr val="002060"/>
                </a:solidFill>
                <a:latin typeface="Segoe Print" panose="02000600000000000000" pitchFamily="2" charset="0"/>
              </a:rPr>
              <a:t>cocina</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[too].</a:t>
            </a:r>
            <a:endParaRPr lang="en-GB" b="1" dirty="0"/>
          </a:p>
        </p:txBody>
      </p:sp>
      <p:sp>
        <p:nvSpPr>
          <p:cNvPr id="10" name="Rectangle 9">
            <a:extLst>
              <a:ext uri="{FF2B5EF4-FFF2-40B4-BE49-F238E27FC236}">
                <a16:creationId xmlns:a16="http://schemas.microsoft.com/office/drawing/2014/main" id="{209A82A2-D61E-4B61-A45C-20F3B98A0E57}"/>
              </a:ext>
            </a:extLst>
          </p:cNvPr>
          <p:cNvSpPr/>
          <p:nvPr/>
        </p:nvSpPr>
        <p:spPr>
          <a:xfrm>
            <a:off x="273914" y="4924218"/>
            <a:ext cx="9111252" cy="830997"/>
          </a:xfrm>
          <a:prstGeom prst="rect">
            <a:avLst/>
          </a:prstGeom>
        </p:spPr>
        <p:txBody>
          <a:bodyPr wrap="square">
            <a:spAutoFit/>
          </a:bodyPr>
          <a:lstStyle/>
          <a:p>
            <a:r>
              <a:rPr lang="en-GB" sz="2400" b="1" dirty="0">
                <a:solidFill>
                  <a:srgbClr val="002060"/>
                </a:solidFill>
                <a:latin typeface="Segoe Print" panose="02000600000000000000" pitchFamily="2" charset="0"/>
              </a:rPr>
              <a:t>[I sing] </a:t>
            </a:r>
            <a:r>
              <a:rPr lang="en-GB" sz="2400" dirty="0">
                <a:solidFill>
                  <a:srgbClr val="002060"/>
                </a:solidFill>
                <a:latin typeface="Segoe Print" panose="02000600000000000000" pitchFamily="2" charset="0"/>
              </a:rPr>
              <a:t>a </a:t>
            </a:r>
            <a:r>
              <a:rPr lang="en-GB" sz="2400" dirty="0" err="1">
                <a:solidFill>
                  <a:srgbClr val="002060"/>
                </a:solidFill>
                <a:latin typeface="Segoe Print" panose="02000600000000000000" pitchFamily="2" charset="0"/>
              </a:rPr>
              <a:t>veces</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[and] [my] [grandad] [helps]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garden]. </a:t>
            </a:r>
            <a:endParaRPr lang="en-GB" dirty="0"/>
          </a:p>
        </p:txBody>
      </p:sp>
      <p:sp>
        <p:nvSpPr>
          <p:cNvPr id="11" name="Rectangle 10">
            <a:extLst>
              <a:ext uri="{FF2B5EF4-FFF2-40B4-BE49-F238E27FC236}">
                <a16:creationId xmlns:a16="http://schemas.microsoft.com/office/drawing/2014/main" id="{B385028D-23D3-4354-BF31-5BD45134CD83}"/>
              </a:ext>
            </a:extLst>
          </p:cNvPr>
          <p:cNvSpPr/>
          <p:nvPr/>
        </p:nvSpPr>
        <p:spPr>
          <a:xfrm>
            <a:off x="272622" y="5865633"/>
            <a:ext cx="8642172"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Hasta pronto 👋,				 Sofía </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6118" y="9671"/>
            <a:ext cx="1492926" cy="12410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F4F418C-53DA-4740-B58A-E109D68C286E}"/>
              </a:ext>
            </a:extLst>
          </p:cNvPr>
          <p:cNvSpPr txBox="1"/>
          <p:nvPr/>
        </p:nvSpPr>
        <p:spPr>
          <a:xfrm>
            <a:off x="276893" y="879516"/>
            <a:ext cx="8160160" cy="600164"/>
          </a:xfrm>
          <a:prstGeom prst="rect">
            <a:avLst/>
          </a:prstGeom>
          <a:noFill/>
        </p:spPr>
        <p:txBody>
          <a:bodyPr wrap="square" rtlCol="0">
            <a:spAutoFit/>
          </a:bodyPr>
          <a:lstStyle/>
          <a:p>
            <a:pPr>
              <a:lnSpc>
                <a:spcPct val="150000"/>
              </a:lnSpc>
            </a:pPr>
            <a:r>
              <a:rPr lang="en-GB" sz="2400" b="1" dirty="0">
                <a:solidFill>
                  <a:srgbClr val="FF0066"/>
                </a:solidFill>
                <a:latin typeface="Segoe Print" panose="02000600000000000000" pitchFamily="2" charset="0"/>
              </a:rPr>
              <a:t>¡Hola </a:t>
            </a:r>
            <a:r>
              <a:rPr lang="en-GB" sz="2400" dirty="0" err="1">
                <a:solidFill>
                  <a:srgbClr val="002060"/>
                </a:solidFill>
                <a:latin typeface="Segoe Print" panose="02000600000000000000" pitchFamily="2" charset="0"/>
              </a:rPr>
              <a:t>Krina</a:t>
            </a:r>
            <a:r>
              <a:rPr lang="en-GB" sz="2400" dirty="0">
                <a:solidFill>
                  <a:srgbClr val="002060"/>
                </a:solidFill>
                <a:latin typeface="Segoe Print" panose="02000600000000000000" pitchFamily="2" charset="0"/>
              </a:rPr>
              <a:t>!</a:t>
            </a:r>
          </a:p>
        </p:txBody>
      </p:sp>
      <p:sp>
        <p:nvSpPr>
          <p:cNvPr id="23" name="TextBox 22">
            <a:extLst>
              <a:ext uri="{FF2B5EF4-FFF2-40B4-BE49-F238E27FC236}">
                <a16:creationId xmlns:a16="http://schemas.microsoft.com/office/drawing/2014/main" id="{055AB64B-F411-4EA6-B9DA-410438515BC1}"/>
              </a:ext>
            </a:extLst>
          </p:cNvPr>
          <p:cNvSpPr txBox="1"/>
          <p:nvPr/>
        </p:nvSpPr>
        <p:spPr>
          <a:xfrm>
            <a:off x="299825" y="1418637"/>
            <a:ext cx="8160160" cy="600164"/>
          </a:xfrm>
          <a:prstGeom prst="rect">
            <a:avLst/>
          </a:prstGeom>
          <a:noFill/>
        </p:spPr>
        <p:txBody>
          <a:bodyPr wrap="square" rtlCol="0">
            <a:spAutoFit/>
          </a:bodyPr>
          <a:lstStyle/>
          <a:p>
            <a:pPr>
              <a:lnSpc>
                <a:spcPct val="150000"/>
              </a:lnSpc>
            </a:pPr>
            <a:r>
              <a:rPr lang="en-GB" sz="2400" b="1" dirty="0" err="1">
                <a:solidFill>
                  <a:srgbClr val="FF0066"/>
                </a:solidFill>
                <a:latin typeface="Segoe Print" panose="02000600000000000000" pitchFamily="2" charset="0"/>
              </a:rPr>
              <a:t>En</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sueño</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estoy</a:t>
            </a:r>
            <a:r>
              <a:rPr lang="en-GB" sz="24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una </a:t>
            </a:r>
            <a:r>
              <a:rPr lang="en-GB" sz="2400" dirty="0" err="1">
                <a:solidFill>
                  <a:srgbClr val="002060"/>
                </a:solidFill>
                <a:latin typeface="Segoe Print" panose="02000600000000000000" pitchFamily="2" charset="0"/>
              </a:rPr>
              <a:t>granja</a:t>
            </a:r>
            <a:endParaRPr lang="en-GB" sz="2400" dirty="0">
              <a:solidFill>
                <a:srgbClr val="002060"/>
              </a:solidFill>
              <a:latin typeface="Segoe Print" panose="02000600000000000000" pitchFamily="2" charset="0"/>
            </a:endParaRPr>
          </a:p>
        </p:txBody>
      </p:sp>
      <p:sp>
        <p:nvSpPr>
          <p:cNvPr id="24" name="Rectangle 23">
            <a:extLst>
              <a:ext uri="{FF2B5EF4-FFF2-40B4-BE49-F238E27FC236}">
                <a16:creationId xmlns:a16="http://schemas.microsoft.com/office/drawing/2014/main" id="{80D192C0-61FE-4E31-83FF-4B009EA26732}"/>
              </a:ext>
            </a:extLst>
          </p:cNvPr>
          <p:cNvSpPr/>
          <p:nvPr/>
        </p:nvSpPr>
        <p:spPr>
          <a:xfrm>
            <a:off x="298571" y="1943624"/>
            <a:ext cx="9345827" cy="600164"/>
          </a:xfrm>
          <a:prstGeom prst="rect">
            <a:avLst/>
          </a:prstGeom>
        </p:spPr>
        <p:txBody>
          <a:bodyPr wrap="square">
            <a:spAutoFit/>
          </a:bodyPr>
          <a:lstStyle/>
          <a:p>
            <a:pPr lvl="0">
              <a:lnSpc>
                <a:spcPct val="150000"/>
              </a:lnSpc>
            </a:pPr>
            <a:r>
              <a:rPr lang="en-GB" sz="2400" dirty="0">
                <a:solidFill>
                  <a:srgbClr val="FF0066"/>
                </a:solidFill>
                <a:latin typeface="Segoe Print" panose="02000600000000000000" pitchFamily="2" charset="0"/>
              </a:rPr>
              <a:t>con </a:t>
            </a:r>
            <a:r>
              <a:rPr lang="en-GB" sz="2400" dirty="0">
                <a:solidFill>
                  <a:srgbClr val="002060"/>
                </a:solidFill>
                <a:latin typeface="Segoe Print" panose="02000600000000000000" pitchFamily="2" charset="0"/>
              </a:rPr>
              <a:t>mi </a:t>
            </a:r>
            <a:r>
              <a:rPr lang="en-GB" sz="2400" b="1" dirty="0" err="1">
                <a:solidFill>
                  <a:srgbClr val="FF0066"/>
                </a:solidFill>
                <a:latin typeface="Segoe Print" panose="02000600000000000000" pitchFamily="2" charset="0"/>
              </a:rPr>
              <a:t>abuelo</a:t>
            </a:r>
            <a:r>
              <a:rPr lang="en-GB" sz="2400" b="1" dirty="0">
                <a:solidFill>
                  <a:srgbClr val="FF0066"/>
                </a:solidFill>
                <a:latin typeface="Segoe Print" panose="02000600000000000000" pitchFamily="2" charset="0"/>
              </a:rPr>
              <a:t> </a:t>
            </a:r>
            <a:r>
              <a:rPr lang="en-GB" sz="2400" b="1" dirty="0">
                <a:solidFill>
                  <a:srgbClr val="002060"/>
                </a:solidFill>
                <a:latin typeface="Segoe Print" panose="02000600000000000000" pitchFamily="2" charset="0"/>
              </a:rPr>
              <a:t>y</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abuela</a:t>
            </a:r>
            <a:r>
              <a:rPr lang="en-GB" sz="2400" b="1" dirty="0">
                <a:solidFill>
                  <a:srgbClr val="002060"/>
                </a:solidFill>
                <a:latin typeface="Segoe Print" panose="02000600000000000000" pitchFamily="2" charset="0"/>
              </a:rPr>
              <a:t>. </a:t>
            </a:r>
          </a:p>
        </p:txBody>
      </p:sp>
      <p:sp>
        <p:nvSpPr>
          <p:cNvPr id="25" name="Rectangle 24">
            <a:extLst>
              <a:ext uri="{FF2B5EF4-FFF2-40B4-BE49-F238E27FC236}">
                <a16:creationId xmlns:a16="http://schemas.microsoft.com/office/drawing/2014/main" id="{C3D49D53-80B8-4BC9-9777-904A86DBB1F4}"/>
              </a:ext>
            </a:extLst>
          </p:cNvPr>
          <p:cNvSpPr/>
          <p:nvPr/>
        </p:nvSpPr>
        <p:spPr>
          <a:xfrm>
            <a:off x="272622" y="2649855"/>
            <a:ext cx="9605998" cy="461665"/>
          </a:xfrm>
          <a:prstGeom prst="rect">
            <a:avLst/>
          </a:prstGeom>
        </p:spPr>
        <p:txBody>
          <a:bodyPr wrap="square">
            <a:spAutoFit/>
          </a:bodyPr>
          <a:lstStyle/>
          <a:p>
            <a:r>
              <a:rPr lang="en-GB" sz="2400" b="1" dirty="0">
                <a:solidFill>
                  <a:srgbClr val="FF0066"/>
                </a:solidFill>
                <a:latin typeface="Segoe Print" panose="02000600000000000000" pitchFamily="2" charset="0"/>
              </a:rPr>
              <a:t>Es </a:t>
            </a:r>
            <a:r>
              <a:rPr lang="en-GB" sz="2400" dirty="0" err="1">
                <a:solidFill>
                  <a:srgbClr val="002060"/>
                </a:solidFill>
                <a:latin typeface="Segoe Print" panose="02000600000000000000" pitchFamily="2" charset="0"/>
              </a:rPr>
              <a:t>muy</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raro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porque</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hay</a:t>
            </a:r>
            <a:endParaRPr lang="en-GB" dirty="0">
              <a:solidFill>
                <a:srgbClr val="FF0066"/>
              </a:solidFill>
            </a:endParaRPr>
          </a:p>
        </p:txBody>
      </p:sp>
      <p:sp>
        <p:nvSpPr>
          <p:cNvPr id="26" name="Rectangle 25">
            <a:extLst>
              <a:ext uri="{FF2B5EF4-FFF2-40B4-BE49-F238E27FC236}">
                <a16:creationId xmlns:a16="http://schemas.microsoft.com/office/drawing/2014/main" id="{F8365096-DDB7-4AF3-BE5D-2497EB17FF05}"/>
              </a:ext>
            </a:extLst>
          </p:cNvPr>
          <p:cNvSpPr/>
          <p:nvPr/>
        </p:nvSpPr>
        <p:spPr>
          <a:xfrm>
            <a:off x="242337" y="3247465"/>
            <a:ext cx="9605997" cy="461665"/>
          </a:xfrm>
          <a:prstGeom prst="rect">
            <a:avLst/>
          </a:prstGeom>
        </p:spPr>
        <p:txBody>
          <a:bodyPr wrap="square">
            <a:spAutoFit/>
          </a:bodyPr>
          <a:lstStyle/>
          <a:p>
            <a:r>
              <a:rPr lang="en-GB" sz="2400" b="1" dirty="0">
                <a:solidFill>
                  <a:srgbClr val="FF0066"/>
                </a:solidFill>
                <a:latin typeface="Segoe Print" panose="02000600000000000000" pitchFamily="2" charset="0"/>
              </a:rPr>
              <a:t>un caballo </a:t>
            </a:r>
            <a:r>
              <a:rPr lang="en-GB" sz="2400" dirty="0">
                <a:solidFill>
                  <a:srgbClr val="002060"/>
                </a:solidFill>
                <a:latin typeface="Segoe Print" panose="02000600000000000000" pitchFamily="2" charset="0"/>
              </a:rPr>
              <a:t>y </a:t>
            </a:r>
            <a:r>
              <a:rPr lang="en-GB" sz="2400" b="1" dirty="0">
                <a:solidFill>
                  <a:srgbClr val="FF0066"/>
                </a:solidFill>
                <a:latin typeface="Segoe Print" panose="02000600000000000000" pitchFamily="2" charset="0"/>
              </a:rPr>
              <a:t>una </a:t>
            </a:r>
            <a:r>
              <a:rPr lang="en-GB" sz="2400" b="1" dirty="0" err="1">
                <a:solidFill>
                  <a:srgbClr val="FF0066"/>
                </a:solidFill>
                <a:latin typeface="Segoe Print" panose="02000600000000000000" pitchFamily="2" charset="0"/>
              </a:rPr>
              <a:t>vaca</a:t>
            </a:r>
            <a:r>
              <a:rPr lang="en-GB" sz="2400" b="1" dirty="0">
                <a:solidFill>
                  <a:srgbClr val="FF0066"/>
                </a:solidFill>
                <a:latin typeface="Segoe Print" panose="02000600000000000000" pitchFamily="2" charset="0"/>
              </a:rPr>
              <a:t> y </a:t>
            </a:r>
            <a:r>
              <a:rPr lang="en-GB" sz="2400" dirty="0" err="1">
                <a:solidFill>
                  <a:srgbClr val="002060"/>
                </a:solidFill>
                <a:latin typeface="Segoe Print" panose="02000600000000000000" pitchFamily="2" charset="0"/>
              </a:rPr>
              <a:t>hacen</a:t>
            </a: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actividades</a:t>
            </a:r>
            <a:r>
              <a:rPr lang="en-GB" sz="24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humanas</a:t>
            </a:r>
            <a:r>
              <a:rPr lang="en-GB" sz="2400" dirty="0">
                <a:solidFill>
                  <a:srgbClr val="002060"/>
                </a:solidFill>
                <a:latin typeface="Segoe Print" panose="02000600000000000000" pitchFamily="2" charset="0"/>
              </a:rPr>
              <a:t>*. </a:t>
            </a:r>
            <a:endParaRPr lang="en-GB" dirty="0"/>
          </a:p>
        </p:txBody>
      </p:sp>
      <p:sp>
        <p:nvSpPr>
          <p:cNvPr id="27" name="Rectangle 26">
            <a:extLst>
              <a:ext uri="{FF2B5EF4-FFF2-40B4-BE49-F238E27FC236}">
                <a16:creationId xmlns:a16="http://schemas.microsoft.com/office/drawing/2014/main" id="{E6286416-B2F1-4740-902E-3781928E4BAD}"/>
              </a:ext>
            </a:extLst>
          </p:cNvPr>
          <p:cNvSpPr/>
          <p:nvPr/>
        </p:nvSpPr>
        <p:spPr>
          <a:xfrm>
            <a:off x="272622" y="3921739"/>
            <a:ext cx="8834308" cy="830997"/>
          </a:xfrm>
          <a:prstGeom prst="rect">
            <a:avLst/>
          </a:prstGeom>
        </p:spPr>
        <p:txBody>
          <a:bodyPr wrap="square">
            <a:spAutoFit/>
          </a:bodyPr>
          <a:lstStyle/>
          <a:p>
            <a:r>
              <a:rPr lang="en-GB" sz="2400" dirty="0">
                <a:solidFill>
                  <a:srgbClr val="002060"/>
                </a:solidFill>
                <a:latin typeface="Segoe Print" panose="02000600000000000000" pitchFamily="2" charset="0"/>
              </a:rPr>
              <a:t>Por </a:t>
            </a:r>
            <a:r>
              <a:rPr lang="en-GB" sz="2400" dirty="0" err="1">
                <a:solidFill>
                  <a:srgbClr val="002060"/>
                </a:solidFill>
                <a:latin typeface="Segoe Print" panose="02000600000000000000" pitchFamily="2" charset="0"/>
              </a:rPr>
              <a:t>ejemplo</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el caballo </a:t>
            </a:r>
            <a:r>
              <a:rPr lang="en-GB" sz="2400" dirty="0">
                <a:solidFill>
                  <a:srgbClr val="002060"/>
                </a:solidFill>
                <a:latin typeface="Segoe Print" panose="02000600000000000000" pitchFamily="2" charset="0"/>
              </a:rPr>
              <a:t>y </a:t>
            </a:r>
            <a:r>
              <a:rPr lang="en-GB" sz="2400" b="1" dirty="0">
                <a:solidFill>
                  <a:srgbClr val="FF0066"/>
                </a:solidFill>
                <a:latin typeface="Segoe Print" panose="02000600000000000000" pitchFamily="2" charset="0"/>
              </a:rPr>
              <a:t>la </a:t>
            </a:r>
            <a:r>
              <a:rPr lang="en-GB" sz="2400" b="1" dirty="0" err="1">
                <a:solidFill>
                  <a:srgbClr val="FF0066"/>
                </a:solidFill>
                <a:latin typeface="Segoe Print" panose="02000600000000000000" pitchFamily="2" charset="0"/>
              </a:rPr>
              <a:t>vaca</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cocinan</a:t>
            </a:r>
            <a:r>
              <a:rPr lang="en-GB" sz="2400" b="1" dirty="0">
                <a:solidFill>
                  <a:srgbClr val="FF0066"/>
                </a:solidFill>
                <a:latin typeface="Segoe Print" panose="02000600000000000000" pitchFamily="2" charset="0"/>
              </a:rPr>
              <a:t> </a:t>
            </a:r>
            <a:r>
              <a:rPr lang="en-GB" sz="2400" dirty="0">
                <a:solidFill>
                  <a:srgbClr val="002060"/>
                </a:solidFill>
                <a:latin typeface="Segoe Print" panose="02000600000000000000" pitchFamily="2" charset="0"/>
              </a:rPr>
              <a:t>y</a:t>
            </a:r>
            <a:r>
              <a:rPr lang="en-GB" sz="2400" b="1"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bailan</a:t>
            </a:r>
            <a:r>
              <a:rPr lang="en-GB" sz="24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la </a:t>
            </a:r>
            <a:r>
              <a:rPr lang="en-GB" sz="2400" dirty="0" err="1">
                <a:solidFill>
                  <a:srgbClr val="002060"/>
                </a:solidFill>
                <a:latin typeface="Segoe Print" panose="02000600000000000000" pitchFamily="2" charset="0"/>
              </a:rPr>
              <a:t>cocina</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también</a:t>
            </a:r>
            <a:r>
              <a:rPr lang="en-GB" sz="2400" b="1" dirty="0">
                <a:solidFill>
                  <a:srgbClr val="FF0066"/>
                </a:solidFill>
                <a:latin typeface="Segoe Print" panose="02000600000000000000" pitchFamily="2" charset="0"/>
              </a:rPr>
              <a:t>.</a:t>
            </a:r>
            <a:endParaRPr lang="en-GB" b="1" dirty="0">
              <a:solidFill>
                <a:srgbClr val="FF0066"/>
              </a:solidFill>
            </a:endParaRPr>
          </a:p>
        </p:txBody>
      </p:sp>
      <p:sp>
        <p:nvSpPr>
          <p:cNvPr id="28" name="Rectangle 27">
            <a:extLst>
              <a:ext uri="{FF2B5EF4-FFF2-40B4-BE49-F238E27FC236}">
                <a16:creationId xmlns:a16="http://schemas.microsoft.com/office/drawing/2014/main" id="{DB541894-729F-44D6-AF70-67AF54F86C66}"/>
              </a:ext>
            </a:extLst>
          </p:cNvPr>
          <p:cNvSpPr/>
          <p:nvPr/>
        </p:nvSpPr>
        <p:spPr>
          <a:xfrm>
            <a:off x="247431" y="4965015"/>
            <a:ext cx="9111252" cy="461665"/>
          </a:xfrm>
          <a:prstGeom prst="rect">
            <a:avLst/>
          </a:prstGeom>
        </p:spPr>
        <p:txBody>
          <a:bodyPr wrap="square">
            <a:spAutoFit/>
          </a:bodyPr>
          <a:lstStyle/>
          <a:p>
            <a:r>
              <a:rPr lang="en-GB" sz="2400" b="1" dirty="0">
                <a:solidFill>
                  <a:srgbClr val="FF0066"/>
                </a:solidFill>
                <a:latin typeface="Segoe Print" panose="02000600000000000000" pitchFamily="2" charset="0"/>
              </a:rPr>
              <a:t>Canto </a:t>
            </a:r>
            <a:r>
              <a:rPr lang="en-GB" sz="2400" dirty="0">
                <a:solidFill>
                  <a:srgbClr val="002060"/>
                </a:solidFill>
                <a:latin typeface="Segoe Print" panose="02000600000000000000" pitchFamily="2" charset="0"/>
              </a:rPr>
              <a:t>a </a:t>
            </a:r>
            <a:r>
              <a:rPr lang="en-GB" sz="2400" dirty="0" err="1">
                <a:solidFill>
                  <a:srgbClr val="002060"/>
                </a:solidFill>
                <a:latin typeface="Segoe Print" panose="02000600000000000000" pitchFamily="2" charset="0"/>
              </a:rPr>
              <a:t>veces</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y mi </a:t>
            </a:r>
            <a:r>
              <a:rPr lang="en-GB" sz="2400" b="1" dirty="0" err="1">
                <a:solidFill>
                  <a:srgbClr val="FF0066"/>
                </a:solidFill>
                <a:latin typeface="Segoe Print" panose="02000600000000000000" pitchFamily="2" charset="0"/>
              </a:rPr>
              <a:t>abuelo</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ayuda</a:t>
            </a:r>
            <a:r>
              <a:rPr lang="en-GB" sz="2400" b="1"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el </a:t>
            </a:r>
            <a:r>
              <a:rPr lang="en-GB" sz="2400" b="1" dirty="0" err="1">
                <a:solidFill>
                  <a:srgbClr val="FF0066"/>
                </a:solidFill>
                <a:latin typeface="Segoe Print" panose="02000600000000000000" pitchFamily="2" charset="0"/>
              </a:rPr>
              <a:t>jardín</a:t>
            </a:r>
            <a:r>
              <a:rPr lang="en-GB" sz="2400" b="1" dirty="0">
                <a:solidFill>
                  <a:srgbClr val="FF0066"/>
                </a:solidFill>
                <a:latin typeface="Segoe Print" panose="02000600000000000000" pitchFamily="2" charset="0"/>
              </a:rPr>
              <a:t>.</a:t>
            </a:r>
            <a:endParaRPr lang="en-GB" dirty="0">
              <a:solidFill>
                <a:srgbClr val="FF0066"/>
              </a:solidFill>
            </a:endParaRPr>
          </a:p>
        </p:txBody>
      </p:sp>
    </p:spTree>
    <p:extLst>
      <p:ext uri="{BB962C8B-B14F-4D97-AF65-F5344CB8AC3E}">
        <p14:creationId xmlns:p14="http://schemas.microsoft.com/office/powerpoint/2010/main" val="192969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9" grpId="0"/>
      <p:bldP spid="5" grpId="0"/>
      <p:bldP spid="6" grpId="0"/>
      <p:bldP spid="7" grpId="0"/>
      <p:bldP spid="9" grpId="0"/>
      <p:bldP spid="10" grpId="0"/>
      <p:bldP spid="22" grpId="0"/>
      <p:bldP spid="23" grpId="0"/>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964951806"/>
              </p:ext>
            </p:extLst>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new (f)</a:t>
                      </a:r>
                    </a:p>
                  </a:txBody>
                  <a:tcPr/>
                </a:tc>
                <a:tc>
                  <a:txBody>
                    <a:bodyPr/>
                    <a:lstStyle/>
                    <a:p>
                      <a:r>
                        <a:rPr lang="en-GB" sz="2800" b="1" dirty="0">
                          <a:solidFill>
                            <a:srgbClr val="00B0F0"/>
                          </a:solidFill>
                          <a:latin typeface="Century Gothic" panose="020B0502020202020204" pitchFamily="34" charset="0"/>
                        </a:rPr>
                        <a:t>some (</a:t>
                      </a:r>
                      <a:r>
                        <a:rPr lang="en-GB" sz="2800" b="1" dirty="0" err="1">
                          <a:solidFill>
                            <a:srgbClr val="00B0F0"/>
                          </a:solidFill>
                          <a:latin typeface="Century Gothic" panose="020B0502020202020204" pitchFamily="34" charset="0"/>
                        </a:rPr>
                        <a:t>mpl</a:t>
                      </a:r>
                      <a:r>
                        <a:rPr lang="en-GB" sz="2800" b="1" dirty="0">
                          <a:solidFill>
                            <a:srgbClr val="00B0F0"/>
                          </a:solidFill>
                          <a:latin typeface="Century Gothic" panose="020B0502020202020204" pitchFamily="34" charset="0"/>
                        </a:rPr>
                        <a:t>)</a:t>
                      </a:r>
                    </a:p>
                  </a:txBody>
                  <a:tcPr/>
                </a:tc>
                <a:tc>
                  <a:txBody>
                    <a:bodyPr/>
                    <a:lstStyle/>
                    <a:p>
                      <a:r>
                        <a:rPr lang="en-GB" sz="2800" b="1" dirty="0">
                          <a:solidFill>
                            <a:srgbClr val="00B0F0"/>
                          </a:solidFill>
                          <a:latin typeface="Century Gothic" panose="020B0502020202020204" pitchFamily="34" charset="0"/>
                        </a:rPr>
                        <a:t>some (</a:t>
                      </a:r>
                      <a:r>
                        <a:rPr lang="en-GB" sz="2800" b="1" dirty="0" err="1">
                          <a:solidFill>
                            <a:srgbClr val="00B0F0"/>
                          </a:solidFill>
                          <a:latin typeface="Century Gothic" panose="020B0502020202020204" pitchFamily="34" charset="0"/>
                        </a:rPr>
                        <a:t>fpl</a:t>
                      </a:r>
                      <a:r>
                        <a:rPr lang="en-GB" sz="28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also, too</a:t>
                      </a:r>
                    </a:p>
                  </a:txBody>
                  <a:tcPr/>
                </a:tc>
                <a:tc>
                  <a:txBody>
                    <a:bodyPr/>
                    <a:lstStyle/>
                    <a:p>
                      <a:r>
                        <a:rPr lang="en-GB" sz="2800" b="1" dirty="0">
                          <a:solidFill>
                            <a:srgbClr val="00B0F0"/>
                          </a:solidFill>
                          <a:latin typeface="Century Gothic" panose="020B0502020202020204" pitchFamily="34" charset="0"/>
                        </a:rPr>
                        <a:t>(the) glue (stick)</a:t>
                      </a:r>
                    </a:p>
                  </a:txBody>
                  <a:tcPr/>
                </a:tc>
                <a:tc>
                  <a:txBody>
                    <a:bodyPr/>
                    <a:lstStyle/>
                    <a:p>
                      <a:r>
                        <a:rPr lang="en-GB" sz="2800" b="1" dirty="0">
                          <a:solidFill>
                            <a:srgbClr val="00B0F0"/>
                          </a:solidFill>
                          <a:latin typeface="Century Gothic" panose="020B0502020202020204" pitchFamily="34" charset="0"/>
                        </a:rPr>
                        <a:t>old (m)</a:t>
                      </a: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lie</a:t>
                      </a:r>
                    </a:p>
                  </a:txBody>
                  <a:tcPr/>
                </a:tc>
                <a:tc>
                  <a:txBody>
                    <a:bodyPr/>
                    <a:lstStyle/>
                    <a:p>
                      <a:r>
                        <a:rPr lang="en-GB" sz="2800" b="1" dirty="0">
                          <a:solidFill>
                            <a:srgbClr val="00B0F0"/>
                          </a:solidFill>
                          <a:latin typeface="Century Gothic" panose="020B0502020202020204" pitchFamily="34" charset="0"/>
                        </a:rPr>
                        <a:t>(the) sandwich</a:t>
                      </a:r>
                    </a:p>
                  </a:txBody>
                  <a:tcPr/>
                </a:tc>
                <a:tc>
                  <a:txBody>
                    <a:bodyPr/>
                    <a:lstStyle/>
                    <a:p>
                      <a:r>
                        <a:rPr lang="en-GB" sz="2800" b="1" dirty="0">
                          <a:solidFill>
                            <a:srgbClr val="00B0F0"/>
                          </a:solidFill>
                          <a:latin typeface="Century Gothic" panose="020B0502020202020204" pitchFamily="34" charset="0"/>
                        </a:rPr>
                        <a:t>(the) truth</a:t>
                      </a: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fear</a:t>
                      </a:r>
                    </a:p>
                  </a:txBody>
                  <a:tcPr/>
                </a:tc>
                <a:tc>
                  <a:txBody>
                    <a:bodyPr/>
                    <a:lstStyle/>
                    <a:p>
                      <a:r>
                        <a:rPr lang="en-GB" sz="2800" b="1" dirty="0">
                          <a:solidFill>
                            <a:srgbClr val="92D050"/>
                          </a:solidFill>
                          <a:latin typeface="Century Gothic" panose="020B0502020202020204" pitchFamily="34" charset="0"/>
                        </a:rPr>
                        <a:t>(the) test</a:t>
                      </a:r>
                    </a:p>
                  </a:txBody>
                  <a:tcPr/>
                </a:tc>
                <a:tc>
                  <a:txBody>
                    <a:bodyPr/>
                    <a:lstStyle/>
                    <a:p>
                      <a:r>
                        <a:rPr lang="en-GB" sz="2800" b="1" dirty="0">
                          <a:solidFill>
                            <a:srgbClr val="92D050"/>
                          </a:solidFill>
                          <a:latin typeface="Century Gothic" panose="020B0502020202020204" pitchFamily="34" charset="0"/>
                        </a:rPr>
                        <a:t>on, on top of</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put, putting</a:t>
                      </a:r>
                    </a:p>
                  </a:txBody>
                  <a:tcPr/>
                </a:tc>
                <a:tc>
                  <a:txBody>
                    <a:bodyPr/>
                    <a:lstStyle/>
                    <a:p>
                      <a:r>
                        <a:rPr lang="en-GB" sz="2800" b="1" dirty="0">
                          <a:solidFill>
                            <a:srgbClr val="92D050"/>
                          </a:solidFill>
                          <a:latin typeface="Century Gothic" panose="020B0502020202020204" pitchFamily="34" charset="0"/>
                        </a:rPr>
                        <a:t>to overcome</a:t>
                      </a:r>
                    </a:p>
                  </a:txBody>
                  <a:tcPr/>
                </a:tc>
                <a:tc>
                  <a:txBody>
                    <a:bodyPr/>
                    <a:lstStyle/>
                    <a:p>
                      <a:r>
                        <a:rPr lang="en-GB" sz="2800" b="1" dirty="0">
                          <a:solidFill>
                            <a:srgbClr val="92D050"/>
                          </a:solidFill>
                          <a:latin typeface="Century Gothic" panose="020B0502020202020204" pitchFamily="34" charset="0"/>
                        </a:rPr>
                        <a:t>(the) culture</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(the) cow</a:t>
                      </a:r>
                    </a:p>
                  </a:txBody>
                  <a:tcPr/>
                </a:tc>
                <a:tc>
                  <a:txBody>
                    <a:bodyPr/>
                    <a:lstStyle/>
                    <a:p>
                      <a:r>
                        <a:rPr lang="en-GB" sz="2800" b="1" dirty="0">
                          <a:solidFill>
                            <a:srgbClr val="FF3399"/>
                          </a:solidFill>
                          <a:latin typeface="Century Gothic" panose="020B0502020202020204" pitchFamily="34" charset="0"/>
                        </a:rPr>
                        <a:t>outside</a:t>
                      </a:r>
                    </a:p>
                  </a:txBody>
                  <a:tcPr/>
                </a:tc>
                <a:tc>
                  <a:txBody>
                    <a:bodyPr/>
                    <a:lstStyle/>
                    <a:p>
                      <a:r>
                        <a:rPr lang="en-GB" sz="2800" b="1" dirty="0">
                          <a:solidFill>
                            <a:srgbClr val="FF3399"/>
                          </a:solidFill>
                          <a:latin typeface="Century Gothic" panose="020B0502020202020204" pitchFamily="34" charset="0"/>
                        </a:rPr>
                        <a:t>inside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clean cleaning</a:t>
                      </a:r>
                    </a:p>
                  </a:txBody>
                  <a:tcPr/>
                </a:tc>
                <a:tc>
                  <a:txBody>
                    <a:bodyPr/>
                    <a:lstStyle/>
                    <a:p>
                      <a:r>
                        <a:rPr lang="en-GB" sz="2000" b="1" dirty="0">
                          <a:solidFill>
                            <a:srgbClr val="FF3399"/>
                          </a:solidFill>
                          <a:latin typeface="Century Gothic" panose="020B0502020202020204" pitchFamily="34" charset="0"/>
                        </a:rPr>
                        <a:t>to touch, play </a:t>
                      </a:r>
                      <a:r>
                        <a:rPr lang="en-GB" sz="1400" b="1" dirty="0">
                          <a:solidFill>
                            <a:srgbClr val="FF3399"/>
                          </a:solidFill>
                          <a:latin typeface="Century Gothic" panose="020B0502020202020204" pitchFamily="34" charset="0"/>
                        </a:rPr>
                        <a:t>(instrument)</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lang="en-GB" sz="2400" b="1" dirty="0">
                <a:solidFill>
                  <a:srgbClr val="002060"/>
                </a:solidFill>
                <a:latin typeface="Century Gothic" panose="020B0502020202020204" pitchFamily="34" charset="0"/>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569551" y="2808347"/>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755580" y="4892997"/>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6" name="TextBox 55">
            <a:extLst>
              <a:ext uri="{FF2B5EF4-FFF2-40B4-BE49-F238E27FC236}">
                <a16:creationId xmlns:a16="http://schemas.microsoft.com/office/drawing/2014/main" id="{6DC7034F-8AF5-4F06-B070-83FA2F1BE61A}"/>
              </a:ext>
            </a:extLst>
          </p:cNvPr>
          <p:cNvSpPr txBox="1"/>
          <p:nvPr/>
        </p:nvSpPr>
        <p:spPr>
          <a:xfrm>
            <a:off x="2160831" y="6141971"/>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limpiar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E1E69559-3D27-4C46-8796-20728BF3B29F}"/>
              </a:ext>
            </a:extLst>
          </p:cNvPr>
          <p:cNvSpPr txBox="1"/>
          <p:nvPr/>
        </p:nvSpPr>
        <p:spPr>
          <a:xfrm>
            <a:off x="4748043" y="6166362"/>
            <a:ext cx="3263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tocar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D8D0ED25-82C8-4E2A-B4CE-210D4EBB921E}"/>
              </a:ext>
            </a:extLst>
          </p:cNvPr>
          <p:cNvSpPr txBox="1"/>
          <p:nvPr/>
        </p:nvSpPr>
        <p:spPr>
          <a:xfrm>
            <a:off x="7781742" y="6193589"/>
            <a:ext cx="2974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ayudar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237F6A70-AEF4-43F8-B16F-FBF617A164F7}"/>
              </a:ext>
            </a:extLst>
          </p:cNvPr>
          <p:cNvSpPr txBox="1"/>
          <p:nvPr/>
        </p:nvSpPr>
        <p:spPr>
          <a:xfrm>
            <a:off x="2208431" y="535170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vaca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21128" y="535170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758823" y="53649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dentro</a:t>
            </a:r>
          </a:p>
        </p:txBody>
      </p:sp>
      <p:sp>
        <p:nvSpPr>
          <p:cNvPr id="62" name="TextBox 61">
            <a:extLst>
              <a:ext uri="{FF2B5EF4-FFF2-40B4-BE49-F238E27FC236}">
                <a16:creationId xmlns:a16="http://schemas.microsoft.com/office/drawing/2014/main" id="{A4496FAA-8A70-498C-806D-174ECD8B6BCD}"/>
              </a:ext>
            </a:extLst>
          </p:cNvPr>
          <p:cNvSpPr txBox="1"/>
          <p:nvPr/>
        </p:nvSpPr>
        <p:spPr>
          <a:xfrm>
            <a:off x="2164828" y="457660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vencer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087BEACC-06E7-4A5E-BB74-240E70B7E085}"/>
              </a:ext>
            </a:extLst>
          </p:cNvPr>
          <p:cNvSpPr txBox="1"/>
          <p:nvPr/>
        </p:nvSpPr>
        <p:spPr>
          <a:xfrm>
            <a:off x="7795300" y="456356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cultura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173477" y="3754857"/>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miedo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A3A0C56-B966-4C86-B273-088979F78BF3}"/>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prueba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A766F66F-CC8F-411D-B84E-645FB4CAB816}"/>
              </a:ext>
            </a:extLst>
          </p:cNvPr>
          <p:cNvSpPr txBox="1"/>
          <p:nvPr/>
        </p:nvSpPr>
        <p:spPr>
          <a:xfrm>
            <a:off x="7823139" y="3771123"/>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A0DBAF56-3F19-4A9F-AA2B-2C7AE60B2562}"/>
              </a:ext>
            </a:extLst>
          </p:cNvPr>
          <p:cNvSpPr txBox="1"/>
          <p:nvPr/>
        </p:nvSpPr>
        <p:spPr>
          <a:xfrm>
            <a:off x="2173477" y="296059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mentira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bocadillo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4CB858B-15B3-467F-92BA-0508B8C035B8}"/>
              </a:ext>
            </a:extLst>
          </p:cNvPr>
          <p:cNvSpPr txBox="1"/>
          <p:nvPr/>
        </p:nvSpPr>
        <p:spPr>
          <a:xfrm>
            <a:off x="7823140" y="294088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verdad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5F1972B-1893-48EC-9F54-38D9E32E71E1}"/>
              </a:ext>
            </a:extLst>
          </p:cNvPr>
          <p:cNvSpPr txBox="1"/>
          <p:nvPr/>
        </p:nvSpPr>
        <p:spPr>
          <a:xfrm>
            <a:off x="2227927" y="212666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pegamento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795300" y="21508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3164E562-541B-471D-82F7-37EFF7D540B1}"/>
              </a:ext>
            </a:extLst>
          </p:cNvPr>
          <p:cNvSpPr txBox="1"/>
          <p:nvPr/>
        </p:nvSpPr>
        <p:spPr>
          <a:xfrm>
            <a:off x="2227927"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AB4717-C451-411B-BA03-D5FE7BA86615}"/>
              </a:ext>
            </a:extLst>
          </p:cNvPr>
          <p:cNvSpPr txBox="1"/>
          <p:nvPr/>
        </p:nvSpPr>
        <p:spPr>
          <a:xfrm>
            <a:off x="782314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517689821"/>
              </p:ext>
            </p:extLst>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nueva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unos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también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pegamento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viejo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mentira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bocadillo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verdad</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miedo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prueba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sobre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poner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vencer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cultura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vaca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fuera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dentro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limpiar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tocar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ayudar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69551" y="280834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55580" y="489299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173477" y="296059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lie</a:t>
            </a:r>
          </a:p>
        </p:txBody>
      </p:sp>
    </p:spTree>
    <p:extLst>
      <p:ext uri="{BB962C8B-B14F-4D97-AF65-F5344CB8AC3E}">
        <p14:creationId xmlns:p14="http://schemas.microsoft.com/office/powerpoint/2010/main" val="70698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3550241026"/>
              </p:ext>
            </p:extLst>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new (f)</a:t>
                      </a:r>
                    </a:p>
                  </a:txBody>
                  <a:tcPr/>
                </a:tc>
                <a:tc>
                  <a:txBody>
                    <a:bodyPr/>
                    <a:lstStyle/>
                    <a:p>
                      <a:r>
                        <a:rPr lang="en-GB" sz="2800" b="1" dirty="0">
                          <a:solidFill>
                            <a:srgbClr val="002060"/>
                          </a:solidFill>
                          <a:latin typeface="Century Gothic" panose="020B0502020202020204" pitchFamily="34" charset="0"/>
                        </a:rPr>
                        <a:t>some (</a:t>
                      </a:r>
                      <a:r>
                        <a:rPr lang="en-GB" sz="2800" b="1" dirty="0" err="1">
                          <a:solidFill>
                            <a:srgbClr val="002060"/>
                          </a:solidFill>
                          <a:latin typeface="Century Gothic" panose="020B0502020202020204" pitchFamily="34" charset="0"/>
                        </a:rPr>
                        <a:t>mpl</a:t>
                      </a:r>
                      <a:r>
                        <a:rPr lang="en-GB" sz="28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some (</a:t>
                      </a:r>
                      <a:r>
                        <a:rPr lang="en-GB" sz="2800" b="1" dirty="0" err="1">
                          <a:solidFill>
                            <a:srgbClr val="002060"/>
                          </a:solidFill>
                          <a:latin typeface="Century Gothic" panose="020B0502020202020204" pitchFamily="34" charset="0"/>
                        </a:rPr>
                        <a:t>fpl</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also, too</a:t>
                      </a:r>
                    </a:p>
                  </a:txBody>
                  <a:tcPr/>
                </a:tc>
                <a:tc>
                  <a:txBody>
                    <a:bodyPr/>
                    <a:lstStyle/>
                    <a:p>
                      <a:r>
                        <a:rPr lang="en-GB" sz="2800" b="1" dirty="0">
                          <a:solidFill>
                            <a:srgbClr val="002060"/>
                          </a:solidFill>
                          <a:latin typeface="Century Gothic" panose="020B0502020202020204" pitchFamily="34" charset="0"/>
                        </a:rPr>
                        <a:t>(the) glue (stick)</a:t>
                      </a:r>
                    </a:p>
                  </a:txBody>
                  <a:tcPr/>
                </a:tc>
                <a:tc>
                  <a:txBody>
                    <a:bodyPr/>
                    <a:lstStyle/>
                    <a:p>
                      <a:r>
                        <a:rPr lang="en-GB" sz="2800" b="1" dirty="0">
                          <a:solidFill>
                            <a:srgbClr val="002060"/>
                          </a:solidFill>
                          <a:latin typeface="Century Gothic" panose="020B0502020202020204" pitchFamily="34" charset="0"/>
                        </a:rPr>
                        <a:t>old (m)</a:t>
                      </a: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lie</a:t>
                      </a:r>
                    </a:p>
                  </a:txBody>
                  <a:tcPr/>
                </a:tc>
                <a:tc>
                  <a:txBody>
                    <a:bodyPr/>
                    <a:lstStyle/>
                    <a:p>
                      <a:r>
                        <a:rPr lang="en-GB" sz="2800" b="1" dirty="0">
                          <a:solidFill>
                            <a:srgbClr val="002060"/>
                          </a:solidFill>
                          <a:latin typeface="Century Gothic" panose="020B0502020202020204" pitchFamily="34" charset="0"/>
                        </a:rPr>
                        <a:t>(the) sandwich</a:t>
                      </a:r>
                    </a:p>
                  </a:txBody>
                  <a:tcPr/>
                </a:tc>
                <a:tc>
                  <a:txBody>
                    <a:bodyPr/>
                    <a:lstStyle/>
                    <a:p>
                      <a:r>
                        <a:rPr lang="en-GB" sz="2800" b="1" dirty="0">
                          <a:solidFill>
                            <a:srgbClr val="002060"/>
                          </a:solidFill>
                          <a:latin typeface="Century Gothic" panose="020B0502020202020204" pitchFamily="34" charset="0"/>
                        </a:rPr>
                        <a:t>(the) truth</a:t>
                      </a: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fear</a:t>
                      </a:r>
                    </a:p>
                  </a:txBody>
                  <a:tcPr/>
                </a:tc>
                <a:tc>
                  <a:txBody>
                    <a:bodyPr/>
                    <a:lstStyle/>
                    <a:p>
                      <a:r>
                        <a:rPr lang="en-GB" sz="2800" b="1" dirty="0">
                          <a:solidFill>
                            <a:srgbClr val="002060"/>
                          </a:solidFill>
                          <a:latin typeface="Century Gothic" panose="020B0502020202020204" pitchFamily="34" charset="0"/>
                        </a:rPr>
                        <a:t>(the) test</a:t>
                      </a:r>
                    </a:p>
                  </a:txBody>
                  <a:tcPr/>
                </a:tc>
                <a:tc>
                  <a:txBody>
                    <a:bodyPr/>
                    <a:lstStyle/>
                    <a:p>
                      <a:r>
                        <a:rPr lang="en-GB" sz="2800" b="1" dirty="0">
                          <a:solidFill>
                            <a:srgbClr val="002060"/>
                          </a:solidFill>
                          <a:latin typeface="Century Gothic" panose="020B0502020202020204" pitchFamily="34" charset="0"/>
                        </a:rPr>
                        <a:t>on, on top of</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put, putting</a:t>
                      </a:r>
                    </a:p>
                  </a:txBody>
                  <a:tcPr/>
                </a:tc>
                <a:tc>
                  <a:txBody>
                    <a:bodyPr/>
                    <a:lstStyle/>
                    <a:p>
                      <a:r>
                        <a:rPr lang="en-GB" sz="2800" b="1" dirty="0">
                          <a:solidFill>
                            <a:srgbClr val="002060"/>
                          </a:solidFill>
                          <a:latin typeface="Century Gothic" panose="020B0502020202020204" pitchFamily="34" charset="0"/>
                        </a:rPr>
                        <a:t>to overcome</a:t>
                      </a:r>
                    </a:p>
                  </a:txBody>
                  <a:tcPr/>
                </a:tc>
                <a:tc>
                  <a:txBody>
                    <a:bodyPr/>
                    <a:lstStyle/>
                    <a:p>
                      <a:r>
                        <a:rPr lang="en-GB" sz="2800" b="1" dirty="0">
                          <a:solidFill>
                            <a:srgbClr val="002060"/>
                          </a:solidFill>
                          <a:latin typeface="Century Gothic" panose="020B0502020202020204" pitchFamily="34" charset="0"/>
                        </a:rPr>
                        <a:t>(the) culture</a:t>
                      </a:r>
                    </a:p>
                  </a:txBody>
                  <a:tcPr/>
                </a:tc>
                <a:extLst>
                  <a:ext uri="{0D108BD9-81ED-4DB2-BD59-A6C34878D82A}">
                    <a16:rowId xmlns:a16="http://schemas.microsoft.com/office/drawing/2014/main" val="1047692962"/>
                  </a:ext>
                </a:extLst>
              </a:tr>
              <a:tr h="803117">
                <a:tc rowSpan="2">
                  <a:txBody>
                    <a:bodyPr/>
                    <a:lstStyle/>
                    <a:p>
                      <a:endParaRPr lang="en-GB">
                        <a:solidFill>
                          <a:srgbClr val="002060"/>
                        </a:solidFill>
                      </a:endParaRPr>
                    </a:p>
                  </a:txBody>
                  <a:tcPr/>
                </a:tc>
                <a:tc>
                  <a:txBody>
                    <a:bodyPr/>
                    <a:lstStyle/>
                    <a:p>
                      <a:r>
                        <a:rPr lang="en-GB" sz="2800" b="1" dirty="0">
                          <a:solidFill>
                            <a:srgbClr val="002060"/>
                          </a:solidFill>
                          <a:latin typeface="Century Gothic" panose="020B0502020202020204" pitchFamily="34" charset="0"/>
                        </a:rPr>
                        <a:t>(the) cow</a:t>
                      </a:r>
                    </a:p>
                  </a:txBody>
                  <a:tcPr/>
                </a:tc>
                <a:tc>
                  <a:txBody>
                    <a:bodyPr/>
                    <a:lstStyle/>
                    <a:p>
                      <a:r>
                        <a:rPr lang="en-GB" sz="2800" b="1" dirty="0">
                          <a:solidFill>
                            <a:srgbClr val="002060"/>
                          </a:solidFill>
                          <a:latin typeface="Century Gothic" panose="020B0502020202020204" pitchFamily="34" charset="0"/>
                        </a:rPr>
                        <a:t>outside</a:t>
                      </a:r>
                    </a:p>
                  </a:txBody>
                  <a:tcPr/>
                </a:tc>
                <a:tc>
                  <a:txBody>
                    <a:bodyPr/>
                    <a:lstStyle/>
                    <a:p>
                      <a:r>
                        <a:rPr lang="en-GB" sz="2800" b="1" dirty="0">
                          <a:solidFill>
                            <a:srgbClr val="002060"/>
                          </a:solidFill>
                          <a:latin typeface="Century Gothic" panose="020B0502020202020204" pitchFamily="34" charset="0"/>
                        </a:rPr>
                        <a:t>inside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clean cleaning</a:t>
                      </a:r>
                    </a:p>
                  </a:txBody>
                  <a:tcPr/>
                </a:tc>
                <a:tc>
                  <a:txBody>
                    <a:bodyPr/>
                    <a:lstStyle/>
                    <a:p>
                      <a:r>
                        <a:rPr lang="en-GB" sz="2000" b="1" dirty="0">
                          <a:solidFill>
                            <a:srgbClr val="002060"/>
                          </a:solidFill>
                          <a:latin typeface="Century Gothic" panose="020B0502020202020204" pitchFamily="34" charset="0"/>
                        </a:rPr>
                        <a:t>to touch, play </a:t>
                      </a:r>
                      <a:r>
                        <a:rPr lang="en-GB" sz="1400" b="1" dirty="0">
                          <a:solidFill>
                            <a:srgbClr val="002060"/>
                          </a:solidFill>
                          <a:latin typeface="Century Gothic" panose="020B0502020202020204" pitchFamily="34" charset="0"/>
                        </a:rPr>
                        <a:t>(instrument)</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lang="en-GB" sz="2400" b="1" dirty="0">
                <a:solidFill>
                  <a:srgbClr val="002060"/>
                </a:solidFill>
                <a:latin typeface="Century Gothic" panose="020B0502020202020204" pitchFamily="34" charset="0"/>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569551" y="2808347"/>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755580" y="4892997"/>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55299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5" name="Google Shape;108;p3">
            <a:extLst>
              <a:ext uri="{FF2B5EF4-FFF2-40B4-BE49-F238E27FC236}">
                <a16:creationId xmlns:a16="http://schemas.microsoft.com/office/drawing/2014/main" id="{D216174F-EFC4-4F5C-AC4D-7EF74436CB9F}"/>
              </a:ext>
            </a:extLst>
          </p:cNvPr>
          <p:cNvSpPr txBox="1"/>
          <p:nvPr/>
        </p:nvSpPr>
        <p:spPr>
          <a:xfrm>
            <a:off x="340488" y="2362286"/>
            <a:ext cx="11266539"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Muchas personas hablan </a:t>
            </a:r>
            <a:r>
              <a:rPr kumimoji="0" lang="es-ES"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[1]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por todo el mundo.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 </a:t>
            </a:r>
            <a:r>
              <a:rPr kumimoji="0" lang="es-ES"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[2]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el español es el idioma </a:t>
            </a:r>
            <a:r>
              <a:rPr kumimoji="0" lang="es-ES"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[3]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 España.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 América Latina </a:t>
            </a:r>
            <a:r>
              <a:rPr kumimoji="0" lang="es-ES"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[4]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español en </a:t>
            </a:r>
            <a:r>
              <a:rPr kumimoji="0" lang="es-ES"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[5]              ,              [6]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kumimoji="0" lang="es-ES"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[7]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El                       y muchos países más.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En </a:t>
            </a:r>
            <a:r>
              <a:rPr kumimoji="0" lang="es-ES"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[8]                </a:t>
            </a:r>
            <a:r>
              <a:rPr kumimoji="0" lang="es-ES"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no hablan español, hablan portugués.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53" name="Google Shape;153;p2"/>
          <p:cNvSpPr txBox="1"/>
          <p:nvPr/>
        </p:nvSpPr>
        <p:spPr>
          <a:xfrm>
            <a:off x="3475712" y="-37840"/>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59265" y="14125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11" name="f2_0.wav"/>
            </a:hlinkClick>
            <a:extLst>
              <a:ext uri="{FF2B5EF4-FFF2-40B4-BE49-F238E27FC236}">
                <a16:creationId xmlns:a16="http://schemas.microsoft.com/office/drawing/2014/main" id="{74C22955-B3F2-4CF1-923D-C0DD043B27A0}"/>
              </a:ext>
            </a:extLst>
          </p:cNvPr>
          <p:cNvSpPr txBox="1"/>
          <p:nvPr/>
        </p:nvSpPr>
        <p:spPr>
          <a:xfrm>
            <a:off x="171901" y="909341"/>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sílabas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8" name="Google Shape;108;p3">
            <a:hlinkClick r:id="" action="ppaction://noaction">
              <a:snd r:embed="rId12" name="f2_00.wav"/>
            </a:hlinkClick>
            <a:extLst>
              <a:ext uri="{FF2B5EF4-FFF2-40B4-BE49-F238E27FC236}">
                <a16:creationId xmlns:a16="http://schemas.microsoft.com/office/drawing/2014/main" id="{EFEF185A-5D93-4852-9B43-245B92BBD5E6}"/>
              </a:ext>
            </a:extLst>
          </p:cNvPr>
          <p:cNvSpPr txBox="1"/>
          <p:nvPr/>
        </p:nvSpPr>
        <p:spPr>
          <a:xfrm>
            <a:off x="77052" y="1398600"/>
            <a:ext cx="40705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Dónde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está</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estrés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9" name="Google Shape;108;p3">
            <a:hlinkClick r:id="" action="ppaction://noaction">
              <a:snd r:embed="rId13" name="f2_000.wav"/>
            </a:hlinkClick>
            <a:extLst>
              <a:ext uri="{FF2B5EF4-FFF2-40B4-BE49-F238E27FC236}">
                <a16:creationId xmlns:a16="http://schemas.microsoft.com/office/drawing/2014/main" id="{0724160B-F5C6-4578-933C-34AF84DC52FC}"/>
              </a:ext>
            </a:extLst>
          </p:cNvPr>
          <p:cNvSpPr txBox="1"/>
          <p:nvPr/>
        </p:nvSpPr>
        <p:spPr>
          <a:xfrm>
            <a:off x="4147573" y="1404529"/>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Colorea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sílaba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en rojo.</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0" name="Rectangle: Rounded Corners 69">
            <a:extLst>
              <a:ext uri="{FF2B5EF4-FFF2-40B4-BE49-F238E27FC236}">
                <a16:creationId xmlns:a16="http://schemas.microsoft.com/office/drawing/2014/main" id="{9A990544-D1AD-4952-A912-D3F8CB6041EE}"/>
              </a:ext>
            </a:extLst>
          </p:cNvPr>
          <p:cNvSpPr/>
          <p:nvPr/>
        </p:nvSpPr>
        <p:spPr>
          <a:xfrm>
            <a:off x="5333230" y="2502150"/>
            <a:ext cx="72301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0CD3B9FD-CEC1-46D4-90E9-086ACB982C00}"/>
              </a:ext>
            </a:extLst>
          </p:cNvPr>
          <p:cNvSpPr/>
          <p:nvPr/>
        </p:nvSpPr>
        <p:spPr>
          <a:xfrm>
            <a:off x="6060990" y="2502150"/>
            <a:ext cx="6017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5" name="Rectangle: Rounded Corners 74">
            <a:extLst>
              <a:ext uri="{FF2B5EF4-FFF2-40B4-BE49-F238E27FC236}">
                <a16:creationId xmlns:a16="http://schemas.microsoft.com/office/drawing/2014/main" id="{4EF33613-E22F-4B57-80D3-7C2FAB30633F}"/>
              </a:ext>
            </a:extLst>
          </p:cNvPr>
          <p:cNvSpPr/>
          <p:nvPr/>
        </p:nvSpPr>
        <p:spPr>
          <a:xfrm>
            <a:off x="6674963" y="2502150"/>
            <a:ext cx="72301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ñol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6" name="Rectangle: Rounded Corners 75">
            <a:extLst>
              <a:ext uri="{FF2B5EF4-FFF2-40B4-BE49-F238E27FC236}">
                <a16:creationId xmlns:a16="http://schemas.microsoft.com/office/drawing/2014/main" id="{50CAB180-3A93-41DD-AB07-7F4ECB928D47}"/>
              </a:ext>
            </a:extLst>
          </p:cNvPr>
          <p:cNvSpPr/>
          <p:nvPr/>
        </p:nvSpPr>
        <p:spPr>
          <a:xfrm>
            <a:off x="5945860" y="2502150"/>
            <a:ext cx="72301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7" name="Rectangle: Rounded Corners 76">
            <a:extLst>
              <a:ext uri="{FF2B5EF4-FFF2-40B4-BE49-F238E27FC236}">
                <a16:creationId xmlns:a16="http://schemas.microsoft.com/office/drawing/2014/main" id="{8E57EE5A-F220-4B86-B4F7-58D89CA33CFF}"/>
              </a:ext>
            </a:extLst>
          </p:cNvPr>
          <p:cNvSpPr/>
          <p:nvPr/>
        </p:nvSpPr>
        <p:spPr>
          <a:xfrm>
            <a:off x="5329066" y="2502150"/>
            <a:ext cx="6017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25A54EF6-F656-49D0-9796-EF7DF0C21BEE}"/>
              </a:ext>
            </a:extLst>
          </p:cNvPr>
          <p:cNvSpPr/>
          <p:nvPr/>
        </p:nvSpPr>
        <p:spPr>
          <a:xfrm>
            <a:off x="6674963" y="2502150"/>
            <a:ext cx="723013"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ñol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9" name="Rectangle: Rounded Corners 78">
            <a:extLst>
              <a:ext uri="{FF2B5EF4-FFF2-40B4-BE49-F238E27FC236}">
                <a16:creationId xmlns:a16="http://schemas.microsoft.com/office/drawing/2014/main" id="{F3CBFC70-460C-48B8-AC63-68416998825F}"/>
              </a:ext>
            </a:extLst>
          </p:cNvPr>
          <p:cNvSpPr/>
          <p:nvPr/>
        </p:nvSpPr>
        <p:spPr>
          <a:xfrm>
            <a:off x="1388501" y="3185864"/>
            <a:ext cx="53220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80" name="Rectangle: Rounded Corners 79">
            <a:extLst>
              <a:ext uri="{FF2B5EF4-FFF2-40B4-BE49-F238E27FC236}">
                <a16:creationId xmlns:a16="http://schemas.microsoft.com/office/drawing/2014/main" id="{75D34BF6-E588-4B50-A6CD-1EE32224E896}"/>
              </a:ext>
            </a:extLst>
          </p:cNvPr>
          <p:cNvSpPr/>
          <p:nvPr/>
        </p:nvSpPr>
        <p:spPr>
          <a:xfrm>
            <a:off x="1934867" y="3185864"/>
            <a:ext cx="6236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89" name="Rectangle: Rounded Corners 88">
            <a:extLst>
              <a:ext uri="{FF2B5EF4-FFF2-40B4-BE49-F238E27FC236}">
                <a16:creationId xmlns:a16="http://schemas.microsoft.com/office/drawing/2014/main" id="{2073E729-485D-43F9-8EFF-4E3104145B30}"/>
              </a:ext>
            </a:extLst>
          </p:cNvPr>
          <p:cNvSpPr/>
          <p:nvPr/>
        </p:nvSpPr>
        <p:spPr>
          <a:xfrm>
            <a:off x="2568980" y="3193438"/>
            <a:ext cx="63874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0" name="Rectangle: Rounded Corners 89">
            <a:extLst>
              <a:ext uri="{FF2B5EF4-FFF2-40B4-BE49-F238E27FC236}">
                <a16:creationId xmlns:a16="http://schemas.microsoft.com/office/drawing/2014/main" id="{8B07BAEC-5B90-431B-8E3D-84E474F9F5E0}"/>
              </a:ext>
            </a:extLst>
          </p:cNvPr>
          <p:cNvSpPr/>
          <p:nvPr/>
        </p:nvSpPr>
        <p:spPr>
          <a:xfrm>
            <a:off x="1982783" y="3179581"/>
            <a:ext cx="55924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1" name="Rectangle: Rounded Corners 90">
            <a:extLst>
              <a:ext uri="{FF2B5EF4-FFF2-40B4-BE49-F238E27FC236}">
                <a16:creationId xmlns:a16="http://schemas.microsoft.com/office/drawing/2014/main" id="{25D779B0-62AD-41D5-BDB3-E7E46BCD041F}"/>
              </a:ext>
            </a:extLst>
          </p:cNvPr>
          <p:cNvSpPr/>
          <p:nvPr/>
        </p:nvSpPr>
        <p:spPr>
          <a:xfrm>
            <a:off x="1387102" y="3171170"/>
            <a:ext cx="6017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2" name="Rectangle: Rounded Corners 91">
            <a:extLst>
              <a:ext uri="{FF2B5EF4-FFF2-40B4-BE49-F238E27FC236}">
                <a16:creationId xmlns:a16="http://schemas.microsoft.com/office/drawing/2014/main" id="{35EEF2D6-DD01-4024-8605-763357EC1A70}"/>
              </a:ext>
            </a:extLst>
          </p:cNvPr>
          <p:cNvSpPr/>
          <p:nvPr/>
        </p:nvSpPr>
        <p:spPr>
          <a:xfrm>
            <a:off x="2542030" y="3192309"/>
            <a:ext cx="72301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9" name="Rectangle: Rounded Corners 188">
            <a:extLst>
              <a:ext uri="{FF2B5EF4-FFF2-40B4-BE49-F238E27FC236}">
                <a16:creationId xmlns:a16="http://schemas.microsoft.com/office/drawing/2014/main" id="{9DB79BBA-AB4D-4892-A484-DCE3DF982799}"/>
              </a:ext>
            </a:extLst>
          </p:cNvPr>
          <p:cNvSpPr/>
          <p:nvPr/>
        </p:nvSpPr>
        <p:spPr>
          <a:xfrm>
            <a:off x="1405952" y="5742998"/>
            <a:ext cx="63314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0" name="Rectangle: Rounded Corners 189">
            <a:extLst>
              <a:ext uri="{FF2B5EF4-FFF2-40B4-BE49-F238E27FC236}">
                <a16:creationId xmlns:a16="http://schemas.microsoft.com/office/drawing/2014/main" id="{9F1AAB05-DD9F-4143-9B07-ECF85B9F71B5}"/>
              </a:ext>
            </a:extLst>
          </p:cNvPr>
          <p:cNvSpPr/>
          <p:nvPr/>
        </p:nvSpPr>
        <p:spPr>
          <a:xfrm>
            <a:off x="2045502" y="5742998"/>
            <a:ext cx="729302"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3" name="Rectangle: Rounded Corners 192">
            <a:extLst>
              <a:ext uri="{FF2B5EF4-FFF2-40B4-BE49-F238E27FC236}">
                <a16:creationId xmlns:a16="http://schemas.microsoft.com/office/drawing/2014/main" id="{6774E47A-3D42-4A0E-8660-CCC01169EDB4}"/>
              </a:ext>
            </a:extLst>
          </p:cNvPr>
          <p:cNvSpPr/>
          <p:nvPr/>
        </p:nvSpPr>
        <p:spPr>
          <a:xfrm>
            <a:off x="1411420" y="5751843"/>
            <a:ext cx="7293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4" name="Rectangle: Rounded Corners 193">
            <a:extLst>
              <a:ext uri="{FF2B5EF4-FFF2-40B4-BE49-F238E27FC236}">
                <a16:creationId xmlns:a16="http://schemas.microsoft.com/office/drawing/2014/main" id="{FBCF62D3-B388-4668-92BA-021926333AF0}"/>
              </a:ext>
            </a:extLst>
          </p:cNvPr>
          <p:cNvSpPr/>
          <p:nvPr/>
        </p:nvSpPr>
        <p:spPr>
          <a:xfrm>
            <a:off x="2152302" y="5751843"/>
            <a:ext cx="62890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06" name="Rectangle: Rounded Corners 205">
            <a:extLst>
              <a:ext uri="{FF2B5EF4-FFF2-40B4-BE49-F238E27FC236}">
                <a16:creationId xmlns:a16="http://schemas.microsoft.com/office/drawing/2014/main" id="{D50C12A3-3641-412F-B4C2-6902FF00A7F7}"/>
              </a:ext>
            </a:extLst>
          </p:cNvPr>
          <p:cNvSpPr/>
          <p:nvPr/>
        </p:nvSpPr>
        <p:spPr>
          <a:xfrm>
            <a:off x="8043654" y="3200083"/>
            <a:ext cx="51112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07" name="Rectangle: Rounded Corners 206">
            <a:extLst>
              <a:ext uri="{FF2B5EF4-FFF2-40B4-BE49-F238E27FC236}">
                <a16:creationId xmlns:a16="http://schemas.microsoft.com/office/drawing/2014/main" id="{1F89FF3B-08C0-45A9-B122-D648999B9987}"/>
              </a:ext>
            </a:extLst>
          </p:cNvPr>
          <p:cNvSpPr/>
          <p:nvPr/>
        </p:nvSpPr>
        <p:spPr>
          <a:xfrm>
            <a:off x="8554781" y="3202008"/>
            <a:ext cx="41472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08" name="Rectangle: Rounded Corners 207">
            <a:extLst>
              <a:ext uri="{FF2B5EF4-FFF2-40B4-BE49-F238E27FC236}">
                <a16:creationId xmlns:a16="http://schemas.microsoft.com/office/drawing/2014/main" id="{AD453466-98A8-4995-92E2-5CFD614E1F83}"/>
              </a:ext>
            </a:extLst>
          </p:cNvPr>
          <p:cNvSpPr/>
          <p:nvPr/>
        </p:nvSpPr>
        <p:spPr>
          <a:xfrm>
            <a:off x="8984274" y="3202734"/>
            <a:ext cx="90681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cial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09" name="Rectangle: Rounded Corners 208">
            <a:extLst>
              <a:ext uri="{FF2B5EF4-FFF2-40B4-BE49-F238E27FC236}">
                <a16:creationId xmlns:a16="http://schemas.microsoft.com/office/drawing/2014/main" id="{820ADADB-273F-4AAD-8F30-3EA4D143E89A}"/>
              </a:ext>
            </a:extLst>
          </p:cNvPr>
          <p:cNvSpPr/>
          <p:nvPr/>
        </p:nvSpPr>
        <p:spPr>
          <a:xfrm>
            <a:off x="9092774" y="3208106"/>
            <a:ext cx="80773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cial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10" name="Rectangle: Rounded Corners 209">
            <a:extLst>
              <a:ext uri="{FF2B5EF4-FFF2-40B4-BE49-F238E27FC236}">
                <a16:creationId xmlns:a16="http://schemas.microsoft.com/office/drawing/2014/main" id="{1F5D034B-EE46-406F-A2B1-F6C64E45A429}"/>
              </a:ext>
            </a:extLst>
          </p:cNvPr>
          <p:cNvSpPr/>
          <p:nvPr/>
        </p:nvSpPr>
        <p:spPr>
          <a:xfrm>
            <a:off x="8061709" y="3195437"/>
            <a:ext cx="50352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11" name="Rectangle: Rounded Corners 210">
            <a:extLst>
              <a:ext uri="{FF2B5EF4-FFF2-40B4-BE49-F238E27FC236}">
                <a16:creationId xmlns:a16="http://schemas.microsoft.com/office/drawing/2014/main" id="{E660C7BB-542F-4671-BC0D-9755A41E5AE8}"/>
              </a:ext>
            </a:extLst>
          </p:cNvPr>
          <p:cNvSpPr/>
          <p:nvPr/>
        </p:nvSpPr>
        <p:spPr>
          <a:xfrm>
            <a:off x="8579871" y="3201265"/>
            <a:ext cx="50352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22" name="Rectangle: Rounded Corners 221">
            <a:extLst>
              <a:ext uri="{FF2B5EF4-FFF2-40B4-BE49-F238E27FC236}">
                <a16:creationId xmlns:a16="http://schemas.microsoft.com/office/drawing/2014/main" id="{04833CAF-4A1F-454A-B234-C0E0871BF448}"/>
              </a:ext>
            </a:extLst>
          </p:cNvPr>
          <p:cNvSpPr/>
          <p:nvPr/>
        </p:nvSpPr>
        <p:spPr>
          <a:xfrm>
            <a:off x="4123718" y="4451010"/>
            <a:ext cx="9419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23" name="Rectangle: Rounded Corners 222">
            <a:extLst>
              <a:ext uri="{FF2B5EF4-FFF2-40B4-BE49-F238E27FC236}">
                <a16:creationId xmlns:a16="http://schemas.microsoft.com/office/drawing/2014/main" id="{365EB2AC-D73C-4092-BDE9-F8E4ABA98BE8}"/>
              </a:ext>
            </a:extLst>
          </p:cNvPr>
          <p:cNvSpPr/>
          <p:nvPr/>
        </p:nvSpPr>
        <p:spPr>
          <a:xfrm>
            <a:off x="5065713" y="4451010"/>
            <a:ext cx="69153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24" name="Rectangle: Rounded Corners 223">
            <a:extLst>
              <a:ext uri="{FF2B5EF4-FFF2-40B4-BE49-F238E27FC236}">
                <a16:creationId xmlns:a16="http://schemas.microsoft.com/office/drawing/2014/main" id="{7F9CCD4C-E228-443E-9B31-448AEFD14083}"/>
              </a:ext>
            </a:extLst>
          </p:cNvPr>
          <p:cNvSpPr/>
          <p:nvPr/>
        </p:nvSpPr>
        <p:spPr>
          <a:xfrm>
            <a:off x="4886610" y="4451010"/>
            <a:ext cx="92051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25" name="Rectangle: Rounded Corners 224">
            <a:extLst>
              <a:ext uri="{FF2B5EF4-FFF2-40B4-BE49-F238E27FC236}">
                <a16:creationId xmlns:a16="http://schemas.microsoft.com/office/drawing/2014/main" id="{C061F8A7-9842-4EBF-BB10-384554957917}"/>
              </a:ext>
            </a:extLst>
          </p:cNvPr>
          <p:cNvSpPr/>
          <p:nvPr/>
        </p:nvSpPr>
        <p:spPr>
          <a:xfrm>
            <a:off x="4123718" y="4451010"/>
            <a:ext cx="76289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14">
            <a:alphaModFix/>
          </a:blip>
          <a:srcRect/>
          <a:stretch/>
        </p:blipFill>
        <p:spPr>
          <a:xfrm>
            <a:off x="10655159" y="5029200"/>
            <a:ext cx="1289742" cy="1621619"/>
          </a:xfrm>
          <a:prstGeom prst="rect">
            <a:avLst/>
          </a:prstGeom>
          <a:noFill/>
          <a:ln>
            <a:noFill/>
          </a:ln>
        </p:spPr>
      </p:pic>
      <p:grpSp>
        <p:nvGrpSpPr>
          <p:cNvPr id="234" name="Group 233">
            <a:extLst>
              <a:ext uri="{FF2B5EF4-FFF2-40B4-BE49-F238E27FC236}">
                <a16:creationId xmlns:a16="http://schemas.microsoft.com/office/drawing/2014/main" id="{8583F926-9CD7-4B22-932E-09D4C564E169}"/>
              </a:ext>
            </a:extLst>
          </p:cNvPr>
          <p:cNvGrpSpPr/>
          <p:nvPr/>
        </p:nvGrpSpPr>
        <p:grpSpPr>
          <a:xfrm>
            <a:off x="9764677" y="207181"/>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1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38" name="Speech Bubble: Rectangle with Corners Rounded 237">
            <a:extLst>
              <a:ext uri="{FF2B5EF4-FFF2-40B4-BE49-F238E27FC236}">
                <a16:creationId xmlns:a16="http://schemas.microsoft.com/office/drawing/2014/main" id="{60DCE250-D84C-49EB-BA17-9F5911BF24CE}"/>
              </a:ext>
            </a:extLst>
          </p:cNvPr>
          <p:cNvSpPr/>
          <p:nvPr/>
        </p:nvSpPr>
        <p:spPr>
          <a:xfrm>
            <a:off x="8969505" y="1470429"/>
            <a:ext cx="3096515" cy="1106541"/>
          </a:xfrm>
          <a:prstGeom prst="wedgeRoundRectCallout">
            <a:avLst>
              <a:gd name="adj1" fmla="val -95985"/>
              <a:gd name="adj2" fmla="val 473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capitalise countries in Spanish, but not languages.</a:t>
            </a: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17">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241" name="Picture 240" descr="A picture containing text&#10;&#10;Description automatically generated">
            <a:extLst>
              <a:ext uri="{FF2B5EF4-FFF2-40B4-BE49-F238E27FC236}">
                <a16:creationId xmlns:a16="http://schemas.microsoft.com/office/drawing/2014/main" id="{806D4046-102C-4814-805E-1338F57B6CA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15823" y="5845569"/>
            <a:ext cx="905608" cy="674960"/>
          </a:xfrm>
          <a:prstGeom prst="rect">
            <a:avLst/>
          </a:prstGeom>
        </p:spPr>
      </p:pic>
      <p:grpSp>
        <p:nvGrpSpPr>
          <p:cNvPr id="3" name="Group 2">
            <a:extLst>
              <a:ext uri="{FF2B5EF4-FFF2-40B4-BE49-F238E27FC236}">
                <a16:creationId xmlns:a16="http://schemas.microsoft.com/office/drawing/2014/main" id="{19239417-509E-4100-8F5B-57B93A14ADE6}"/>
              </a:ext>
            </a:extLst>
          </p:cNvPr>
          <p:cNvGrpSpPr/>
          <p:nvPr/>
        </p:nvGrpSpPr>
        <p:grpSpPr>
          <a:xfrm>
            <a:off x="11242548" y="4346546"/>
            <a:ext cx="932512" cy="829937"/>
            <a:chOff x="2340876" y="2645639"/>
            <a:chExt cx="932512" cy="829937"/>
          </a:xfrm>
        </p:grpSpPr>
        <p:pic>
          <p:nvPicPr>
            <p:cNvPr id="242" name="Picture 10" descr="Burbujas De Discurso, Comentarios">
              <a:extLst>
                <a:ext uri="{FF2B5EF4-FFF2-40B4-BE49-F238E27FC236}">
                  <a16:creationId xmlns:a16="http://schemas.microsoft.com/office/drawing/2014/main" id="{71466452-9E37-4146-B5D2-C65550EBD631}"/>
                </a:ext>
              </a:extLst>
            </p:cNvPr>
            <p:cNvPicPr>
              <a:picLocks noChangeAspect="1" noChangeArrowheads="1"/>
            </p:cNvPicPr>
            <p:nvPr/>
          </p:nvPicPr>
          <p:blipFill>
            <a:blip r:embed="rId1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40876" y="2645639"/>
              <a:ext cx="905608" cy="829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326A59-20BA-4DA4-91FB-04B0334533BB}"/>
                </a:ext>
              </a:extLst>
            </p:cNvPr>
            <p:cNvSpPr txBox="1"/>
            <p:nvPr/>
          </p:nvSpPr>
          <p:spPr>
            <a:xfrm>
              <a:off x="2548510" y="2750103"/>
              <a:ext cx="7248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a:t>
              </a:r>
              <a:r>
                <a:rPr kumimoji="0" lang="en-GB" sz="1600" b="0" i="0" u="none" strike="noStrike" kern="1200" cap="none" spc="0" normalizeH="0" baseline="0" noProof="0" dirty="0" err="1">
                  <a:ln>
                    <a:noFill/>
                  </a:ln>
                  <a:solidFill>
                    <a:srgbClr val="002060"/>
                  </a:solidFill>
                  <a:effectLst/>
                  <a:uLnTx/>
                  <a:uFillTx/>
                  <a:latin typeface="Modern Love" panose="04090805081005020601" pitchFamily="82" charset="0"/>
                  <a:ea typeface="+mn-ea"/>
                  <a:cs typeface="+mn-cs"/>
                </a:rPr>
                <a:t>hola</a:t>
              </a:r>
              <a:r>
                <a:rPr kumimoji="0" lang="en-GB" sz="16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rPr>
                <a:t>!</a:t>
              </a:r>
            </a:p>
          </p:txBody>
        </p:sp>
      </p:grpSp>
      <p:sp>
        <p:nvSpPr>
          <p:cNvPr id="66" name="Rectangle: Rounded Corners 65">
            <a:extLst>
              <a:ext uri="{FF2B5EF4-FFF2-40B4-BE49-F238E27FC236}">
                <a16:creationId xmlns:a16="http://schemas.microsoft.com/office/drawing/2014/main" id="{196910DF-2BF6-4BC0-A71A-84F670CEE426}"/>
              </a:ext>
            </a:extLst>
          </p:cNvPr>
          <p:cNvSpPr/>
          <p:nvPr/>
        </p:nvSpPr>
        <p:spPr>
          <a:xfrm>
            <a:off x="8383559" y="4464014"/>
            <a:ext cx="64850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4C7076DD-3BFA-488E-A05A-5C39EFEAB222}"/>
              </a:ext>
            </a:extLst>
          </p:cNvPr>
          <p:cNvSpPr/>
          <p:nvPr/>
        </p:nvSpPr>
        <p:spPr>
          <a:xfrm>
            <a:off x="9031702" y="4465939"/>
            <a:ext cx="69153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2" name="Rectangle: Rounded Corners 71">
            <a:extLst>
              <a:ext uri="{FF2B5EF4-FFF2-40B4-BE49-F238E27FC236}">
                <a16:creationId xmlns:a16="http://schemas.microsoft.com/office/drawing/2014/main" id="{8B064854-9008-4B8D-9FAD-2C885FBB5ABC}"/>
              </a:ext>
            </a:extLst>
          </p:cNvPr>
          <p:cNvSpPr/>
          <p:nvPr/>
        </p:nvSpPr>
        <p:spPr>
          <a:xfrm>
            <a:off x="8390751" y="4464014"/>
            <a:ext cx="76289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73" name="Rectangle: Rounded Corners 72">
            <a:extLst>
              <a:ext uri="{FF2B5EF4-FFF2-40B4-BE49-F238E27FC236}">
                <a16:creationId xmlns:a16="http://schemas.microsoft.com/office/drawing/2014/main" id="{81FF279C-5221-4E62-853B-54176DC0A8BD}"/>
              </a:ext>
            </a:extLst>
          </p:cNvPr>
          <p:cNvSpPr/>
          <p:nvPr/>
        </p:nvSpPr>
        <p:spPr>
          <a:xfrm>
            <a:off x="9160835" y="4471311"/>
            <a:ext cx="56239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4" name="Rectangle: Rounded Corners 93">
            <a:extLst>
              <a:ext uri="{FF2B5EF4-FFF2-40B4-BE49-F238E27FC236}">
                <a16:creationId xmlns:a16="http://schemas.microsoft.com/office/drawing/2014/main" id="{BE5DED91-645B-405D-98C4-4606522D6E85}"/>
              </a:ext>
            </a:extLst>
          </p:cNvPr>
          <p:cNvSpPr/>
          <p:nvPr/>
        </p:nvSpPr>
        <p:spPr>
          <a:xfrm>
            <a:off x="894323" y="5074034"/>
            <a:ext cx="82224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5" name="Rectangle: Rounded Corners 94">
            <a:extLst>
              <a:ext uri="{FF2B5EF4-FFF2-40B4-BE49-F238E27FC236}">
                <a16:creationId xmlns:a16="http://schemas.microsoft.com/office/drawing/2014/main" id="{FC075D13-44A3-40A1-AD7D-81BC1580D1E3}"/>
              </a:ext>
            </a:extLst>
          </p:cNvPr>
          <p:cNvSpPr/>
          <p:nvPr/>
        </p:nvSpPr>
        <p:spPr>
          <a:xfrm>
            <a:off x="1716214" y="5075959"/>
            <a:ext cx="485869"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6" name="Rectangle: Rounded Corners 95">
            <a:extLst>
              <a:ext uri="{FF2B5EF4-FFF2-40B4-BE49-F238E27FC236}">
                <a16:creationId xmlns:a16="http://schemas.microsoft.com/office/drawing/2014/main" id="{C6D14DDE-F3BE-4AD6-91BC-727E2EBEFCFA}"/>
              </a:ext>
            </a:extLst>
          </p:cNvPr>
          <p:cNvSpPr/>
          <p:nvPr/>
        </p:nvSpPr>
        <p:spPr>
          <a:xfrm>
            <a:off x="2210734" y="5075364"/>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7" name="Rectangle: Rounded Corners 96">
            <a:extLst>
              <a:ext uri="{FF2B5EF4-FFF2-40B4-BE49-F238E27FC236}">
                <a16:creationId xmlns:a16="http://schemas.microsoft.com/office/drawing/2014/main" id="{D7459158-61C1-4002-89CA-E7516FB78C08}"/>
              </a:ext>
            </a:extLst>
          </p:cNvPr>
          <p:cNvSpPr/>
          <p:nvPr/>
        </p:nvSpPr>
        <p:spPr>
          <a:xfrm>
            <a:off x="882291" y="5072106"/>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8" name="Rectangle: Rounded Corners 97">
            <a:extLst>
              <a:ext uri="{FF2B5EF4-FFF2-40B4-BE49-F238E27FC236}">
                <a16:creationId xmlns:a16="http://schemas.microsoft.com/office/drawing/2014/main" id="{8A2B8809-8A94-43F0-95CF-A9C944C5D863}"/>
              </a:ext>
            </a:extLst>
          </p:cNvPr>
          <p:cNvSpPr/>
          <p:nvPr/>
        </p:nvSpPr>
        <p:spPr>
          <a:xfrm>
            <a:off x="2841668" y="5074034"/>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9" name="Rectangle: Rounded Corners 98">
            <a:extLst>
              <a:ext uri="{FF2B5EF4-FFF2-40B4-BE49-F238E27FC236}">
                <a16:creationId xmlns:a16="http://schemas.microsoft.com/office/drawing/2014/main" id="{D556B588-5C09-4820-A831-E19D62A61BF0}"/>
              </a:ext>
            </a:extLst>
          </p:cNvPr>
          <p:cNvSpPr/>
          <p:nvPr/>
        </p:nvSpPr>
        <p:spPr>
          <a:xfrm>
            <a:off x="1529515" y="5069676"/>
            <a:ext cx="807732"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0" name="Rectangle: Rounded Corners 99">
            <a:extLst>
              <a:ext uri="{FF2B5EF4-FFF2-40B4-BE49-F238E27FC236}">
                <a16:creationId xmlns:a16="http://schemas.microsoft.com/office/drawing/2014/main" id="{5C10092D-4CA9-4F70-AD25-9F3A60082DED}"/>
              </a:ext>
            </a:extLst>
          </p:cNvPr>
          <p:cNvSpPr/>
          <p:nvPr/>
        </p:nvSpPr>
        <p:spPr>
          <a:xfrm>
            <a:off x="2339767" y="5079735"/>
            <a:ext cx="494143"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1" name="Rectangle: Rounded Corners 100">
            <a:extLst>
              <a:ext uri="{FF2B5EF4-FFF2-40B4-BE49-F238E27FC236}">
                <a16:creationId xmlns:a16="http://schemas.microsoft.com/office/drawing/2014/main" id="{ED8EA974-73BB-4005-8716-2D1FEC2E8BCB}"/>
              </a:ext>
            </a:extLst>
          </p:cNvPr>
          <p:cNvSpPr/>
          <p:nvPr/>
        </p:nvSpPr>
        <p:spPr>
          <a:xfrm>
            <a:off x="2838287" y="5079735"/>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2" name="Rectangle: Rounded Corners 101">
            <a:extLst>
              <a:ext uri="{FF2B5EF4-FFF2-40B4-BE49-F238E27FC236}">
                <a16:creationId xmlns:a16="http://schemas.microsoft.com/office/drawing/2014/main" id="{3A43A772-EF69-41A6-A5AC-B7DC9AC63DFA}"/>
              </a:ext>
            </a:extLst>
          </p:cNvPr>
          <p:cNvSpPr/>
          <p:nvPr/>
        </p:nvSpPr>
        <p:spPr>
          <a:xfrm>
            <a:off x="4442056" y="5093826"/>
            <a:ext cx="648142"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3" name="Rectangle: Rounded Corners 102">
            <a:extLst>
              <a:ext uri="{FF2B5EF4-FFF2-40B4-BE49-F238E27FC236}">
                <a16:creationId xmlns:a16="http://schemas.microsoft.com/office/drawing/2014/main" id="{40D65D32-9D64-4DE8-AC49-EE3667B4C1F4}"/>
              </a:ext>
            </a:extLst>
          </p:cNvPr>
          <p:cNvSpPr/>
          <p:nvPr/>
        </p:nvSpPr>
        <p:spPr>
          <a:xfrm>
            <a:off x="5090199" y="5095751"/>
            <a:ext cx="64850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4" name="Rectangle: Rounded Corners 103">
            <a:extLst>
              <a:ext uri="{FF2B5EF4-FFF2-40B4-BE49-F238E27FC236}">
                <a16:creationId xmlns:a16="http://schemas.microsoft.com/office/drawing/2014/main" id="{97DCF63A-300A-4D45-A511-E60E24CB53D5}"/>
              </a:ext>
            </a:extLst>
          </p:cNvPr>
          <p:cNvSpPr/>
          <p:nvPr/>
        </p:nvSpPr>
        <p:spPr>
          <a:xfrm>
            <a:off x="5738699" y="5095751"/>
            <a:ext cx="76559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5" name="Rectangle: Rounded Corners 104">
            <a:extLst>
              <a:ext uri="{FF2B5EF4-FFF2-40B4-BE49-F238E27FC236}">
                <a16:creationId xmlns:a16="http://schemas.microsoft.com/office/drawing/2014/main" id="{2E7C4CBA-87B8-499C-A495-088A12E828A8}"/>
              </a:ext>
            </a:extLst>
          </p:cNvPr>
          <p:cNvSpPr/>
          <p:nvPr/>
        </p:nvSpPr>
        <p:spPr>
          <a:xfrm>
            <a:off x="5749971" y="5089895"/>
            <a:ext cx="75376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6" name="Rectangle: Rounded Corners 105">
            <a:extLst>
              <a:ext uri="{FF2B5EF4-FFF2-40B4-BE49-F238E27FC236}">
                <a16:creationId xmlns:a16="http://schemas.microsoft.com/office/drawing/2014/main" id="{23E17A0E-A580-4D5A-962B-CAB8AE149FC1}"/>
              </a:ext>
            </a:extLst>
          </p:cNvPr>
          <p:cNvSpPr/>
          <p:nvPr/>
        </p:nvSpPr>
        <p:spPr>
          <a:xfrm>
            <a:off x="4430426" y="5095751"/>
            <a:ext cx="69153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7" name="Rectangle: Rounded Corners 106">
            <a:extLst>
              <a:ext uri="{FF2B5EF4-FFF2-40B4-BE49-F238E27FC236}">
                <a16:creationId xmlns:a16="http://schemas.microsoft.com/office/drawing/2014/main" id="{2CB3A457-56F2-4091-AD17-03F7A25AC397}"/>
              </a:ext>
            </a:extLst>
          </p:cNvPr>
          <p:cNvSpPr/>
          <p:nvPr/>
        </p:nvSpPr>
        <p:spPr>
          <a:xfrm>
            <a:off x="5111740" y="5095751"/>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65" name="Google Shape;338;p8">
            <a:hlinkClick r:id="" action="ppaction://noaction">
              <a:snd r:embed="rId20" name="f2_1.wav"/>
            </a:hlinkClick>
            <a:extLst>
              <a:ext uri="{FF2B5EF4-FFF2-40B4-BE49-F238E27FC236}">
                <a16:creationId xmlns:a16="http://schemas.microsoft.com/office/drawing/2014/main" id="{0E24B2D8-13CB-45F3-9D62-C3C5C3D28002}"/>
              </a:ext>
            </a:extLst>
          </p:cNvPr>
          <p:cNvPicPr preferRelativeResize="0"/>
          <p:nvPr/>
        </p:nvPicPr>
        <p:blipFill rotWithShape="1">
          <a:blip r:embed="rId21">
            <a:alphaModFix/>
          </a:blip>
          <a:srcRect/>
          <a:stretch/>
        </p:blipFill>
        <p:spPr>
          <a:xfrm>
            <a:off x="114397" y="2583846"/>
            <a:ext cx="272063" cy="301593"/>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22" name="f2_2.wav"/>
            </a:hlinkClick>
            <a:extLst>
              <a:ext uri="{FF2B5EF4-FFF2-40B4-BE49-F238E27FC236}">
                <a16:creationId xmlns:a16="http://schemas.microsoft.com/office/drawing/2014/main" id="{9060B7A1-7615-4685-BF0F-143FC93BAF44}"/>
              </a:ext>
            </a:extLst>
          </p:cNvPr>
          <p:cNvPicPr preferRelativeResize="0"/>
          <p:nvPr/>
        </p:nvPicPr>
        <p:blipFill rotWithShape="1">
          <a:blip r:embed="rId21">
            <a:alphaModFix/>
          </a:blip>
          <a:srcRect/>
          <a:stretch/>
        </p:blipFill>
        <p:spPr>
          <a:xfrm>
            <a:off x="109456" y="3208106"/>
            <a:ext cx="272063" cy="301593"/>
          </a:xfrm>
          <a:prstGeom prst="rect">
            <a:avLst/>
          </a:prstGeom>
          <a:noFill/>
          <a:ln>
            <a:noFill/>
          </a:ln>
          <a:effectLst>
            <a:outerShdw blurRad="50800" dist="38100" dir="5400000" algn="t" rotWithShape="0">
              <a:prstClr val="black">
                <a:alpha val="40000"/>
              </a:prstClr>
            </a:outerShdw>
          </a:effectLst>
        </p:spPr>
      </p:pic>
      <p:pic>
        <p:nvPicPr>
          <p:cNvPr id="69" name="Google Shape;338;p8">
            <a:hlinkClick r:id="" action="ppaction://noaction">
              <a:snd r:embed="rId23" name="f2_3.wav"/>
            </a:hlinkClick>
            <a:extLst>
              <a:ext uri="{FF2B5EF4-FFF2-40B4-BE49-F238E27FC236}">
                <a16:creationId xmlns:a16="http://schemas.microsoft.com/office/drawing/2014/main" id="{AB9EDCD0-5DDC-47B0-B573-2129CF707AAE}"/>
              </a:ext>
            </a:extLst>
          </p:cNvPr>
          <p:cNvPicPr preferRelativeResize="0"/>
          <p:nvPr/>
        </p:nvPicPr>
        <p:blipFill rotWithShape="1">
          <a:blip r:embed="rId21">
            <a:alphaModFix/>
          </a:blip>
          <a:srcRect/>
          <a:stretch/>
        </p:blipFill>
        <p:spPr>
          <a:xfrm>
            <a:off x="109456" y="4531025"/>
            <a:ext cx="272063" cy="301593"/>
          </a:xfrm>
          <a:prstGeom prst="rect">
            <a:avLst/>
          </a:prstGeom>
          <a:noFill/>
          <a:ln>
            <a:noFill/>
          </a:ln>
          <a:effectLst>
            <a:outerShdw blurRad="50800" dist="38100" dir="5400000" algn="t" rotWithShape="0">
              <a:prstClr val="black">
                <a:alpha val="40000"/>
              </a:prstClr>
            </a:outerShdw>
          </a:effectLst>
        </p:spPr>
      </p:pic>
      <p:pic>
        <p:nvPicPr>
          <p:cNvPr id="74" name="Google Shape;338;p8">
            <a:hlinkClick r:id="" action="ppaction://noaction">
              <a:snd r:embed="rId24" name="f2_4.wav"/>
            </a:hlinkClick>
            <a:extLst>
              <a:ext uri="{FF2B5EF4-FFF2-40B4-BE49-F238E27FC236}">
                <a16:creationId xmlns:a16="http://schemas.microsoft.com/office/drawing/2014/main" id="{F64C4D90-6E52-41F3-BF95-3E16864FDD43}"/>
              </a:ext>
            </a:extLst>
          </p:cNvPr>
          <p:cNvPicPr preferRelativeResize="0"/>
          <p:nvPr/>
        </p:nvPicPr>
        <p:blipFill rotWithShape="1">
          <a:blip r:embed="rId21">
            <a:alphaModFix/>
          </a:blip>
          <a:srcRect/>
          <a:stretch/>
        </p:blipFill>
        <p:spPr>
          <a:xfrm>
            <a:off x="104895" y="5797862"/>
            <a:ext cx="272063" cy="301593"/>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2583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1"/>
                                        </p:tgtEl>
                                      </p:cBhvr>
                                    </p:animEffect>
                                    <p:set>
                                      <p:cBhvr>
                                        <p:cTn id="10" dur="1" fill="hold">
                                          <p:stCondLst>
                                            <p:cond delay="499"/>
                                          </p:stCondLst>
                                        </p:cTn>
                                        <p:tgtEl>
                                          <p:spTgt spid="7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5"/>
                                        </p:tgtEl>
                                      </p:cBhvr>
                                    </p:animEffect>
                                    <p:set>
                                      <p:cBhvr>
                                        <p:cTn id="13" dur="1" fill="hold">
                                          <p:stCondLst>
                                            <p:cond delay="499"/>
                                          </p:stCondLst>
                                        </p:cTn>
                                        <p:tgtEl>
                                          <p:spTgt spid="7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childTnLst>
                                  <p:subTnLst>
                                    <p:audio>
                                      <p:cMediaNode>
                                        <p:cTn display="0" masterRel="sameClick">
                                          <p:stCondLst>
                                            <p:cond evt="begin" delay="0">
                                              <p:tn val="14"/>
                                            </p:cond>
                                          </p:stCondLst>
                                          <p:endCondLst>
                                            <p:cond evt="onStopAudio" delay="0">
                                              <p:tgtEl>
                                                <p:sldTgt/>
                                              </p:tgtEl>
                                            </p:cond>
                                          </p:endCondLst>
                                        </p:cTn>
                                        <p:tgtEl>
                                          <p:sndTgt r:embed="rId3" name="f2Gaps_1.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
                                        </p:tgtEl>
                                        <p:attrNameLst>
                                          <p:attrName>style.visibility</p:attrName>
                                        </p:attrNameLst>
                                      </p:cBhvr>
                                      <p:to>
                                        <p:strVal val="visible"/>
                                      </p:to>
                                    </p:set>
                                    <p:animEffect transition="in" filter="fade">
                                      <p:cBhvr>
                                        <p:cTn id="27" dur="500"/>
                                        <p:tgtEl>
                                          <p:spTgt spid="2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9"/>
                                        </p:tgtEl>
                                      </p:cBhvr>
                                    </p:animEffect>
                                    <p:set>
                                      <p:cBhvr>
                                        <p:cTn id="32" dur="1" fill="hold">
                                          <p:stCondLst>
                                            <p:cond delay="499"/>
                                          </p:stCondLst>
                                        </p:cTn>
                                        <p:tgtEl>
                                          <p:spTgt spid="79"/>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80"/>
                                        </p:tgtEl>
                                      </p:cBhvr>
                                    </p:animEffect>
                                    <p:set>
                                      <p:cBhvr>
                                        <p:cTn id="35" dur="1" fill="hold">
                                          <p:stCondLst>
                                            <p:cond delay="499"/>
                                          </p:stCondLst>
                                        </p:cTn>
                                        <p:tgtEl>
                                          <p:spTgt spid="80"/>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89"/>
                                        </p:tgtEl>
                                      </p:cBhvr>
                                    </p:animEffect>
                                    <p:set>
                                      <p:cBhvr>
                                        <p:cTn id="38" dur="1" fill="hold">
                                          <p:stCondLst>
                                            <p:cond delay="499"/>
                                          </p:stCondLst>
                                        </p:cTn>
                                        <p:tgtEl>
                                          <p:spTgt spid="89"/>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subTnLst>
                                    <p:audio>
                                      <p:cMediaNode>
                                        <p:cTn display="0" masterRel="sameClick">
                                          <p:stCondLst>
                                            <p:cond evt="begin" delay="0">
                                              <p:tn val="39"/>
                                            </p:cond>
                                          </p:stCondLst>
                                          <p:endCondLst>
                                            <p:cond evt="onStopAudio" delay="0">
                                              <p:tgtEl>
                                                <p:sldTgt/>
                                              </p:tgtEl>
                                            </p:cond>
                                          </p:endCondLst>
                                        </p:cTn>
                                        <p:tgtEl>
                                          <p:sndTgt r:embed="rId4" name="f2Gaps_2.wav"/>
                                        </p:tgtEl>
                                      </p:cMediaNode>
                                    </p:audio>
                                  </p:subTnLst>
                                </p:cTn>
                              </p:par>
                              <p:par>
                                <p:cTn id="42" presetID="10" presetClass="entr" presetSubtype="0" fill="hold" grpId="0" nodeType="with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fade">
                                      <p:cBhvr>
                                        <p:cTn id="44" dur="500"/>
                                        <p:tgtEl>
                                          <p:spTgt spid="9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06"/>
                                        </p:tgtEl>
                                      </p:cBhvr>
                                    </p:animEffect>
                                    <p:set>
                                      <p:cBhvr>
                                        <p:cTn id="52" dur="1" fill="hold">
                                          <p:stCondLst>
                                            <p:cond delay="499"/>
                                          </p:stCondLst>
                                        </p:cTn>
                                        <p:tgtEl>
                                          <p:spTgt spid="206"/>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07"/>
                                        </p:tgtEl>
                                      </p:cBhvr>
                                    </p:animEffect>
                                    <p:set>
                                      <p:cBhvr>
                                        <p:cTn id="55" dur="1" fill="hold">
                                          <p:stCondLst>
                                            <p:cond delay="499"/>
                                          </p:stCondLst>
                                        </p:cTn>
                                        <p:tgtEl>
                                          <p:spTgt spid="207"/>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08"/>
                                        </p:tgtEl>
                                      </p:cBhvr>
                                    </p:animEffect>
                                    <p:set>
                                      <p:cBhvr>
                                        <p:cTn id="58" dur="1" fill="hold">
                                          <p:stCondLst>
                                            <p:cond delay="499"/>
                                          </p:stCondLst>
                                        </p:cTn>
                                        <p:tgtEl>
                                          <p:spTgt spid="20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500"/>
                                        <p:tgtEl>
                                          <p:spTgt spid="2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fade">
                                      <p:cBhvr>
                                        <p:cTn id="64" dur="500"/>
                                        <p:tgtEl>
                                          <p:spTgt spid="2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9"/>
                                        </p:tgtEl>
                                        <p:attrNameLst>
                                          <p:attrName>style.visibility</p:attrName>
                                        </p:attrNameLst>
                                      </p:cBhvr>
                                      <p:to>
                                        <p:strVal val="visible"/>
                                      </p:to>
                                    </p:set>
                                    <p:animEffect transition="in" filter="fade">
                                      <p:cBhvr>
                                        <p:cTn id="67" dur="500"/>
                                        <p:tgtEl>
                                          <p:spTgt spid="209"/>
                                        </p:tgtEl>
                                      </p:cBhvr>
                                    </p:animEffect>
                                  </p:childTnLst>
                                  <p:subTnLst>
                                    <p:audio>
                                      <p:cMediaNode>
                                        <p:cTn display="0" masterRel="sameClick">
                                          <p:stCondLst>
                                            <p:cond evt="begin" delay="0">
                                              <p:tn val="65"/>
                                            </p:cond>
                                          </p:stCondLst>
                                          <p:endCondLst>
                                            <p:cond evt="onStopAudio" delay="0">
                                              <p:tgtEl>
                                                <p:sldTgt/>
                                              </p:tgtEl>
                                            </p:cond>
                                          </p:endCondLst>
                                        </p:cTn>
                                        <p:tgtEl>
                                          <p:sndTgt r:embed="rId5" name="f2Gaps_3.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222"/>
                                        </p:tgtEl>
                                      </p:cBhvr>
                                    </p:animEffect>
                                    <p:set>
                                      <p:cBhvr>
                                        <p:cTn id="72" dur="1" fill="hold">
                                          <p:stCondLst>
                                            <p:cond delay="499"/>
                                          </p:stCondLst>
                                        </p:cTn>
                                        <p:tgtEl>
                                          <p:spTgt spid="222"/>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223"/>
                                        </p:tgtEl>
                                      </p:cBhvr>
                                    </p:animEffect>
                                    <p:set>
                                      <p:cBhvr>
                                        <p:cTn id="75" dur="1" fill="hold">
                                          <p:stCondLst>
                                            <p:cond delay="499"/>
                                          </p:stCondLst>
                                        </p:cTn>
                                        <p:tgtEl>
                                          <p:spTgt spid="223"/>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225"/>
                                        </p:tgtEl>
                                        <p:attrNameLst>
                                          <p:attrName>style.visibility</p:attrName>
                                        </p:attrNameLst>
                                      </p:cBhvr>
                                      <p:to>
                                        <p:strVal val="visible"/>
                                      </p:to>
                                    </p:set>
                                    <p:animEffect transition="in" filter="fade">
                                      <p:cBhvr>
                                        <p:cTn id="78" dur="500"/>
                                        <p:tgtEl>
                                          <p:spTgt spid="2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4"/>
                                        </p:tgtEl>
                                        <p:attrNameLst>
                                          <p:attrName>style.visibility</p:attrName>
                                        </p:attrNameLst>
                                      </p:cBhvr>
                                      <p:to>
                                        <p:strVal val="visible"/>
                                      </p:to>
                                    </p:set>
                                    <p:animEffect transition="in" filter="fade">
                                      <p:cBhvr>
                                        <p:cTn id="81" dur="500"/>
                                        <p:tgtEl>
                                          <p:spTgt spid="224"/>
                                        </p:tgtEl>
                                      </p:cBhvr>
                                    </p:animEffect>
                                  </p:childTnLst>
                                  <p:subTnLst>
                                    <p:audio>
                                      <p:cMediaNode>
                                        <p:cTn display="0" masterRel="sameClick">
                                          <p:stCondLst>
                                            <p:cond evt="begin" delay="0">
                                              <p:tn val="79"/>
                                            </p:cond>
                                          </p:stCondLst>
                                          <p:endCondLst>
                                            <p:cond evt="onStopAudio" delay="0">
                                              <p:tgtEl>
                                                <p:sldTgt/>
                                              </p:tgtEl>
                                            </p:cond>
                                          </p:endCondLst>
                                        </p:cTn>
                                        <p:tgtEl>
                                          <p:sndTgt r:embed="rId6" name="f2Gaps_4.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66"/>
                                        </p:tgtEl>
                                      </p:cBhvr>
                                    </p:animEffect>
                                    <p:set>
                                      <p:cBhvr>
                                        <p:cTn id="86" dur="1" fill="hold">
                                          <p:stCondLst>
                                            <p:cond delay="499"/>
                                          </p:stCondLst>
                                        </p:cTn>
                                        <p:tgtEl>
                                          <p:spTgt spid="66"/>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67"/>
                                        </p:tgtEl>
                                      </p:cBhvr>
                                    </p:animEffect>
                                    <p:set>
                                      <p:cBhvr>
                                        <p:cTn id="89" dur="1" fill="hold">
                                          <p:stCondLst>
                                            <p:cond delay="499"/>
                                          </p:stCondLst>
                                        </p:cTn>
                                        <p:tgtEl>
                                          <p:spTgt spid="67"/>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fade">
                                      <p:cBhvr>
                                        <p:cTn id="92" dur="500"/>
                                        <p:tgtEl>
                                          <p:spTgt spid="73"/>
                                        </p:tgtEl>
                                      </p:cBhvr>
                                    </p:animEffect>
                                  </p:childTnLst>
                                  <p:subTnLst>
                                    <p:audio>
                                      <p:cMediaNode>
                                        <p:cTn display="0" masterRel="sameClick">
                                          <p:stCondLst>
                                            <p:cond evt="begin" delay="0">
                                              <p:tn val="90"/>
                                            </p:cond>
                                          </p:stCondLst>
                                          <p:endCondLst>
                                            <p:cond evt="onStopAudio" delay="0">
                                              <p:tgtEl>
                                                <p:sldTgt/>
                                              </p:tgtEl>
                                            </p:cond>
                                          </p:endCondLst>
                                        </p:cTn>
                                        <p:tgtEl>
                                          <p:sndTgt r:embed="rId7" name="f2Gaps_5.wav"/>
                                        </p:tgtEl>
                                      </p:cMediaNode>
                                    </p:audio>
                                  </p:subTnLst>
                                </p:cTn>
                              </p:par>
                              <p:par>
                                <p:cTn id="93" presetID="10" presetClass="entr" presetSubtype="0" fill="hold" grpId="0" nodeType="with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500"/>
                                        <p:tgtEl>
                                          <p:spTgt spid="7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94"/>
                                        </p:tgtEl>
                                      </p:cBhvr>
                                    </p:animEffect>
                                    <p:set>
                                      <p:cBhvr>
                                        <p:cTn id="100" dur="1" fill="hold">
                                          <p:stCondLst>
                                            <p:cond delay="499"/>
                                          </p:stCondLst>
                                        </p:cTn>
                                        <p:tgtEl>
                                          <p:spTgt spid="94"/>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95"/>
                                        </p:tgtEl>
                                      </p:cBhvr>
                                    </p:animEffect>
                                    <p:set>
                                      <p:cBhvr>
                                        <p:cTn id="103" dur="1" fill="hold">
                                          <p:stCondLst>
                                            <p:cond delay="499"/>
                                          </p:stCondLst>
                                        </p:cTn>
                                        <p:tgtEl>
                                          <p:spTgt spid="95"/>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6"/>
                                        </p:tgtEl>
                                      </p:cBhvr>
                                    </p:animEffect>
                                    <p:set>
                                      <p:cBhvr>
                                        <p:cTn id="106" dur="1" fill="hold">
                                          <p:stCondLst>
                                            <p:cond delay="499"/>
                                          </p:stCondLst>
                                        </p:cTn>
                                        <p:tgtEl>
                                          <p:spTgt spid="96"/>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98"/>
                                        </p:tgtEl>
                                      </p:cBhvr>
                                    </p:animEffect>
                                    <p:set>
                                      <p:cBhvr>
                                        <p:cTn id="109" dur="1" fill="hold">
                                          <p:stCondLst>
                                            <p:cond delay="499"/>
                                          </p:stCondLst>
                                        </p:cTn>
                                        <p:tgtEl>
                                          <p:spTgt spid="98"/>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fade">
                                      <p:cBhvr>
                                        <p:cTn id="115" dur="500"/>
                                        <p:tgtEl>
                                          <p:spTgt spid="9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fade">
                                      <p:cBhvr>
                                        <p:cTn id="121" dur="500"/>
                                        <p:tgtEl>
                                          <p:spTgt spid="101"/>
                                        </p:tgtEl>
                                      </p:cBhvr>
                                    </p:animEffect>
                                  </p:childTnLst>
                                  <p:subTnLst>
                                    <p:audio>
                                      <p:cMediaNode>
                                        <p:cTn display="0" masterRel="sameClick">
                                          <p:stCondLst>
                                            <p:cond evt="begin" delay="0">
                                              <p:tn val="119"/>
                                            </p:cond>
                                          </p:stCondLst>
                                          <p:endCondLst>
                                            <p:cond evt="onStopAudio" delay="0">
                                              <p:tgtEl>
                                                <p:sldTgt/>
                                              </p:tgtEl>
                                            </p:cond>
                                          </p:endCondLst>
                                        </p:cTn>
                                        <p:tgtEl>
                                          <p:sndTgt r:embed="rId8" name="f2Gaps_6.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02"/>
                                        </p:tgtEl>
                                      </p:cBhvr>
                                    </p:animEffect>
                                    <p:set>
                                      <p:cBhvr>
                                        <p:cTn id="126" dur="1" fill="hold">
                                          <p:stCondLst>
                                            <p:cond delay="499"/>
                                          </p:stCondLst>
                                        </p:cTn>
                                        <p:tgtEl>
                                          <p:spTgt spid="102"/>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03"/>
                                        </p:tgtEl>
                                      </p:cBhvr>
                                    </p:animEffect>
                                    <p:set>
                                      <p:cBhvr>
                                        <p:cTn id="129" dur="1" fill="hold">
                                          <p:stCondLst>
                                            <p:cond delay="499"/>
                                          </p:stCondLst>
                                        </p:cTn>
                                        <p:tgtEl>
                                          <p:spTgt spid="103"/>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04"/>
                                        </p:tgtEl>
                                      </p:cBhvr>
                                    </p:animEffect>
                                    <p:set>
                                      <p:cBhvr>
                                        <p:cTn id="132" dur="1" fill="hold">
                                          <p:stCondLst>
                                            <p:cond delay="499"/>
                                          </p:stCondLst>
                                        </p:cTn>
                                        <p:tgtEl>
                                          <p:spTgt spid="104"/>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107"/>
                                        </p:tgtEl>
                                        <p:attrNameLst>
                                          <p:attrName>style.visibility</p:attrName>
                                        </p:attrNameLst>
                                      </p:cBhvr>
                                      <p:to>
                                        <p:strVal val="visible"/>
                                      </p:to>
                                    </p:set>
                                    <p:animEffect transition="in" filter="fade">
                                      <p:cBhvr>
                                        <p:cTn id="135" dur="500"/>
                                        <p:tgtEl>
                                          <p:spTgt spid="10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06"/>
                                        </p:tgtEl>
                                        <p:attrNameLst>
                                          <p:attrName>style.visibility</p:attrName>
                                        </p:attrNameLst>
                                      </p:cBhvr>
                                      <p:to>
                                        <p:strVal val="visible"/>
                                      </p:to>
                                    </p:set>
                                    <p:animEffect transition="in" filter="fade">
                                      <p:cBhvr>
                                        <p:cTn id="138" dur="500"/>
                                        <p:tgtEl>
                                          <p:spTgt spid="10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05"/>
                                        </p:tgtEl>
                                        <p:attrNameLst>
                                          <p:attrName>style.visibility</p:attrName>
                                        </p:attrNameLst>
                                      </p:cBhvr>
                                      <p:to>
                                        <p:strVal val="visible"/>
                                      </p:to>
                                    </p:set>
                                    <p:animEffect transition="in" filter="fade">
                                      <p:cBhvr>
                                        <p:cTn id="141" dur="500"/>
                                        <p:tgtEl>
                                          <p:spTgt spid="105"/>
                                        </p:tgtEl>
                                      </p:cBhvr>
                                    </p:animEffect>
                                  </p:childTnLst>
                                  <p:subTnLst>
                                    <p:audio>
                                      <p:cMediaNode>
                                        <p:cTn display="0" masterRel="sameClick">
                                          <p:stCondLst>
                                            <p:cond evt="begin" delay="0">
                                              <p:tn val="139"/>
                                            </p:cond>
                                          </p:stCondLst>
                                          <p:endCondLst>
                                            <p:cond evt="onStopAudio" delay="0">
                                              <p:tgtEl>
                                                <p:sldTgt/>
                                              </p:tgtEl>
                                            </p:cond>
                                          </p:endCondLst>
                                        </p:cTn>
                                        <p:tgtEl>
                                          <p:sndTgt r:embed="rId9" name="f2Gaps_7.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0" nodeType="clickEffect">
                                  <p:stCondLst>
                                    <p:cond delay="0"/>
                                  </p:stCondLst>
                                  <p:childTnLst>
                                    <p:animEffect transition="out" filter="fade">
                                      <p:cBhvr>
                                        <p:cTn id="145" dur="500"/>
                                        <p:tgtEl>
                                          <p:spTgt spid="189"/>
                                        </p:tgtEl>
                                      </p:cBhvr>
                                    </p:animEffect>
                                    <p:set>
                                      <p:cBhvr>
                                        <p:cTn id="146" dur="1" fill="hold">
                                          <p:stCondLst>
                                            <p:cond delay="499"/>
                                          </p:stCondLst>
                                        </p:cTn>
                                        <p:tgtEl>
                                          <p:spTgt spid="189"/>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500"/>
                                        <p:tgtEl>
                                          <p:spTgt spid="190"/>
                                        </p:tgtEl>
                                      </p:cBhvr>
                                    </p:animEffect>
                                    <p:set>
                                      <p:cBhvr>
                                        <p:cTn id="149" dur="1" fill="hold">
                                          <p:stCondLst>
                                            <p:cond delay="499"/>
                                          </p:stCondLst>
                                        </p:cTn>
                                        <p:tgtEl>
                                          <p:spTgt spid="190"/>
                                        </p:tgtEl>
                                        <p:attrNameLst>
                                          <p:attrName>style.visibility</p:attrName>
                                        </p:attrNameLst>
                                      </p:cBhvr>
                                      <p:to>
                                        <p:strVal val="hidden"/>
                                      </p:to>
                                    </p:set>
                                  </p:childTnLst>
                                </p:cTn>
                              </p:par>
                              <p:par>
                                <p:cTn id="150" presetID="10" presetClass="entr" presetSubtype="0" fill="hold" grpId="0" nodeType="withEffect">
                                  <p:stCondLst>
                                    <p:cond delay="0"/>
                                  </p:stCondLst>
                                  <p:childTnLst>
                                    <p:set>
                                      <p:cBhvr>
                                        <p:cTn id="151" dur="1" fill="hold">
                                          <p:stCondLst>
                                            <p:cond delay="0"/>
                                          </p:stCondLst>
                                        </p:cTn>
                                        <p:tgtEl>
                                          <p:spTgt spid="194"/>
                                        </p:tgtEl>
                                        <p:attrNameLst>
                                          <p:attrName>style.visibility</p:attrName>
                                        </p:attrNameLst>
                                      </p:cBhvr>
                                      <p:to>
                                        <p:strVal val="visible"/>
                                      </p:to>
                                    </p:set>
                                    <p:animEffect transition="in" filter="fade">
                                      <p:cBhvr>
                                        <p:cTn id="152" dur="500"/>
                                        <p:tgtEl>
                                          <p:spTgt spid="194"/>
                                        </p:tgtEl>
                                      </p:cBhvr>
                                    </p:animEffect>
                                  </p:childTnLst>
                                  <p:subTnLst>
                                    <p:audio>
                                      <p:cMediaNode>
                                        <p:cTn display="0" masterRel="sameClick">
                                          <p:stCondLst>
                                            <p:cond evt="begin" delay="0">
                                              <p:tn val="150"/>
                                            </p:cond>
                                          </p:stCondLst>
                                          <p:endCondLst>
                                            <p:cond evt="onStopAudio" delay="0">
                                              <p:tgtEl>
                                                <p:sldTgt/>
                                              </p:tgtEl>
                                            </p:cond>
                                          </p:endCondLst>
                                        </p:cTn>
                                        <p:tgtEl>
                                          <p:sndTgt r:embed="rId10" name="f2Gaps_8.wav"/>
                                        </p:tgtEl>
                                      </p:cMediaNode>
                                    </p:audio>
                                  </p:subTnLst>
                                </p:cTn>
                              </p:par>
                              <p:par>
                                <p:cTn id="153" presetID="10" presetClass="entr" presetSubtype="0" fill="hold" grpId="0" nodeType="withEffect">
                                  <p:stCondLst>
                                    <p:cond delay="0"/>
                                  </p:stCondLst>
                                  <p:childTnLst>
                                    <p:set>
                                      <p:cBhvr>
                                        <p:cTn id="154" dur="1" fill="hold">
                                          <p:stCondLst>
                                            <p:cond delay="0"/>
                                          </p:stCondLst>
                                        </p:cTn>
                                        <p:tgtEl>
                                          <p:spTgt spid="193"/>
                                        </p:tgtEl>
                                        <p:attrNameLst>
                                          <p:attrName>style.visibility</p:attrName>
                                        </p:attrNameLst>
                                      </p:cBhvr>
                                      <p:to>
                                        <p:strVal val="visible"/>
                                      </p:to>
                                    </p:set>
                                    <p:animEffect transition="in" filter="fade">
                                      <p:cBhvr>
                                        <p:cTn id="155"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5" grpId="0" animBg="1"/>
      <p:bldP spid="76" grpId="0" animBg="1"/>
      <p:bldP spid="77" grpId="0" animBg="1"/>
      <p:bldP spid="78" grpId="0" animBg="1"/>
      <p:bldP spid="79" grpId="0" animBg="1"/>
      <p:bldP spid="80" grpId="0" animBg="1"/>
      <p:bldP spid="89" grpId="0" animBg="1"/>
      <p:bldP spid="90" grpId="0" animBg="1"/>
      <p:bldP spid="91" grpId="0" animBg="1"/>
      <p:bldP spid="92" grpId="0" animBg="1"/>
      <p:bldP spid="189" grpId="0" animBg="1"/>
      <p:bldP spid="190" grpId="0" animBg="1"/>
      <p:bldP spid="193" grpId="0" animBg="1"/>
      <p:bldP spid="194" grpId="0" animBg="1"/>
      <p:bldP spid="206" grpId="0" animBg="1"/>
      <p:bldP spid="207" grpId="0" animBg="1"/>
      <p:bldP spid="208" grpId="0" animBg="1"/>
      <p:bldP spid="209" grpId="0" animBg="1"/>
      <p:bldP spid="210" grpId="0" animBg="1"/>
      <p:bldP spid="211" grpId="0" animBg="1"/>
      <p:bldP spid="222" grpId="0" animBg="1"/>
      <p:bldP spid="223" grpId="0" animBg="1"/>
      <p:bldP spid="224" grpId="0" animBg="1"/>
      <p:bldP spid="225" grpId="0" animBg="1"/>
      <p:bldP spid="238" grpId="0" animBg="1"/>
      <p:bldP spid="66" grpId="0" animBg="1"/>
      <p:bldP spid="67" grpId="0" animBg="1"/>
      <p:bldP spid="72" grpId="0" animBg="1"/>
      <p:bldP spid="7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3475712" y="-37840"/>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621458" y="987457"/>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3">
            <a:alphaModFix/>
          </a:blip>
          <a:srcRect/>
          <a:stretch/>
        </p:blipFill>
        <p:spPr>
          <a:xfrm>
            <a:off x="10904744" y="136677"/>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214469" y="204407"/>
            <a:ext cx="1308921" cy="1152510"/>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8194" name="Picture 2" descr="Insignia, Instinto, Colombia, Bandera">
            <a:extLst>
              <a:ext uri="{FF2B5EF4-FFF2-40B4-BE49-F238E27FC236}">
                <a16:creationId xmlns:a16="http://schemas.microsoft.com/office/drawing/2014/main" id="{3DBCC317-77BC-49A8-8EAF-0978581FD0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062" y="1293807"/>
            <a:ext cx="1301750" cy="13017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olivia, Fronteras, País, Bandera, Latín">
            <a:extLst>
              <a:ext uri="{FF2B5EF4-FFF2-40B4-BE49-F238E27FC236}">
                <a16:creationId xmlns:a16="http://schemas.microsoft.com/office/drawing/2014/main" id="{6A11681F-BE0F-4CE6-BDF2-5A434C369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8013" y="1343862"/>
            <a:ext cx="1036544" cy="11747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raguay, Bandera, Mapa, Fronteras, País">
            <a:extLst>
              <a:ext uri="{FF2B5EF4-FFF2-40B4-BE49-F238E27FC236}">
                <a16:creationId xmlns:a16="http://schemas.microsoft.com/office/drawing/2014/main" id="{3E158248-EBAB-4D8B-A1A2-DC220AFC4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0160" y="3869212"/>
            <a:ext cx="1488226" cy="1606339"/>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Costa Rica, Centroamérica, Bandera, Mapa">
            <a:extLst>
              <a:ext uri="{FF2B5EF4-FFF2-40B4-BE49-F238E27FC236}">
                <a16:creationId xmlns:a16="http://schemas.microsoft.com/office/drawing/2014/main" id="{AE4E444D-9436-467E-840E-3991D2D1A8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790" y="4093186"/>
            <a:ext cx="1285490" cy="1274247"/>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F1A3291C-54F7-4015-B2E5-65F76149172F}"/>
              </a:ext>
            </a:extLst>
          </p:cNvPr>
          <p:cNvSpPr txBox="1"/>
          <p:nvPr/>
        </p:nvSpPr>
        <p:spPr>
          <a:xfrm>
            <a:off x="8499992" y="5514138"/>
            <a:ext cx="22088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Honduras</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76AE3E1C-E3F8-4A10-BDA7-547D7B5B90E6}"/>
              </a:ext>
            </a:extLst>
          </p:cNvPr>
          <p:cNvSpPr txBox="1"/>
          <p:nvPr/>
        </p:nvSpPr>
        <p:spPr>
          <a:xfrm>
            <a:off x="383857" y="2662490"/>
            <a:ext cx="19402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Colombia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6" name="TextBox 95">
            <a:extLst>
              <a:ext uri="{FF2B5EF4-FFF2-40B4-BE49-F238E27FC236}">
                <a16:creationId xmlns:a16="http://schemas.microsoft.com/office/drawing/2014/main" id="{1C635372-7CAD-49CB-AE1B-47147F3D88D1}"/>
              </a:ext>
            </a:extLst>
          </p:cNvPr>
          <p:cNvSpPr txBox="1"/>
          <p:nvPr/>
        </p:nvSpPr>
        <p:spPr>
          <a:xfrm>
            <a:off x="8693136" y="2699930"/>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Uruguay</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7" name="TextBox 96">
            <a:extLst>
              <a:ext uri="{FF2B5EF4-FFF2-40B4-BE49-F238E27FC236}">
                <a16:creationId xmlns:a16="http://schemas.microsoft.com/office/drawing/2014/main" id="{B71DCDC5-E26B-4771-A3F2-BF684ABCED0E}"/>
              </a:ext>
            </a:extLst>
          </p:cNvPr>
          <p:cNvSpPr txBox="1"/>
          <p:nvPr/>
        </p:nvSpPr>
        <p:spPr>
          <a:xfrm>
            <a:off x="3128725" y="2647737"/>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Bolivia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8" name="TextBox 97">
            <a:extLst>
              <a:ext uri="{FF2B5EF4-FFF2-40B4-BE49-F238E27FC236}">
                <a16:creationId xmlns:a16="http://schemas.microsoft.com/office/drawing/2014/main" id="{83318F8D-EA64-4B65-A703-B4D32F711734}"/>
              </a:ext>
            </a:extLst>
          </p:cNvPr>
          <p:cNvSpPr txBox="1"/>
          <p:nvPr/>
        </p:nvSpPr>
        <p:spPr>
          <a:xfrm>
            <a:off x="377395" y="5499335"/>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Costa Rica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9" name="TextBox 98">
            <a:extLst>
              <a:ext uri="{FF2B5EF4-FFF2-40B4-BE49-F238E27FC236}">
                <a16:creationId xmlns:a16="http://schemas.microsoft.com/office/drawing/2014/main" id="{E36E596C-0759-4C0D-8E14-AD43D5E153F4}"/>
              </a:ext>
            </a:extLst>
          </p:cNvPr>
          <p:cNvSpPr txBox="1"/>
          <p:nvPr/>
        </p:nvSpPr>
        <p:spPr>
          <a:xfrm>
            <a:off x="2984902" y="5484532"/>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Paraguay</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7F8FFD4D-66DB-4DCA-BBBE-0C4AD31DC022}"/>
              </a:ext>
            </a:extLst>
          </p:cNvPr>
          <p:cNvSpPr txBox="1"/>
          <p:nvPr/>
        </p:nvSpPr>
        <p:spPr>
          <a:xfrm>
            <a:off x="5742447" y="5514138"/>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El Salvador</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210" name="Picture 18" descr="El Salvador, Bandera, Mapa, País">
            <a:extLst>
              <a:ext uri="{FF2B5EF4-FFF2-40B4-BE49-F238E27FC236}">
                <a16:creationId xmlns:a16="http://schemas.microsoft.com/office/drawing/2014/main" id="{32B9EEE4-E2A1-4737-B952-8503D0A5BB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2447" y="4093186"/>
            <a:ext cx="1989989" cy="111465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DA2518E6-AFEE-4EA7-B7DA-47C2AD728246}"/>
              </a:ext>
            </a:extLst>
          </p:cNvPr>
          <p:cNvSpPr/>
          <p:nvPr/>
        </p:nvSpPr>
        <p:spPr>
          <a:xfrm>
            <a:off x="993299" y="2673989"/>
            <a:ext cx="644399"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BC750025-30A5-4FCB-8F77-FD73964579BF}"/>
              </a:ext>
            </a:extLst>
          </p:cNvPr>
          <p:cNvCxnSpPr/>
          <p:nvPr/>
        </p:nvCxnSpPr>
        <p:spPr>
          <a:xfrm>
            <a:off x="984951" y="270396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74842B8-DEC4-45AA-B955-AEE8F23A9443}"/>
              </a:ext>
            </a:extLst>
          </p:cNvPr>
          <p:cNvCxnSpPr/>
          <p:nvPr/>
        </p:nvCxnSpPr>
        <p:spPr>
          <a:xfrm>
            <a:off x="1637699" y="270024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2E04A40-99E9-4760-8F56-9E26F491C466}"/>
              </a:ext>
            </a:extLst>
          </p:cNvPr>
          <p:cNvSpPr/>
          <p:nvPr/>
        </p:nvSpPr>
        <p:spPr>
          <a:xfrm>
            <a:off x="3662410" y="2655690"/>
            <a:ext cx="172892"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3CC5F35E-6C46-41D6-BFCA-E2E25544730A}"/>
              </a:ext>
            </a:extLst>
          </p:cNvPr>
          <p:cNvCxnSpPr/>
          <p:nvPr/>
        </p:nvCxnSpPr>
        <p:spPr>
          <a:xfrm>
            <a:off x="3654061" y="2685662"/>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8D3213A-2D16-429B-A9FB-7B3ECFC3EF22}"/>
              </a:ext>
            </a:extLst>
          </p:cNvPr>
          <p:cNvCxnSpPr/>
          <p:nvPr/>
        </p:nvCxnSpPr>
        <p:spPr>
          <a:xfrm>
            <a:off x="3835302" y="2685096"/>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0DB1664-C578-4EC9-BBC1-B6675A7DFB5D}"/>
              </a:ext>
            </a:extLst>
          </p:cNvPr>
          <p:cNvSpPr txBox="1"/>
          <p:nvPr/>
        </p:nvSpPr>
        <p:spPr>
          <a:xfrm>
            <a:off x="5596576" y="2606582"/>
            <a:ext cx="2502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Ecuador</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762C5BC5-0B3C-4EDF-9627-1A5D859176E0}"/>
              </a:ext>
            </a:extLst>
          </p:cNvPr>
          <p:cNvSpPr/>
          <p:nvPr/>
        </p:nvSpPr>
        <p:spPr>
          <a:xfrm>
            <a:off x="6993756" y="2620478"/>
            <a:ext cx="624045"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CC73E475-7BE0-4438-B894-716355D078A5}"/>
              </a:ext>
            </a:extLst>
          </p:cNvPr>
          <p:cNvCxnSpPr/>
          <p:nvPr/>
        </p:nvCxnSpPr>
        <p:spPr>
          <a:xfrm>
            <a:off x="6331048" y="2649609"/>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654F94-6F7B-4562-9667-A357A64EA758}"/>
              </a:ext>
            </a:extLst>
          </p:cNvPr>
          <p:cNvCxnSpPr/>
          <p:nvPr/>
        </p:nvCxnSpPr>
        <p:spPr>
          <a:xfrm>
            <a:off x="6994203" y="264773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68045A98-DAF0-4FB6-B712-5F417A0CCE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766" y="1386821"/>
            <a:ext cx="1162268" cy="1281398"/>
          </a:xfrm>
          <a:prstGeom prst="rect">
            <a:avLst/>
          </a:prstGeom>
        </p:spPr>
      </p:pic>
      <p:sp>
        <p:nvSpPr>
          <p:cNvPr id="48" name="Rectangle 47">
            <a:extLst>
              <a:ext uri="{FF2B5EF4-FFF2-40B4-BE49-F238E27FC236}">
                <a16:creationId xmlns:a16="http://schemas.microsoft.com/office/drawing/2014/main" id="{1FE62C5E-B7BC-4CD7-8D45-8834B4A58679}"/>
              </a:ext>
            </a:extLst>
          </p:cNvPr>
          <p:cNvSpPr/>
          <p:nvPr/>
        </p:nvSpPr>
        <p:spPr>
          <a:xfrm>
            <a:off x="9360362" y="2699930"/>
            <a:ext cx="90583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B8C95C51-FDF7-4A70-9DF4-D039DBD5D54E}"/>
              </a:ext>
            </a:extLst>
          </p:cNvPr>
          <p:cNvCxnSpPr/>
          <p:nvPr/>
        </p:nvCxnSpPr>
        <p:spPr>
          <a:xfrm>
            <a:off x="8991901" y="27149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F2B65D-9CE6-40CA-AAF9-28C943E9E76D}"/>
              </a:ext>
            </a:extLst>
          </p:cNvPr>
          <p:cNvCxnSpPr/>
          <p:nvPr/>
        </p:nvCxnSpPr>
        <p:spPr>
          <a:xfrm>
            <a:off x="9346136" y="270024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3AD892B-F8FD-46B1-BFB1-3745EA3FEA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3988" y="1422284"/>
            <a:ext cx="1553813" cy="1035471"/>
          </a:xfrm>
          <a:prstGeom prst="rect">
            <a:avLst/>
          </a:prstGeom>
        </p:spPr>
      </p:pic>
      <p:sp>
        <p:nvSpPr>
          <p:cNvPr id="53" name="Rectangle 52">
            <a:extLst>
              <a:ext uri="{FF2B5EF4-FFF2-40B4-BE49-F238E27FC236}">
                <a16:creationId xmlns:a16="http://schemas.microsoft.com/office/drawing/2014/main" id="{49B6AD37-2A2C-4DF9-8263-566559C42973}"/>
              </a:ext>
            </a:extLst>
          </p:cNvPr>
          <p:cNvSpPr/>
          <p:nvPr/>
        </p:nvSpPr>
        <p:spPr>
          <a:xfrm>
            <a:off x="444018" y="5487908"/>
            <a:ext cx="503527"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F32BCC18-B686-4BE0-8337-122D5C4D5DDF}"/>
              </a:ext>
            </a:extLst>
          </p:cNvPr>
          <p:cNvCxnSpPr/>
          <p:nvPr/>
        </p:nvCxnSpPr>
        <p:spPr>
          <a:xfrm>
            <a:off x="960373"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6D773B3-5FC8-431A-B52D-332656C5ACEB}"/>
              </a:ext>
            </a:extLst>
          </p:cNvPr>
          <p:cNvCxnSpPr/>
          <p:nvPr/>
        </p:nvCxnSpPr>
        <p:spPr>
          <a:xfrm>
            <a:off x="1882247" y="555428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4A6C4C0-DC36-43E3-BCAC-59AF47383ED8}"/>
              </a:ext>
            </a:extLst>
          </p:cNvPr>
          <p:cNvSpPr/>
          <p:nvPr/>
        </p:nvSpPr>
        <p:spPr>
          <a:xfrm>
            <a:off x="1535500" y="5499335"/>
            <a:ext cx="323452"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17EF7E60-7A7C-412C-BB55-3293A0CB3D55}"/>
              </a:ext>
            </a:extLst>
          </p:cNvPr>
          <p:cNvCxnSpPr/>
          <p:nvPr/>
        </p:nvCxnSpPr>
        <p:spPr>
          <a:xfrm>
            <a:off x="3512783" y="55370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CFEDBFA-4F53-494D-ADF2-F64449206FF4}"/>
              </a:ext>
            </a:extLst>
          </p:cNvPr>
          <p:cNvCxnSpPr/>
          <p:nvPr/>
        </p:nvCxnSpPr>
        <p:spPr>
          <a:xfrm>
            <a:off x="3873038" y="55370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240A0C44-6CE6-4422-9226-E012F5A56145}"/>
              </a:ext>
            </a:extLst>
          </p:cNvPr>
          <p:cNvSpPr/>
          <p:nvPr/>
        </p:nvSpPr>
        <p:spPr>
          <a:xfrm>
            <a:off x="3883291" y="5529357"/>
            <a:ext cx="861390"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AF4AA848-A0C1-4301-9C15-BDA1447D4EC4}"/>
              </a:ext>
            </a:extLst>
          </p:cNvPr>
          <p:cNvCxnSpPr/>
          <p:nvPr/>
        </p:nvCxnSpPr>
        <p:spPr>
          <a:xfrm>
            <a:off x="6704945" y="55370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31F19B6-A8B0-48C7-ADE6-EAAEA4F32F32}"/>
              </a:ext>
            </a:extLst>
          </p:cNvPr>
          <p:cNvCxnSpPr/>
          <p:nvPr/>
        </p:nvCxnSpPr>
        <p:spPr>
          <a:xfrm>
            <a:off x="7149788"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C3F783D-EA31-4E99-BE71-AD3809018A0E}"/>
              </a:ext>
            </a:extLst>
          </p:cNvPr>
          <p:cNvSpPr/>
          <p:nvPr/>
        </p:nvSpPr>
        <p:spPr>
          <a:xfrm>
            <a:off x="7166230" y="5522369"/>
            <a:ext cx="628124"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96F26F24-4B54-4477-AAF7-6AB1286DD66C}"/>
              </a:ext>
            </a:extLst>
          </p:cNvPr>
          <p:cNvCxnSpPr/>
          <p:nvPr/>
        </p:nvCxnSpPr>
        <p:spPr>
          <a:xfrm>
            <a:off x="9483060"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1D774C8-71B3-463A-8F92-0188E01210BB}"/>
              </a:ext>
            </a:extLst>
          </p:cNvPr>
          <p:cNvCxnSpPr/>
          <p:nvPr/>
        </p:nvCxnSpPr>
        <p:spPr>
          <a:xfrm>
            <a:off x="9909464"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88B9BDB-EA6E-45D2-B2F6-962C0E0CE563}"/>
              </a:ext>
            </a:extLst>
          </p:cNvPr>
          <p:cNvSpPr/>
          <p:nvPr/>
        </p:nvSpPr>
        <p:spPr>
          <a:xfrm>
            <a:off x="9486859" y="5526417"/>
            <a:ext cx="409278"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10;&#10;Description automatically generated">
            <a:extLst>
              <a:ext uri="{FF2B5EF4-FFF2-40B4-BE49-F238E27FC236}">
                <a16:creationId xmlns:a16="http://schemas.microsoft.com/office/drawing/2014/main" id="{A99C120B-F5A6-4155-A23F-FE746F0A08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3136" y="4262212"/>
            <a:ext cx="2086554" cy="1105221"/>
          </a:xfrm>
          <a:prstGeom prst="rect">
            <a:avLst/>
          </a:prstGeom>
        </p:spPr>
      </p:pic>
    </p:spTree>
    <p:extLst>
      <p:ext uri="{BB962C8B-B14F-4D97-AF65-F5344CB8AC3E}">
        <p14:creationId xmlns:p14="http://schemas.microsoft.com/office/powerpoint/2010/main" val="27726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up)">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up)">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up)">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up)">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wipe(up)">
                                      <p:cBhvr>
                                        <p:cTn id="85" dur="500"/>
                                        <p:tgtEl>
                                          <p:spTgt spid="5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wipe(up)">
                                      <p:cBhvr>
                                        <p:cTn id="90" dur="500"/>
                                        <p:tgtEl>
                                          <p:spTgt spid="6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fade">
                                      <p:cBhvr>
                                        <p:cTn id="95" dur="500"/>
                                        <p:tgtEl>
                                          <p:spTgt spid="6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wipe(up)">
                                      <p:cBhvr>
                                        <p:cTn id="100" dur="5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up)">
                                      <p:cBhvr>
                                        <p:cTn id="105" dur="500"/>
                                        <p:tgtEl>
                                          <p:spTgt spid="6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fade">
                                      <p:cBhvr>
                                        <p:cTn id="110" dur="500"/>
                                        <p:tgtEl>
                                          <p:spTgt spid="6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wipe(up)">
                                      <p:cBhvr>
                                        <p:cTn id="115" dur="500"/>
                                        <p:tgtEl>
                                          <p:spTgt spid="6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wipe(up)">
                                      <p:cBhvr>
                                        <p:cTn id="120" dur="500"/>
                                        <p:tgtEl>
                                          <p:spTgt spid="66"/>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fade">
                                      <p:cBhvr>
                                        <p:cTn id="125" dur="500"/>
                                        <p:tgtEl>
                                          <p:spTgt spid="67"/>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37"/>
                                        </p:tgtEl>
                                      </p:cBhvr>
                                    </p:animEffect>
                                    <p:set>
                                      <p:cBhvr>
                                        <p:cTn id="130" dur="1" fill="hold">
                                          <p:stCondLst>
                                            <p:cond delay="499"/>
                                          </p:stCondLst>
                                        </p:cTn>
                                        <p:tgtEl>
                                          <p:spTgt spid="37"/>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36"/>
                                        </p:tgtEl>
                                      </p:cBhvr>
                                    </p:animEffect>
                                    <p:set>
                                      <p:cBhvr>
                                        <p:cTn id="136" dur="1" fill="hold">
                                          <p:stCondLst>
                                            <p:cond delay="499"/>
                                          </p:stCondLst>
                                        </p:cTn>
                                        <p:tgtEl>
                                          <p:spTgt spid="36"/>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0"/>
                                        </p:tgtEl>
                                      </p:cBhvr>
                                    </p:animEffect>
                                    <p:set>
                                      <p:cBhvr>
                                        <p:cTn id="139" dur="1" fill="hold">
                                          <p:stCondLst>
                                            <p:cond delay="499"/>
                                          </p:stCondLst>
                                        </p:cTn>
                                        <p:tgtEl>
                                          <p:spTgt spid="40"/>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41"/>
                                        </p:tgtEl>
                                      </p:cBhvr>
                                    </p:animEffect>
                                    <p:set>
                                      <p:cBhvr>
                                        <p:cTn id="142" dur="1" fill="hold">
                                          <p:stCondLst>
                                            <p:cond delay="499"/>
                                          </p:stCondLst>
                                        </p:cTn>
                                        <p:tgtEl>
                                          <p:spTgt spid="4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39"/>
                                        </p:tgtEl>
                                      </p:cBhvr>
                                    </p:animEffect>
                                    <p:set>
                                      <p:cBhvr>
                                        <p:cTn id="145" dur="1" fill="hold">
                                          <p:stCondLst>
                                            <p:cond delay="499"/>
                                          </p:stCondLst>
                                        </p:cTn>
                                        <p:tgtEl>
                                          <p:spTgt spid="39"/>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44"/>
                                        </p:tgtEl>
                                      </p:cBhvr>
                                    </p:animEffect>
                                    <p:set>
                                      <p:cBhvr>
                                        <p:cTn id="148" dur="1" fill="hold">
                                          <p:stCondLst>
                                            <p:cond delay="499"/>
                                          </p:stCondLst>
                                        </p:cTn>
                                        <p:tgtEl>
                                          <p:spTgt spid="4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45"/>
                                        </p:tgtEl>
                                      </p:cBhvr>
                                    </p:animEffect>
                                    <p:set>
                                      <p:cBhvr>
                                        <p:cTn id="151" dur="1" fill="hold">
                                          <p:stCondLst>
                                            <p:cond delay="499"/>
                                          </p:stCondLst>
                                        </p:cTn>
                                        <p:tgtEl>
                                          <p:spTgt spid="4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43"/>
                                        </p:tgtEl>
                                      </p:cBhvr>
                                    </p:animEffect>
                                    <p:set>
                                      <p:cBhvr>
                                        <p:cTn id="154" dur="1" fill="hold">
                                          <p:stCondLst>
                                            <p:cond delay="499"/>
                                          </p:stCondLst>
                                        </p:cTn>
                                        <p:tgtEl>
                                          <p:spTgt spid="4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49"/>
                                        </p:tgtEl>
                                      </p:cBhvr>
                                    </p:animEffect>
                                    <p:set>
                                      <p:cBhvr>
                                        <p:cTn id="157" dur="1" fill="hold">
                                          <p:stCondLst>
                                            <p:cond delay="499"/>
                                          </p:stCondLst>
                                        </p:cTn>
                                        <p:tgtEl>
                                          <p:spTgt spid="49"/>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50"/>
                                        </p:tgtEl>
                                      </p:cBhvr>
                                    </p:animEffect>
                                    <p:set>
                                      <p:cBhvr>
                                        <p:cTn id="160" dur="1" fill="hold">
                                          <p:stCondLst>
                                            <p:cond delay="499"/>
                                          </p:stCondLst>
                                        </p:cTn>
                                        <p:tgtEl>
                                          <p:spTgt spid="5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48"/>
                                        </p:tgtEl>
                                      </p:cBhvr>
                                    </p:animEffect>
                                    <p:set>
                                      <p:cBhvr>
                                        <p:cTn id="163" dur="1" fill="hold">
                                          <p:stCondLst>
                                            <p:cond delay="499"/>
                                          </p:stCondLst>
                                        </p:cTn>
                                        <p:tgtEl>
                                          <p:spTgt spid="48"/>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56"/>
                                        </p:tgtEl>
                                      </p:cBhvr>
                                    </p:animEffect>
                                    <p:set>
                                      <p:cBhvr>
                                        <p:cTn id="166" dur="1" fill="hold">
                                          <p:stCondLst>
                                            <p:cond delay="499"/>
                                          </p:stCondLst>
                                        </p:cTn>
                                        <p:tgtEl>
                                          <p:spTgt spid="5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7"/>
                                        </p:tgtEl>
                                      </p:cBhvr>
                                    </p:animEffect>
                                    <p:set>
                                      <p:cBhvr>
                                        <p:cTn id="169" dur="1" fill="hold">
                                          <p:stCondLst>
                                            <p:cond delay="499"/>
                                          </p:stCondLst>
                                        </p:cTn>
                                        <p:tgtEl>
                                          <p:spTgt spid="5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53"/>
                                        </p:tgtEl>
                                      </p:cBhvr>
                                    </p:animEffect>
                                    <p:set>
                                      <p:cBhvr>
                                        <p:cTn id="172" dur="1" fill="hold">
                                          <p:stCondLst>
                                            <p:cond delay="499"/>
                                          </p:stCondLst>
                                        </p:cTn>
                                        <p:tgtEl>
                                          <p:spTgt spid="53"/>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58"/>
                                        </p:tgtEl>
                                      </p:cBhvr>
                                    </p:animEffect>
                                    <p:set>
                                      <p:cBhvr>
                                        <p:cTn id="175" dur="1" fill="hold">
                                          <p:stCondLst>
                                            <p:cond delay="499"/>
                                          </p:stCondLst>
                                        </p:cTn>
                                        <p:tgtEl>
                                          <p:spTgt spid="58"/>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59"/>
                                        </p:tgtEl>
                                      </p:cBhvr>
                                    </p:animEffect>
                                    <p:set>
                                      <p:cBhvr>
                                        <p:cTn id="178" dur="1" fill="hold">
                                          <p:stCondLst>
                                            <p:cond delay="499"/>
                                          </p:stCondLst>
                                        </p:cTn>
                                        <p:tgtEl>
                                          <p:spTgt spid="59"/>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60"/>
                                        </p:tgtEl>
                                      </p:cBhvr>
                                    </p:animEffect>
                                    <p:set>
                                      <p:cBhvr>
                                        <p:cTn id="181" dur="1" fill="hold">
                                          <p:stCondLst>
                                            <p:cond delay="499"/>
                                          </p:stCondLst>
                                        </p:cTn>
                                        <p:tgtEl>
                                          <p:spTgt spid="60"/>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1"/>
                                        </p:tgtEl>
                                      </p:cBhvr>
                                    </p:animEffect>
                                    <p:set>
                                      <p:cBhvr>
                                        <p:cTn id="184" dur="1" fill="hold">
                                          <p:stCondLst>
                                            <p:cond delay="499"/>
                                          </p:stCondLst>
                                        </p:cTn>
                                        <p:tgtEl>
                                          <p:spTgt spid="61"/>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62"/>
                                        </p:tgtEl>
                                      </p:cBhvr>
                                    </p:animEffect>
                                    <p:set>
                                      <p:cBhvr>
                                        <p:cTn id="187" dur="1" fill="hold">
                                          <p:stCondLst>
                                            <p:cond delay="499"/>
                                          </p:stCondLst>
                                        </p:cTn>
                                        <p:tgtEl>
                                          <p:spTgt spid="6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63"/>
                                        </p:tgtEl>
                                      </p:cBhvr>
                                    </p:animEffect>
                                    <p:set>
                                      <p:cBhvr>
                                        <p:cTn id="190" dur="1" fill="hold">
                                          <p:stCondLst>
                                            <p:cond delay="499"/>
                                          </p:stCondLst>
                                        </p:cTn>
                                        <p:tgtEl>
                                          <p:spTgt spid="63"/>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65"/>
                                        </p:tgtEl>
                                      </p:cBhvr>
                                    </p:animEffect>
                                    <p:set>
                                      <p:cBhvr>
                                        <p:cTn id="196" dur="1" fill="hold">
                                          <p:stCondLst>
                                            <p:cond delay="499"/>
                                          </p:stCondLst>
                                        </p:cTn>
                                        <p:tgtEl>
                                          <p:spTgt spid="65"/>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66"/>
                                        </p:tgtEl>
                                      </p:cBhvr>
                                    </p:animEffect>
                                    <p:set>
                                      <p:cBhvr>
                                        <p:cTn id="199" dur="1" fill="hold">
                                          <p:stCondLst>
                                            <p:cond delay="499"/>
                                          </p:stCondLst>
                                        </p:cTn>
                                        <p:tgtEl>
                                          <p:spTgt spid="66"/>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67"/>
                                        </p:tgtEl>
                                      </p:cBhvr>
                                    </p:animEffect>
                                    <p:set>
                                      <p:cBhvr>
                                        <p:cTn id="202"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9" grpId="0" animBg="1"/>
      <p:bldP spid="39" grpId="1" animBg="1"/>
      <p:bldP spid="43" grpId="0" animBg="1"/>
      <p:bldP spid="43" grpId="1" animBg="1"/>
      <p:bldP spid="48" grpId="0" animBg="1"/>
      <p:bldP spid="48" grpId="1" animBg="1"/>
      <p:bldP spid="53" grpId="0" animBg="1"/>
      <p:bldP spid="53" grpId="1" animBg="1"/>
      <p:bldP spid="58" grpId="0" animBg="1"/>
      <p:bldP spid="58" grpId="1" animBg="1"/>
      <p:bldP spid="61" grpId="0" animBg="1"/>
      <p:bldP spid="61" grpId="1" animBg="1"/>
      <p:bldP spid="64" grpId="0" animBg="1"/>
      <p:bldP spid="64" grpId="1" animBg="1"/>
      <p:bldP spid="67" grpId="0" animBg="1"/>
      <p:bldP spid="6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nueva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unos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unas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también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pegamento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viejo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mentira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bocadillo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verdad</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miedo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prueba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sobre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poner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vencer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cultura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vaca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fuera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dentro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limpiar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tocar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ayudar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69551" y="280834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55580" y="489299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073487" y="6192162"/>
            <a:ext cx="25602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clean, cleaning</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694226" y="6203526"/>
            <a:ext cx="3263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touch, play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(instrument)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781742" y="6193589"/>
            <a:ext cx="2974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 helping</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08431" y="535170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cow</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694225" y="5351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outside</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758823" y="53649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inside</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64828" y="457660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put, putting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overcome</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795300" y="456356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culture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73477" y="3754857"/>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fear</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test</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823139" y="3771123"/>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on top of</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3477" y="296059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lie</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sandwich</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823140" y="294088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truth</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27927" y="212666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too</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glue (stick)</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795300" y="21508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 (m)</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27927"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new (f)</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816627"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795300" y="138258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9638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ar</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verbs: ‘I’,‘s/he’ &amp; ‘they’</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4">
            <a:alphaModFix/>
          </a:blip>
          <a:srcRect/>
          <a:stretch/>
        </p:blipFill>
        <p:spPr>
          <a:xfrm>
            <a:off x="3955948" y="3838115"/>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542057" y="3205303"/>
            <a:ext cx="5001180"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Limpi</a:t>
            </a:r>
            <a:r>
              <a:rPr lang="en-GB" sz="2800" b="1" dirty="0" err="1">
                <a:solidFill>
                  <a:srgbClr val="92D050"/>
                </a:solidFill>
                <a:latin typeface="Century Gothic" panose="020B0502020202020204" pitchFamily="34" charset="0"/>
              </a:rPr>
              <a:t>a</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p:txBody>
      </p:sp>
      <p:sp>
        <p:nvSpPr>
          <p:cNvPr id="119" name="TextBox 118">
            <a:extLst>
              <a:ext uri="{FF2B5EF4-FFF2-40B4-BE49-F238E27FC236}">
                <a16:creationId xmlns:a16="http://schemas.microsoft.com/office/drawing/2014/main" id="{0A49BAE5-8696-4979-ACF9-9466027AC616}"/>
              </a:ext>
            </a:extLst>
          </p:cNvPr>
          <p:cNvSpPr txBox="1"/>
          <p:nvPr/>
        </p:nvSpPr>
        <p:spPr>
          <a:xfrm>
            <a:off x="4551791" y="3832449"/>
            <a:ext cx="4201239"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clean</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the kitchen.</a:t>
            </a: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867090" y="2490005"/>
            <a:ext cx="156980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S/he, it</a:t>
            </a:r>
            <a:endParaRPr sz="28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9273905" y="2490005"/>
            <a:ext cx="168993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they</a:t>
            </a:r>
            <a:endParaRPr sz="28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4">
            <a:alphaModFix/>
          </a:blip>
          <a:srcRect/>
          <a:stretch/>
        </p:blipFill>
        <p:spPr>
          <a:xfrm>
            <a:off x="8100543" y="3854168"/>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732137" y="3227337"/>
            <a:ext cx="6748947"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Limpi</a:t>
            </a:r>
            <a:r>
              <a:rPr lang="en-GB" sz="2800" b="1" dirty="0" err="1">
                <a:solidFill>
                  <a:srgbClr val="92D050"/>
                </a:solidFill>
                <a:latin typeface="Century Gothic" panose="020B0502020202020204" pitchFamily="34" charset="0"/>
              </a:rPr>
              <a:t>an</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p:txBody>
      </p:sp>
      <p:sp>
        <p:nvSpPr>
          <p:cNvPr id="124" name="TextBox 123">
            <a:extLst>
              <a:ext uri="{FF2B5EF4-FFF2-40B4-BE49-F238E27FC236}">
                <a16:creationId xmlns:a16="http://schemas.microsoft.com/office/drawing/2014/main" id="{B6840019-3300-412F-BBD1-B596ED23AB65}"/>
              </a:ext>
            </a:extLst>
          </p:cNvPr>
          <p:cNvSpPr txBox="1"/>
          <p:nvPr/>
        </p:nvSpPr>
        <p:spPr>
          <a:xfrm>
            <a:off x="8732137" y="3800085"/>
            <a:ext cx="4003165"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They </a:t>
            </a:r>
            <a:r>
              <a:rPr lang="en-GB" sz="2800" i="1" dirty="0">
                <a:solidFill>
                  <a:srgbClr val="002060"/>
                </a:solidFill>
                <a:latin typeface="Century Gothic" panose="020B0502020202020204" pitchFamily="34" charset="0"/>
              </a:rPr>
              <a:t>clean the kitchen.</a:t>
            </a: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4">
            <a:alphaModFix/>
          </a:blip>
          <a:srcRect/>
          <a:stretch/>
        </p:blipFill>
        <p:spPr>
          <a:xfrm>
            <a:off x="2787" y="3796305"/>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535486" y="31704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Limpi</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509292" y="3870519"/>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clean the kitchen.</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08024" y="2493211"/>
            <a:ext cx="839281"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I</a:t>
            </a:r>
            <a:endParaRPr sz="28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264269" y="1148882"/>
            <a:ext cx="12345257"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s/he, it</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a:t>
            </a:r>
            <a:br>
              <a:rPr lang="en-GB" sz="2800" kern="1200" dirty="0">
                <a:solidFill>
                  <a:srgbClr val="002060"/>
                </a:solidFill>
                <a:effectLst/>
                <a:latin typeface="Century Gothic" panose="020B0502020202020204" pitchFamily="34" charset="0"/>
              </a:rPr>
            </a:br>
            <a:r>
              <a:rPr lang="en-GB" sz="2800" kern="1200" dirty="0">
                <a:solidFill>
                  <a:srgbClr val="002060"/>
                </a:solidFill>
                <a:effectLst/>
                <a:latin typeface="Century Gothic" panose="020B0502020202020204" pitchFamily="34" charset="0"/>
              </a:rPr>
              <a:t>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3" name="Speech Bubble: Rectangle with Corners Rounded 32">
            <a:extLst>
              <a:ext uri="{FF2B5EF4-FFF2-40B4-BE49-F238E27FC236}">
                <a16:creationId xmlns:a16="http://schemas.microsoft.com/office/drawing/2014/main" id="{C4E87BD2-0E3F-444D-8D2D-AFEB47DDB020}"/>
              </a:ext>
            </a:extLst>
          </p:cNvPr>
          <p:cNvSpPr/>
          <p:nvPr/>
        </p:nvSpPr>
        <p:spPr>
          <a:xfrm>
            <a:off x="3535509" y="5165332"/>
            <a:ext cx="5040534" cy="1473545"/>
          </a:xfrm>
          <a:prstGeom prst="wedgeRoundRectCallout">
            <a:avLst>
              <a:gd name="adj1" fmla="val 11686"/>
              <a:gd name="adj2" fmla="val -11148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Notice that in English, the verb only changes when referring to s/he, it </a:t>
            </a:r>
            <a:r>
              <a:rPr lang="en-GB" sz="2800"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5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fade">
                                      <p:cBhvr>
                                        <p:cTn id="41" dur="500"/>
                                        <p:tgtEl>
                                          <p:spTgt spid="11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500"/>
                                        <p:tgtEl>
                                          <p:spTgt spid="1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2"/>
                                        </p:tgtEl>
                                        <p:attrNameLst>
                                          <p:attrName>style.visibility</p:attrName>
                                        </p:attrNameLst>
                                      </p:cBhvr>
                                      <p:to>
                                        <p:strVal val="visible"/>
                                      </p:to>
                                    </p:set>
                                    <p:animEffect transition="in" filter="fade">
                                      <p:cBhvr>
                                        <p:cTn id="53" dur="500"/>
                                        <p:tgtEl>
                                          <p:spTgt spid="1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fade">
                                      <p:cBhvr>
                                        <p:cTn id="58" dur="500"/>
                                        <p:tgtEl>
                                          <p:spTgt spid="1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animBg="1"/>
      <p:bldP spid="121" grpId="0" animBg="1"/>
      <p:bldP spid="123" grpId="0"/>
      <p:bldP spid="124" grpId="0"/>
      <p:bldP spid="126" grpId="0"/>
      <p:bldP spid="127" grpId="0"/>
      <p:bldP spid="128"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hought Bubble: Cloud 21">
            <a:extLst>
              <a:ext uri="{FF2B5EF4-FFF2-40B4-BE49-F238E27FC236}">
                <a16:creationId xmlns:a16="http://schemas.microsoft.com/office/drawing/2014/main" id="{905D264D-A20F-4555-A14C-4E4841028BAC}"/>
              </a:ext>
            </a:extLst>
          </p:cNvPr>
          <p:cNvSpPr/>
          <p:nvPr/>
        </p:nvSpPr>
        <p:spPr>
          <a:xfrm>
            <a:off x="79264" y="812369"/>
            <a:ext cx="9680934" cy="6219141"/>
          </a:xfrm>
          <a:prstGeom prst="cloudCallout">
            <a:avLst>
              <a:gd name="adj1" fmla="val 60146"/>
              <a:gd name="adj2" fmla="val -30738"/>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Agricultura, Granja, Paisaje, Naturaleza">
            <a:extLst>
              <a:ext uri="{FF2B5EF4-FFF2-40B4-BE49-F238E27FC236}">
                <a16:creationId xmlns:a16="http://schemas.microsoft.com/office/drawing/2014/main" id="{C218E019-D107-4C86-AD0B-82D30AA26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4" b="15399"/>
          <a:stretch/>
        </p:blipFill>
        <p:spPr bwMode="auto">
          <a:xfrm>
            <a:off x="1153185" y="2022729"/>
            <a:ext cx="7458991" cy="261503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1028" name="Picture 4" descr="Casa Rural, Casa, Granja">
            <a:extLst>
              <a:ext uri="{FF2B5EF4-FFF2-40B4-BE49-F238E27FC236}">
                <a16:creationId xmlns:a16="http://schemas.microsoft.com/office/drawing/2014/main" id="{AED9639C-CB02-48E4-AEB3-54C47C782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238" y="2577882"/>
            <a:ext cx="2595241" cy="25952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 name="Picture 10" descr="Granero, Flores, Granja, Agricultor, Maceta, Silo, Pala">
            <a:extLst>
              <a:ext uri="{FF2B5EF4-FFF2-40B4-BE49-F238E27FC236}">
                <a16:creationId xmlns:a16="http://schemas.microsoft.com/office/drawing/2014/main" id="{85A47885-E203-434E-AF84-DEEC3B3C2F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267" t="62148" r="29899" b="16354"/>
          <a:stretch/>
        </p:blipFill>
        <p:spPr bwMode="auto">
          <a:xfrm rot="1210306">
            <a:off x="1223200" y="2691481"/>
            <a:ext cx="1596762" cy="16477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ballo, Animal, Granja, Caballo">
            <a:extLst>
              <a:ext uri="{FF2B5EF4-FFF2-40B4-BE49-F238E27FC236}">
                <a16:creationId xmlns:a16="http://schemas.microsoft.com/office/drawing/2014/main" id="{EB66F264-B728-4FD2-91D0-4C258A08C8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80065">
            <a:off x="2786114" y="3289971"/>
            <a:ext cx="1481148" cy="12527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nero, Flores, Granja, Agricultor, Maceta, Silo, Pala">
            <a:extLst>
              <a:ext uri="{FF2B5EF4-FFF2-40B4-BE49-F238E27FC236}">
                <a16:creationId xmlns:a16="http://schemas.microsoft.com/office/drawing/2014/main" id="{5CACC8F7-C07A-4793-9D95-1B443B2B31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267" t="82287" r="29899" b="-2426"/>
          <a:stretch/>
        </p:blipFill>
        <p:spPr bwMode="auto">
          <a:xfrm>
            <a:off x="7747319" y="4305719"/>
            <a:ext cx="1015388" cy="98154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40" name="Picture 16" descr="Vaca, Leche, Gira, Economía, Animal">
            <a:extLst>
              <a:ext uri="{FF2B5EF4-FFF2-40B4-BE49-F238E27FC236}">
                <a16:creationId xmlns:a16="http://schemas.microsoft.com/office/drawing/2014/main" id="{3E1FC353-385F-415E-88C3-E2B6A16107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071" y="2552033"/>
            <a:ext cx="1025338" cy="571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DA2E3D-5F16-4374-9F55-4C47D7B9F69C}"/>
              </a:ext>
            </a:extLst>
          </p:cNvPr>
          <p:cNvSpPr txBox="1"/>
          <p:nvPr/>
        </p:nvSpPr>
        <p:spPr>
          <a:xfrm>
            <a:off x="0" y="69559"/>
            <a:ext cx="84520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otro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sueño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granja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otra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6" name="Picture 25">
            <a:extLst>
              <a:ext uri="{FF2B5EF4-FFF2-40B4-BE49-F238E27FC236}">
                <a16:creationId xmlns:a16="http://schemas.microsoft.com/office/drawing/2014/main" id="{35E10086-1A04-4D8F-BC3F-25B71BB0F68C}"/>
              </a:ext>
            </a:extLst>
          </p:cNvPr>
          <p:cNvPicPr>
            <a:picLocks noChangeAspect="1"/>
          </p:cNvPicPr>
          <p:nvPr/>
        </p:nvPicPr>
        <p:blipFill rotWithShape="1">
          <a:blip r:embed="rId10"/>
          <a:srcRect l="17659"/>
          <a:stretch/>
        </p:blipFill>
        <p:spPr>
          <a:xfrm>
            <a:off x="5155931" y="3794307"/>
            <a:ext cx="394320" cy="1050693"/>
          </a:xfrm>
          <a:prstGeom prst="rect">
            <a:avLst/>
          </a:prstGeom>
        </p:spPr>
      </p:pic>
      <p:sp>
        <p:nvSpPr>
          <p:cNvPr id="14" name="TextBox 13">
            <a:extLst>
              <a:ext uri="{FF2B5EF4-FFF2-40B4-BE49-F238E27FC236}">
                <a16:creationId xmlns:a16="http://schemas.microsoft.com/office/drawing/2014/main" id="{A698CB8C-D3F9-4FE1-9B59-364E37E7690A}"/>
              </a:ext>
            </a:extLst>
          </p:cNvPr>
          <p:cNvSpPr txBox="1"/>
          <p:nvPr/>
        </p:nvSpPr>
        <p:spPr>
          <a:xfrm>
            <a:off x="8820352" y="212298"/>
            <a:ext cx="2349384"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sueño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dream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granja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farm</a:t>
            </a:r>
          </a:p>
        </p:txBody>
      </p:sp>
      <p:pic>
        <p:nvPicPr>
          <p:cNvPr id="15" name="Picture 4" descr="pillow clipart png - Clip Art Library">
            <a:extLst>
              <a:ext uri="{FF2B5EF4-FFF2-40B4-BE49-F238E27FC236}">
                <a16:creationId xmlns:a16="http://schemas.microsoft.com/office/drawing/2014/main" id="{0EE53F1A-E9EB-4E12-917F-AE7390017F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26736" y="15348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96FA8A-3D5A-4836-AFDF-59D690E4C3E9}"/>
              </a:ext>
            </a:extLst>
          </p:cNvPr>
          <p:cNvPicPr>
            <a:picLocks noChangeAspect="1"/>
          </p:cNvPicPr>
          <p:nvPr/>
        </p:nvPicPr>
        <p:blipFill rotWithShape="1">
          <a:blip r:embed="rId10"/>
          <a:srcRect l="17659" b="43028"/>
          <a:stretch/>
        </p:blipFill>
        <p:spPr>
          <a:xfrm flipH="1">
            <a:off x="10342777" y="1412386"/>
            <a:ext cx="1449650" cy="2200642"/>
          </a:xfrm>
          <a:prstGeom prst="rect">
            <a:avLst/>
          </a:prstGeom>
        </p:spPr>
      </p:pic>
      <p:grpSp>
        <p:nvGrpSpPr>
          <p:cNvPr id="18" name="Group 17">
            <a:extLst>
              <a:ext uri="{FF2B5EF4-FFF2-40B4-BE49-F238E27FC236}">
                <a16:creationId xmlns:a16="http://schemas.microsoft.com/office/drawing/2014/main" id="{BCDC6E20-8EBD-4D60-A599-2F38C55EA8B8}"/>
              </a:ext>
            </a:extLst>
          </p:cNvPr>
          <p:cNvGrpSpPr/>
          <p:nvPr/>
        </p:nvGrpSpPr>
        <p:grpSpPr>
          <a:xfrm>
            <a:off x="10849413" y="2166924"/>
            <a:ext cx="890953" cy="513823"/>
            <a:chOff x="5360602" y="517320"/>
            <a:chExt cx="1445474" cy="733564"/>
          </a:xfrm>
        </p:grpSpPr>
        <p:sp>
          <p:nvSpPr>
            <p:cNvPr id="19" name="Freeform: Shape 18">
              <a:extLst>
                <a:ext uri="{FF2B5EF4-FFF2-40B4-BE49-F238E27FC236}">
                  <a16:creationId xmlns:a16="http://schemas.microsoft.com/office/drawing/2014/main" id="{2175D534-A6B6-4AE2-8561-14971013529D}"/>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Arc 19">
              <a:extLst>
                <a:ext uri="{FF2B5EF4-FFF2-40B4-BE49-F238E27FC236}">
                  <a16:creationId xmlns:a16="http://schemas.microsoft.com/office/drawing/2014/main" id="{415DD929-7A7C-42EB-8DF9-73360683276B}"/>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1" name="Arc 20">
              <a:extLst>
                <a:ext uri="{FF2B5EF4-FFF2-40B4-BE49-F238E27FC236}">
                  <a16:creationId xmlns:a16="http://schemas.microsoft.com/office/drawing/2014/main" id="{8BBF1F4F-EB16-4EB0-BDBD-435F843C2EBD}"/>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id="{E554E98B-803F-4569-9152-183B261829E1}"/>
              </a:ext>
            </a:extLst>
          </p:cNvPr>
          <p:cNvGrpSpPr/>
          <p:nvPr/>
        </p:nvGrpSpPr>
        <p:grpSpPr>
          <a:xfrm>
            <a:off x="1260264" y="3880689"/>
            <a:ext cx="6725614" cy="1609887"/>
            <a:chOff x="775273" y="4026415"/>
            <a:chExt cx="8238302" cy="1971974"/>
          </a:xfrm>
        </p:grpSpPr>
        <p:pic>
          <p:nvPicPr>
            <p:cNvPr id="5" name="Picture 4">
              <a:extLst>
                <a:ext uri="{FF2B5EF4-FFF2-40B4-BE49-F238E27FC236}">
                  <a16:creationId xmlns:a16="http://schemas.microsoft.com/office/drawing/2014/main" id="{03188E1B-517D-489B-B506-A2D593799514}"/>
                </a:ext>
              </a:extLst>
            </p:cNvPr>
            <p:cNvPicPr>
              <a:picLocks noChangeAspect="1"/>
            </p:cNvPicPr>
            <p:nvPr/>
          </p:nvPicPr>
          <p:blipFill rotWithShape="1">
            <a:blip r:embed="rId12"/>
            <a:srcRect r="77180"/>
            <a:stretch/>
          </p:blipFill>
          <p:spPr>
            <a:xfrm>
              <a:off x="775273" y="4026415"/>
              <a:ext cx="1999164" cy="1963082"/>
            </a:xfrm>
            <a:prstGeom prst="rect">
              <a:avLst/>
            </a:prstGeom>
          </p:spPr>
        </p:pic>
        <p:pic>
          <p:nvPicPr>
            <p:cNvPr id="24" name="Picture 23">
              <a:extLst>
                <a:ext uri="{FF2B5EF4-FFF2-40B4-BE49-F238E27FC236}">
                  <a16:creationId xmlns:a16="http://schemas.microsoft.com/office/drawing/2014/main" id="{7840C9E1-D6CE-4CAD-9134-A43738042C8C}"/>
                </a:ext>
              </a:extLst>
            </p:cNvPr>
            <p:cNvPicPr>
              <a:picLocks noChangeAspect="1"/>
            </p:cNvPicPr>
            <p:nvPr/>
          </p:nvPicPr>
          <p:blipFill rotWithShape="1">
            <a:blip r:embed="rId12"/>
            <a:srcRect l="77361"/>
            <a:stretch/>
          </p:blipFill>
          <p:spPr>
            <a:xfrm>
              <a:off x="7030205" y="4035307"/>
              <a:ext cx="1983370" cy="1963082"/>
            </a:xfrm>
            <a:prstGeom prst="rect">
              <a:avLst/>
            </a:prstGeom>
          </p:spPr>
        </p:pic>
        <p:pic>
          <p:nvPicPr>
            <p:cNvPr id="25" name="Picture 24">
              <a:extLst>
                <a:ext uri="{FF2B5EF4-FFF2-40B4-BE49-F238E27FC236}">
                  <a16:creationId xmlns:a16="http://schemas.microsoft.com/office/drawing/2014/main" id="{C1F7F686-8398-47FF-BDEE-734431390192}"/>
                </a:ext>
              </a:extLst>
            </p:cNvPr>
            <p:cNvPicPr>
              <a:picLocks noChangeAspect="1"/>
            </p:cNvPicPr>
            <p:nvPr/>
          </p:nvPicPr>
          <p:blipFill rotWithShape="1">
            <a:blip r:embed="rId12"/>
            <a:srcRect l="24850" t="36279" r="24503"/>
            <a:stretch/>
          </p:blipFill>
          <p:spPr>
            <a:xfrm>
              <a:off x="2702718" y="4747488"/>
              <a:ext cx="4437088" cy="1250901"/>
            </a:xfrm>
            <a:prstGeom prst="rect">
              <a:avLst/>
            </a:prstGeom>
          </p:spPr>
        </p:pic>
      </p:grpSp>
    </p:spTree>
    <p:extLst>
      <p:ext uri="{BB962C8B-B14F-4D97-AF65-F5344CB8AC3E}">
        <p14:creationId xmlns:p14="http://schemas.microsoft.com/office/powerpoint/2010/main" val="1373114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274917" y="216396"/>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1133268" y="1042413"/>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TextBox 50">
            <a:extLst>
              <a:ext uri="{FF2B5EF4-FFF2-40B4-BE49-F238E27FC236}">
                <a16:creationId xmlns:a16="http://schemas.microsoft.com/office/drawing/2014/main" id="{8898FA21-5563-458A-A8C7-17CA146C824D}"/>
              </a:ext>
            </a:extLst>
          </p:cNvPr>
          <p:cNvSpPr txBox="1"/>
          <p:nvPr/>
        </p:nvSpPr>
        <p:spPr>
          <a:xfrm>
            <a:off x="481245" y="1391825"/>
            <a:ext cx="4478121" cy="1815882"/>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buFont typeface="Wingdings" panose="05000000000000000000" pitchFamily="2" charset="2"/>
              <a:buChar char="q"/>
            </a:pPr>
            <a:r>
              <a:rPr lang="en-GB" sz="2800" b="1" dirty="0" err="1">
                <a:solidFill>
                  <a:srgbClr val="002060"/>
                </a:solidFill>
                <a:latin typeface="Century Gothic" panose="020B0502020202020204" pitchFamily="34" charset="0"/>
              </a:rPr>
              <a:t>Limpian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720305" y="104954"/>
            <a:ext cx="1179195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[1/5]</a:t>
            </a:r>
          </a:p>
        </p:txBody>
      </p:sp>
      <p:pic>
        <p:nvPicPr>
          <p:cNvPr id="53" name="Picture 52">
            <a:extLst>
              <a:ext uri="{FF2B5EF4-FFF2-40B4-BE49-F238E27FC236}">
                <a16:creationId xmlns:a16="http://schemas.microsoft.com/office/drawing/2014/main" id="{046E1D81-3521-4CA3-BB2D-6BEDAAFA1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808" y="1629736"/>
            <a:ext cx="527764" cy="549754"/>
          </a:xfrm>
          <a:prstGeom prst="rect">
            <a:avLst/>
          </a:prstGeom>
        </p:spPr>
      </p:pic>
      <p:pic>
        <p:nvPicPr>
          <p:cNvPr id="54" name="Picture 4" descr="Casa Rural, Casa, Granja">
            <a:extLst>
              <a:ext uri="{FF2B5EF4-FFF2-40B4-BE49-F238E27FC236}">
                <a16:creationId xmlns:a16="http://schemas.microsoft.com/office/drawing/2014/main" id="{2C179AFD-631C-402C-940B-683FD48B2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64" y="3420295"/>
            <a:ext cx="3345362" cy="334536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Granero, Flores, Granja, Agricultor, Maceta, Silo, Pala">
            <a:extLst>
              <a:ext uri="{FF2B5EF4-FFF2-40B4-BE49-F238E27FC236}">
                <a16:creationId xmlns:a16="http://schemas.microsoft.com/office/drawing/2014/main" id="{89A07935-00BB-4736-BDBF-20F40C3024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267" t="82287" r="29899" b="-2426"/>
          <a:stretch/>
        </p:blipFill>
        <p:spPr bwMode="auto">
          <a:xfrm>
            <a:off x="3771783" y="5847347"/>
            <a:ext cx="1015388" cy="98154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Granero, Flores, Granja, Agricultor, Maceta, Silo, Pala">
            <a:extLst>
              <a:ext uri="{FF2B5EF4-FFF2-40B4-BE49-F238E27FC236}">
                <a16:creationId xmlns:a16="http://schemas.microsoft.com/office/drawing/2014/main" id="{9FACDEE5-D557-4A95-ACEC-BCA69EFFA8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267" t="82287" r="29899" b="-2426"/>
          <a:stretch/>
        </p:blipFill>
        <p:spPr bwMode="auto">
          <a:xfrm>
            <a:off x="4302086" y="5828858"/>
            <a:ext cx="1015388" cy="98154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Granero, Flores, Granja, Agricultor, Maceta, Silo, Pala">
            <a:extLst>
              <a:ext uri="{FF2B5EF4-FFF2-40B4-BE49-F238E27FC236}">
                <a16:creationId xmlns:a16="http://schemas.microsoft.com/office/drawing/2014/main" id="{11945840-16C4-4E5C-AD02-FD660C32BF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267" t="82287" r="29899" b="-2426"/>
          <a:stretch/>
        </p:blipFill>
        <p:spPr bwMode="auto">
          <a:xfrm>
            <a:off x="4857060" y="5922318"/>
            <a:ext cx="1015388" cy="98154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Planta En Maceta, Flor, Planta, Florero, Jardín, Hoja">
            <a:extLst>
              <a:ext uri="{FF2B5EF4-FFF2-40B4-BE49-F238E27FC236}">
                <a16:creationId xmlns:a16="http://schemas.microsoft.com/office/drawing/2014/main" id="{340BFCCD-21ED-4786-B33C-D0113BE25F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477" t="55816"/>
          <a:stretch/>
        </p:blipFill>
        <p:spPr bwMode="auto">
          <a:xfrm>
            <a:off x="5647469" y="6073304"/>
            <a:ext cx="1055180" cy="6795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Planta En Maceta, Flor, Planta, Florero, Jardín, Hoja">
            <a:extLst>
              <a:ext uri="{FF2B5EF4-FFF2-40B4-BE49-F238E27FC236}">
                <a16:creationId xmlns:a16="http://schemas.microsoft.com/office/drawing/2014/main" id="{39D0A5D9-062E-446B-8C9F-A4163E56EB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477" t="55816"/>
          <a:stretch/>
        </p:blipFill>
        <p:spPr bwMode="auto">
          <a:xfrm>
            <a:off x="5936035" y="6095261"/>
            <a:ext cx="1055180" cy="67956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lanta En Maceta, Flor, Planta, Florero, Jardín, Hoja">
            <a:extLst>
              <a:ext uri="{FF2B5EF4-FFF2-40B4-BE49-F238E27FC236}">
                <a16:creationId xmlns:a16="http://schemas.microsoft.com/office/drawing/2014/main" id="{2373BE1B-FCBF-458D-B606-BE566744D68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613" t="8108" r="-7437" b="47708"/>
          <a:stretch/>
        </p:blipFill>
        <p:spPr bwMode="auto">
          <a:xfrm>
            <a:off x="6724053" y="6256867"/>
            <a:ext cx="721787" cy="679567"/>
          </a:xfrm>
          <a:prstGeom prst="rect">
            <a:avLst/>
          </a:prstGeom>
          <a:noFill/>
          <a:extLst>
            <a:ext uri="{909E8E84-426E-40DD-AFC4-6F175D3DCCD1}">
              <a14:hiddenFill xmlns:a14="http://schemas.microsoft.com/office/drawing/2010/main">
                <a:solidFill>
                  <a:srgbClr val="FFFFFF"/>
                </a:solidFill>
              </a14:hiddenFill>
            </a:ext>
          </a:extLst>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64" name="TextBox 63">
            <a:extLst>
              <a:ext uri="{FF2B5EF4-FFF2-40B4-BE49-F238E27FC236}">
                <a16:creationId xmlns:a16="http://schemas.microsoft.com/office/drawing/2014/main" id="{0FBF79CA-88E9-4338-BBA2-86332F4832F1}"/>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5" name="Picture 2" descr="Trabajo En Equipo, Grupo, Equipo, Comunidad">
            <a:extLst>
              <a:ext uri="{FF2B5EF4-FFF2-40B4-BE49-F238E27FC236}">
                <a16:creationId xmlns:a16="http://schemas.microsoft.com/office/drawing/2014/main" id="{AD55EF07-C80C-4F87-96DA-377F4DB060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66" name="Google Shape;282;p13" descr="Reading, Book, Symbol, Icon, Reader, Man">
            <a:extLst>
              <a:ext uri="{FF2B5EF4-FFF2-40B4-BE49-F238E27FC236}">
                <a16:creationId xmlns:a16="http://schemas.microsoft.com/office/drawing/2014/main" id="{89C0268E-14A1-45E4-A507-BEE0E0EC4475}"/>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0283572" y="195640"/>
            <a:ext cx="782801" cy="782801"/>
          </a:xfrm>
          <a:prstGeom prst="roundRect">
            <a:avLst/>
          </a:prstGeom>
          <a:solidFill>
            <a:srgbClr val="92D050"/>
          </a:solidFill>
          <a:ln>
            <a:noFill/>
          </a:ln>
        </p:spPr>
      </p:pic>
      <p:sp>
        <p:nvSpPr>
          <p:cNvPr id="67" name="Title 1">
            <a:extLst>
              <a:ext uri="{FF2B5EF4-FFF2-40B4-BE49-F238E27FC236}">
                <a16:creationId xmlns:a16="http://schemas.microsoft.com/office/drawing/2014/main" id="{196104F1-BA26-4B3B-BA07-A5503B995E56}"/>
              </a:ext>
            </a:extLst>
          </p:cNvPr>
          <p:cNvSpPr txBox="1">
            <a:spLocks/>
          </p:cNvSpPr>
          <p:nvPr/>
        </p:nvSpPr>
        <p:spPr>
          <a:xfrm>
            <a:off x="10351462" y="104528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 name="Picture 3">
            <a:extLst>
              <a:ext uri="{FF2B5EF4-FFF2-40B4-BE49-F238E27FC236}">
                <a16:creationId xmlns:a16="http://schemas.microsoft.com/office/drawing/2014/main" id="{3C26E52B-30E1-4608-9B48-00F8D4EDDF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9036" y="5435955"/>
            <a:ext cx="1072539" cy="1274698"/>
          </a:xfrm>
          <a:prstGeom prst="rect">
            <a:avLst/>
          </a:prstGeom>
        </p:spPr>
      </p:pic>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8" name="Picture 6" descr="Cocina, Ventana, Accesorios">
            <a:extLst>
              <a:ext uri="{FF2B5EF4-FFF2-40B4-BE49-F238E27FC236}">
                <a16:creationId xmlns:a16="http://schemas.microsoft.com/office/drawing/2014/main" id="{B6A7DDCA-25FD-4349-BB82-94099230D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8177"/>
            <a:ext cx="4489983" cy="39963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ocina, Horno, Campana Extractora">
            <a:extLst>
              <a:ext uri="{FF2B5EF4-FFF2-40B4-BE49-F238E27FC236}">
                <a16:creationId xmlns:a16="http://schemas.microsoft.com/office/drawing/2014/main" id="{F06E839F-59A6-4E6B-A356-EA1CBEBCA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136" y="378078"/>
            <a:ext cx="4203370" cy="4203370"/>
          </a:xfrm>
          <a:prstGeom prst="rect">
            <a:avLst/>
          </a:prstGeom>
          <a:noFill/>
          <a:extLst>
            <a:ext uri="{909E8E84-426E-40DD-AFC4-6F175D3DCCD1}">
              <a14:hiddenFill xmlns:a14="http://schemas.microsoft.com/office/drawing/2010/main">
                <a:solidFill>
                  <a:srgbClr val="FFFFFF"/>
                </a:solidFill>
              </a14:hiddenFill>
            </a:ext>
          </a:extLst>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34" name="TextBox 33">
            <a:extLst>
              <a:ext uri="{FF2B5EF4-FFF2-40B4-BE49-F238E27FC236}">
                <a16:creationId xmlns:a16="http://schemas.microsoft.com/office/drawing/2014/main" id="{59CD1FBC-EB21-4765-94E0-D7B51F8EFD71}"/>
              </a:ext>
            </a:extLst>
          </p:cNvPr>
          <p:cNvSpPr txBox="1"/>
          <p:nvPr/>
        </p:nvSpPr>
        <p:spPr>
          <a:xfrm>
            <a:off x="481245" y="1391825"/>
            <a:ext cx="4478121" cy="1384995"/>
          </a:xfrm>
          <a:prstGeom prst="rect">
            <a:avLst/>
          </a:prstGeom>
          <a:noFill/>
        </p:spPr>
        <p:txBody>
          <a:bodyPr wrap="square">
            <a:spAutoFit/>
          </a:bodyPr>
          <a:lstStyle/>
          <a:p>
            <a:pPr marL="457200" indent="-457200" algn="l">
              <a:buFont typeface="Wingdings" panose="05000000000000000000" pitchFamily="2" charset="2"/>
              <a:buChar char="q"/>
            </a:pPr>
            <a:r>
              <a:rPr lang="en-GB" sz="2800" b="1" dirty="0">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 pollo asado.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Cocino</a:t>
            </a:r>
            <a:r>
              <a:rPr lang="en-GB" sz="2800" dirty="0">
                <a:solidFill>
                  <a:srgbClr val="002060"/>
                </a:solidFill>
                <a:latin typeface="Century Gothic" panose="020B0502020202020204" pitchFamily="34" charset="0"/>
              </a:rPr>
              <a:t> pollo asado.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Cocinan</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pollo asado.</a:t>
            </a:r>
          </a:p>
        </p:txBody>
      </p:sp>
      <p:pic>
        <p:nvPicPr>
          <p:cNvPr id="35" name="Picture 34">
            <a:extLst>
              <a:ext uri="{FF2B5EF4-FFF2-40B4-BE49-F238E27FC236}">
                <a16:creationId xmlns:a16="http://schemas.microsoft.com/office/drawing/2014/main" id="{EA5E2C86-84F5-4334-91EB-4DDB951A5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49" y="1629736"/>
            <a:ext cx="527764" cy="549754"/>
          </a:xfrm>
          <a:prstGeom prst="rect">
            <a:avLst/>
          </a:prstGeom>
        </p:spPr>
      </p:pic>
      <p:pic>
        <p:nvPicPr>
          <p:cNvPr id="36" name="Google Shape;319;p15" descr="Speech Icon, Voice, Talking, Audio, Speech">
            <a:extLst>
              <a:ext uri="{FF2B5EF4-FFF2-40B4-BE49-F238E27FC236}">
                <a16:creationId xmlns:a16="http://schemas.microsoft.com/office/drawing/2014/main" id="{38C3694C-7E42-40B7-BB14-6F88C75F6024}"/>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37" name="Title 1">
            <a:extLst>
              <a:ext uri="{FF2B5EF4-FFF2-40B4-BE49-F238E27FC236}">
                <a16:creationId xmlns:a16="http://schemas.microsoft.com/office/drawing/2014/main" id="{E2CFF4C0-C80B-4D4F-8543-E22750577657}"/>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8" name="Google Shape;282;p13" descr="Reading, Book, Symbol, Icon, Reader, Man">
            <a:extLst>
              <a:ext uri="{FF2B5EF4-FFF2-40B4-BE49-F238E27FC236}">
                <a16:creationId xmlns:a16="http://schemas.microsoft.com/office/drawing/2014/main" id="{63E699FF-5EA6-45F6-BF3C-34A0D8F080B3}"/>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9" name="Title 1">
            <a:extLst>
              <a:ext uri="{FF2B5EF4-FFF2-40B4-BE49-F238E27FC236}">
                <a16:creationId xmlns:a16="http://schemas.microsoft.com/office/drawing/2014/main" id="{D4ACF918-2A64-437D-BFB5-7D493D5AF9D1}"/>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66" name="TextBox 65">
            <a:extLst>
              <a:ext uri="{FF2B5EF4-FFF2-40B4-BE49-F238E27FC236}">
                <a16:creationId xmlns:a16="http://schemas.microsoft.com/office/drawing/2014/main" id="{35FA7EF8-5208-4F1C-9E23-31C4F82B2F5D}"/>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7" name="Picture 2" descr="Trabajo En Equipo, Grupo, Equipo, Comunidad">
            <a:extLst>
              <a:ext uri="{FF2B5EF4-FFF2-40B4-BE49-F238E27FC236}">
                <a16:creationId xmlns:a16="http://schemas.microsoft.com/office/drawing/2014/main" id="{CBAEC292-CAAE-422E-A22F-3E102147D3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F8903DE-4710-474C-A697-4E461F8CD90E}"/>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[2/6]</a:t>
            </a:r>
          </a:p>
        </p:txBody>
      </p:sp>
      <p:pic>
        <p:nvPicPr>
          <p:cNvPr id="27" name="Picture 26" descr="A picture containing text, toy, doll&#10;&#10;Description automatically generated">
            <a:extLst>
              <a:ext uri="{FF2B5EF4-FFF2-40B4-BE49-F238E27FC236}">
                <a16:creationId xmlns:a16="http://schemas.microsoft.com/office/drawing/2014/main" id="{8005B17D-EA8E-41EB-B1C2-0BFA2EC582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858" y="4164799"/>
            <a:ext cx="1058732" cy="2756446"/>
          </a:xfrm>
          <a:prstGeom prst="rect">
            <a:avLst/>
          </a:prstGeom>
        </p:spPr>
      </p:pic>
    </p:spTree>
    <p:extLst>
      <p:ext uri="{BB962C8B-B14F-4D97-AF65-F5344CB8AC3E}">
        <p14:creationId xmlns:p14="http://schemas.microsoft.com/office/powerpoint/2010/main" val="33377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7" name="Picture 2" descr="Cocina, Casa, Habitaciones, Muebles">
            <a:extLst>
              <a:ext uri="{FF2B5EF4-FFF2-40B4-BE49-F238E27FC236}">
                <a16:creationId xmlns:a16="http://schemas.microsoft.com/office/drawing/2014/main" id="{107213DE-5CBD-497E-AC72-C52B4C9F3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2" y="2950174"/>
            <a:ext cx="5593946" cy="39296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ocina, Horno, Campana Extractora">
            <a:extLst>
              <a:ext uri="{FF2B5EF4-FFF2-40B4-BE49-F238E27FC236}">
                <a16:creationId xmlns:a16="http://schemas.microsoft.com/office/drawing/2014/main" id="{F06E839F-59A6-4E6B-A356-EA1CBEBCA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136" y="378078"/>
            <a:ext cx="4203370" cy="4203370"/>
          </a:xfrm>
          <a:prstGeom prst="rect">
            <a:avLst/>
          </a:prstGeom>
          <a:noFill/>
          <a:extLst>
            <a:ext uri="{909E8E84-426E-40DD-AFC4-6F175D3DCCD1}">
              <a14:hiddenFill xmlns:a14="http://schemas.microsoft.com/office/drawing/2010/main">
                <a:solidFill>
                  <a:srgbClr val="FFFFFF"/>
                </a:solidFill>
              </a14:hiddenFill>
            </a:ext>
          </a:extLst>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34" name="TextBox 33">
            <a:extLst>
              <a:ext uri="{FF2B5EF4-FFF2-40B4-BE49-F238E27FC236}">
                <a16:creationId xmlns:a16="http://schemas.microsoft.com/office/drawing/2014/main" id="{59CD1FBC-EB21-4765-94E0-D7B51F8EFD71}"/>
              </a:ext>
            </a:extLst>
          </p:cNvPr>
          <p:cNvSpPr txBox="1"/>
          <p:nvPr/>
        </p:nvSpPr>
        <p:spPr>
          <a:xfrm>
            <a:off x="90720" y="1439450"/>
            <a:ext cx="4478121" cy="2246769"/>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Bailan</a:t>
            </a:r>
            <a:r>
              <a:rPr lang="en-GB" sz="2800" dirty="0">
                <a:solidFill>
                  <a:srgbClr val="002060"/>
                </a:solidFill>
                <a:latin typeface="Century Gothic" panose="020B0502020202020204" pitchFamily="34" charset="0"/>
              </a:rPr>
              <a:t> en 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Bailo</a:t>
            </a:r>
            <a:r>
              <a:rPr lang="en-GB" sz="2800" dirty="0">
                <a:solidFill>
                  <a:srgbClr val="002060"/>
                </a:solidFill>
                <a:latin typeface="Century Gothic" panose="020B0502020202020204" pitchFamily="34" charset="0"/>
              </a:rPr>
              <a:t> en 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Baila</a:t>
            </a:r>
            <a:r>
              <a:rPr lang="en-GB" sz="2800" dirty="0">
                <a:solidFill>
                  <a:srgbClr val="002060"/>
                </a:solidFill>
                <a:latin typeface="Century Gothic" panose="020B0502020202020204" pitchFamily="34" charset="0"/>
              </a:rPr>
              <a:t> en 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pic>
        <p:nvPicPr>
          <p:cNvPr id="35" name="Picture 34">
            <a:extLst>
              <a:ext uri="{FF2B5EF4-FFF2-40B4-BE49-F238E27FC236}">
                <a16:creationId xmlns:a16="http://schemas.microsoft.com/office/drawing/2014/main" id="{EA5E2C86-84F5-4334-91EB-4DDB951A5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52" y="1308770"/>
            <a:ext cx="447700" cy="466354"/>
          </a:xfrm>
          <a:prstGeom prst="rect">
            <a:avLst/>
          </a:prstGeom>
        </p:spPr>
      </p:pic>
      <p:pic>
        <p:nvPicPr>
          <p:cNvPr id="27" name="Google Shape;319;p15" descr="Speech Icon, Voice, Talking, Audio, Speech">
            <a:extLst>
              <a:ext uri="{FF2B5EF4-FFF2-40B4-BE49-F238E27FC236}">
                <a16:creationId xmlns:a16="http://schemas.microsoft.com/office/drawing/2014/main" id="{FB37EABB-EFBA-40FA-B887-FCFDC820604F}"/>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28" name="Title 1">
            <a:extLst>
              <a:ext uri="{FF2B5EF4-FFF2-40B4-BE49-F238E27FC236}">
                <a16:creationId xmlns:a16="http://schemas.microsoft.com/office/drawing/2014/main" id="{5E7D4700-4829-45EB-B029-6C7AA7DCFCED}"/>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9" name="Google Shape;282;p13" descr="Reading, Book, Symbol, Icon, Reader, Man">
            <a:extLst>
              <a:ext uri="{FF2B5EF4-FFF2-40B4-BE49-F238E27FC236}">
                <a16:creationId xmlns:a16="http://schemas.microsoft.com/office/drawing/2014/main" id="{D93DDFA8-A99F-4BEF-ACF5-A8A36C8DCC1C}"/>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0" name="Title 1">
            <a:extLst>
              <a:ext uri="{FF2B5EF4-FFF2-40B4-BE49-F238E27FC236}">
                <a16:creationId xmlns:a16="http://schemas.microsoft.com/office/drawing/2014/main" id="{ABBAF005-7986-46EF-B322-F704EF89CA93}"/>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2" name="TextBox 31">
            <a:extLst>
              <a:ext uri="{FF2B5EF4-FFF2-40B4-BE49-F238E27FC236}">
                <a16:creationId xmlns:a16="http://schemas.microsoft.com/office/drawing/2014/main" id="{D4098237-8D72-4EC1-ACAC-9A36395D78F9}"/>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36" name="Picture 2" descr="Trabajo En Equipo, Grupo, Equipo, Comunidad">
            <a:extLst>
              <a:ext uri="{FF2B5EF4-FFF2-40B4-BE49-F238E27FC236}">
                <a16:creationId xmlns:a16="http://schemas.microsoft.com/office/drawing/2014/main" id="{4D5FE4F6-09A4-47B1-A445-B09BDC164B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3B40658-C286-4276-A123-55BDD02811B9}"/>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[3/6]</a:t>
            </a:r>
          </a:p>
        </p:txBody>
      </p:sp>
      <p:pic>
        <p:nvPicPr>
          <p:cNvPr id="38" name="Picture 37">
            <a:extLst>
              <a:ext uri="{FF2B5EF4-FFF2-40B4-BE49-F238E27FC236}">
                <a16:creationId xmlns:a16="http://schemas.microsoft.com/office/drawing/2014/main" id="{D32D221C-2917-49A2-A985-95717A2290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673" y="5163593"/>
            <a:ext cx="1386402" cy="1647720"/>
          </a:xfrm>
          <a:prstGeom prst="rect">
            <a:avLst/>
          </a:prstGeom>
        </p:spPr>
      </p:pic>
      <p:pic>
        <p:nvPicPr>
          <p:cNvPr id="4" name="Picture 3">
            <a:extLst>
              <a:ext uri="{FF2B5EF4-FFF2-40B4-BE49-F238E27FC236}">
                <a16:creationId xmlns:a16="http://schemas.microsoft.com/office/drawing/2014/main" id="{F4F62B1C-CCEE-4B37-BF0D-3E858DFD3B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7247" y="5088516"/>
            <a:ext cx="1384967" cy="1722797"/>
          </a:xfrm>
          <a:prstGeom prst="rect">
            <a:avLst/>
          </a:prstGeom>
        </p:spPr>
      </p:pic>
    </p:spTree>
    <p:extLst>
      <p:ext uri="{BB962C8B-B14F-4D97-AF65-F5344CB8AC3E}">
        <p14:creationId xmlns:p14="http://schemas.microsoft.com/office/powerpoint/2010/main" val="1285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TotalTime>
  <Words>3686</Words>
  <Application>Microsoft Office PowerPoint</Application>
  <PresentationFormat>Widescreen</PresentationFormat>
  <Paragraphs>605</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docs-Century Gothic</vt:lpstr>
      <vt:lpstr>Arial</vt:lpstr>
      <vt:lpstr>Calibri</vt:lpstr>
      <vt:lpstr>Calibri Light</vt:lpstr>
      <vt:lpstr>Century Gothic</vt:lpstr>
      <vt:lpstr>Modern Love</vt:lpstr>
      <vt:lpstr>Segoe Print</vt:lpstr>
      <vt:lpstr>Wingdings</vt:lpstr>
      <vt:lpstr>Office Theme</vt:lpstr>
      <vt:lpstr>Saying what I and others do</vt:lpstr>
      <vt:lpstr>Follow up 1: </vt:lpstr>
      <vt:lpstr>Follow up 1: </vt:lpstr>
      <vt:lpstr>Follow up 2: </vt:lpstr>
      <vt:lpstr>Follow up 3: </vt:lpstr>
      <vt:lpstr>leer</vt:lpstr>
      <vt:lpstr>Follow up 3: </vt:lpstr>
      <vt:lpstr>Follow up 3: </vt:lpstr>
      <vt:lpstr>Follow up 3: </vt:lpstr>
      <vt:lpstr>Follow up 3: </vt:lpstr>
      <vt:lpstr>Follow up 3: </vt:lpstr>
      <vt:lpstr>Follow up 3: </vt:lpstr>
      <vt:lpstr>Follow up 4 </vt:lpstr>
      <vt:lpstr>Follow up 4: </vt:lpstr>
      <vt:lpstr>Follow up 4: </vt:lpstr>
      <vt:lpstr>Follow up: 5</vt:lpstr>
      <vt:lpstr>Follow up 2: </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35</cp:revision>
  <dcterms:created xsi:type="dcterms:W3CDTF">2022-01-14T14:50:57Z</dcterms:created>
  <dcterms:modified xsi:type="dcterms:W3CDTF">2022-02-07T06:23:56Z</dcterms:modified>
</cp:coreProperties>
</file>