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804" r:id="rId3"/>
    <p:sldId id="365" r:id="rId4"/>
    <p:sldId id="782" r:id="rId5"/>
    <p:sldId id="805" r:id="rId6"/>
    <p:sldId id="806" r:id="rId7"/>
    <p:sldId id="797" r:id="rId8"/>
    <p:sldId id="779" r:id="rId9"/>
    <p:sldId id="807" r:id="rId10"/>
    <p:sldId id="808" r:id="rId11"/>
    <p:sldId id="801" r:id="rId12"/>
    <p:sldId id="802" r:id="rId13"/>
    <p:sldId id="809" r:id="rId14"/>
    <p:sldId id="810" r:id="rId15"/>
    <p:sldId id="8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E6E6E6"/>
    <a:srgbClr val="CEEAB0"/>
    <a:srgbClr val="FFC000"/>
    <a:srgbClr val="C60B1E"/>
    <a:srgbClr val="FF7C8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5" autoAdjust="0"/>
    <p:restoredTop sz="64512" autoAdjust="0"/>
  </p:normalViewPr>
  <p:slideViewPr>
    <p:cSldViewPr snapToGrid="0">
      <p:cViewPr varScale="1">
        <p:scale>
          <a:sx n="69" d="100"/>
          <a:sy n="69" d="100"/>
        </p:scale>
        <p:origin x="230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n-GB" sz="1800" dirty="0" err="1"/>
              <a:t>pasado</a:t>
            </a:r>
            <a:r>
              <a:rPr lang="en-GB" sz="1800" dirty="0"/>
              <a:t> [932] </a:t>
            </a:r>
            <a:r>
              <a:rPr lang="en-GB" sz="1800" dirty="0" err="1"/>
              <a:t>nunca</a:t>
            </a:r>
            <a:r>
              <a:rPr lang="en-GB" sz="1800" dirty="0"/>
              <a:t> [158] </a:t>
            </a:r>
            <a:r>
              <a:rPr lang="en-GB" sz="1800" dirty="0" err="1"/>
              <a:t>orden</a:t>
            </a:r>
            <a:r>
              <a:rPr lang="en-GB" sz="1800" dirty="0"/>
              <a:t> [421] </a:t>
            </a:r>
            <a:r>
              <a:rPr lang="en-GB" sz="1800" dirty="0" err="1"/>
              <a:t>sacapuntas</a:t>
            </a:r>
            <a:r>
              <a:rPr lang="en-GB" sz="1800" dirty="0"/>
              <a:t> [&gt;5000]</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patio</a:t>
            </a:r>
            <a:r>
              <a:rPr lang="es-ES" sz="1200" kern="1200" dirty="0">
                <a:solidFill>
                  <a:schemeClr val="tx1"/>
                </a:solidFill>
                <a:effectLst/>
                <a:latin typeface="+mn-lt"/>
                <a:ea typeface="+mn-ea"/>
                <a:cs typeface="+mn-cs"/>
              </a:rPr>
              <a:t> [1197] </a:t>
            </a:r>
            <a:r>
              <a:rPr lang="es-ES" sz="1200" b="1" kern="1200" dirty="0">
                <a:solidFill>
                  <a:schemeClr val="tx1"/>
                </a:solidFill>
                <a:effectLst/>
                <a:latin typeface="+mn-lt"/>
                <a:ea typeface="+mn-ea"/>
                <a:cs typeface="+mn-cs"/>
              </a:rPr>
              <a:t>recreo</a:t>
            </a:r>
            <a:r>
              <a:rPr lang="es-ES" sz="1200" kern="1200" dirty="0">
                <a:solidFill>
                  <a:schemeClr val="tx1"/>
                </a:solidFill>
                <a:effectLst/>
                <a:latin typeface="+mn-lt"/>
                <a:ea typeface="+mn-ea"/>
                <a:cs typeface="+mn-cs"/>
              </a:rPr>
              <a:t> [&gt;5000] </a:t>
            </a:r>
            <a:r>
              <a:rPr lang="es-ES" sz="1200" kern="1200" dirty="0" err="1">
                <a:solidFill>
                  <a:schemeClr val="tx1"/>
                </a:solidFill>
                <a:effectLst/>
                <a:latin typeface="+mn-lt"/>
                <a:ea typeface="+mn-ea"/>
                <a:cs typeface="+mn-cs"/>
              </a:rPr>
              <a:t>revisit</a:t>
            </a:r>
            <a:r>
              <a:rPr lang="es-ES" sz="1200" kern="1200" dirty="0">
                <a:solidFill>
                  <a:schemeClr val="tx1"/>
                </a:solidFill>
                <a:effectLst/>
                <a:latin typeface="+mn-lt"/>
                <a:ea typeface="+mn-ea"/>
                <a:cs typeface="+mn-cs"/>
              </a:rPr>
              <a:t>: aprender [428] beber [1085] comer [37] correr [343] hacer [26] leer [209] chocolate [3408]semana [301] a menudo [958] a veces [vez 59] siempre [96]</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bailar [1323] cocinar [3074] mandar [588] mirar [125] luz [278]  pollo [3577] suéter [&gt;5000] tarjeta [1958]  común [742]</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tener [19] tengo [tener 19] tiene [tener 19] casa [106] familia [233] habitación [1069] jardín [1195] libro [230] madre [226] padre [162] problema [145] profesor / profesora [501] silla [1271] estricto [3155] feo [2373] terrible [1246] muy [43] un [6] una [6] </a:t>
            </a:r>
          </a:p>
          <a:p>
            <a:r>
              <a:rPr lang="es-ES" sz="1200" kern="1200" dirty="0" err="1">
                <a:solidFill>
                  <a:schemeClr val="tx1"/>
                </a:solidFill>
                <a:effectLst/>
                <a:latin typeface="+mn-lt"/>
                <a:ea typeface="+mn-ea"/>
                <a:cs typeface="+mn-cs"/>
              </a:rPr>
              <a:t>Re-use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adjectives</a:t>
            </a:r>
            <a:r>
              <a:rPr lang="es-ES" sz="1200" kern="1200" dirty="0">
                <a:solidFill>
                  <a:schemeClr val="tx1"/>
                </a:solidFill>
                <a:effectLst/>
                <a:latin typeface="+mn-lt"/>
                <a:ea typeface="+mn-ea"/>
                <a:cs typeface="+mn-cs"/>
              </a:rPr>
              <a:t>: bonito [891]cómodo [2237] diferente [293] divertido [2465] feliz [908] elegante [2742] grande [66] importante [171]  independiente [1177] negativo [1804] normal [1000] pequeño [202] tranquilo [1093]</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words: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[9] </a:t>
            </a:r>
            <a:r>
              <a:rPr lang="en-GB" sz="1200" b="1" dirty="0">
                <a:solidFill>
                  <a:srgbClr val="002060"/>
                </a:solidFill>
                <a:latin typeface="Century Gothic" panose="020B0502020202020204" pitchFamily="34" charset="0"/>
              </a:rPr>
              <a:t>s</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1200" b="1" dirty="0" err="1">
                <a:solidFill>
                  <a:srgbClr val="002060"/>
                </a:solidFill>
                <a:latin typeface="Century Gothic" panose="020B0502020202020204" pitchFamily="34" charset="0"/>
              </a:rPr>
              <a:t>otras</a:t>
            </a:r>
            <a:r>
              <a:rPr lang="en-GB" sz="1200" dirty="0">
                <a:solidFill>
                  <a:srgbClr val="002060"/>
                </a:solidFill>
                <a:latin typeface="Century Gothic" panose="020B0502020202020204" pitchFamily="34" charset="0"/>
              </a:rPr>
              <a:t> [35]</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s-ES_tradnl" sz="1200" b="0" kern="1200" dirty="0">
                <a:solidFill>
                  <a:schemeClr val="tx1"/>
                </a:solidFill>
                <a:effectLst/>
                <a:latin typeface="+mn-lt"/>
                <a:ea typeface="+mn-ea"/>
                <a:cs typeface="+mn-cs"/>
              </a:rPr>
              <a:t>1. No bebes en clase.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Leo un libro en español.</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Corres en el patio.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4. Comprendo la información.</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No haces una prueba en el recreo.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6. No corro en mi habitación.</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911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235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286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Persona A</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3643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Persona B</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69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390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stress rule 2.</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p>
          <a:p>
            <a:pPr marL="0" lvl="0" indent="0" algn="l" rtl="0">
              <a:spcBef>
                <a:spcPts val="0"/>
              </a:spcBef>
              <a:spcAft>
                <a:spcPts val="0"/>
              </a:spcAft>
              <a:buClr>
                <a:schemeClr val="dk1"/>
              </a:buClr>
              <a:buSzPts val="1200"/>
              <a:buFont typeface="Calibri"/>
              <a:buNone/>
            </a:pPr>
            <a:r>
              <a:rPr lang="en-GB" b="1" dirty="0"/>
              <a:t>Part A</a:t>
            </a:r>
            <a:br>
              <a:rPr lang="en-GB" b="1" dirty="0"/>
            </a:br>
            <a:r>
              <a:rPr lang="en-GB" b="0" dirty="0"/>
              <a:t>1. Click to listen to each word.</a:t>
            </a:r>
            <a:br>
              <a:rPr lang="en-GB" b="0" dirty="0"/>
            </a:br>
            <a:r>
              <a:rPr lang="en-GB" b="0" dirty="0"/>
              <a:t>2. Pupils write the words, putting the syllables in the correct order.</a:t>
            </a:r>
          </a:p>
          <a:p>
            <a:pPr marL="0" lvl="0" indent="0" algn="l" rtl="0">
              <a:spcBef>
                <a:spcPts val="0"/>
              </a:spcBef>
              <a:spcAft>
                <a:spcPts val="0"/>
              </a:spcAft>
              <a:buClr>
                <a:schemeClr val="dk1"/>
              </a:buClr>
              <a:buSzPts val="1200"/>
              <a:buFont typeface="Calibri"/>
              <a:buNone/>
            </a:pPr>
            <a:r>
              <a:rPr lang="en-GB" b="0" dirty="0"/>
              <a:t>3. Pupils then colour (or underline/circle etc.) the syllable that is stressed.  </a:t>
            </a:r>
            <a:br>
              <a:rPr lang="en-GB" b="0" dirty="0"/>
            </a:br>
            <a:r>
              <a:rPr lang="en-GB" b="0" dirty="0"/>
              <a:t>Note: they will have heard the stress, but might not have paid full attention as they were writing.  However, they can apply the rule to the written forms and then listen again to check, if needed.</a:t>
            </a:r>
            <a:br>
              <a:rPr lang="en-GB" b="1" dirty="0"/>
            </a:br>
            <a:br>
              <a:rPr lang="en-GB" b="1" dirty="0"/>
            </a:br>
            <a:r>
              <a:rPr lang="en-GB" b="1" dirty="0"/>
              <a:t>Part B</a:t>
            </a:r>
            <a:br>
              <a:rPr lang="en-GB" b="1" dirty="0"/>
            </a:br>
            <a:r>
              <a:rPr lang="en-GB" b="0" dirty="0"/>
              <a:t>1. Pupils practise the pronunciation of the words.</a:t>
            </a:r>
          </a:p>
          <a:p>
            <a:pPr marL="0" lvl="0" indent="0" algn="l" rtl="0">
              <a:spcBef>
                <a:spcPts val="0"/>
              </a:spcBef>
              <a:spcAft>
                <a:spcPts val="0"/>
              </a:spcAft>
              <a:buClr>
                <a:schemeClr val="dk1"/>
              </a:buClr>
              <a:buSzPts val="1200"/>
              <a:buFont typeface="Calibri"/>
              <a:buNone/>
            </a:pPr>
            <a:r>
              <a:rPr lang="en-GB" b="0" dirty="0"/>
              <a:t>2. Click ‘</a:t>
            </a:r>
            <a:r>
              <a:rPr lang="en-GB" b="0" dirty="0" err="1"/>
              <a:t>inicio</a:t>
            </a:r>
            <a:r>
              <a:rPr lang="en-GB" b="0" dirty="0"/>
              <a:t>’ to start a 12-second timer.</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Transcript:</a:t>
            </a:r>
            <a:br>
              <a:rPr lang="en-GB" b="0" dirty="0"/>
            </a:br>
            <a:r>
              <a:rPr lang="en-GB" b="0" dirty="0"/>
              <a:t>E. </a:t>
            </a:r>
            <a:r>
              <a:rPr lang="en-GB" b="0" dirty="0" err="1"/>
              <a:t>peces</a:t>
            </a:r>
            <a:br>
              <a:rPr lang="en-GB" b="0" dirty="0"/>
            </a:br>
            <a:r>
              <a:rPr lang="en-GB" b="0" dirty="0"/>
              <a:t>1. perfecta</a:t>
            </a:r>
            <a:br>
              <a:rPr lang="en-GB" b="0" dirty="0"/>
            </a:br>
            <a:r>
              <a:rPr lang="en-GB" b="0" dirty="0"/>
              <a:t>2. </a:t>
            </a:r>
            <a:r>
              <a:rPr lang="en-GB" b="0" dirty="0" err="1"/>
              <a:t>cocinan</a:t>
            </a:r>
            <a:br>
              <a:rPr lang="en-GB" b="0" dirty="0"/>
            </a:br>
            <a:r>
              <a:rPr lang="en-GB" b="0" dirty="0"/>
              <a:t>3. </a:t>
            </a:r>
            <a:r>
              <a:rPr lang="en-GB" b="0" dirty="0" err="1"/>
              <a:t>cantamos</a:t>
            </a:r>
            <a:br>
              <a:rPr lang="en-GB" b="0" dirty="0"/>
            </a:br>
            <a:r>
              <a:rPr lang="en-GB" b="0" dirty="0"/>
              <a:t>4. </a:t>
            </a:r>
            <a:r>
              <a:rPr lang="en-GB" b="0" dirty="0" err="1"/>
              <a:t>dinero</a:t>
            </a:r>
            <a:br>
              <a:rPr lang="en-GB" b="0" dirty="0"/>
            </a:br>
            <a:r>
              <a:rPr lang="en-GB" b="0" dirty="0"/>
              <a:t>5. </a:t>
            </a:r>
            <a:r>
              <a:rPr lang="en-GB" b="0" dirty="0" err="1"/>
              <a:t>pegamentos</a:t>
            </a:r>
            <a:endParaRPr lang="en-GB" b="0" dirty="0"/>
          </a:p>
          <a:p>
            <a:endParaRPr lang="en-GB" b="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negative ‘no’, drawing on pupils’ knowledge of 1</a:t>
            </a:r>
            <a:r>
              <a:rPr lang="en-GB" b="0" baseline="30000" dirty="0"/>
              <a:t>st</a:t>
            </a:r>
            <a:r>
              <a:rPr lang="en-GB" b="0" dirty="0"/>
              <a:t> and 3</a:t>
            </a:r>
            <a:r>
              <a:rPr lang="en-GB" b="0" baseline="30000" dirty="0"/>
              <a:t>rd</a:t>
            </a:r>
            <a:r>
              <a:rPr lang="en-GB" b="0" dirty="0"/>
              <a:t> person singular and 1</a:t>
            </a:r>
            <a:r>
              <a:rPr lang="en-GB" b="0" baseline="30000" dirty="0"/>
              <a:t>st</a:t>
            </a:r>
            <a:r>
              <a:rPr lang="en-GB" b="0" dirty="0"/>
              <a:t> person plural.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234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10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transcription of key verbs in the 1</a:t>
            </a:r>
            <a:r>
              <a:rPr lang="en-GB" b="0" baseline="30000" dirty="0"/>
              <a:t>st</a:t>
            </a:r>
            <a:r>
              <a:rPr lang="en-GB" b="0" dirty="0"/>
              <a:t> person plural and 3</a:t>
            </a:r>
            <a:r>
              <a:rPr lang="en-GB" b="0" baseline="30000" dirty="0"/>
              <a:t>rd</a:t>
            </a:r>
            <a:r>
              <a:rPr lang="en-GB"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write 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listen to each sentence.  Pupils write in the missing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Move to the next slide for a comprehension task.</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br>
              <a:rPr lang="en-GB" b="1" dirty="0"/>
            </a:br>
            <a:r>
              <a:rPr lang="en-GB" b="1" dirty="0"/>
              <a:t>Aim: </a:t>
            </a:r>
            <a:r>
              <a:rPr lang="en-GB" b="0" dirty="0"/>
              <a:t>to practise written comprehension of the text, understanding the difference between ‘I’,  ‘s/he’ and ‘we’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Pupils read the text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write 1-7 and the name or names that answer each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correct.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15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negative ‘no’; to revisit 1</a:t>
            </a:r>
            <a:r>
              <a:rPr lang="en-GB" b="0" baseline="30000" dirty="0"/>
              <a:t>st</a:t>
            </a:r>
            <a:r>
              <a:rPr lang="en-GB" b="0" dirty="0"/>
              <a:t> and 2</a:t>
            </a:r>
            <a:r>
              <a:rPr lang="en-GB" b="0" baseline="30000" dirty="0"/>
              <a:t>nd</a:t>
            </a:r>
            <a:r>
              <a:rPr lang="en-GB" b="0" dirty="0"/>
              <a:t> persons singular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5934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and aural recognition of ‘I’ and ‘you (singular)’ verbs &amp; negation; to practise clear pronunciation when reading aloud.</a:t>
            </a:r>
            <a:endParaRPr lang="en-GB" b="1" dirty="0"/>
          </a:p>
          <a:p>
            <a:br>
              <a:rPr lang="en-GB" dirty="0"/>
            </a:br>
            <a:r>
              <a:rPr lang="en-GB" b="1" dirty="0"/>
              <a:t>Procedure:</a:t>
            </a:r>
            <a:br>
              <a:rPr lang="en-GB" dirty="0"/>
            </a:br>
            <a:r>
              <a:rPr lang="en-GB" dirty="0"/>
              <a:t>1. Use this slide to model the task.</a:t>
            </a:r>
          </a:p>
          <a:p>
            <a:r>
              <a:rPr lang="en-GB" dirty="0"/>
              <a:t>2. Pupil A produces the verb in Spanish. </a:t>
            </a:r>
          </a:p>
          <a:p>
            <a:r>
              <a:rPr lang="en-GB" dirty="0"/>
              <a:t>3. Pupil B completes the sentence, based on the verb form heard.</a:t>
            </a:r>
          </a:p>
          <a:p>
            <a:r>
              <a:rPr lang="en-GB" dirty="0"/>
              <a:t>4. Pupil A writes down the full sentence meaning in English.</a:t>
            </a:r>
          </a:p>
          <a:p>
            <a:r>
              <a:rPr lang="en-GB" dirty="0"/>
              <a:t>5. Then they will swap roles and repeat the task.</a:t>
            </a:r>
            <a:br>
              <a:rPr lang="en-GB" dirty="0"/>
            </a:br>
            <a:r>
              <a:rPr lang="en-GB" dirty="0"/>
              <a:t>6. See next slides for answers, and handouts at the end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p>
          <a:p>
            <a:pPr marL="216000" indent="-215280">
              <a:lnSpc>
                <a:spcPct val="100000"/>
              </a:lnSpc>
            </a:pPr>
            <a:endParaRPr lang="en-GB" sz="1200" b="1" strike="noStrike" spc="-1" dirty="0">
              <a:solidFill>
                <a:srgbClr val="000000"/>
              </a:solidFill>
              <a:latin typeface="Calibri"/>
            </a:endParaRPr>
          </a:p>
          <a:p>
            <a:pPr marL="216000" indent="-215280">
              <a:lnSpc>
                <a:spcPct val="100000"/>
              </a:lnSpc>
            </a:pPr>
            <a:r>
              <a:rPr lang="es-ES_tradnl" sz="1200" b="0" kern="1200" dirty="0">
                <a:solidFill>
                  <a:schemeClr val="tx1"/>
                </a:solidFill>
                <a:effectLst/>
                <a:latin typeface="+mn-lt"/>
                <a:ea typeface="+mn-ea"/>
                <a:cs typeface="+mn-cs"/>
              </a:rPr>
              <a:t>1. No aprendo cinco palabras cada día.</a:t>
            </a:r>
          </a:p>
          <a:p>
            <a:pPr marL="216000" indent="-215280">
              <a:lnSpc>
                <a:spcPct val="100000"/>
              </a:lnSpc>
            </a:pPr>
            <a:r>
              <a:rPr lang="es-ES_tradnl" sz="1200" b="0" kern="1200" dirty="0">
                <a:solidFill>
                  <a:schemeClr val="tx1"/>
                </a:solidFill>
                <a:effectLst/>
                <a:latin typeface="+mn-lt"/>
                <a:ea typeface="+mn-ea"/>
                <a:cs typeface="+mn-cs"/>
              </a:rPr>
              <a:t>2. Comprendes un texto en español.</a:t>
            </a:r>
          </a:p>
          <a:p>
            <a:pPr marL="216000" indent="-215280">
              <a:lnSpc>
                <a:spcPct val="100000"/>
              </a:lnSpc>
            </a:pPr>
            <a:r>
              <a:rPr lang="es-ES_tradnl" sz="1200" b="0" kern="1200" dirty="0">
                <a:solidFill>
                  <a:schemeClr val="tx1"/>
                </a:solidFill>
                <a:effectLst/>
                <a:latin typeface="+mn-lt"/>
                <a:ea typeface="+mn-ea"/>
                <a:cs typeface="+mn-cs"/>
              </a:rPr>
              <a:t>3. Lees una revista en casa.</a:t>
            </a:r>
          </a:p>
          <a:p>
            <a:pPr marL="216000" indent="-215280">
              <a:lnSpc>
                <a:spcPct val="100000"/>
              </a:lnSpc>
            </a:pPr>
            <a:r>
              <a:rPr lang="es-ES_tradnl" sz="1200" b="0" kern="1200" dirty="0">
                <a:solidFill>
                  <a:schemeClr val="tx1"/>
                </a:solidFill>
                <a:effectLst/>
                <a:latin typeface="+mn-lt"/>
                <a:ea typeface="+mn-ea"/>
                <a:cs typeface="+mn-cs"/>
              </a:rPr>
              <a:t>4. No corro en el recreo.</a:t>
            </a:r>
          </a:p>
          <a:p>
            <a:pPr marL="216000" indent="-215280">
              <a:lnSpc>
                <a:spcPct val="100000"/>
              </a:lnSpc>
            </a:pPr>
            <a:r>
              <a:rPr lang="es-ES_tradnl" sz="1200" b="0" kern="1200" dirty="0">
                <a:solidFill>
                  <a:schemeClr val="tx1"/>
                </a:solidFill>
                <a:effectLst/>
                <a:latin typeface="+mn-lt"/>
                <a:ea typeface="+mn-ea"/>
                <a:cs typeface="+mn-cs"/>
              </a:rPr>
              <a:t>5. No haces una tarjeta. </a:t>
            </a:r>
          </a:p>
          <a:p>
            <a:pPr marL="216000" indent="-215280">
              <a:lnSpc>
                <a:spcPct val="100000"/>
              </a:lnSpc>
            </a:pPr>
            <a:r>
              <a:rPr lang="es-ES_tradnl" sz="1200" b="0" kern="1200" dirty="0">
                <a:solidFill>
                  <a:schemeClr val="tx1"/>
                </a:solidFill>
                <a:effectLst/>
                <a:latin typeface="+mn-lt"/>
                <a:ea typeface="+mn-ea"/>
                <a:cs typeface="+mn-cs"/>
              </a:rPr>
              <a:t>6. Comemos en el patio.</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30/01/2022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30/01/2022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png"/><Relationship Id="rId18" Type="http://schemas.openxmlformats.org/officeDocument/2006/relationships/audio" Target="../media/audio9.wav"/><Relationship Id="rId3" Type="http://schemas.openxmlformats.org/officeDocument/2006/relationships/image" Target="../media/image2.png"/><Relationship Id="rId7" Type="http://schemas.openxmlformats.org/officeDocument/2006/relationships/audio" Target="../media/audio4.wav"/><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6.png"/><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image" Target="../media/image18.png"/><Relationship Id="rId12" Type="http://schemas.openxmlformats.org/officeDocument/2006/relationships/audio" Target="../media/audio1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13.wav"/><Relationship Id="rId5" Type="http://schemas.openxmlformats.org/officeDocument/2006/relationships/audio" Target="../media/audio11.wav"/><Relationship Id="rId10" Type="http://schemas.openxmlformats.org/officeDocument/2006/relationships/audio" Target="../media/audio12.wav"/><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audio" Target="../media/audio16.wav"/></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7.wav"/><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audio" Target="../media/audio18.wav"/><Relationship Id="rId9" Type="http://schemas.openxmlformats.org/officeDocument/2006/relationships/audio" Target="../media/audio19.wa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172950" y="532757"/>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drink</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do</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I don’t run…</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nvGraphicFramePr>
        <p:xfrm>
          <a:off x="5968617" y="1510649"/>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201525" y="1852583"/>
            <a:ext cx="56183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don’t drink in class.</a:t>
            </a:r>
          </a:p>
        </p:txBody>
      </p:sp>
      <p:sp>
        <p:nvSpPr>
          <p:cNvPr id="24" name="TextBox 23">
            <a:extLst>
              <a:ext uri="{FF2B5EF4-FFF2-40B4-BE49-F238E27FC236}">
                <a16:creationId xmlns:a16="http://schemas.microsoft.com/office/drawing/2014/main" id="{AA912721-3B4E-483E-9F9F-0B7703A7E629}"/>
              </a:ext>
            </a:extLst>
          </p:cNvPr>
          <p:cNvSpPr txBox="1"/>
          <p:nvPr/>
        </p:nvSpPr>
        <p:spPr>
          <a:xfrm>
            <a:off x="126983" y="3528777"/>
            <a:ext cx="581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run in the playground.</a:t>
            </a:r>
          </a:p>
        </p:txBody>
      </p:sp>
      <p:sp>
        <p:nvSpPr>
          <p:cNvPr id="25" name="TextBox 24">
            <a:extLst>
              <a:ext uri="{FF2B5EF4-FFF2-40B4-BE49-F238E27FC236}">
                <a16:creationId xmlns:a16="http://schemas.microsoft.com/office/drawing/2014/main" id="{AA5F55D1-5D91-4D8D-B1F6-08B1A991D5C4}"/>
              </a:ext>
            </a:extLst>
          </p:cNvPr>
          <p:cNvSpPr txBox="1"/>
          <p:nvPr/>
        </p:nvSpPr>
        <p:spPr>
          <a:xfrm>
            <a:off x="172949" y="4389635"/>
            <a:ext cx="5528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 understand the information.</a:t>
            </a:r>
          </a:p>
        </p:txBody>
      </p:sp>
      <p:sp>
        <p:nvSpPr>
          <p:cNvPr id="26" name="TextBox 25">
            <a:extLst>
              <a:ext uri="{FF2B5EF4-FFF2-40B4-BE49-F238E27FC236}">
                <a16:creationId xmlns:a16="http://schemas.microsoft.com/office/drawing/2014/main" id="{689740BB-6A11-422C-A746-78FDFF529E91}"/>
              </a:ext>
            </a:extLst>
          </p:cNvPr>
          <p:cNvSpPr txBox="1"/>
          <p:nvPr/>
        </p:nvSpPr>
        <p:spPr>
          <a:xfrm>
            <a:off x="131580" y="5301342"/>
            <a:ext cx="530352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don’t do a test at break time.</a:t>
            </a:r>
          </a:p>
        </p:txBody>
      </p:sp>
      <p:sp>
        <p:nvSpPr>
          <p:cNvPr id="27" name="TextBox 26">
            <a:extLst>
              <a:ext uri="{FF2B5EF4-FFF2-40B4-BE49-F238E27FC236}">
                <a16:creationId xmlns:a16="http://schemas.microsoft.com/office/drawing/2014/main" id="{48B37D53-56C0-4C77-95C4-0824A98DB2B4}"/>
              </a:ext>
            </a:extLst>
          </p:cNvPr>
          <p:cNvSpPr txBox="1"/>
          <p:nvPr/>
        </p:nvSpPr>
        <p:spPr>
          <a:xfrm>
            <a:off x="179418" y="6116481"/>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 don’t run in my room.</a:t>
            </a:r>
          </a:p>
        </p:txBody>
      </p:sp>
      <p:sp>
        <p:nvSpPr>
          <p:cNvPr id="29" name="Rectangle: Rounded Corners 28">
            <a:extLst>
              <a:ext uri="{FF2B5EF4-FFF2-40B4-BE49-F238E27FC236}">
                <a16:creationId xmlns:a16="http://schemas.microsoft.com/office/drawing/2014/main" id="{FC865990-F13C-4922-AC8B-BBF0CC9E51E7}"/>
              </a:ext>
            </a:extLst>
          </p:cNvPr>
          <p:cNvSpPr/>
          <p:nvPr/>
        </p:nvSpPr>
        <p:spPr>
          <a:xfrm>
            <a:off x="6036106" y="2383493"/>
            <a:ext cx="2279039" cy="6101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9B433D14-0A97-4DE4-9A5D-ED78A3B7A872}"/>
              </a:ext>
            </a:extLst>
          </p:cNvPr>
          <p:cNvSpPr/>
          <p:nvPr/>
        </p:nvSpPr>
        <p:spPr>
          <a:xfrm>
            <a:off x="8575624" y="3258504"/>
            <a:ext cx="2271508" cy="60007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57E7F2CA-36CB-410A-AA01-09561C83BB83}"/>
              </a:ext>
            </a:extLst>
          </p:cNvPr>
          <p:cNvSpPr/>
          <p:nvPr/>
        </p:nvSpPr>
        <p:spPr>
          <a:xfrm>
            <a:off x="6002411" y="4041411"/>
            <a:ext cx="2292020" cy="60794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FA35531C-ED90-45C5-BF5C-2A08AF87B6D2}"/>
              </a:ext>
            </a:extLst>
          </p:cNvPr>
          <p:cNvSpPr/>
          <p:nvPr/>
        </p:nvSpPr>
        <p:spPr>
          <a:xfrm>
            <a:off x="8557083" y="4924150"/>
            <a:ext cx="2253669"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135597" y="957246"/>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34" name="TextBox 33">
            <a:extLst>
              <a:ext uri="{FF2B5EF4-FFF2-40B4-BE49-F238E27FC236}">
                <a16:creationId xmlns:a16="http://schemas.microsoft.com/office/drawing/2014/main" id="{7BB970B7-26C5-42D4-8EBD-F6AF72504A93}"/>
              </a:ext>
            </a:extLst>
          </p:cNvPr>
          <p:cNvSpPr txBox="1"/>
          <p:nvPr/>
        </p:nvSpPr>
        <p:spPr>
          <a:xfrm>
            <a:off x="5796995" y="1776965"/>
            <a:ext cx="263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water in class</a:t>
            </a:r>
          </a:p>
        </p:txBody>
      </p:sp>
      <p:sp>
        <p:nvSpPr>
          <p:cNvPr id="35" name="TextBox 34">
            <a:extLst>
              <a:ext uri="{FF2B5EF4-FFF2-40B4-BE49-F238E27FC236}">
                <a16:creationId xmlns:a16="http://schemas.microsoft.com/office/drawing/2014/main" id="{7C0D2D3D-7059-4360-AAC4-C520FB5D38AF}"/>
              </a:ext>
            </a:extLst>
          </p:cNvPr>
          <p:cNvSpPr txBox="1"/>
          <p:nvPr/>
        </p:nvSpPr>
        <p:spPr>
          <a:xfrm>
            <a:off x="8304734" y="1750033"/>
            <a:ext cx="29521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 </a:t>
            </a:r>
          </a:p>
        </p:txBody>
      </p:sp>
      <p:sp>
        <p:nvSpPr>
          <p:cNvPr id="36" name="TextBox 35">
            <a:extLst>
              <a:ext uri="{FF2B5EF4-FFF2-40B4-BE49-F238E27FC236}">
                <a16:creationId xmlns:a16="http://schemas.microsoft.com/office/drawing/2014/main" id="{B5DE3851-44D6-4B6D-BEF1-B0769F498F5D}"/>
              </a:ext>
            </a:extLst>
          </p:cNvPr>
          <p:cNvSpPr txBox="1"/>
          <p:nvPr/>
        </p:nvSpPr>
        <p:spPr>
          <a:xfrm>
            <a:off x="5851384" y="2334637"/>
            <a:ext cx="2556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book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7" name="TextBox 36">
            <a:extLst>
              <a:ext uri="{FF2B5EF4-FFF2-40B4-BE49-F238E27FC236}">
                <a16:creationId xmlns:a16="http://schemas.microsoft.com/office/drawing/2014/main" id="{18FB465C-8B25-4AB2-9706-1C4383E9F445}"/>
              </a:ext>
            </a:extLst>
          </p:cNvPr>
          <p:cNvSpPr txBox="1"/>
          <p:nvPr/>
        </p:nvSpPr>
        <p:spPr>
          <a:xfrm>
            <a:off x="7957121" y="2480468"/>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book in English. </a:t>
            </a:r>
          </a:p>
        </p:txBody>
      </p:sp>
      <p:sp>
        <p:nvSpPr>
          <p:cNvPr id="38" name="TextBox 37">
            <a:extLst>
              <a:ext uri="{FF2B5EF4-FFF2-40B4-BE49-F238E27FC236}">
                <a16:creationId xmlns:a16="http://schemas.microsoft.com/office/drawing/2014/main" id="{2F6B2746-64BB-48EF-A21C-99D7445F546B}"/>
              </a:ext>
            </a:extLst>
          </p:cNvPr>
          <p:cNvSpPr txBox="1"/>
          <p:nvPr/>
        </p:nvSpPr>
        <p:spPr>
          <a:xfrm>
            <a:off x="5943761" y="3366839"/>
            <a:ext cx="2371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a:t>
            </a:r>
          </a:p>
        </p:txBody>
      </p:sp>
      <p:sp>
        <p:nvSpPr>
          <p:cNvPr id="39" name="TextBox 38">
            <a:extLst>
              <a:ext uri="{FF2B5EF4-FFF2-40B4-BE49-F238E27FC236}">
                <a16:creationId xmlns:a16="http://schemas.microsoft.com/office/drawing/2014/main" id="{DB586E00-BAF4-43FC-8B84-4E4E7CF8D610}"/>
              </a:ext>
            </a:extLst>
          </p:cNvPr>
          <p:cNvSpPr txBox="1"/>
          <p:nvPr/>
        </p:nvSpPr>
        <p:spPr>
          <a:xfrm>
            <a:off x="8376096" y="3212007"/>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D58C2707-8FB3-4017-8C4B-E4BEA7031BEC}"/>
              </a:ext>
            </a:extLst>
          </p:cNvPr>
          <p:cNvSpPr txBox="1"/>
          <p:nvPr/>
        </p:nvSpPr>
        <p:spPr>
          <a:xfrm>
            <a:off x="5921937" y="4167532"/>
            <a:ext cx="25561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information. </a:t>
            </a:r>
          </a:p>
        </p:txBody>
      </p:sp>
      <p:sp>
        <p:nvSpPr>
          <p:cNvPr id="41" name="TextBox 40">
            <a:extLst>
              <a:ext uri="{FF2B5EF4-FFF2-40B4-BE49-F238E27FC236}">
                <a16:creationId xmlns:a16="http://schemas.microsoft.com/office/drawing/2014/main" id="{242D326B-411F-4CBC-B1F8-AC5D83C25F59}"/>
              </a:ext>
            </a:extLst>
          </p:cNvPr>
          <p:cNvSpPr txBox="1"/>
          <p:nvPr/>
        </p:nvSpPr>
        <p:spPr>
          <a:xfrm>
            <a:off x="8320429" y="4133618"/>
            <a:ext cx="2756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language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7AC842F1-F843-4F82-A5E5-0E6C6EF62108}"/>
              </a:ext>
            </a:extLst>
          </p:cNvPr>
          <p:cNvSpPr txBox="1"/>
          <p:nvPr/>
        </p:nvSpPr>
        <p:spPr>
          <a:xfrm>
            <a:off x="6096000" y="4859714"/>
            <a:ext cx="20552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 at break time. </a:t>
            </a:r>
          </a:p>
        </p:txBody>
      </p:sp>
      <p:sp>
        <p:nvSpPr>
          <p:cNvPr id="43" name="TextBox 42">
            <a:extLst>
              <a:ext uri="{FF2B5EF4-FFF2-40B4-BE49-F238E27FC236}">
                <a16:creationId xmlns:a16="http://schemas.microsoft.com/office/drawing/2014/main" id="{5AD2D29C-7A24-4864-8C21-8825613CEA4A}"/>
              </a:ext>
            </a:extLst>
          </p:cNvPr>
          <p:cNvSpPr txBox="1"/>
          <p:nvPr/>
        </p:nvSpPr>
        <p:spPr>
          <a:xfrm>
            <a:off x="8302713" y="4880095"/>
            <a:ext cx="2817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test at break time.</a:t>
            </a:r>
          </a:p>
        </p:txBody>
      </p:sp>
      <p:sp>
        <p:nvSpPr>
          <p:cNvPr id="44" name="TextBox 43">
            <a:extLst>
              <a:ext uri="{FF2B5EF4-FFF2-40B4-BE49-F238E27FC236}">
                <a16:creationId xmlns:a16="http://schemas.microsoft.com/office/drawing/2014/main" id="{7B9D3778-DA9E-4CDF-8202-76D4E6655817}"/>
              </a:ext>
            </a:extLst>
          </p:cNvPr>
          <p:cNvSpPr txBox="1"/>
          <p:nvPr/>
        </p:nvSpPr>
        <p:spPr>
          <a:xfrm>
            <a:off x="5447890" y="600081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room </a:t>
            </a:r>
          </a:p>
        </p:txBody>
      </p:sp>
      <p:sp>
        <p:nvSpPr>
          <p:cNvPr id="45" name="TextBox 44">
            <a:extLst>
              <a:ext uri="{FF2B5EF4-FFF2-40B4-BE49-F238E27FC236}">
                <a16:creationId xmlns:a16="http://schemas.microsoft.com/office/drawing/2014/main" id="{1BA8ABEC-EA07-4352-8003-53104B120897}"/>
              </a:ext>
            </a:extLst>
          </p:cNvPr>
          <p:cNvSpPr txBox="1"/>
          <p:nvPr/>
        </p:nvSpPr>
        <p:spPr>
          <a:xfrm>
            <a:off x="8400822" y="6006825"/>
            <a:ext cx="25895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home</a:t>
            </a:r>
          </a:p>
        </p:txBody>
      </p:sp>
      <p:sp>
        <p:nvSpPr>
          <p:cNvPr id="46" name="TextBox 45">
            <a:extLst>
              <a:ext uri="{FF2B5EF4-FFF2-40B4-BE49-F238E27FC236}">
                <a16:creationId xmlns:a16="http://schemas.microsoft.com/office/drawing/2014/main" id="{39E460C4-43B4-4E1D-9951-62E1BE28B96D}"/>
              </a:ext>
            </a:extLst>
          </p:cNvPr>
          <p:cNvSpPr txBox="1"/>
          <p:nvPr/>
        </p:nvSpPr>
        <p:spPr>
          <a:xfrm>
            <a:off x="172949" y="2690134"/>
            <a:ext cx="5678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 read a book in Spanish.</a:t>
            </a:r>
          </a:p>
        </p:txBody>
      </p:sp>
      <p:sp>
        <p:nvSpPr>
          <p:cNvPr id="47" name="Rectangle: Rounded Corners 46">
            <a:extLst>
              <a:ext uri="{FF2B5EF4-FFF2-40B4-BE49-F238E27FC236}">
                <a16:creationId xmlns:a16="http://schemas.microsoft.com/office/drawing/2014/main" id="{F42CF5D7-55CB-4B8D-9528-E448AD628FB2}"/>
              </a:ext>
            </a:extLst>
          </p:cNvPr>
          <p:cNvSpPr/>
          <p:nvPr/>
        </p:nvSpPr>
        <p:spPr>
          <a:xfrm>
            <a:off x="6036106" y="5863062"/>
            <a:ext cx="2245625"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8576106" y="1620379"/>
            <a:ext cx="2279039" cy="65396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534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animBg="1"/>
      <p:bldP spid="30" grpId="0" animBg="1"/>
      <p:bldP spid="31" grpId="0" animBg="1"/>
      <p:bldP spid="32" grpId="0" animBg="1"/>
      <p:bldP spid="46" grpId="0"/>
      <p:bldP spid="4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82667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25760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491132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6081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5610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0890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178795" y="61610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patio</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348253" y="615040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recreo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160407" y="616463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150672" y="5374267"/>
            <a:ext cx="2395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35751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113494" y="539084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74437" y="4581384"/>
            <a:ext cx="2372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348253" y="4564634"/>
            <a:ext cx="2740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correr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088988" y="4595084"/>
            <a:ext cx="2726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28067" y="37717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1" y="3771750"/>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suéter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113494" y="37543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revista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297892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luz</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2978866"/>
            <a:ext cx="2711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160407" y="29585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15448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363751" y="2158037"/>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prueba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159279" y="2158036"/>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deporte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37739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jardín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328755" y="1379386"/>
            <a:ext cx="26358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088988" y="136515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064851901"/>
              </p:ext>
            </p:extLst>
          </p:nvPr>
        </p:nvGraphicFramePr>
        <p:xfrm>
          <a:off x="571675" y="979571"/>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garden</a:t>
                      </a: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very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text</a:t>
                      </a:r>
                    </a:p>
                  </a:txBody>
                  <a:tcPr/>
                </a:tc>
                <a:tc>
                  <a:txBody>
                    <a:bodyPr/>
                    <a:lstStyle/>
                    <a:p>
                      <a:r>
                        <a:rPr lang="en-GB" sz="2800" b="1" dirty="0">
                          <a:solidFill>
                            <a:srgbClr val="00B0F0"/>
                          </a:solidFill>
                          <a:latin typeface="Century Gothic" panose="020B0502020202020204" pitchFamily="34" charset="0"/>
                        </a:rPr>
                        <a:t>(the) test</a:t>
                      </a:r>
                    </a:p>
                  </a:txBody>
                  <a:tcPr/>
                </a:tc>
                <a:tc>
                  <a:txBody>
                    <a:bodyPr/>
                    <a:lstStyle/>
                    <a:p>
                      <a:r>
                        <a:rPr lang="en-GB" sz="2800" b="1" dirty="0">
                          <a:solidFill>
                            <a:srgbClr val="00B0F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light</a:t>
                      </a:r>
                    </a:p>
                  </a:txBody>
                  <a:tcPr/>
                </a:tc>
                <a:tc>
                  <a:txBody>
                    <a:bodyPr/>
                    <a:lstStyle/>
                    <a:p>
                      <a:r>
                        <a:rPr lang="en-GB" sz="2400" b="1" dirty="0">
                          <a:solidFill>
                            <a:srgbClr val="92D050"/>
                          </a:solidFill>
                          <a:latin typeface="Century Gothic" panose="020B0502020202020204" pitchFamily="34" charset="0"/>
                        </a:rPr>
                        <a:t>(the) information</a:t>
                      </a:r>
                    </a:p>
                  </a:txBody>
                  <a:tcPr/>
                </a:tc>
                <a:tc>
                  <a:txBody>
                    <a:bodyPr/>
                    <a:lstStyle/>
                    <a:p>
                      <a:r>
                        <a:rPr lang="en-GB" sz="2800" b="1" dirty="0">
                          <a:solidFill>
                            <a:srgbClr val="92D050"/>
                          </a:solidFill>
                          <a:latin typeface="Century Gothic" panose="020B0502020202020204" pitchFamily="34" charset="0"/>
                        </a:rPr>
                        <a:t>(the) book</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card</a:t>
                      </a:r>
                    </a:p>
                  </a:txBody>
                  <a:tcPr/>
                </a:tc>
                <a:tc>
                  <a:txBody>
                    <a:bodyPr/>
                    <a:lstStyle/>
                    <a:p>
                      <a:r>
                        <a:rPr lang="en-GB" sz="2800" b="1" dirty="0">
                          <a:solidFill>
                            <a:srgbClr val="92D050"/>
                          </a:solidFill>
                          <a:latin typeface="Century Gothic" panose="020B0502020202020204" pitchFamily="34" charset="0"/>
                        </a:rPr>
                        <a:t>(the) jumper</a:t>
                      </a:r>
                    </a:p>
                  </a:txBody>
                  <a:tcPr/>
                </a:tc>
                <a:tc>
                  <a:txBody>
                    <a:bodyPr/>
                    <a:lstStyle/>
                    <a:p>
                      <a:r>
                        <a:rPr lang="en-GB" sz="2400" b="1" dirty="0">
                          <a:solidFill>
                            <a:srgbClr val="92D050"/>
                          </a:solidFill>
                          <a:latin typeface="Century Gothic" panose="020B0502020202020204" pitchFamily="34" charset="0"/>
                        </a:rPr>
                        <a:t>(the) magazine</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doing</a:t>
                      </a:r>
                    </a:p>
                  </a:txBody>
                  <a:tcPr/>
                </a:tc>
                <a:tc>
                  <a:txBody>
                    <a:bodyPr/>
                    <a:lstStyle/>
                    <a:p>
                      <a:r>
                        <a:rPr lang="en-GB" sz="2800" b="1" dirty="0">
                          <a:solidFill>
                            <a:srgbClr val="FF3399"/>
                          </a:solidFill>
                          <a:latin typeface="Century Gothic" panose="020B0502020202020204" pitchFamily="34" charset="0"/>
                        </a:rPr>
                        <a:t>to run, running</a:t>
                      </a:r>
                    </a:p>
                  </a:txBody>
                  <a:tcPr/>
                </a:tc>
                <a:tc>
                  <a:txBody>
                    <a:bodyPr/>
                    <a:lstStyle/>
                    <a:p>
                      <a:r>
                        <a:rPr lang="en-GB" sz="2000" b="1" dirty="0">
                          <a:solidFill>
                            <a:srgbClr val="FF3399"/>
                          </a:solidFill>
                          <a:latin typeface="Century Gothic" panose="020B0502020202020204" pitchFamily="34" charset="0"/>
                        </a:rPr>
                        <a:t>to read, reading</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1900" b="1" dirty="0">
                          <a:solidFill>
                            <a:srgbClr val="FF3399"/>
                          </a:solidFill>
                          <a:latin typeface="Century Gothic" panose="020B0502020202020204" pitchFamily="34" charset="0"/>
                        </a:rPr>
                        <a:t>to learn, learning</a:t>
                      </a:r>
                    </a:p>
                  </a:txBody>
                  <a:tcPr/>
                </a:tc>
                <a:tc>
                  <a:txBody>
                    <a:bodyPr/>
                    <a:lstStyle/>
                    <a:p>
                      <a:r>
                        <a:rPr lang="en-GB" sz="2400" b="1" dirty="0">
                          <a:solidFill>
                            <a:srgbClr val="FF3399"/>
                          </a:solidFill>
                          <a:latin typeface="Century Gothic" panose="020B0502020202020204" pitchFamily="34" charset="0"/>
                        </a:rPr>
                        <a:t>to drink, drinking</a:t>
                      </a:r>
                    </a:p>
                  </a:txBody>
                  <a:tcPr/>
                </a:tc>
                <a:tc>
                  <a:txBody>
                    <a:bodyPr/>
                    <a:lstStyle/>
                    <a:p>
                      <a:r>
                        <a:rPr lang="en-GB" sz="2400" b="1" dirty="0">
                          <a:solidFill>
                            <a:srgbClr val="FF3399"/>
                          </a:solidFill>
                          <a:latin typeface="Century Gothic" panose="020B0502020202020204" pitchFamily="34" charset="0"/>
                        </a:rPr>
                        <a:t>to eat, eating</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FF3399"/>
                          </a:solidFill>
                          <a:latin typeface="Century Gothic" panose="020B0502020202020204" pitchFamily="34" charset="0"/>
                        </a:rPr>
                        <a:t>(the) playground</a:t>
                      </a:r>
                    </a:p>
                  </a:txBody>
                  <a:tcPr/>
                </a:tc>
                <a:tc>
                  <a:txBody>
                    <a:bodyPr/>
                    <a:lstStyle/>
                    <a:p>
                      <a:r>
                        <a:rPr lang="en-GB" sz="2800" b="1" dirty="0">
                          <a:solidFill>
                            <a:srgbClr val="FF3399"/>
                          </a:solidFill>
                          <a:latin typeface="Century Gothic" panose="020B0502020202020204" pitchFamily="34" charset="0"/>
                        </a:rPr>
                        <a:t>(the) break</a:t>
                      </a:r>
                    </a:p>
                  </a:txBody>
                  <a:tcPr/>
                </a:tc>
                <a:tc>
                  <a:txBody>
                    <a:bodyPr/>
                    <a:lstStyle/>
                    <a:p>
                      <a:r>
                        <a:rPr lang="en-GB" sz="2800" b="1" dirty="0">
                          <a:solidFill>
                            <a:srgbClr val="FF3399"/>
                          </a:solidFill>
                          <a:latin typeface="Century Gothic" panose="020B0502020202020204" pitchFamily="34" charset="0"/>
                        </a:rPr>
                        <a:t>(the) week</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82662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77560676"/>
              </p:ext>
            </p:extLst>
          </p:nvPr>
        </p:nvGraphicFramePr>
        <p:xfrm>
          <a:off x="571675" y="1102403"/>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jardín</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habitación</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muy</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texto</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prueba</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deporte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luz</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información</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libro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tarjeta </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suéter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la revista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hacer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correr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leer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1">
                          <a:solidFill>
                            <a:srgbClr val="002060"/>
                          </a:solidFill>
                          <a:latin typeface="Century Gothic" panose="020B0502020202020204" pitchFamily="34" charset="0"/>
                        </a:rPr>
                        <a:t>aprender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beber</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comer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patio</a:t>
                      </a:r>
                      <a:endParaRPr lang="en-GB" sz="2800" b="1" dirty="0">
                        <a:solidFill>
                          <a:srgbClr val="002060"/>
                        </a:solidFill>
                        <a:latin typeface="Century Gothic" panose="020B0502020202020204" pitchFamily="34" charset="0"/>
                      </a:endParaRPr>
                    </a:p>
                  </a:txBody>
                  <a:tcPr/>
                </a:tc>
                <a:tc>
                  <a:txBody>
                    <a:bodyPr/>
                    <a:lstStyle/>
                    <a:p>
                      <a:r>
                        <a:rPr lang="en-GB" sz="2800" b="1">
                          <a:solidFill>
                            <a:srgbClr val="002060"/>
                          </a:solidFill>
                          <a:latin typeface="Century Gothic" panose="020B0502020202020204" pitchFamily="34" charset="0"/>
                        </a:rPr>
                        <a:t>el recreo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semana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380556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3F8E3A-982C-4A0F-A595-CAEEAEAF6B27}"/>
              </a:ext>
            </a:extLst>
          </p:cNvPr>
          <p:cNvSpPr txBox="1"/>
          <p:nvPr/>
        </p:nvSpPr>
        <p:spPr>
          <a:xfrm>
            <a:off x="172950" y="532757"/>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learn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make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1</a:t>
            </a:r>
          </a:p>
        </p:txBody>
      </p:sp>
      <p:sp>
        <p:nvSpPr>
          <p:cNvPr id="4" name="Title 3">
            <a:extLst>
              <a:ext uri="{FF2B5EF4-FFF2-40B4-BE49-F238E27FC236}">
                <a16:creationId xmlns:a16="http://schemas.microsoft.com/office/drawing/2014/main" id="{DADC8C51-2B42-4151-BC70-2C787DDF49DC}"/>
              </a:ext>
            </a:extLst>
          </p:cNvPr>
          <p:cNvSpPr>
            <a:spLocks noGrp="1"/>
          </p:cNvSpPr>
          <p:nvPr>
            <p:ph type="title"/>
          </p:nvPr>
        </p:nvSpPr>
        <p:spPr>
          <a:xfrm>
            <a:off x="9898150" y="206786"/>
            <a:ext cx="2120900" cy="231356"/>
          </a:xfrm>
          <a:solidFill>
            <a:schemeClr val="bg1"/>
          </a:solidFill>
        </p:spPr>
        <p:txBody>
          <a:bodyPr>
            <a:noAutofit/>
          </a:bodyPr>
          <a:lstStyle/>
          <a:p>
            <a:r>
              <a:rPr lang="en-GB" sz="1200" dirty="0">
                <a:solidFill>
                  <a:schemeClr val="bg1"/>
                </a:solidFill>
              </a:rPr>
              <a:t>Follow up 4: handout</a:t>
            </a:r>
          </a:p>
        </p:txBody>
      </p:sp>
      <p:sp>
        <p:nvSpPr>
          <p:cNvPr id="64" name="TextBox 63">
            <a:extLst>
              <a:ext uri="{FF2B5EF4-FFF2-40B4-BE49-F238E27FC236}">
                <a16:creationId xmlns:a16="http://schemas.microsoft.com/office/drawing/2014/main" id="{085604A4-BC1E-4EC1-921E-A4D5CA50865A}"/>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65" name="Table 19">
            <a:extLst>
              <a:ext uri="{FF2B5EF4-FFF2-40B4-BE49-F238E27FC236}">
                <a16:creationId xmlns:a16="http://schemas.microsoft.com/office/drawing/2014/main" id="{E8B9532C-D069-479B-8AC5-BF67D00F583F}"/>
              </a:ext>
            </a:extLst>
          </p:cNvPr>
          <p:cNvGraphicFramePr>
            <a:graphicFrameLocks noGrp="1"/>
          </p:cNvGraphicFramePr>
          <p:nvPr/>
        </p:nvGraphicFramePr>
        <p:xfrm>
          <a:off x="5968617" y="1510649"/>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66" name="TextBox 65">
            <a:extLst>
              <a:ext uri="{FF2B5EF4-FFF2-40B4-BE49-F238E27FC236}">
                <a16:creationId xmlns:a16="http://schemas.microsoft.com/office/drawing/2014/main" id="{E1EBE268-7426-462D-8F96-3137D3D763A1}"/>
              </a:ext>
            </a:extLst>
          </p:cNvPr>
          <p:cNvSpPr txBox="1"/>
          <p:nvPr/>
        </p:nvSpPr>
        <p:spPr>
          <a:xfrm>
            <a:off x="6135597" y="957246"/>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67" name="TextBox 66">
            <a:extLst>
              <a:ext uri="{FF2B5EF4-FFF2-40B4-BE49-F238E27FC236}">
                <a16:creationId xmlns:a16="http://schemas.microsoft.com/office/drawing/2014/main" id="{078D8873-5C68-4C70-AB40-281FECF3A55A}"/>
              </a:ext>
            </a:extLst>
          </p:cNvPr>
          <p:cNvSpPr txBox="1"/>
          <p:nvPr/>
        </p:nvSpPr>
        <p:spPr>
          <a:xfrm>
            <a:off x="5771008" y="1776031"/>
            <a:ext cx="26389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water in class</a:t>
            </a:r>
          </a:p>
        </p:txBody>
      </p:sp>
      <p:sp>
        <p:nvSpPr>
          <p:cNvPr id="68" name="TextBox 67">
            <a:extLst>
              <a:ext uri="{FF2B5EF4-FFF2-40B4-BE49-F238E27FC236}">
                <a16:creationId xmlns:a16="http://schemas.microsoft.com/office/drawing/2014/main" id="{D6DDB6C2-60CA-40EE-B855-220C53030DF4}"/>
              </a:ext>
            </a:extLst>
          </p:cNvPr>
          <p:cNvSpPr txBox="1"/>
          <p:nvPr/>
        </p:nvSpPr>
        <p:spPr>
          <a:xfrm>
            <a:off x="7957121" y="2480468"/>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book in English. </a:t>
            </a:r>
          </a:p>
        </p:txBody>
      </p:sp>
      <p:sp>
        <p:nvSpPr>
          <p:cNvPr id="69" name="TextBox 68">
            <a:extLst>
              <a:ext uri="{FF2B5EF4-FFF2-40B4-BE49-F238E27FC236}">
                <a16:creationId xmlns:a16="http://schemas.microsoft.com/office/drawing/2014/main" id="{F86021E5-C25A-4799-A9DD-5EA9FD194E24}"/>
              </a:ext>
            </a:extLst>
          </p:cNvPr>
          <p:cNvSpPr txBox="1"/>
          <p:nvPr/>
        </p:nvSpPr>
        <p:spPr>
          <a:xfrm>
            <a:off x="5943761" y="3366839"/>
            <a:ext cx="23713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a:t>
            </a:r>
          </a:p>
        </p:txBody>
      </p:sp>
      <p:sp>
        <p:nvSpPr>
          <p:cNvPr id="70" name="TextBox 69">
            <a:extLst>
              <a:ext uri="{FF2B5EF4-FFF2-40B4-BE49-F238E27FC236}">
                <a16:creationId xmlns:a16="http://schemas.microsoft.com/office/drawing/2014/main" id="{F9DD6B3A-4654-49DB-BB37-0821D20A5EB1}"/>
              </a:ext>
            </a:extLst>
          </p:cNvPr>
          <p:cNvSpPr txBox="1"/>
          <p:nvPr/>
        </p:nvSpPr>
        <p:spPr>
          <a:xfrm>
            <a:off x="5946048" y="4139981"/>
            <a:ext cx="25561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information. </a:t>
            </a:r>
          </a:p>
        </p:txBody>
      </p:sp>
      <p:sp>
        <p:nvSpPr>
          <p:cNvPr id="71" name="TextBox 70">
            <a:extLst>
              <a:ext uri="{FF2B5EF4-FFF2-40B4-BE49-F238E27FC236}">
                <a16:creationId xmlns:a16="http://schemas.microsoft.com/office/drawing/2014/main" id="{D0A19DCF-A9B4-46CA-AC21-C6AE2C59EF7F}"/>
              </a:ext>
            </a:extLst>
          </p:cNvPr>
          <p:cNvSpPr txBox="1"/>
          <p:nvPr/>
        </p:nvSpPr>
        <p:spPr>
          <a:xfrm>
            <a:off x="8320429" y="4133618"/>
            <a:ext cx="27560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language</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F649E8E3-0E70-407A-B9C9-D974E946AA87}"/>
              </a:ext>
            </a:extLst>
          </p:cNvPr>
          <p:cNvSpPr txBox="1"/>
          <p:nvPr/>
        </p:nvSpPr>
        <p:spPr>
          <a:xfrm>
            <a:off x="6096000" y="4859714"/>
            <a:ext cx="20552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sport at break time. </a:t>
            </a:r>
          </a:p>
        </p:txBody>
      </p:sp>
      <p:sp>
        <p:nvSpPr>
          <p:cNvPr id="73" name="TextBox 72">
            <a:extLst>
              <a:ext uri="{FF2B5EF4-FFF2-40B4-BE49-F238E27FC236}">
                <a16:creationId xmlns:a16="http://schemas.microsoft.com/office/drawing/2014/main" id="{BD944FCD-2645-459B-8E6A-E3FC7EEC07BB}"/>
              </a:ext>
            </a:extLst>
          </p:cNvPr>
          <p:cNvSpPr txBox="1"/>
          <p:nvPr/>
        </p:nvSpPr>
        <p:spPr>
          <a:xfrm>
            <a:off x="5447890" y="600081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room </a:t>
            </a:r>
          </a:p>
        </p:txBody>
      </p:sp>
      <p:sp>
        <p:nvSpPr>
          <p:cNvPr id="74" name="TextBox 73">
            <a:extLst>
              <a:ext uri="{FF2B5EF4-FFF2-40B4-BE49-F238E27FC236}">
                <a16:creationId xmlns:a16="http://schemas.microsoft.com/office/drawing/2014/main" id="{4DFB634F-E5E0-4021-A330-2550982F0FF5}"/>
              </a:ext>
            </a:extLst>
          </p:cNvPr>
          <p:cNvSpPr txBox="1"/>
          <p:nvPr/>
        </p:nvSpPr>
        <p:spPr>
          <a:xfrm>
            <a:off x="8400822" y="6006825"/>
            <a:ext cx="25895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home</a:t>
            </a:r>
          </a:p>
        </p:txBody>
      </p:sp>
      <p:sp>
        <p:nvSpPr>
          <p:cNvPr id="75" name="TextBox 74">
            <a:extLst>
              <a:ext uri="{FF2B5EF4-FFF2-40B4-BE49-F238E27FC236}">
                <a16:creationId xmlns:a16="http://schemas.microsoft.com/office/drawing/2014/main" id="{2CCAD592-74C8-43E7-88DC-90C2A0123864}"/>
              </a:ext>
            </a:extLst>
          </p:cNvPr>
          <p:cNvSpPr txBox="1"/>
          <p:nvPr/>
        </p:nvSpPr>
        <p:spPr>
          <a:xfrm>
            <a:off x="5851384" y="2334637"/>
            <a:ext cx="25561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book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6" name="TextBox 75">
            <a:extLst>
              <a:ext uri="{FF2B5EF4-FFF2-40B4-BE49-F238E27FC236}">
                <a16:creationId xmlns:a16="http://schemas.microsoft.com/office/drawing/2014/main" id="{598D2CA9-D756-4183-A359-C74B53259D80}"/>
              </a:ext>
            </a:extLst>
          </p:cNvPr>
          <p:cNvSpPr txBox="1"/>
          <p:nvPr/>
        </p:nvSpPr>
        <p:spPr>
          <a:xfrm>
            <a:off x="8304734" y="1750033"/>
            <a:ext cx="29521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 </a:t>
            </a:r>
          </a:p>
        </p:txBody>
      </p:sp>
      <p:sp>
        <p:nvSpPr>
          <p:cNvPr id="77" name="TextBox 76">
            <a:extLst>
              <a:ext uri="{FF2B5EF4-FFF2-40B4-BE49-F238E27FC236}">
                <a16:creationId xmlns:a16="http://schemas.microsoft.com/office/drawing/2014/main" id="{6B290611-E486-4910-A06E-8C19C359C938}"/>
              </a:ext>
            </a:extLst>
          </p:cNvPr>
          <p:cNvSpPr txBox="1"/>
          <p:nvPr/>
        </p:nvSpPr>
        <p:spPr>
          <a:xfrm>
            <a:off x="8376096" y="3212007"/>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746474B8-0906-489E-B4C2-05B73002D031}"/>
              </a:ext>
            </a:extLst>
          </p:cNvPr>
          <p:cNvSpPr txBox="1"/>
          <p:nvPr/>
        </p:nvSpPr>
        <p:spPr>
          <a:xfrm>
            <a:off x="8302713" y="4880095"/>
            <a:ext cx="28173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test at break time.</a:t>
            </a:r>
          </a:p>
        </p:txBody>
      </p:sp>
      <p:sp>
        <p:nvSpPr>
          <p:cNvPr id="20" name="TextBox 19">
            <a:extLst>
              <a:ext uri="{FF2B5EF4-FFF2-40B4-BE49-F238E27FC236}">
                <a16:creationId xmlns:a16="http://schemas.microsoft.com/office/drawing/2014/main" id="{E2103EC5-D38C-4D07-9699-6E9DA9C92230}"/>
              </a:ext>
            </a:extLst>
          </p:cNvPr>
          <p:cNvSpPr txBox="1"/>
          <p:nvPr/>
        </p:nvSpPr>
        <p:spPr>
          <a:xfrm>
            <a:off x="5851384"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2</a:t>
            </a:r>
          </a:p>
        </p:txBody>
      </p:sp>
    </p:spTree>
    <p:extLst>
      <p:ext uri="{BB962C8B-B14F-4D97-AF65-F5344CB8AC3E}">
        <p14:creationId xmlns:p14="http://schemas.microsoft.com/office/powerpoint/2010/main" val="152409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3F8E3A-982C-4A0F-A595-CAEEAEAF6B27}"/>
              </a:ext>
            </a:extLst>
          </p:cNvPr>
          <p:cNvSpPr txBox="1"/>
          <p:nvPr/>
        </p:nvSpPr>
        <p:spPr>
          <a:xfrm>
            <a:off x="6096000" y="463253"/>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drink</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do</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6096000" y="-8650"/>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2</a:t>
            </a:r>
          </a:p>
        </p:txBody>
      </p:sp>
      <p:sp>
        <p:nvSpPr>
          <p:cNvPr id="67" name="TextBox 66">
            <a:extLst>
              <a:ext uri="{FF2B5EF4-FFF2-40B4-BE49-F238E27FC236}">
                <a16:creationId xmlns:a16="http://schemas.microsoft.com/office/drawing/2014/main" id="{B910B2AC-431D-4B77-A312-96BBBFE35785}"/>
              </a:ext>
            </a:extLst>
          </p:cNvPr>
          <p:cNvSpPr txBox="1"/>
          <p:nvPr/>
        </p:nvSpPr>
        <p:spPr>
          <a:xfrm>
            <a:off x="183107" y="644522"/>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68" name="Table 19">
            <a:extLst>
              <a:ext uri="{FF2B5EF4-FFF2-40B4-BE49-F238E27FC236}">
                <a16:creationId xmlns:a16="http://schemas.microsoft.com/office/drawing/2014/main" id="{2D24D7B4-7D7E-4E8B-B723-FFD0DECC5106}"/>
              </a:ext>
            </a:extLst>
          </p:cNvPr>
          <p:cNvGraphicFramePr>
            <a:graphicFrameLocks noGrp="1"/>
          </p:cNvGraphicFramePr>
          <p:nvPr>
            <p:extLst>
              <p:ext uri="{D42A27DB-BD31-4B8C-83A1-F6EECF244321}">
                <p14:modId xmlns:p14="http://schemas.microsoft.com/office/powerpoint/2010/main" val="1674167971"/>
              </p:ext>
            </p:extLst>
          </p:nvPr>
        </p:nvGraphicFramePr>
        <p:xfrm>
          <a:off x="183107" y="1571097"/>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69" name="TextBox 68">
            <a:extLst>
              <a:ext uri="{FF2B5EF4-FFF2-40B4-BE49-F238E27FC236}">
                <a16:creationId xmlns:a16="http://schemas.microsoft.com/office/drawing/2014/main" id="{CBCD5BBD-E71E-43F8-BF18-66A6E4DED677}"/>
              </a:ext>
            </a:extLst>
          </p:cNvPr>
          <p:cNvSpPr txBox="1"/>
          <p:nvPr/>
        </p:nvSpPr>
        <p:spPr>
          <a:xfrm>
            <a:off x="350087" y="1017694"/>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70" name="TextBox 69">
            <a:extLst>
              <a:ext uri="{FF2B5EF4-FFF2-40B4-BE49-F238E27FC236}">
                <a16:creationId xmlns:a16="http://schemas.microsoft.com/office/drawing/2014/main" id="{765D7285-31B6-46DB-8DEF-4D7BE24995BE}"/>
              </a:ext>
            </a:extLst>
          </p:cNvPr>
          <p:cNvSpPr txBox="1"/>
          <p:nvPr/>
        </p:nvSpPr>
        <p:spPr>
          <a:xfrm>
            <a:off x="2525249" y="1644806"/>
            <a:ext cx="29521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week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1" name="TextBox 70">
            <a:extLst>
              <a:ext uri="{FF2B5EF4-FFF2-40B4-BE49-F238E27FC236}">
                <a16:creationId xmlns:a16="http://schemas.microsoft.com/office/drawing/2014/main" id="{C1C90DE1-01CF-4982-92D5-4264495D6EA6}"/>
              </a:ext>
            </a:extLst>
          </p:cNvPr>
          <p:cNvSpPr txBox="1"/>
          <p:nvPr/>
        </p:nvSpPr>
        <p:spPr>
          <a:xfrm>
            <a:off x="324378" y="2395085"/>
            <a:ext cx="2259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English. </a:t>
            </a:r>
          </a:p>
        </p:txBody>
      </p:sp>
      <p:sp>
        <p:nvSpPr>
          <p:cNvPr id="72" name="TextBox 71">
            <a:extLst>
              <a:ext uri="{FF2B5EF4-FFF2-40B4-BE49-F238E27FC236}">
                <a16:creationId xmlns:a16="http://schemas.microsoft.com/office/drawing/2014/main" id="{07341880-0F00-4899-B9EC-316167CD4FAF}"/>
              </a:ext>
            </a:extLst>
          </p:cNvPr>
          <p:cNvSpPr txBox="1"/>
          <p:nvPr/>
        </p:nvSpPr>
        <p:spPr>
          <a:xfrm>
            <a:off x="2171611" y="2540916"/>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3" name="TextBox 72">
            <a:extLst>
              <a:ext uri="{FF2B5EF4-FFF2-40B4-BE49-F238E27FC236}">
                <a16:creationId xmlns:a16="http://schemas.microsoft.com/office/drawing/2014/main" id="{A022E225-0EFF-4148-820E-7692C1BC4118}"/>
              </a:ext>
            </a:extLst>
          </p:cNvPr>
          <p:cNvSpPr txBox="1"/>
          <p:nvPr/>
        </p:nvSpPr>
        <p:spPr>
          <a:xfrm>
            <a:off x="158251" y="3224087"/>
            <a:ext cx="23713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magazine in class.</a:t>
            </a:r>
          </a:p>
        </p:txBody>
      </p:sp>
      <p:sp>
        <p:nvSpPr>
          <p:cNvPr id="74" name="TextBox 73">
            <a:extLst>
              <a:ext uri="{FF2B5EF4-FFF2-40B4-BE49-F238E27FC236}">
                <a16:creationId xmlns:a16="http://schemas.microsoft.com/office/drawing/2014/main" id="{AEB8E291-9287-406B-9AAD-1F9E92FB884A}"/>
              </a:ext>
            </a:extLst>
          </p:cNvPr>
          <p:cNvSpPr txBox="1"/>
          <p:nvPr/>
        </p:nvSpPr>
        <p:spPr>
          <a:xfrm>
            <a:off x="266860" y="4145148"/>
            <a:ext cx="234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break time. </a:t>
            </a:r>
          </a:p>
        </p:txBody>
      </p:sp>
      <p:sp>
        <p:nvSpPr>
          <p:cNvPr id="75" name="TextBox 74">
            <a:extLst>
              <a:ext uri="{FF2B5EF4-FFF2-40B4-BE49-F238E27FC236}">
                <a16:creationId xmlns:a16="http://schemas.microsoft.com/office/drawing/2014/main" id="{E51674C4-4713-4A56-8E09-BCA9B3085994}"/>
              </a:ext>
            </a:extLst>
          </p:cNvPr>
          <p:cNvSpPr txBox="1"/>
          <p:nvPr/>
        </p:nvSpPr>
        <p:spPr>
          <a:xfrm>
            <a:off x="2698198" y="4041666"/>
            <a:ext cx="2402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4656C84-A766-4E8B-987B-CEB8CC899869}"/>
              </a:ext>
            </a:extLst>
          </p:cNvPr>
          <p:cNvSpPr txBox="1"/>
          <p:nvPr/>
        </p:nvSpPr>
        <p:spPr>
          <a:xfrm>
            <a:off x="362478" y="4998286"/>
            <a:ext cx="20552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jumper. </a:t>
            </a:r>
          </a:p>
        </p:txBody>
      </p:sp>
      <p:sp>
        <p:nvSpPr>
          <p:cNvPr id="77" name="TextBox 76">
            <a:extLst>
              <a:ext uri="{FF2B5EF4-FFF2-40B4-BE49-F238E27FC236}">
                <a16:creationId xmlns:a16="http://schemas.microsoft.com/office/drawing/2014/main" id="{9C6E20AF-2386-48DA-A683-63B23F8221C6}"/>
              </a:ext>
            </a:extLst>
          </p:cNvPr>
          <p:cNvSpPr txBox="1"/>
          <p:nvPr/>
        </p:nvSpPr>
        <p:spPr>
          <a:xfrm>
            <a:off x="2171611" y="5004905"/>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8" name="TextBox 77">
            <a:extLst>
              <a:ext uri="{FF2B5EF4-FFF2-40B4-BE49-F238E27FC236}">
                <a16:creationId xmlns:a16="http://schemas.microsoft.com/office/drawing/2014/main" id="{4FF6B21E-09FC-4DBF-9A6F-9DBE862ADE76}"/>
              </a:ext>
            </a:extLst>
          </p:cNvPr>
          <p:cNvSpPr txBox="1"/>
          <p:nvPr/>
        </p:nvSpPr>
        <p:spPr>
          <a:xfrm>
            <a:off x="-337620" y="5997765"/>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 </a:t>
            </a:r>
          </a:p>
        </p:txBody>
      </p:sp>
      <p:sp>
        <p:nvSpPr>
          <p:cNvPr id="79" name="TextBox 78">
            <a:extLst>
              <a:ext uri="{FF2B5EF4-FFF2-40B4-BE49-F238E27FC236}">
                <a16:creationId xmlns:a16="http://schemas.microsoft.com/office/drawing/2014/main" id="{82D3DBD3-2577-49BC-A831-D056185ED3CF}"/>
              </a:ext>
            </a:extLst>
          </p:cNvPr>
          <p:cNvSpPr txBox="1"/>
          <p:nvPr/>
        </p:nvSpPr>
        <p:spPr>
          <a:xfrm>
            <a:off x="2615314" y="5827650"/>
            <a:ext cx="2589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0" name="TextBox 79">
            <a:extLst>
              <a:ext uri="{FF2B5EF4-FFF2-40B4-BE49-F238E27FC236}">
                <a16:creationId xmlns:a16="http://schemas.microsoft.com/office/drawing/2014/main" id="{E917A04B-A74E-46D8-8EFB-435925337039}"/>
              </a:ext>
            </a:extLst>
          </p:cNvPr>
          <p:cNvSpPr txBox="1"/>
          <p:nvPr/>
        </p:nvSpPr>
        <p:spPr>
          <a:xfrm>
            <a:off x="65865" y="1632271"/>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day</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8CB2BF6E-19B5-4D40-9D48-D80D6914BF66}"/>
              </a:ext>
            </a:extLst>
          </p:cNvPr>
          <p:cNvSpPr txBox="1"/>
          <p:nvPr/>
        </p:nvSpPr>
        <p:spPr>
          <a:xfrm>
            <a:off x="2610594" y="3209479"/>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magazine at home</a:t>
            </a:r>
          </a:p>
        </p:txBody>
      </p:sp>
      <p:sp>
        <p:nvSpPr>
          <p:cNvPr id="4" name="Title 3">
            <a:extLst>
              <a:ext uri="{FF2B5EF4-FFF2-40B4-BE49-F238E27FC236}">
                <a16:creationId xmlns:a16="http://schemas.microsoft.com/office/drawing/2014/main" id="{2B7A8554-A920-4EF4-B7F6-E5C2F3BDA094}"/>
              </a:ext>
            </a:extLst>
          </p:cNvPr>
          <p:cNvSpPr>
            <a:spLocks noGrp="1"/>
          </p:cNvSpPr>
          <p:nvPr>
            <p:ph type="title"/>
          </p:nvPr>
        </p:nvSpPr>
        <p:spPr>
          <a:xfrm>
            <a:off x="9865859" y="89579"/>
            <a:ext cx="2238828" cy="331262"/>
          </a:xfrm>
          <a:solidFill>
            <a:schemeClr val="bg1"/>
          </a:solidFill>
        </p:spPr>
        <p:txBody>
          <a:bodyPr>
            <a:normAutofit/>
          </a:bodyPr>
          <a:lstStyle/>
          <a:p>
            <a:r>
              <a:rPr lang="en-GB" sz="1600" dirty="0">
                <a:solidFill>
                  <a:schemeClr val="bg1"/>
                </a:solidFill>
              </a:rPr>
              <a:t>Follow up 4: handout</a:t>
            </a:r>
          </a:p>
        </p:txBody>
      </p:sp>
      <p:sp>
        <p:nvSpPr>
          <p:cNvPr id="20" name="TextBox 19">
            <a:extLst>
              <a:ext uri="{FF2B5EF4-FFF2-40B4-BE49-F238E27FC236}">
                <a16:creationId xmlns:a16="http://schemas.microsoft.com/office/drawing/2014/main" id="{7ED7812C-9F12-4E7C-B3F6-74841F302720}"/>
              </a:ext>
            </a:extLst>
          </p:cNvPr>
          <p:cNvSpPr txBox="1"/>
          <p:nvPr/>
        </p:nvSpPr>
        <p:spPr>
          <a:xfrm>
            <a:off x="87313" y="34046"/>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1</a:t>
            </a:r>
          </a:p>
        </p:txBody>
      </p:sp>
    </p:spTree>
    <p:extLst>
      <p:ext uri="{BB962C8B-B14F-4D97-AF65-F5344CB8AC3E}">
        <p14:creationId xmlns:p14="http://schemas.microsoft.com/office/powerpoint/2010/main" val="157825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826675"/>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257608"/>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491132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6081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5610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0890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150857882"/>
              </p:ext>
            </p:extLst>
          </p:nvPr>
        </p:nvGraphicFramePr>
        <p:xfrm>
          <a:off x="571675" y="979571"/>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garden</a:t>
                      </a:r>
                    </a:p>
                  </a:txBody>
                  <a:tcPr/>
                </a:tc>
                <a:tc>
                  <a:txBody>
                    <a:bodyPr/>
                    <a:lstStyle/>
                    <a:p>
                      <a:r>
                        <a:rPr lang="en-GB" sz="2800" b="1" dirty="0">
                          <a:solidFill>
                            <a:srgbClr val="002060"/>
                          </a:solidFill>
                          <a:latin typeface="Century Gothic" panose="020B0502020202020204" pitchFamily="34" charset="0"/>
                        </a:rPr>
                        <a:t>(the) room</a:t>
                      </a:r>
                    </a:p>
                  </a:txBody>
                  <a:tcPr/>
                </a:tc>
                <a:tc>
                  <a:txBody>
                    <a:bodyPr/>
                    <a:lstStyle/>
                    <a:p>
                      <a:r>
                        <a:rPr lang="en-GB" sz="2800" b="1" dirty="0">
                          <a:solidFill>
                            <a:srgbClr val="002060"/>
                          </a:solidFill>
                          <a:latin typeface="Century Gothic" panose="020B0502020202020204" pitchFamily="34" charset="0"/>
                        </a:rPr>
                        <a:t>very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text</a:t>
                      </a:r>
                    </a:p>
                  </a:txBody>
                  <a:tcPr/>
                </a:tc>
                <a:tc>
                  <a:txBody>
                    <a:bodyPr/>
                    <a:lstStyle/>
                    <a:p>
                      <a:r>
                        <a:rPr lang="en-GB" sz="2800" b="1" dirty="0">
                          <a:solidFill>
                            <a:srgbClr val="002060"/>
                          </a:solidFill>
                          <a:latin typeface="Century Gothic" panose="020B0502020202020204" pitchFamily="34" charset="0"/>
                        </a:rPr>
                        <a:t>(the) test</a:t>
                      </a:r>
                    </a:p>
                  </a:txBody>
                  <a:tcPr/>
                </a:tc>
                <a:tc>
                  <a:txBody>
                    <a:bodyPr/>
                    <a:lstStyle/>
                    <a:p>
                      <a:r>
                        <a:rPr lang="en-GB" sz="28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light</a:t>
                      </a:r>
                    </a:p>
                  </a:txBody>
                  <a:tcPr/>
                </a:tc>
                <a:tc>
                  <a:txBody>
                    <a:bodyPr/>
                    <a:lstStyle/>
                    <a:p>
                      <a:r>
                        <a:rPr lang="en-GB" sz="2400" b="1" dirty="0">
                          <a:solidFill>
                            <a:srgbClr val="002060"/>
                          </a:solidFill>
                          <a:latin typeface="Century Gothic" panose="020B0502020202020204" pitchFamily="34" charset="0"/>
                        </a:rPr>
                        <a:t>(the) information</a:t>
                      </a:r>
                    </a:p>
                  </a:txBody>
                  <a:tcPr/>
                </a:tc>
                <a:tc>
                  <a:txBody>
                    <a:bodyPr/>
                    <a:lstStyle/>
                    <a:p>
                      <a:r>
                        <a:rPr lang="en-GB" sz="2800" b="1" dirty="0">
                          <a:solidFill>
                            <a:srgbClr val="002060"/>
                          </a:solidFill>
                          <a:latin typeface="Century Gothic" panose="020B0502020202020204" pitchFamily="34" charset="0"/>
                        </a:rPr>
                        <a:t>(the) book</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card</a:t>
                      </a:r>
                    </a:p>
                  </a:txBody>
                  <a:tcPr/>
                </a:tc>
                <a:tc>
                  <a:txBody>
                    <a:bodyPr/>
                    <a:lstStyle/>
                    <a:p>
                      <a:r>
                        <a:rPr lang="en-GB" sz="2800" b="1" dirty="0">
                          <a:solidFill>
                            <a:srgbClr val="002060"/>
                          </a:solidFill>
                          <a:latin typeface="Century Gothic" panose="020B0502020202020204" pitchFamily="34" charset="0"/>
                        </a:rPr>
                        <a:t>(the) jumper</a:t>
                      </a:r>
                    </a:p>
                  </a:txBody>
                  <a:tcPr/>
                </a:tc>
                <a:tc>
                  <a:txBody>
                    <a:bodyPr/>
                    <a:lstStyle/>
                    <a:p>
                      <a:r>
                        <a:rPr lang="en-GB" sz="2400" b="1" dirty="0">
                          <a:solidFill>
                            <a:srgbClr val="002060"/>
                          </a:solidFill>
                          <a:latin typeface="Century Gothic" panose="020B0502020202020204" pitchFamily="34" charset="0"/>
                        </a:rPr>
                        <a:t>(the) magazine</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doing</a:t>
                      </a:r>
                    </a:p>
                  </a:txBody>
                  <a:tcPr/>
                </a:tc>
                <a:tc>
                  <a:txBody>
                    <a:bodyPr/>
                    <a:lstStyle/>
                    <a:p>
                      <a:r>
                        <a:rPr lang="en-GB" sz="2800" b="1" dirty="0">
                          <a:solidFill>
                            <a:srgbClr val="002060"/>
                          </a:solidFill>
                          <a:latin typeface="Century Gothic" panose="020B0502020202020204" pitchFamily="34" charset="0"/>
                        </a:rPr>
                        <a:t>to run, running</a:t>
                      </a:r>
                    </a:p>
                  </a:txBody>
                  <a:tcPr/>
                </a:tc>
                <a:tc>
                  <a:txBody>
                    <a:bodyPr/>
                    <a:lstStyle/>
                    <a:p>
                      <a:r>
                        <a:rPr lang="en-GB" sz="2000" b="1"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1900" b="1" dirty="0">
                          <a:solidFill>
                            <a:srgbClr val="002060"/>
                          </a:solidFill>
                          <a:latin typeface="Century Gothic" panose="020B0502020202020204" pitchFamily="34" charset="0"/>
                        </a:rPr>
                        <a:t>to learn, learning</a:t>
                      </a:r>
                    </a:p>
                  </a:txBody>
                  <a:tcPr/>
                </a:tc>
                <a:tc>
                  <a:txBody>
                    <a:bodyPr/>
                    <a:lstStyle/>
                    <a:p>
                      <a:r>
                        <a:rPr lang="en-GB" sz="2400" b="1" dirty="0">
                          <a:solidFill>
                            <a:srgbClr val="002060"/>
                          </a:solidFill>
                          <a:latin typeface="Century Gothic" panose="020B0502020202020204" pitchFamily="34" charset="0"/>
                        </a:rPr>
                        <a:t>to drink, drinking</a:t>
                      </a:r>
                    </a:p>
                  </a:txBody>
                  <a:tcPr/>
                </a:tc>
                <a:tc>
                  <a:txBody>
                    <a:bodyPr/>
                    <a:lstStyle/>
                    <a:p>
                      <a:r>
                        <a:rPr lang="en-GB" sz="2400" b="1" dirty="0">
                          <a:solidFill>
                            <a:srgbClr val="002060"/>
                          </a:solidFill>
                          <a:latin typeface="Century Gothic" panose="020B0502020202020204" pitchFamily="34" charset="0"/>
                        </a:rPr>
                        <a:t>to eat, eating</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1900" b="1" dirty="0">
                          <a:solidFill>
                            <a:srgbClr val="002060"/>
                          </a:solidFill>
                          <a:latin typeface="Century Gothic" panose="020B0502020202020204" pitchFamily="34" charset="0"/>
                        </a:rPr>
                        <a:t>(the) playground</a:t>
                      </a:r>
                    </a:p>
                  </a:txBody>
                  <a:tcPr/>
                </a:tc>
                <a:tc>
                  <a:txBody>
                    <a:bodyPr/>
                    <a:lstStyle/>
                    <a:p>
                      <a:r>
                        <a:rPr lang="en-GB" sz="2800" b="1" dirty="0">
                          <a:solidFill>
                            <a:srgbClr val="002060"/>
                          </a:solidFill>
                          <a:latin typeface="Century Gothic" panose="020B0502020202020204" pitchFamily="34" charset="0"/>
                        </a:rPr>
                        <a:t>(the) break</a:t>
                      </a:r>
                    </a:p>
                  </a:txBody>
                  <a:tcPr/>
                </a:tc>
                <a:tc>
                  <a:txBody>
                    <a:bodyPr/>
                    <a:lstStyle/>
                    <a:p>
                      <a:r>
                        <a:rPr lang="en-GB" sz="2800" b="1" dirty="0">
                          <a:solidFill>
                            <a:srgbClr val="002060"/>
                          </a:solidFill>
                          <a:latin typeface="Century Gothic" panose="020B0502020202020204" pitchFamily="34" charset="0"/>
                        </a:rPr>
                        <a:t>(the) week</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94723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78387" y="62155"/>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 2]</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312400" y="104986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Action Button: Custom 5">
            <a:hlinkClick r:id="" action="ppaction://noaction" highlightClick="1">
              <a:snd r:embed="rId4" name="P_1.wav"/>
            </a:hlinkClick>
            <a:extLst>
              <a:ext uri="{FF2B5EF4-FFF2-40B4-BE49-F238E27FC236}">
                <a16:creationId xmlns:a16="http://schemas.microsoft.com/office/drawing/2014/main" id="{BD69ECDF-96B7-480F-98C9-6B3058423CE8}"/>
              </a:ext>
            </a:extLst>
          </p:cNvPr>
          <p:cNvSpPr/>
          <p:nvPr/>
        </p:nvSpPr>
        <p:spPr>
          <a:xfrm>
            <a:off x="190029" y="3591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15" name="Action Button: Custom 6">
            <a:hlinkClick r:id="" action="ppaction://noaction" highlightClick="1">
              <a:snd r:embed="rId5" name="P_2.wav"/>
            </a:hlinkClick>
            <a:extLst>
              <a:ext uri="{FF2B5EF4-FFF2-40B4-BE49-F238E27FC236}">
                <a16:creationId xmlns:a16="http://schemas.microsoft.com/office/drawing/2014/main" id="{259D6987-0B0F-4FD2-A60C-1F6CA925BF6F}"/>
              </a:ext>
            </a:extLst>
          </p:cNvPr>
          <p:cNvSpPr/>
          <p:nvPr/>
        </p:nvSpPr>
        <p:spPr>
          <a:xfrm>
            <a:off x="190029" y="4210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6" name="Action Button: Custom 7">
            <a:hlinkClick r:id="" action="ppaction://noaction" highlightClick="1">
              <a:snd r:embed="rId6" name="P_3.wav"/>
            </a:hlinkClick>
            <a:extLst>
              <a:ext uri="{FF2B5EF4-FFF2-40B4-BE49-F238E27FC236}">
                <a16:creationId xmlns:a16="http://schemas.microsoft.com/office/drawing/2014/main" id="{7A4765C2-95CC-4F89-A335-C510CF1E78A0}"/>
              </a:ext>
            </a:extLst>
          </p:cNvPr>
          <p:cNvSpPr/>
          <p:nvPr/>
        </p:nvSpPr>
        <p:spPr>
          <a:xfrm>
            <a:off x="190029" y="4829928"/>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17" name="Action Button: Custom 8">
            <a:hlinkClick r:id="" action="ppaction://noaction" highlightClick="1">
              <a:snd r:embed="rId7" name="P_4.wav"/>
            </a:hlinkClick>
            <a:extLst>
              <a:ext uri="{FF2B5EF4-FFF2-40B4-BE49-F238E27FC236}">
                <a16:creationId xmlns:a16="http://schemas.microsoft.com/office/drawing/2014/main" id="{CB0E9C7E-8C80-4942-A1FD-2A7D9CB7D036}"/>
              </a:ext>
            </a:extLst>
          </p:cNvPr>
          <p:cNvSpPr/>
          <p:nvPr/>
        </p:nvSpPr>
        <p:spPr>
          <a:xfrm>
            <a:off x="190029" y="542152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8" name="Action Button: Custom 5">
            <a:hlinkClick r:id="" action="ppaction://noaction" highlightClick="1">
              <a:snd r:embed="rId8" name="P_ej.wav"/>
            </a:hlinkClick>
            <a:extLst>
              <a:ext uri="{FF2B5EF4-FFF2-40B4-BE49-F238E27FC236}">
                <a16:creationId xmlns:a16="http://schemas.microsoft.com/office/drawing/2014/main" id="{540ADA94-71A6-4DEE-9487-2294ACDD7FB1}"/>
              </a:ext>
            </a:extLst>
          </p:cNvPr>
          <p:cNvSpPr/>
          <p:nvPr/>
        </p:nvSpPr>
        <p:spPr>
          <a:xfrm>
            <a:off x="190029" y="2991063"/>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graphicFrame>
        <p:nvGraphicFramePr>
          <p:cNvPr id="119" name="Google Shape;258;p34">
            <a:extLst>
              <a:ext uri="{FF2B5EF4-FFF2-40B4-BE49-F238E27FC236}">
                <a16:creationId xmlns:a16="http://schemas.microsoft.com/office/drawing/2014/main" id="{B1547445-8EFC-4D7A-B212-36E7DD2FA088}"/>
              </a:ext>
            </a:extLst>
          </p:cNvPr>
          <p:cNvGraphicFramePr/>
          <p:nvPr/>
        </p:nvGraphicFramePr>
        <p:xfrm>
          <a:off x="939467" y="2881878"/>
          <a:ext cx="3323320" cy="3653634"/>
        </p:xfrm>
        <a:graphic>
          <a:graphicData uri="http://schemas.openxmlformats.org/drawingml/2006/table">
            <a:tbl>
              <a:tblPr firstRow="1" bandRow="1">
                <a:noFill/>
              </a:tblPr>
              <a:tblGrid>
                <a:gridCol w="3323320">
                  <a:extLst>
                    <a:ext uri="{9D8B030D-6E8A-4147-A177-3AD203B41FA5}">
                      <a16:colId xmlns:a16="http://schemas.microsoft.com/office/drawing/2014/main" val="20000"/>
                    </a:ext>
                  </a:extLst>
                </a:gridCol>
              </a:tblGrid>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6259656"/>
                  </a:ext>
                </a:extLst>
              </a:tr>
              <a:tr h="60893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200265"/>
                  </a:ext>
                </a:extLst>
              </a:tr>
            </a:tbl>
          </a:graphicData>
        </a:graphic>
      </p:graphicFrame>
      <p:sp>
        <p:nvSpPr>
          <p:cNvPr id="126" name="Action Button: Custom 8">
            <a:hlinkClick r:id="" action="ppaction://noaction" highlightClick="1">
              <a:snd r:embed="rId9" name="P_5.wav"/>
            </a:hlinkClick>
            <a:extLst>
              <a:ext uri="{FF2B5EF4-FFF2-40B4-BE49-F238E27FC236}">
                <a16:creationId xmlns:a16="http://schemas.microsoft.com/office/drawing/2014/main" id="{7B803275-BB9A-4B53-937B-40928E8E4977}"/>
              </a:ext>
            </a:extLst>
          </p:cNvPr>
          <p:cNvSpPr/>
          <p:nvPr/>
        </p:nvSpPr>
        <p:spPr>
          <a:xfrm>
            <a:off x="190029" y="6005852"/>
            <a:ext cx="584586" cy="461665"/>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31" name="Rectangle: Rounded Corners 130">
            <a:extLst>
              <a:ext uri="{FF2B5EF4-FFF2-40B4-BE49-F238E27FC236}">
                <a16:creationId xmlns:a16="http://schemas.microsoft.com/office/drawing/2014/main" id="{9602CCD4-12FB-49B0-B73E-2343308765EA}"/>
              </a:ext>
            </a:extLst>
          </p:cNvPr>
          <p:cNvSpPr/>
          <p:nvPr/>
        </p:nvSpPr>
        <p:spPr>
          <a:xfrm>
            <a:off x="1015160" y="296850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2" name="Rectangle: Rounded Corners 131">
            <a:extLst>
              <a:ext uri="{FF2B5EF4-FFF2-40B4-BE49-F238E27FC236}">
                <a16:creationId xmlns:a16="http://schemas.microsoft.com/office/drawing/2014/main" id="{2DFDF707-F820-4950-8BB1-D68E77AE9700}"/>
              </a:ext>
            </a:extLst>
          </p:cNvPr>
          <p:cNvSpPr/>
          <p:nvPr/>
        </p:nvSpPr>
        <p:spPr>
          <a:xfrm>
            <a:off x="1975787" y="297042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4" name="Rectangle: Rounded Corners 133">
            <a:extLst>
              <a:ext uri="{FF2B5EF4-FFF2-40B4-BE49-F238E27FC236}">
                <a16:creationId xmlns:a16="http://schemas.microsoft.com/office/drawing/2014/main" id="{DC656716-0F24-4531-888A-E9415072F570}"/>
              </a:ext>
            </a:extLst>
          </p:cNvPr>
          <p:cNvSpPr/>
          <p:nvPr/>
        </p:nvSpPr>
        <p:spPr>
          <a:xfrm>
            <a:off x="1036404"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fec</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5" name="Rectangle: Rounded Corners 134">
            <a:extLst>
              <a:ext uri="{FF2B5EF4-FFF2-40B4-BE49-F238E27FC236}">
                <a16:creationId xmlns:a16="http://schemas.microsoft.com/office/drawing/2014/main" id="{D61A8712-6456-422C-B0D1-7CD8A6322E7E}"/>
              </a:ext>
            </a:extLst>
          </p:cNvPr>
          <p:cNvSpPr/>
          <p:nvPr/>
        </p:nvSpPr>
        <p:spPr>
          <a:xfrm>
            <a:off x="2007033" y="355699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6" name="Rectangle: Rounded Corners 135">
            <a:extLst>
              <a:ext uri="{FF2B5EF4-FFF2-40B4-BE49-F238E27FC236}">
                <a16:creationId xmlns:a16="http://schemas.microsoft.com/office/drawing/2014/main" id="{53A9384E-3F08-45E0-B1BF-43B5D0E78C24}"/>
              </a:ext>
            </a:extLst>
          </p:cNvPr>
          <p:cNvSpPr/>
          <p:nvPr/>
        </p:nvSpPr>
        <p:spPr>
          <a:xfrm>
            <a:off x="2996992" y="356123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7" name="Rectangle: Rounded Corners 136">
            <a:extLst>
              <a:ext uri="{FF2B5EF4-FFF2-40B4-BE49-F238E27FC236}">
                <a16:creationId xmlns:a16="http://schemas.microsoft.com/office/drawing/2014/main" id="{C39CBF24-E435-4B52-91DC-B651669B9B03}"/>
              </a:ext>
            </a:extLst>
          </p:cNvPr>
          <p:cNvSpPr/>
          <p:nvPr/>
        </p:nvSpPr>
        <p:spPr>
          <a:xfrm>
            <a:off x="1036404" y="4773828"/>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8" name="Rectangle: Rounded Corners 137">
            <a:extLst>
              <a:ext uri="{FF2B5EF4-FFF2-40B4-BE49-F238E27FC236}">
                <a16:creationId xmlns:a16="http://schemas.microsoft.com/office/drawing/2014/main" id="{0FB009D6-E6ED-40E6-A739-6CB2EA491670}"/>
              </a:ext>
            </a:extLst>
          </p:cNvPr>
          <p:cNvSpPr/>
          <p:nvPr/>
        </p:nvSpPr>
        <p:spPr>
          <a:xfrm>
            <a:off x="1788667" y="4773828"/>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9" name="Rectangle: Rounded Corners 138">
            <a:extLst>
              <a:ext uri="{FF2B5EF4-FFF2-40B4-BE49-F238E27FC236}">
                <a16:creationId xmlns:a16="http://schemas.microsoft.com/office/drawing/2014/main" id="{2D898DBF-0B7E-4168-89C5-54A8EF89C8AF}"/>
              </a:ext>
            </a:extLst>
          </p:cNvPr>
          <p:cNvSpPr/>
          <p:nvPr/>
        </p:nvSpPr>
        <p:spPr>
          <a:xfrm>
            <a:off x="2778626" y="4778071"/>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0" name="Rectangle: Rounded Corners 139">
            <a:extLst>
              <a:ext uri="{FF2B5EF4-FFF2-40B4-BE49-F238E27FC236}">
                <a16:creationId xmlns:a16="http://schemas.microsoft.com/office/drawing/2014/main" id="{DEF3AB4A-F730-46CE-AC72-3E495EF03090}"/>
              </a:ext>
            </a:extLst>
          </p:cNvPr>
          <p:cNvSpPr/>
          <p:nvPr/>
        </p:nvSpPr>
        <p:spPr>
          <a:xfrm>
            <a:off x="1040152" y="5375595"/>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1" name="Rectangle: Rounded Corners 140">
            <a:extLst>
              <a:ext uri="{FF2B5EF4-FFF2-40B4-BE49-F238E27FC236}">
                <a16:creationId xmlns:a16="http://schemas.microsoft.com/office/drawing/2014/main" id="{F70F95D9-E6C8-4266-8262-4D3486EF1E2B}"/>
              </a:ext>
            </a:extLst>
          </p:cNvPr>
          <p:cNvSpPr/>
          <p:nvPr/>
        </p:nvSpPr>
        <p:spPr>
          <a:xfrm>
            <a:off x="1847007" y="5375595"/>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2" name="Rectangle: Rounded Corners 141">
            <a:extLst>
              <a:ext uri="{FF2B5EF4-FFF2-40B4-BE49-F238E27FC236}">
                <a16:creationId xmlns:a16="http://schemas.microsoft.com/office/drawing/2014/main" id="{802F1A48-26D6-45EA-9598-74C05F7AD1EF}"/>
              </a:ext>
            </a:extLst>
          </p:cNvPr>
          <p:cNvSpPr/>
          <p:nvPr/>
        </p:nvSpPr>
        <p:spPr>
          <a:xfrm>
            <a:off x="2782374" y="5379838"/>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3" name="Rectangle: Rounded Corners 142">
            <a:extLst>
              <a:ext uri="{FF2B5EF4-FFF2-40B4-BE49-F238E27FC236}">
                <a16:creationId xmlns:a16="http://schemas.microsoft.com/office/drawing/2014/main" id="{DA8C8508-AA8F-4F8C-B81A-AA779C7A8187}"/>
              </a:ext>
            </a:extLst>
          </p:cNvPr>
          <p:cNvSpPr/>
          <p:nvPr/>
        </p:nvSpPr>
        <p:spPr>
          <a:xfrm>
            <a:off x="996282" y="6006613"/>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4" name="Rectangle: Rounded Corners 143">
            <a:extLst>
              <a:ext uri="{FF2B5EF4-FFF2-40B4-BE49-F238E27FC236}">
                <a16:creationId xmlns:a16="http://schemas.microsoft.com/office/drawing/2014/main" id="{1D83368A-18F2-4AF7-A7F6-5FF448F779C8}"/>
              </a:ext>
            </a:extLst>
          </p:cNvPr>
          <p:cNvSpPr/>
          <p:nvPr/>
        </p:nvSpPr>
        <p:spPr>
          <a:xfrm>
            <a:off x="1693952" y="6006613"/>
            <a:ext cx="93439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5" name="Rectangle: Rounded Corners 144">
            <a:extLst>
              <a:ext uri="{FF2B5EF4-FFF2-40B4-BE49-F238E27FC236}">
                <a16:creationId xmlns:a16="http://schemas.microsoft.com/office/drawing/2014/main" id="{EF7FF9D5-7F61-4EF8-BA1E-04D2826506A3}"/>
              </a:ext>
            </a:extLst>
          </p:cNvPr>
          <p:cNvSpPr/>
          <p:nvPr/>
        </p:nvSpPr>
        <p:spPr>
          <a:xfrm>
            <a:off x="2697560" y="6010856"/>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6" name="Rectangle: Rounded Corners 145">
            <a:extLst>
              <a:ext uri="{FF2B5EF4-FFF2-40B4-BE49-F238E27FC236}">
                <a16:creationId xmlns:a16="http://schemas.microsoft.com/office/drawing/2014/main" id="{9C5CBD4F-D49E-4C87-9BF1-7681B6B2EC2C}"/>
              </a:ext>
            </a:extLst>
          </p:cNvPr>
          <p:cNvSpPr/>
          <p:nvPr/>
        </p:nvSpPr>
        <p:spPr>
          <a:xfrm>
            <a:off x="3422527" y="6005893"/>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7" name="Google Shape;108;p3">
            <a:hlinkClick r:id="" action="ppaction://noaction">
              <a:snd r:embed="rId10" name="P_i.wav"/>
            </a:hlinkClick>
            <a:extLst>
              <a:ext uri="{FF2B5EF4-FFF2-40B4-BE49-F238E27FC236}">
                <a16:creationId xmlns:a16="http://schemas.microsoft.com/office/drawing/2014/main" id="{74C22955-B3F2-4CF1-923D-C0DD043B27A0}"/>
              </a:ext>
            </a:extLst>
          </p:cNvPr>
          <p:cNvSpPr txBox="1"/>
          <p:nvPr/>
        </p:nvSpPr>
        <p:spPr>
          <a:xfrm>
            <a:off x="171901" y="90934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sílabas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8" name="Google Shape;108;p3">
            <a:extLst>
              <a:ext uri="{FF2B5EF4-FFF2-40B4-BE49-F238E27FC236}">
                <a16:creationId xmlns:a16="http://schemas.microsoft.com/office/drawing/2014/main" id="{EFEF185A-5D93-4852-9B43-245B92BBD5E6}"/>
              </a:ext>
            </a:extLst>
          </p:cNvPr>
          <p:cNvSpPr txBox="1"/>
          <p:nvPr/>
        </p:nvSpPr>
        <p:spPr>
          <a:xfrm>
            <a:off x="724790" y="1386973"/>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Where’s the stress?</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49" name="Google Shape;108;p3">
            <a:hlinkClick r:id="" action="ppaction://noaction">
              <a:snd r:embed="rId11" name="P_ii.wav"/>
            </a:hlinkClick>
            <a:extLst>
              <a:ext uri="{FF2B5EF4-FFF2-40B4-BE49-F238E27FC236}">
                <a16:creationId xmlns:a16="http://schemas.microsoft.com/office/drawing/2014/main" id="{0724160B-F5C6-4578-933C-34AF84DC52FC}"/>
              </a:ext>
            </a:extLst>
          </p:cNvPr>
          <p:cNvSpPr txBox="1"/>
          <p:nvPr/>
        </p:nvSpPr>
        <p:spPr>
          <a:xfrm>
            <a:off x="724790" y="1950071"/>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Colorea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sílaba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en rojo.</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50" name="Rectangle: Rounded Corners 149">
            <a:extLst>
              <a:ext uri="{FF2B5EF4-FFF2-40B4-BE49-F238E27FC236}">
                <a16:creationId xmlns:a16="http://schemas.microsoft.com/office/drawing/2014/main" id="{ECA4BFC5-B20C-49C4-BDA4-829A92C95F6E}"/>
              </a:ext>
            </a:extLst>
          </p:cNvPr>
          <p:cNvSpPr/>
          <p:nvPr/>
        </p:nvSpPr>
        <p:spPr>
          <a:xfrm>
            <a:off x="1912739" y="2964811"/>
            <a:ext cx="94802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1" name="Rectangle: Rounded Corners 150">
            <a:extLst>
              <a:ext uri="{FF2B5EF4-FFF2-40B4-BE49-F238E27FC236}">
                <a16:creationId xmlns:a16="http://schemas.microsoft.com/office/drawing/2014/main" id="{BEFC7E02-EE73-429D-822E-E4D7FCB0A112}"/>
              </a:ext>
            </a:extLst>
          </p:cNvPr>
          <p:cNvSpPr/>
          <p:nvPr/>
        </p:nvSpPr>
        <p:spPr>
          <a:xfrm>
            <a:off x="1052336" y="2954570"/>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2" name="Rectangle: Rounded Corners 151">
            <a:extLst>
              <a:ext uri="{FF2B5EF4-FFF2-40B4-BE49-F238E27FC236}">
                <a16:creationId xmlns:a16="http://schemas.microsoft.com/office/drawing/2014/main" id="{F61FFCCC-178A-4093-A86E-94C6AC9FD3D9}"/>
              </a:ext>
            </a:extLst>
          </p:cNvPr>
          <p:cNvSpPr/>
          <p:nvPr/>
        </p:nvSpPr>
        <p:spPr>
          <a:xfrm>
            <a:off x="1036404"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4" name="Rectangle: Rounded Corners 153">
            <a:extLst>
              <a:ext uri="{FF2B5EF4-FFF2-40B4-BE49-F238E27FC236}">
                <a16:creationId xmlns:a16="http://schemas.microsoft.com/office/drawing/2014/main" id="{9668921A-02E6-4EF7-A9E8-A97C9D0A2826}"/>
              </a:ext>
            </a:extLst>
          </p:cNvPr>
          <p:cNvSpPr/>
          <p:nvPr/>
        </p:nvSpPr>
        <p:spPr>
          <a:xfrm>
            <a:off x="2007033"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6" name="Rectangle: Rounded Corners 155">
            <a:extLst>
              <a:ext uri="{FF2B5EF4-FFF2-40B4-BE49-F238E27FC236}">
                <a16:creationId xmlns:a16="http://schemas.microsoft.com/office/drawing/2014/main" id="{04B3BF83-0C36-4C95-B46A-FA4025AE1A2A}"/>
              </a:ext>
            </a:extLst>
          </p:cNvPr>
          <p:cNvSpPr/>
          <p:nvPr/>
        </p:nvSpPr>
        <p:spPr>
          <a:xfrm>
            <a:off x="2989437" y="4159920"/>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26" name="Picture 2" descr="Animales, Pez, Peces, Oceano, Mar, Peces">
            <a:extLst>
              <a:ext uri="{FF2B5EF4-FFF2-40B4-BE49-F238E27FC236}">
                <a16:creationId xmlns:a16="http://schemas.microsoft.com/office/drawing/2014/main" id="{B9A2646C-AA32-4C54-96EA-519B098833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3054941" y="2891222"/>
            <a:ext cx="503529" cy="598601"/>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Rounded Corners 156">
            <a:extLst>
              <a:ext uri="{FF2B5EF4-FFF2-40B4-BE49-F238E27FC236}">
                <a16:creationId xmlns:a16="http://schemas.microsoft.com/office/drawing/2014/main" id="{26B75771-FD84-4A91-96E2-CA0687AF6DF7}"/>
              </a:ext>
            </a:extLst>
          </p:cNvPr>
          <p:cNvSpPr/>
          <p:nvPr/>
        </p:nvSpPr>
        <p:spPr>
          <a:xfrm>
            <a:off x="1885502" y="3557862"/>
            <a:ext cx="837794"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fec</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8" name="Rectangle: Rounded Corners 157">
            <a:extLst>
              <a:ext uri="{FF2B5EF4-FFF2-40B4-BE49-F238E27FC236}">
                <a16:creationId xmlns:a16="http://schemas.microsoft.com/office/drawing/2014/main" id="{A66994E1-F38E-45E5-9FCE-04675177CA1C}"/>
              </a:ext>
            </a:extLst>
          </p:cNvPr>
          <p:cNvSpPr/>
          <p:nvPr/>
        </p:nvSpPr>
        <p:spPr>
          <a:xfrm>
            <a:off x="1036404" y="356231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9" name="Rectangle: Rounded Corners 158">
            <a:extLst>
              <a:ext uri="{FF2B5EF4-FFF2-40B4-BE49-F238E27FC236}">
                <a16:creationId xmlns:a16="http://schemas.microsoft.com/office/drawing/2014/main" id="{6239800F-DAA1-4DAF-9E72-80FD209B8644}"/>
              </a:ext>
            </a:extLst>
          </p:cNvPr>
          <p:cNvSpPr/>
          <p:nvPr/>
        </p:nvSpPr>
        <p:spPr>
          <a:xfrm>
            <a:off x="2723296" y="3562313"/>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0" name="Rectangle: Rounded Corners 159">
            <a:extLst>
              <a:ext uri="{FF2B5EF4-FFF2-40B4-BE49-F238E27FC236}">
                <a16:creationId xmlns:a16="http://schemas.microsoft.com/office/drawing/2014/main" id="{B7911C41-531C-40B9-8BBB-EE3AE1781BED}"/>
              </a:ext>
            </a:extLst>
          </p:cNvPr>
          <p:cNvSpPr/>
          <p:nvPr/>
        </p:nvSpPr>
        <p:spPr>
          <a:xfrm>
            <a:off x="1879632" y="4159557"/>
            <a:ext cx="719269"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1" name="Rectangle: Rounded Corners 160">
            <a:extLst>
              <a:ext uri="{FF2B5EF4-FFF2-40B4-BE49-F238E27FC236}">
                <a16:creationId xmlns:a16="http://schemas.microsoft.com/office/drawing/2014/main" id="{CA9033D0-FAA7-41DC-BF3C-CCF9B267F49B}"/>
              </a:ext>
            </a:extLst>
          </p:cNvPr>
          <p:cNvSpPr/>
          <p:nvPr/>
        </p:nvSpPr>
        <p:spPr>
          <a:xfrm>
            <a:off x="1047717" y="4145582"/>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2" name="Rectangle: Rounded Corners 161">
            <a:extLst>
              <a:ext uri="{FF2B5EF4-FFF2-40B4-BE49-F238E27FC236}">
                <a16:creationId xmlns:a16="http://schemas.microsoft.com/office/drawing/2014/main" id="{25B56BB0-07BD-4953-9394-86E273A3DCC6}"/>
              </a:ext>
            </a:extLst>
          </p:cNvPr>
          <p:cNvSpPr/>
          <p:nvPr/>
        </p:nvSpPr>
        <p:spPr>
          <a:xfrm>
            <a:off x="2621510" y="4159557"/>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B776BBF5-98AD-4D38-A67F-7027C2E3DE1E}"/>
              </a:ext>
            </a:extLst>
          </p:cNvPr>
          <p:cNvPicPr>
            <a:picLocks noChangeAspect="1"/>
          </p:cNvPicPr>
          <p:nvPr/>
        </p:nvPicPr>
        <p:blipFill>
          <a:blip r:embed="rId13"/>
          <a:stretch>
            <a:fillRect/>
          </a:stretch>
        </p:blipFill>
        <p:spPr>
          <a:xfrm>
            <a:off x="3714140" y="4036839"/>
            <a:ext cx="606769" cy="638289"/>
          </a:xfrm>
          <a:prstGeom prst="rect">
            <a:avLst/>
          </a:prstGeom>
        </p:spPr>
      </p:pic>
      <p:pic>
        <p:nvPicPr>
          <p:cNvPr id="1028" name="Picture 4" descr="Cocinando, Del Gorro De Cocinero">
            <a:extLst>
              <a:ext uri="{FF2B5EF4-FFF2-40B4-BE49-F238E27FC236}">
                <a16:creationId xmlns:a16="http://schemas.microsoft.com/office/drawing/2014/main" id="{76ACE422-9D3C-4420-A9EE-2729182FAC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3518" y="4358160"/>
            <a:ext cx="297247" cy="321860"/>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Rounded Corners 165">
            <a:extLst>
              <a:ext uri="{FF2B5EF4-FFF2-40B4-BE49-F238E27FC236}">
                <a16:creationId xmlns:a16="http://schemas.microsoft.com/office/drawing/2014/main" id="{43AC9056-AA09-4205-B358-9D2F3DC128AB}"/>
              </a:ext>
            </a:extLst>
          </p:cNvPr>
          <p:cNvSpPr/>
          <p:nvPr/>
        </p:nvSpPr>
        <p:spPr>
          <a:xfrm>
            <a:off x="1887336" y="4799278"/>
            <a:ext cx="619661"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7" name="Rectangle: Rounded Corners 166">
            <a:extLst>
              <a:ext uri="{FF2B5EF4-FFF2-40B4-BE49-F238E27FC236}">
                <a16:creationId xmlns:a16="http://schemas.microsoft.com/office/drawing/2014/main" id="{A3B9320C-4A78-44FB-AB8A-5445A130E0CD}"/>
              </a:ext>
            </a:extLst>
          </p:cNvPr>
          <p:cNvSpPr/>
          <p:nvPr/>
        </p:nvSpPr>
        <p:spPr>
          <a:xfrm>
            <a:off x="1044633" y="4792500"/>
            <a:ext cx="83779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68" name="Rectangle: Rounded Corners 167">
            <a:extLst>
              <a:ext uri="{FF2B5EF4-FFF2-40B4-BE49-F238E27FC236}">
                <a16:creationId xmlns:a16="http://schemas.microsoft.com/office/drawing/2014/main" id="{F993C95E-4841-4E5D-82A0-31E98C7AA1E9}"/>
              </a:ext>
            </a:extLst>
          </p:cNvPr>
          <p:cNvSpPr/>
          <p:nvPr/>
        </p:nvSpPr>
        <p:spPr>
          <a:xfrm>
            <a:off x="2502310" y="4801294"/>
            <a:ext cx="105616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738A0E38-1DC0-4029-8F3A-DCB7D723385B}"/>
              </a:ext>
            </a:extLst>
          </p:cNvPr>
          <p:cNvPicPr>
            <a:picLocks noChangeAspect="1"/>
          </p:cNvPicPr>
          <p:nvPr/>
        </p:nvPicPr>
        <p:blipFill>
          <a:blip r:embed="rId15"/>
          <a:stretch>
            <a:fillRect/>
          </a:stretch>
        </p:blipFill>
        <p:spPr>
          <a:xfrm>
            <a:off x="3888048" y="4763542"/>
            <a:ext cx="1314091" cy="550950"/>
          </a:xfrm>
          <a:prstGeom prst="rect">
            <a:avLst/>
          </a:prstGeom>
        </p:spPr>
      </p:pic>
      <p:sp>
        <p:nvSpPr>
          <p:cNvPr id="173" name="Rectangle: Rounded Corners 172">
            <a:extLst>
              <a:ext uri="{FF2B5EF4-FFF2-40B4-BE49-F238E27FC236}">
                <a16:creationId xmlns:a16="http://schemas.microsoft.com/office/drawing/2014/main" id="{3C4A8BB6-E499-4740-BB4D-D090EC05A814}"/>
              </a:ext>
            </a:extLst>
          </p:cNvPr>
          <p:cNvSpPr/>
          <p:nvPr/>
        </p:nvSpPr>
        <p:spPr>
          <a:xfrm>
            <a:off x="2298831" y="5390173"/>
            <a:ext cx="61966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4" name="Rectangle: Rounded Corners 173">
            <a:extLst>
              <a:ext uri="{FF2B5EF4-FFF2-40B4-BE49-F238E27FC236}">
                <a16:creationId xmlns:a16="http://schemas.microsoft.com/office/drawing/2014/main" id="{9166E4DE-DCF6-4EFE-8475-5B51AE9560A0}"/>
              </a:ext>
            </a:extLst>
          </p:cNvPr>
          <p:cNvSpPr/>
          <p:nvPr/>
        </p:nvSpPr>
        <p:spPr>
          <a:xfrm>
            <a:off x="1020286" y="5375287"/>
            <a:ext cx="63476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75" name="Rectangle: Rounded Corners 174">
            <a:extLst>
              <a:ext uri="{FF2B5EF4-FFF2-40B4-BE49-F238E27FC236}">
                <a16:creationId xmlns:a16="http://schemas.microsoft.com/office/drawing/2014/main" id="{83219B4E-7AB4-4CDB-B3D3-8F88A81A6242}"/>
              </a:ext>
            </a:extLst>
          </p:cNvPr>
          <p:cNvSpPr/>
          <p:nvPr/>
        </p:nvSpPr>
        <p:spPr>
          <a:xfrm>
            <a:off x="1643443" y="5379530"/>
            <a:ext cx="665350"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63307D87-D745-4073-9E6F-1C704996C2CC}"/>
              </a:ext>
            </a:extLst>
          </p:cNvPr>
          <p:cNvPicPr>
            <a:picLocks noChangeAspect="1"/>
          </p:cNvPicPr>
          <p:nvPr/>
        </p:nvPicPr>
        <p:blipFill>
          <a:blip r:embed="rId16"/>
          <a:stretch>
            <a:fillRect/>
          </a:stretch>
        </p:blipFill>
        <p:spPr>
          <a:xfrm>
            <a:off x="3154228" y="5427349"/>
            <a:ext cx="762210" cy="402740"/>
          </a:xfrm>
          <a:prstGeom prst="rect">
            <a:avLst/>
          </a:prstGeom>
        </p:spPr>
      </p:pic>
      <p:sp>
        <p:nvSpPr>
          <p:cNvPr id="182" name="Rectangle: Rounded Corners 181">
            <a:extLst>
              <a:ext uri="{FF2B5EF4-FFF2-40B4-BE49-F238E27FC236}">
                <a16:creationId xmlns:a16="http://schemas.microsoft.com/office/drawing/2014/main" id="{F86AA936-68BF-4B02-9D76-9213B37E3A95}"/>
              </a:ext>
            </a:extLst>
          </p:cNvPr>
          <p:cNvSpPr/>
          <p:nvPr/>
        </p:nvSpPr>
        <p:spPr>
          <a:xfrm>
            <a:off x="1007974" y="5995970"/>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3" name="Rectangle: Rounded Corners 182">
            <a:extLst>
              <a:ext uri="{FF2B5EF4-FFF2-40B4-BE49-F238E27FC236}">
                <a16:creationId xmlns:a16="http://schemas.microsoft.com/office/drawing/2014/main" id="{D329F0D9-3E4F-46BE-B40B-99C99E7854B8}"/>
              </a:ext>
            </a:extLst>
          </p:cNvPr>
          <p:cNvSpPr/>
          <p:nvPr/>
        </p:nvSpPr>
        <p:spPr>
          <a:xfrm>
            <a:off x="2293863" y="5995970"/>
            <a:ext cx="93439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4" name="Rectangle: Rounded Corners 183">
            <a:extLst>
              <a:ext uri="{FF2B5EF4-FFF2-40B4-BE49-F238E27FC236}">
                <a16:creationId xmlns:a16="http://schemas.microsoft.com/office/drawing/2014/main" id="{CAED3299-67ED-4C28-A6BC-8BAC1D7B63D9}"/>
              </a:ext>
            </a:extLst>
          </p:cNvPr>
          <p:cNvSpPr/>
          <p:nvPr/>
        </p:nvSpPr>
        <p:spPr>
          <a:xfrm>
            <a:off x="1657602" y="6008838"/>
            <a:ext cx="6420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85" name="Rectangle: Rounded Corners 184">
            <a:extLst>
              <a:ext uri="{FF2B5EF4-FFF2-40B4-BE49-F238E27FC236}">
                <a16:creationId xmlns:a16="http://schemas.microsoft.com/office/drawing/2014/main" id="{B5EFF92E-9484-432B-912C-5030104B1A1B}"/>
              </a:ext>
            </a:extLst>
          </p:cNvPr>
          <p:cNvSpPr/>
          <p:nvPr/>
        </p:nvSpPr>
        <p:spPr>
          <a:xfrm>
            <a:off x="3204787" y="5995970"/>
            <a:ext cx="74004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tos</a:t>
            </a:r>
            <a:endPar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32" name="Picture 8" descr="Oruga, Hierba, Pegamento, Arreglar">
            <a:extLst>
              <a:ext uri="{FF2B5EF4-FFF2-40B4-BE49-F238E27FC236}">
                <a16:creationId xmlns:a16="http://schemas.microsoft.com/office/drawing/2014/main" id="{901CEE43-871C-486C-90C6-9123332EF5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8457" y="5948659"/>
            <a:ext cx="369461" cy="550951"/>
          </a:xfrm>
          <a:prstGeom prst="rect">
            <a:avLst/>
          </a:prstGeom>
          <a:noFill/>
          <a:extLst>
            <a:ext uri="{909E8E84-426E-40DD-AFC4-6F175D3DCCD1}">
              <a14:hiddenFill xmlns:a14="http://schemas.microsoft.com/office/drawing/2010/main">
                <a:solidFill>
                  <a:srgbClr val="FFFFFF"/>
                </a:solidFill>
              </a14:hiddenFill>
            </a:ext>
          </a:extLst>
        </p:spPr>
      </p:pic>
      <p:sp>
        <p:nvSpPr>
          <p:cNvPr id="191" name="Speech Bubble: Rectangle with Corners Rounded 190">
            <a:extLst>
              <a:ext uri="{FF2B5EF4-FFF2-40B4-BE49-F238E27FC236}">
                <a16:creationId xmlns:a16="http://schemas.microsoft.com/office/drawing/2014/main" id="{12DCB1B8-4D50-42AC-B19F-6BDCC21F1C7E}"/>
              </a:ext>
            </a:extLst>
          </p:cNvPr>
          <p:cNvSpPr/>
          <p:nvPr/>
        </p:nvSpPr>
        <p:spPr>
          <a:xfrm>
            <a:off x="5216541" y="2177925"/>
            <a:ext cx="5559253" cy="2267403"/>
          </a:xfrm>
          <a:prstGeom prst="wedgeRoundRectCallout">
            <a:avLst>
              <a:gd name="adj1" fmla="val -46978"/>
              <a:gd name="adj2" fmla="val 746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there is no written accent, stress the penultimate (second to last) syllable for any word ending in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vowel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2" name="Google Shape;108;p3">
            <a:hlinkClick r:id="" action="ppaction://noaction">
              <a:snd r:embed="rId18" name="P_iii.wav"/>
            </a:hlinkClick>
            <a:extLst>
              <a:ext uri="{FF2B5EF4-FFF2-40B4-BE49-F238E27FC236}">
                <a16:creationId xmlns:a16="http://schemas.microsoft.com/office/drawing/2014/main" id="{A10FD1EA-3560-406F-B3CB-CCAC1370BB26}"/>
              </a:ext>
            </a:extLst>
          </p:cNvPr>
          <p:cNvSpPr txBox="1"/>
          <p:nvPr/>
        </p:nvSpPr>
        <p:spPr>
          <a:xfrm>
            <a:off x="4799832" y="6221620"/>
            <a:ext cx="639267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958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2"/>
                                        </p:tgtEl>
                                      </p:cBhvr>
                                    </p:animEffect>
                                    <p:set>
                                      <p:cBhvr>
                                        <p:cTn id="7" dur="1" fill="hold">
                                          <p:stCondLst>
                                            <p:cond delay="499"/>
                                          </p:stCondLst>
                                        </p:cTn>
                                        <p:tgtEl>
                                          <p:spTgt spid="1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1"/>
                                        </p:tgtEl>
                                      </p:cBhvr>
                                    </p:animEffect>
                                    <p:set>
                                      <p:cBhvr>
                                        <p:cTn id="10" dur="1" fill="hold">
                                          <p:stCondLst>
                                            <p:cond delay="499"/>
                                          </p:stCondLst>
                                        </p:cTn>
                                        <p:tgtEl>
                                          <p:spTgt spid="1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fade">
                                      <p:cBhvr>
                                        <p:cTn id="15" dur="500"/>
                                        <p:tgtEl>
                                          <p:spTgt spid="1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500"/>
                                        <p:tgtEl>
                                          <p:spTgt spid="150"/>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36"/>
                                        </p:tgtEl>
                                      </p:cBhvr>
                                    </p:animEffect>
                                    <p:set>
                                      <p:cBhvr>
                                        <p:cTn id="26" dur="1" fill="hold">
                                          <p:stCondLst>
                                            <p:cond delay="499"/>
                                          </p:stCondLst>
                                        </p:cTn>
                                        <p:tgtEl>
                                          <p:spTgt spid="13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35"/>
                                        </p:tgtEl>
                                      </p:cBhvr>
                                    </p:animEffect>
                                    <p:set>
                                      <p:cBhvr>
                                        <p:cTn id="29" dur="1" fill="hold">
                                          <p:stCondLst>
                                            <p:cond delay="499"/>
                                          </p:stCondLst>
                                        </p:cTn>
                                        <p:tgtEl>
                                          <p:spTgt spid="13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34"/>
                                        </p:tgtEl>
                                      </p:cBhvr>
                                    </p:animEffect>
                                    <p:set>
                                      <p:cBhvr>
                                        <p:cTn id="32" dur="1" fill="hold">
                                          <p:stCondLst>
                                            <p:cond delay="499"/>
                                          </p:stCondLst>
                                        </p:cTn>
                                        <p:tgtEl>
                                          <p:spTgt spid="1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500"/>
                                        <p:tgtEl>
                                          <p:spTgt spid="1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fade">
                                      <p:cBhvr>
                                        <p:cTn id="40" dur="500"/>
                                        <p:tgtEl>
                                          <p:spTgt spid="1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8"/>
                                        </p:tgtEl>
                                        <p:attrNameLst>
                                          <p:attrName>style.visibility</p:attrName>
                                        </p:attrNameLst>
                                      </p:cBhvr>
                                      <p:to>
                                        <p:strVal val="visible"/>
                                      </p:to>
                                    </p:set>
                                    <p:animEffect transition="in" filter="fade">
                                      <p:cBhvr>
                                        <p:cTn id="43" dur="500"/>
                                        <p:tgtEl>
                                          <p:spTgt spid="15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54"/>
                                        </p:tgtEl>
                                      </p:cBhvr>
                                    </p:animEffect>
                                    <p:set>
                                      <p:cBhvr>
                                        <p:cTn id="48" dur="1" fill="hold">
                                          <p:stCondLst>
                                            <p:cond delay="499"/>
                                          </p:stCondLst>
                                        </p:cTn>
                                        <p:tgtEl>
                                          <p:spTgt spid="15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52"/>
                                        </p:tgtEl>
                                      </p:cBhvr>
                                    </p:animEffect>
                                    <p:set>
                                      <p:cBhvr>
                                        <p:cTn id="51" dur="1" fill="hold">
                                          <p:stCondLst>
                                            <p:cond delay="499"/>
                                          </p:stCondLst>
                                        </p:cTn>
                                        <p:tgtEl>
                                          <p:spTgt spid="15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56"/>
                                        </p:tgtEl>
                                      </p:cBhvr>
                                    </p:animEffect>
                                    <p:set>
                                      <p:cBhvr>
                                        <p:cTn id="54" dur="1" fill="hold">
                                          <p:stCondLst>
                                            <p:cond delay="499"/>
                                          </p:stCondLst>
                                        </p:cTn>
                                        <p:tgtEl>
                                          <p:spTgt spid="1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0"/>
                                        </p:tgtEl>
                                        <p:attrNameLst>
                                          <p:attrName>style.visibility</p:attrName>
                                        </p:attrNameLst>
                                      </p:cBhvr>
                                      <p:to>
                                        <p:strVal val="visible"/>
                                      </p:to>
                                    </p:set>
                                    <p:animEffect transition="in" filter="fade">
                                      <p:cBhvr>
                                        <p:cTn id="59" dur="500"/>
                                        <p:tgtEl>
                                          <p:spTgt spid="1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1"/>
                                        </p:tgtEl>
                                        <p:attrNameLst>
                                          <p:attrName>style.visibility</p:attrName>
                                        </p:attrNameLst>
                                      </p:cBhvr>
                                      <p:to>
                                        <p:strVal val="visible"/>
                                      </p:to>
                                    </p:set>
                                    <p:animEffect transition="in" filter="fade">
                                      <p:cBhvr>
                                        <p:cTn id="62" dur="500"/>
                                        <p:tgtEl>
                                          <p:spTgt spid="1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2"/>
                                        </p:tgtEl>
                                        <p:attrNameLst>
                                          <p:attrName>style.visibility</p:attrName>
                                        </p:attrNameLst>
                                      </p:cBhvr>
                                      <p:to>
                                        <p:strVal val="visible"/>
                                      </p:to>
                                    </p:set>
                                    <p:animEffect transition="in" filter="fade">
                                      <p:cBhvr>
                                        <p:cTn id="65" dur="500"/>
                                        <p:tgtEl>
                                          <p:spTgt spid="162"/>
                                        </p:tgtEl>
                                      </p:cBhvr>
                                    </p:animEffect>
                                  </p:childTnLst>
                                </p:cTn>
                              </p:par>
                              <p:par>
                                <p:cTn id="66" presetID="10" presetClass="entr" presetSubtype="0" fill="hold" nodeType="withEffect">
                                  <p:stCondLst>
                                    <p:cond delay="0"/>
                                  </p:stCondLst>
                                  <p:childTnLst>
                                    <p:set>
                                      <p:cBhvr>
                                        <p:cTn id="67" dur="1" fill="hold">
                                          <p:stCondLst>
                                            <p:cond delay="0"/>
                                          </p:stCondLst>
                                        </p:cTn>
                                        <p:tgtEl>
                                          <p:spTgt spid="1028"/>
                                        </p:tgtEl>
                                        <p:attrNameLst>
                                          <p:attrName>style.visibility</p:attrName>
                                        </p:attrNameLst>
                                      </p:cBhvr>
                                      <p:to>
                                        <p:strVal val="visible"/>
                                      </p:to>
                                    </p:set>
                                    <p:animEffect transition="in" filter="fade">
                                      <p:cBhvr>
                                        <p:cTn id="68" dur="500"/>
                                        <p:tgtEl>
                                          <p:spTgt spid="1028"/>
                                        </p:tgtEl>
                                      </p:cBhvr>
                                    </p:animEffect>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139"/>
                                        </p:tgtEl>
                                      </p:cBhvr>
                                    </p:animEffect>
                                    <p:set>
                                      <p:cBhvr>
                                        <p:cTn id="76" dur="1" fill="hold">
                                          <p:stCondLst>
                                            <p:cond delay="499"/>
                                          </p:stCondLst>
                                        </p:cTn>
                                        <p:tgtEl>
                                          <p:spTgt spid="139"/>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138"/>
                                        </p:tgtEl>
                                      </p:cBhvr>
                                    </p:animEffect>
                                    <p:set>
                                      <p:cBhvr>
                                        <p:cTn id="79" dur="1" fill="hold">
                                          <p:stCondLst>
                                            <p:cond delay="499"/>
                                          </p:stCondLst>
                                        </p:cTn>
                                        <p:tgtEl>
                                          <p:spTgt spid="13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137"/>
                                        </p:tgtEl>
                                      </p:cBhvr>
                                    </p:animEffect>
                                    <p:set>
                                      <p:cBhvr>
                                        <p:cTn id="82" dur="1" fill="hold">
                                          <p:stCondLst>
                                            <p:cond delay="499"/>
                                          </p:stCondLst>
                                        </p:cTn>
                                        <p:tgtEl>
                                          <p:spTgt spid="1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fade">
                                      <p:cBhvr>
                                        <p:cTn id="87" dur="500"/>
                                        <p:tgtEl>
                                          <p:spTgt spid="16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7"/>
                                        </p:tgtEl>
                                        <p:attrNameLst>
                                          <p:attrName>style.visibility</p:attrName>
                                        </p:attrNameLst>
                                      </p:cBhvr>
                                      <p:to>
                                        <p:strVal val="visible"/>
                                      </p:to>
                                    </p:set>
                                    <p:animEffect transition="in" filter="fade">
                                      <p:cBhvr>
                                        <p:cTn id="90" dur="500"/>
                                        <p:tgtEl>
                                          <p:spTgt spid="16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8"/>
                                        </p:tgtEl>
                                        <p:attrNameLst>
                                          <p:attrName>style.visibility</p:attrName>
                                        </p:attrNameLst>
                                      </p:cBhvr>
                                      <p:to>
                                        <p:strVal val="visible"/>
                                      </p:to>
                                    </p:set>
                                    <p:animEffect transition="in" filter="fade">
                                      <p:cBhvr>
                                        <p:cTn id="93" dur="500"/>
                                        <p:tgtEl>
                                          <p:spTgt spid="168"/>
                                        </p:tgtEl>
                                      </p:cBhvr>
                                    </p:animEffect>
                                  </p:childTnLst>
                                </p:cTn>
                              </p:par>
                              <p:par>
                                <p:cTn id="94" presetID="10" presetClass="entr" presetSubtype="0" fill="hold"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142"/>
                                        </p:tgtEl>
                                      </p:cBhvr>
                                    </p:animEffect>
                                    <p:set>
                                      <p:cBhvr>
                                        <p:cTn id="101" dur="1" fill="hold">
                                          <p:stCondLst>
                                            <p:cond delay="499"/>
                                          </p:stCondLst>
                                        </p:cTn>
                                        <p:tgtEl>
                                          <p:spTgt spid="142"/>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141"/>
                                        </p:tgtEl>
                                      </p:cBhvr>
                                    </p:animEffect>
                                    <p:set>
                                      <p:cBhvr>
                                        <p:cTn id="104" dur="1" fill="hold">
                                          <p:stCondLst>
                                            <p:cond delay="499"/>
                                          </p:stCondLst>
                                        </p:cTn>
                                        <p:tgtEl>
                                          <p:spTgt spid="14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40"/>
                                        </p:tgtEl>
                                      </p:cBhvr>
                                    </p:animEffect>
                                    <p:set>
                                      <p:cBhvr>
                                        <p:cTn id="107" dur="1" fill="hold">
                                          <p:stCondLst>
                                            <p:cond delay="499"/>
                                          </p:stCondLst>
                                        </p:cTn>
                                        <p:tgtEl>
                                          <p:spTgt spid="14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73"/>
                                        </p:tgtEl>
                                        <p:attrNameLst>
                                          <p:attrName>style.visibility</p:attrName>
                                        </p:attrNameLst>
                                      </p:cBhvr>
                                      <p:to>
                                        <p:strVal val="visible"/>
                                      </p:to>
                                    </p:set>
                                    <p:animEffect transition="in" filter="fade">
                                      <p:cBhvr>
                                        <p:cTn id="112" dur="500"/>
                                        <p:tgtEl>
                                          <p:spTgt spid="17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74"/>
                                        </p:tgtEl>
                                        <p:attrNameLst>
                                          <p:attrName>style.visibility</p:attrName>
                                        </p:attrNameLst>
                                      </p:cBhvr>
                                      <p:to>
                                        <p:strVal val="visible"/>
                                      </p:to>
                                    </p:set>
                                    <p:animEffect transition="in" filter="fade">
                                      <p:cBhvr>
                                        <p:cTn id="115" dur="500"/>
                                        <p:tgtEl>
                                          <p:spTgt spid="17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75"/>
                                        </p:tgtEl>
                                        <p:attrNameLst>
                                          <p:attrName>style.visibility</p:attrName>
                                        </p:attrNameLst>
                                      </p:cBhvr>
                                      <p:to>
                                        <p:strVal val="visible"/>
                                      </p:to>
                                    </p:set>
                                    <p:animEffect transition="in" filter="fade">
                                      <p:cBhvr>
                                        <p:cTn id="118" dur="500"/>
                                        <p:tgtEl>
                                          <p:spTgt spid="175"/>
                                        </p:tgtEl>
                                      </p:cBhvr>
                                    </p:animEffect>
                                  </p:childTnLst>
                                </p:cTn>
                              </p:par>
                              <p:par>
                                <p:cTn id="119" presetID="10" presetClass="entr" presetSubtype="0" fill="hold"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500"/>
                                        <p:tgtEl>
                                          <p:spTgt spid="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43"/>
                                        </p:tgtEl>
                                      </p:cBhvr>
                                    </p:animEffect>
                                    <p:set>
                                      <p:cBhvr>
                                        <p:cTn id="126" dur="1" fill="hold">
                                          <p:stCondLst>
                                            <p:cond delay="499"/>
                                          </p:stCondLst>
                                        </p:cTn>
                                        <p:tgtEl>
                                          <p:spTgt spid="143"/>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45"/>
                                        </p:tgtEl>
                                      </p:cBhvr>
                                    </p:animEffect>
                                    <p:set>
                                      <p:cBhvr>
                                        <p:cTn id="129" dur="1" fill="hold">
                                          <p:stCondLst>
                                            <p:cond delay="499"/>
                                          </p:stCondLst>
                                        </p:cTn>
                                        <p:tgtEl>
                                          <p:spTgt spid="145"/>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46"/>
                                        </p:tgtEl>
                                      </p:cBhvr>
                                    </p:animEffect>
                                    <p:set>
                                      <p:cBhvr>
                                        <p:cTn id="132" dur="1" fill="hold">
                                          <p:stCondLst>
                                            <p:cond delay="499"/>
                                          </p:stCondLst>
                                        </p:cTn>
                                        <p:tgtEl>
                                          <p:spTgt spid="146"/>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500"/>
                                        <p:tgtEl>
                                          <p:spTgt spid="144"/>
                                        </p:tgtEl>
                                      </p:cBhvr>
                                    </p:animEffect>
                                    <p:set>
                                      <p:cBhvr>
                                        <p:cTn id="135" dur="1" fill="hold">
                                          <p:stCondLst>
                                            <p:cond delay="499"/>
                                          </p:stCondLst>
                                        </p:cTn>
                                        <p:tgtEl>
                                          <p:spTgt spid="14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82"/>
                                        </p:tgtEl>
                                        <p:attrNameLst>
                                          <p:attrName>style.visibility</p:attrName>
                                        </p:attrNameLst>
                                      </p:cBhvr>
                                      <p:to>
                                        <p:strVal val="visible"/>
                                      </p:to>
                                    </p:set>
                                    <p:animEffect transition="in" filter="fade">
                                      <p:cBhvr>
                                        <p:cTn id="140" dur="500"/>
                                        <p:tgtEl>
                                          <p:spTgt spid="18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83"/>
                                        </p:tgtEl>
                                        <p:attrNameLst>
                                          <p:attrName>style.visibility</p:attrName>
                                        </p:attrNameLst>
                                      </p:cBhvr>
                                      <p:to>
                                        <p:strVal val="visible"/>
                                      </p:to>
                                    </p:set>
                                    <p:animEffect transition="in" filter="fade">
                                      <p:cBhvr>
                                        <p:cTn id="143" dur="500"/>
                                        <p:tgtEl>
                                          <p:spTgt spid="18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84"/>
                                        </p:tgtEl>
                                        <p:attrNameLst>
                                          <p:attrName>style.visibility</p:attrName>
                                        </p:attrNameLst>
                                      </p:cBhvr>
                                      <p:to>
                                        <p:strVal val="visible"/>
                                      </p:to>
                                    </p:set>
                                    <p:animEffect transition="in" filter="fade">
                                      <p:cBhvr>
                                        <p:cTn id="146" dur="500"/>
                                        <p:tgtEl>
                                          <p:spTgt spid="1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85"/>
                                        </p:tgtEl>
                                        <p:attrNameLst>
                                          <p:attrName>style.visibility</p:attrName>
                                        </p:attrNameLst>
                                      </p:cBhvr>
                                      <p:to>
                                        <p:strVal val="visible"/>
                                      </p:to>
                                    </p:set>
                                    <p:animEffect transition="in" filter="fade">
                                      <p:cBhvr>
                                        <p:cTn id="149" dur="500"/>
                                        <p:tgtEl>
                                          <p:spTgt spid="185"/>
                                        </p:tgtEl>
                                      </p:cBhvr>
                                    </p:animEffect>
                                  </p:childTnLst>
                                </p:cTn>
                              </p:par>
                              <p:par>
                                <p:cTn id="150" presetID="10" presetClass="entr" presetSubtype="0" fill="hold" nodeType="withEffect">
                                  <p:stCondLst>
                                    <p:cond delay="0"/>
                                  </p:stCondLst>
                                  <p:childTnLst>
                                    <p:set>
                                      <p:cBhvr>
                                        <p:cTn id="151" dur="1" fill="hold">
                                          <p:stCondLst>
                                            <p:cond delay="0"/>
                                          </p:stCondLst>
                                        </p:cTn>
                                        <p:tgtEl>
                                          <p:spTgt spid="1032"/>
                                        </p:tgtEl>
                                        <p:attrNameLst>
                                          <p:attrName>style.visibility</p:attrName>
                                        </p:attrNameLst>
                                      </p:cBhvr>
                                      <p:to>
                                        <p:strVal val="visible"/>
                                      </p:to>
                                    </p:set>
                                    <p:animEffect transition="in" filter="fade">
                                      <p:cBhvr>
                                        <p:cTn id="152" dur="500"/>
                                        <p:tgtEl>
                                          <p:spTgt spid="1032"/>
                                        </p:tgtEl>
                                      </p:cBhvr>
                                    </p:animEffec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191"/>
                                        </p:tgtEl>
                                        <p:attrNameLst>
                                          <p:attrName>style.visibility</p:attrName>
                                        </p:attrNameLst>
                                      </p:cBhvr>
                                      <p:to>
                                        <p:strVal val="visible"/>
                                      </p:to>
                                    </p:set>
                                    <p:anim calcmode="lin" valueType="num">
                                      <p:cBhvr additive="base">
                                        <p:cTn id="157" dur="500" fill="hold"/>
                                        <p:tgtEl>
                                          <p:spTgt spid="191"/>
                                        </p:tgtEl>
                                        <p:attrNameLst>
                                          <p:attrName>ppt_x</p:attrName>
                                        </p:attrNameLst>
                                      </p:cBhvr>
                                      <p:tavLst>
                                        <p:tav tm="0">
                                          <p:val>
                                            <p:strVal val="#ppt_x"/>
                                          </p:val>
                                        </p:tav>
                                        <p:tav tm="100000">
                                          <p:val>
                                            <p:strVal val="#ppt_x"/>
                                          </p:val>
                                        </p:tav>
                                      </p:tavLst>
                                    </p:anim>
                                    <p:anim calcmode="lin" valueType="num">
                                      <p:cBhvr additive="base">
                                        <p:cTn id="158"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9" restart="whenNotActive" fill="hold" evtFilter="cancelBubble" nodeType="interactiveSeq">
                <p:stCondLst>
                  <p:cond evt="onClick" delay="0">
                    <p:tgtEl>
                      <p:spTgt spid="88"/>
                    </p:tgtEl>
                  </p:cond>
                </p:stCondLst>
                <p:endSync evt="end" delay="0">
                  <p:rtn val="all"/>
                </p:endSync>
                <p:childTnLst>
                  <p:par>
                    <p:cTn id="160" fill="hold">
                      <p:stCondLst>
                        <p:cond delay="0"/>
                      </p:stCondLst>
                      <p:childTnLst>
                        <p:par>
                          <p:cTn id="161" fill="hold">
                            <p:stCondLst>
                              <p:cond delay="0"/>
                            </p:stCondLst>
                            <p:childTnLst>
                              <p:par>
                                <p:cTn id="162" presetID="12" presetClass="exit" presetSubtype="4" fill="hold" grpId="0" nodeType="clickEffect">
                                  <p:stCondLst>
                                    <p:cond delay="0"/>
                                  </p:stCondLst>
                                  <p:childTnLst>
                                    <p:anim calcmode="lin" valueType="num">
                                      <p:cBhvr additive="base">
                                        <p:cTn id="163" dur="12000"/>
                                        <p:tgtEl>
                                          <p:spTgt spid="82"/>
                                        </p:tgtEl>
                                        <p:attrNameLst>
                                          <p:attrName>ppt_y</p:attrName>
                                        </p:attrNameLst>
                                      </p:cBhvr>
                                      <p:tavLst>
                                        <p:tav tm="0">
                                          <p:val>
                                            <p:strVal val="#ppt_y"/>
                                          </p:val>
                                        </p:tav>
                                        <p:tav tm="100000">
                                          <p:val>
                                            <p:strVal val="#ppt_y+#ppt_h*1.125000"/>
                                          </p:val>
                                        </p:tav>
                                      </p:tavLst>
                                    </p:anim>
                                    <p:animEffect transition="out" filter="wipe(down)">
                                      <p:cBhvr>
                                        <p:cTn id="164" dur="12000"/>
                                        <p:tgtEl>
                                          <p:spTgt spid="82"/>
                                        </p:tgtEl>
                                      </p:cBhvr>
                                    </p:animEffect>
                                    <p:set>
                                      <p:cBhvr>
                                        <p:cTn id="165" dur="1" fill="hold">
                                          <p:stCondLst>
                                            <p:cond delay="11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82" grpId="0" animBg="1"/>
      <p:bldP spid="131"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50" grpId="0" animBg="1"/>
      <p:bldP spid="151" grpId="0" animBg="1"/>
      <p:bldP spid="152" grpId="0" animBg="1"/>
      <p:bldP spid="154" grpId="0" animBg="1"/>
      <p:bldP spid="156" grpId="0" animBg="1"/>
      <p:bldP spid="157" grpId="0" animBg="1"/>
      <p:bldP spid="158" grpId="0" animBg="1"/>
      <p:bldP spid="159" grpId="0" animBg="1"/>
      <p:bldP spid="160" grpId="0" animBg="1"/>
      <p:bldP spid="161" grpId="0" animBg="1"/>
      <p:bldP spid="162" grpId="0" animBg="1"/>
      <p:bldP spid="166" grpId="0" animBg="1"/>
      <p:bldP spid="167" grpId="0" animBg="1"/>
      <p:bldP spid="168" grpId="0" animBg="1"/>
      <p:bldP spid="173" grpId="0" animBg="1"/>
      <p:bldP spid="174" grpId="0" animBg="1"/>
      <p:bldP spid="175" grpId="0" animBg="1"/>
      <p:bldP spid="182" grpId="0" animBg="1"/>
      <p:bldP spid="183" grpId="0" animBg="1"/>
      <p:bldP spid="184" grpId="0" animBg="1"/>
      <p:bldP spid="185" grpId="0" animBg="1"/>
      <p:bldP spid="19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237357723"/>
              </p:ext>
            </p:extLst>
          </p:nvPr>
        </p:nvGraphicFramePr>
        <p:xfrm>
          <a:off x="571675" y="1102403"/>
          <a:ext cx="9049118" cy="5621819"/>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7742">
                  <a:extLst>
                    <a:ext uri="{9D8B030D-6E8A-4147-A177-3AD203B41FA5}">
                      <a16:colId xmlns:a16="http://schemas.microsoft.com/office/drawing/2014/main" val="274413866"/>
                    </a:ext>
                  </a:extLst>
                </a:gridCol>
                <a:gridCol w="248301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jardín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habitación</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muy</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texto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prueba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deporte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luz</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información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libro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tarjeta</a:t>
                      </a:r>
                      <a:r>
                        <a:rPr lang="en-GB" sz="2800" b="1" dirty="0">
                          <a:solidFill>
                            <a:srgbClr val="92D050"/>
                          </a:solidFill>
                          <a:latin typeface="Century Gothic" panose="020B0502020202020204" pitchFamily="34" charset="0"/>
                        </a:rPr>
                        <a:t> </a:t>
                      </a: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suéter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revista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hacer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correr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leer</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aprender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beber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comer</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 patio</a:t>
                      </a:r>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recreo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semana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178795" y="628391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playground</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348253" y="627323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break</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160407" y="62874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week</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150672" y="5564003"/>
            <a:ext cx="239596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learn, learning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328755" y="5480350"/>
            <a:ext cx="273095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drink, drinking</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113494" y="5513680"/>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74437" y="4704216"/>
            <a:ext cx="23722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do, doing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348253" y="4687466"/>
            <a:ext cx="27407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run, running</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088988" y="4717916"/>
            <a:ext cx="27264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read, reading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28067" y="3894581"/>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card</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1" y="3894582"/>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jumper</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113494" y="387713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magazine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light</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information</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160407" y="308136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book</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27731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text</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363751" y="228086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test</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159279" y="22808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sport</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50022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garden</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328755" y="150221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room</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088988" y="148798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very</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 &amp; negative ‘no’</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‘I’,‘s/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&amp; ‘we’| no </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4">
            <a:alphaModFix/>
          </a:blip>
          <a:srcRect/>
          <a:stretch/>
        </p:blipFill>
        <p:spPr>
          <a:xfrm>
            <a:off x="3935310" y="3704443"/>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542057" y="320530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el </a:t>
            </a:r>
            <a:r>
              <a:rPr lang="en-GB" sz="2800" dirty="0" err="1">
                <a:solidFill>
                  <a:srgbClr val="002060"/>
                </a:solidFill>
                <a:latin typeface="Century Gothic" panose="020B0502020202020204" pitchFamily="34" charset="0"/>
              </a:rPr>
              <a:t>recreo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9" name="TextBox 118">
            <a:extLst>
              <a:ext uri="{FF2B5EF4-FFF2-40B4-BE49-F238E27FC236}">
                <a16:creationId xmlns:a16="http://schemas.microsoft.com/office/drawing/2014/main" id="{0A49BAE5-8696-4979-ACF9-9466027AC616}"/>
              </a:ext>
            </a:extLst>
          </p:cNvPr>
          <p:cNvSpPr txBox="1"/>
          <p:nvPr/>
        </p:nvSpPr>
        <p:spPr>
          <a:xfrm>
            <a:off x="4565371" y="3684349"/>
            <a:ext cx="4201239"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eats at break time.</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637688" y="2533727"/>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8544857" y="249067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8103873" y="3666501"/>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732137" y="322733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err="1">
                <a:solidFill>
                  <a:srgbClr val="002060"/>
                </a:solidFill>
                <a:latin typeface="Century Gothic" panose="020B0502020202020204" pitchFamily="34" charset="0"/>
              </a:rPr>
              <a:t>Com</a:t>
            </a:r>
            <a:r>
              <a:rPr lang="en-GB" sz="2700" b="1" dirty="0" err="1">
                <a:solidFill>
                  <a:srgbClr val="92D050"/>
                </a:solidFill>
                <a:latin typeface="Century Gothic" panose="020B0502020202020204" pitchFamily="34" charset="0"/>
              </a:rPr>
              <a:t>emos</a:t>
            </a:r>
            <a:r>
              <a:rPr lang="en-GB" sz="2700" dirty="0">
                <a:solidFill>
                  <a:srgbClr val="002060"/>
                </a:solidFill>
                <a:latin typeface="Century Gothic" panose="020B0502020202020204" pitchFamily="34" charset="0"/>
              </a:rPr>
              <a:t> en clase.</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B6840019-3300-412F-BBD1-B596ED23AB65}"/>
              </a:ext>
            </a:extLst>
          </p:cNvPr>
          <p:cNvSpPr txBox="1"/>
          <p:nvPr/>
        </p:nvSpPr>
        <p:spPr>
          <a:xfrm>
            <a:off x="8669904" y="3684791"/>
            <a:ext cx="4003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We </a:t>
            </a:r>
            <a:r>
              <a:rPr lang="en-GB" sz="2800" i="1" dirty="0">
                <a:solidFill>
                  <a:srgbClr val="002060"/>
                </a:solidFill>
                <a:latin typeface="Century Gothic" panose="020B0502020202020204" pitchFamily="34" charset="0"/>
              </a:rPr>
              <a:t>eat in class.</a:t>
            </a:r>
            <a:endPar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42682" y="3684791"/>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535486" y="31704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Com</a:t>
            </a:r>
            <a:r>
              <a:rPr lang="en-GB" sz="2800" b="1" dirty="0">
                <a:solidFill>
                  <a:srgbClr val="92D050"/>
                </a:solidFill>
                <a:latin typeface="Century Gothic" panose="020B0502020202020204" pitchFamily="34" charset="0"/>
              </a:rPr>
              <a:t>o </a:t>
            </a:r>
            <a:r>
              <a:rPr lang="en-GB" sz="2800" dirty="0">
                <a:solidFill>
                  <a:srgbClr val="002060"/>
                </a:solidFill>
                <a:latin typeface="Century Gothic" panose="020B0502020202020204" pitchFamily="34" charset="0"/>
              </a:rPr>
              <a:t>en el patio.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639845" y="3734317"/>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u="none" strike="noStrike" kern="1200" cap="none" spc="0" normalizeH="0" noProof="0" dirty="0">
                <a:ln>
                  <a:noFill/>
                </a:ln>
                <a:solidFill>
                  <a:srgbClr val="002060"/>
                </a:solidFill>
                <a:effectLst/>
                <a:uLnTx/>
                <a:uFillTx/>
                <a:latin typeface="Century Gothic" panose="020B0502020202020204" pitchFamily="34" charset="0"/>
              </a:rPr>
              <a:t> in the playground.</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08024" y="2493211"/>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11017" y="1433639"/>
            <a:ext cx="12851762"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‘I’,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or ‘we’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71A83F4C-6D3F-4169-880D-E07378E0451F}"/>
              </a:ext>
            </a:extLst>
          </p:cNvPr>
          <p:cNvSpPr txBox="1"/>
          <p:nvPr/>
        </p:nvSpPr>
        <p:spPr>
          <a:xfrm>
            <a:off x="553890" y="5816657"/>
            <a:ext cx="11101300" cy="95410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say what you or others </a:t>
            </a:r>
            <a:r>
              <a:rPr kumimoji="0" lang="en-GB" sz="28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 put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before the verb. This makes a negative.</a:t>
            </a:r>
          </a:p>
        </p:txBody>
      </p:sp>
      <p:sp>
        <p:nvSpPr>
          <p:cNvPr id="134" name="TextBox 133">
            <a:extLst>
              <a:ext uri="{FF2B5EF4-FFF2-40B4-BE49-F238E27FC236}">
                <a16:creationId xmlns:a16="http://schemas.microsoft.com/office/drawing/2014/main" id="{E4321219-3C08-4CFE-9AFB-1160174B7FF0}"/>
              </a:ext>
            </a:extLst>
          </p:cNvPr>
          <p:cNvSpPr txBox="1"/>
          <p:nvPr/>
        </p:nvSpPr>
        <p:spPr>
          <a:xfrm>
            <a:off x="546188" y="3183420"/>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el patio.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5" name="Google Shape;183;p8">
            <a:extLst>
              <a:ext uri="{FF2B5EF4-FFF2-40B4-BE49-F238E27FC236}">
                <a16:creationId xmlns:a16="http://schemas.microsoft.com/office/drawing/2014/main" id="{4DE3048E-AA31-4A51-81EA-FECA07B74E9C}"/>
              </a:ext>
            </a:extLst>
          </p:cNvPr>
          <p:cNvPicPr preferRelativeResize="0"/>
          <p:nvPr/>
        </p:nvPicPr>
        <p:blipFill rotWithShape="1">
          <a:blip r:embed="rId4">
            <a:alphaModFix/>
          </a:blip>
          <a:srcRect/>
          <a:stretch/>
        </p:blipFill>
        <p:spPr>
          <a:xfrm>
            <a:off x="10018" y="4235077"/>
            <a:ext cx="634523" cy="671647"/>
          </a:xfrm>
          <a:prstGeom prst="rect">
            <a:avLst/>
          </a:prstGeom>
          <a:noFill/>
          <a:ln>
            <a:noFill/>
          </a:ln>
        </p:spPr>
      </p:pic>
      <p:sp>
        <p:nvSpPr>
          <p:cNvPr id="136" name="TextBox 135">
            <a:extLst>
              <a:ext uri="{FF2B5EF4-FFF2-40B4-BE49-F238E27FC236}">
                <a16:creationId xmlns:a16="http://schemas.microsoft.com/office/drawing/2014/main" id="{DEBB4F30-1DFD-4353-B763-662151A0789E}"/>
              </a:ext>
            </a:extLst>
          </p:cNvPr>
          <p:cNvSpPr txBox="1"/>
          <p:nvPr/>
        </p:nvSpPr>
        <p:spPr>
          <a:xfrm>
            <a:off x="647344" y="4150686"/>
            <a:ext cx="3615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don’t </a:t>
            </a:r>
            <a:r>
              <a:rPr kumimoji="0" lang="en-GB" sz="2800" b="0" i="1" strike="noStrike" kern="1200" cap="none" spc="0" normalizeH="0" baseline="0" noProof="0" dirty="0">
                <a:ln>
                  <a:noFill/>
                </a:ln>
                <a:solidFill>
                  <a:srgbClr val="002060"/>
                </a:solidFill>
                <a:effectLst/>
                <a:uLnTx/>
                <a:uFillTx/>
                <a:latin typeface="Century Gothic" panose="020B0502020202020204" pitchFamily="34" charset="0"/>
              </a:rPr>
              <a:t>eat</a:t>
            </a:r>
            <a:r>
              <a:rPr kumimoji="0" lang="en-GB" sz="2800" b="0" i="1" strike="noStrike" kern="1200" cap="none" spc="0" normalizeH="0" noProof="0" dirty="0">
                <a:ln>
                  <a:noFill/>
                </a:ln>
                <a:solidFill>
                  <a:srgbClr val="002060"/>
                </a:solidFill>
                <a:effectLst/>
                <a:uLnTx/>
                <a:uFillTx/>
                <a:latin typeface="Century Gothic" panose="020B0502020202020204" pitchFamily="34" charset="0"/>
              </a:rPr>
              <a:t> in the playground.</a:t>
            </a:r>
            <a:endParaRPr kumimoji="0" lang="en-GB" sz="2800" b="0" i="1"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7" name="Google Shape;183;p8">
            <a:extLst>
              <a:ext uri="{FF2B5EF4-FFF2-40B4-BE49-F238E27FC236}">
                <a16:creationId xmlns:a16="http://schemas.microsoft.com/office/drawing/2014/main" id="{9ABB532A-5EEE-41D3-9EC1-8BDF80431FB6}"/>
              </a:ext>
            </a:extLst>
          </p:cNvPr>
          <p:cNvPicPr preferRelativeResize="0"/>
          <p:nvPr/>
        </p:nvPicPr>
        <p:blipFill rotWithShape="1">
          <a:blip r:embed="rId4">
            <a:alphaModFix/>
          </a:blip>
          <a:srcRect/>
          <a:stretch/>
        </p:blipFill>
        <p:spPr>
          <a:xfrm>
            <a:off x="3911604" y="4291915"/>
            <a:ext cx="634523" cy="671647"/>
          </a:xfrm>
          <a:prstGeom prst="rect">
            <a:avLst/>
          </a:prstGeom>
          <a:noFill/>
          <a:ln>
            <a:noFill/>
          </a:ln>
        </p:spPr>
      </p:pic>
      <p:sp>
        <p:nvSpPr>
          <p:cNvPr id="138" name="TextBox 137">
            <a:extLst>
              <a:ext uri="{FF2B5EF4-FFF2-40B4-BE49-F238E27FC236}">
                <a16:creationId xmlns:a16="http://schemas.microsoft.com/office/drawing/2014/main" id="{F56A9BDA-93D8-465D-8AD8-E2CEE37C0EE0}"/>
              </a:ext>
            </a:extLst>
          </p:cNvPr>
          <p:cNvSpPr txBox="1"/>
          <p:nvPr/>
        </p:nvSpPr>
        <p:spPr>
          <a:xfrm>
            <a:off x="4524093" y="3176876"/>
            <a:ext cx="38078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com</a:t>
            </a:r>
            <a:r>
              <a:rPr lang="en-GB" sz="2800" b="1" dirty="0">
                <a:solidFill>
                  <a:srgbClr val="92D050"/>
                </a:solidFill>
                <a:latin typeface="Century Gothic" panose="020B0502020202020204" pitchFamily="34" charset="0"/>
              </a:rPr>
              <a:t>e </a:t>
            </a:r>
            <a:r>
              <a:rPr lang="en-GB" sz="2800" dirty="0">
                <a:solidFill>
                  <a:srgbClr val="002060"/>
                </a:solidFill>
                <a:latin typeface="Century Gothic" panose="020B0502020202020204" pitchFamily="34" charset="0"/>
              </a:rPr>
              <a:t>en el </a:t>
            </a:r>
            <a:r>
              <a:rPr lang="en-GB" sz="2800" dirty="0" err="1">
                <a:solidFill>
                  <a:srgbClr val="002060"/>
                </a:solidFill>
                <a:latin typeface="Century Gothic" panose="020B0502020202020204" pitchFamily="34" charset="0"/>
              </a:rPr>
              <a:t>recreo</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9" name="TextBox 138">
            <a:extLst>
              <a:ext uri="{FF2B5EF4-FFF2-40B4-BE49-F238E27FC236}">
                <a16:creationId xmlns:a16="http://schemas.microsoft.com/office/drawing/2014/main" id="{A50D4633-3D20-450C-901F-801BC787F35B}"/>
              </a:ext>
            </a:extLst>
          </p:cNvPr>
          <p:cNvSpPr txBox="1"/>
          <p:nvPr/>
        </p:nvSpPr>
        <p:spPr>
          <a:xfrm>
            <a:off x="4538437" y="4340140"/>
            <a:ext cx="403901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She doesn’t eat</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i="1" dirty="0">
                <a:solidFill>
                  <a:srgbClr val="002060"/>
                </a:solidFill>
                <a:latin typeface="Century Gothic" panose="020B0502020202020204" pitchFamily="34" charset="0"/>
              </a:rPr>
              <a:t>at break time</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0" name="Google Shape;183;p8">
            <a:extLst>
              <a:ext uri="{FF2B5EF4-FFF2-40B4-BE49-F238E27FC236}">
                <a16:creationId xmlns:a16="http://schemas.microsoft.com/office/drawing/2014/main" id="{F300ED28-DEEE-47CE-8B07-0196FF6AE954}"/>
              </a:ext>
            </a:extLst>
          </p:cNvPr>
          <p:cNvPicPr preferRelativeResize="0"/>
          <p:nvPr/>
        </p:nvPicPr>
        <p:blipFill rotWithShape="1">
          <a:blip r:embed="rId4">
            <a:alphaModFix/>
          </a:blip>
          <a:srcRect/>
          <a:stretch/>
        </p:blipFill>
        <p:spPr>
          <a:xfrm>
            <a:off x="8117980" y="4209268"/>
            <a:ext cx="634523" cy="671647"/>
          </a:xfrm>
          <a:prstGeom prst="rect">
            <a:avLst/>
          </a:prstGeom>
          <a:noFill/>
          <a:ln>
            <a:noFill/>
          </a:ln>
        </p:spPr>
      </p:pic>
      <p:sp>
        <p:nvSpPr>
          <p:cNvPr id="141" name="TextBox 140">
            <a:extLst>
              <a:ext uri="{FF2B5EF4-FFF2-40B4-BE49-F238E27FC236}">
                <a16:creationId xmlns:a16="http://schemas.microsoft.com/office/drawing/2014/main" id="{EA1D6A36-AC30-46BF-80E8-BD50A13CF061}"/>
              </a:ext>
            </a:extLst>
          </p:cNvPr>
          <p:cNvSpPr txBox="1"/>
          <p:nvPr/>
        </p:nvSpPr>
        <p:spPr>
          <a:xfrm>
            <a:off x="8689148" y="3216179"/>
            <a:ext cx="3620039"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a:t>
            </a:r>
            <a:r>
              <a:rPr lang="en-GB" sz="2800" b="1" dirty="0" err="1">
                <a:solidFill>
                  <a:srgbClr val="92D050"/>
                </a:solidFill>
                <a:latin typeface="Century Gothic" panose="020B0502020202020204" pitchFamily="34" charset="0"/>
              </a:rPr>
              <a:t>emos</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en clase.</a:t>
            </a:r>
          </a:p>
        </p:txBody>
      </p:sp>
      <p:sp>
        <p:nvSpPr>
          <p:cNvPr id="142" name="TextBox 141">
            <a:extLst>
              <a:ext uri="{FF2B5EF4-FFF2-40B4-BE49-F238E27FC236}">
                <a16:creationId xmlns:a16="http://schemas.microsoft.com/office/drawing/2014/main" id="{BC8CA580-E62D-44A8-80BA-0264D760DA0B}"/>
              </a:ext>
            </a:extLst>
          </p:cNvPr>
          <p:cNvSpPr txBox="1"/>
          <p:nvPr/>
        </p:nvSpPr>
        <p:spPr>
          <a:xfrm>
            <a:off x="8650839" y="4150686"/>
            <a:ext cx="4245247"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We don’t eat</a:t>
            </a:r>
            <a:r>
              <a:rPr lang="en-GB" sz="2800" i="1" dirty="0">
                <a:solidFill>
                  <a:srgbClr val="002060"/>
                </a:solidFill>
                <a:latin typeface="Century Gothic" panose="020B0502020202020204" pitchFamily="34" charset="0"/>
              </a:rPr>
              <a:t> in the playground.</a:t>
            </a:r>
          </a:p>
        </p:txBody>
      </p:sp>
      <p:pic>
        <p:nvPicPr>
          <p:cNvPr id="33" name="Picture 32" descr="Shape, arrow&#10;&#10;Description automatically generated">
            <a:extLst>
              <a:ext uri="{FF2B5EF4-FFF2-40B4-BE49-F238E27FC236}">
                <a16:creationId xmlns:a16="http://schemas.microsoft.com/office/drawing/2014/main" id="{BCB58649-9104-4D8C-9A22-06F2A8107F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970" y="2667338"/>
            <a:ext cx="505235" cy="343402"/>
          </a:xfrm>
          <a:prstGeom prst="rect">
            <a:avLst/>
          </a:prstGeom>
        </p:spPr>
      </p:pic>
      <p:pic>
        <p:nvPicPr>
          <p:cNvPr id="34" name="Picture 33" descr="Shape, arrow&#10;&#10;Description automatically generated">
            <a:extLst>
              <a:ext uri="{FF2B5EF4-FFF2-40B4-BE49-F238E27FC236}">
                <a16:creationId xmlns:a16="http://schemas.microsoft.com/office/drawing/2014/main" id="{2AB34B43-60A4-4808-8DF1-92FAFA13F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73" y="2571864"/>
            <a:ext cx="505235" cy="343402"/>
          </a:xfrm>
          <a:prstGeom prst="rect">
            <a:avLst/>
          </a:prstGeom>
        </p:spPr>
      </p:pic>
      <p:pic>
        <p:nvPicPr>
          <p:cNvPr id="35" name="Picture 34" descr="Shape, arrow&#10;&#10;Description automatically generated">
            <a:extLst>
              <a:ext uri="{FF2B5EF4-FFF2-40B4-BE49-F238E27FC236}">
                <a16:creationId xmlns:a16="http://schemas.microsoft.com/office/drawing/2014/main" id="{13FBC5F0-0DD7-41A7-900F-856582508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8228" y="2530160"/>
            <a:ext cx="505235" cy="343402"/>
          </a:xfrm>
          <a:prstGeom prst="rect">
            <a:avLst/>
          </a:prstGeom>
        </p:spPr>
      </p:pic>
    </p:spTree>
    <p:extLst>
      <p:ext uri="{BB962C8B-B14F-4D97-AF65-F5344CB8AC3E}">
        <p14:creationId xmlns:p14="http://schemas.microsoft.com/office/powerpoint/2010/main" val="9012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500"/>
                                        <p:tgtEl>
                                          <p:spTgt spid="1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9"/>
                                        </p:tgtEl>
                                        <p:attrNameLst>
                                          <p:attrName>style.visibility</p:attrName>
                                        </p:attrNameLst>
                                      </p:cBhvr>
                                      <p:to>
                                        <p:strVal val="visible"/>
                                      </p:to>
                                    </p:set>
                                    <p:animEffect transition="in" filter="fade">
                                      <p:cBhvr>
                                        <p:cTn id="43" dur="500"/>
                                        <p:tgtEl>
                                          <p:spTgt spid="1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500"/>
                                        <p:tgtEl>
                                          <p:spTgt spid="1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2"/>
                                        </p:tgtEl>
                                        <p:attrNameLst>
                                          <p:attrName>style.visibility</p:attrName>
                                        </p:attrNameLst>
                                      </p:cBhvr>
                                      <p:to>
                                        <p:strVal val="visible"/>
                                      </p:to>
                                    </p:set>
                                    <p:animEffect transition="in" filter="fade">
                                      <p:cBhvr>
                                        <p:cTn id="57" dur="500"/>
                                        <p:tgtEl>
                                          <p:spTgt spid="1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18"/>
                                        </p:tgtEl>
                                      </p:cBhvr>
                                    </p:animEffect>
                                    <p:set>
                                      <p:cBhvr>
                                        <p:cTn id="71" dur="1" fill="hold">
                                          <p:stCondLst>
                                            <p:cond delay="499"/>
                                          </p:stCondLst>
                                        </p:cTn>
                                        <p:tgtEl>
                                          <p:spTgt spid="1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7"/>
                                        </p:tgtEl>
                                      </p:cBhvr>
                                    </p:animEffect>
                                    <p:set>
                                      <p:cBhvr>
                                        <p:cTn id="74" dur="1" fill="hold">
                                          <p:stCondLst>
                                            <p:cond delay="499"/>
                                          </p:stCondLst>
                                        </p:cTn>
                                        <p:tgtEl>
                                          <p:spTgt spid="11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9"/>
                                        </p:tgtEl>
                                      </p:cBhvr>
                                    </p:animEffect>
                                    <p:set>
                                      <p:cBhvr>
                                        <p:cTn id="77" dur="1" fill="hold">
                                          <p:stCondLst>
                                            <p:cond delay="499"/>
                                          </p:stCondLst>
                                        </p:cTn>
                                        <p:tgtEl>
                                          <p:spTgt spid="11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2"/>
                                        </p:tgtEl>
                                      </p:cBhvr>
                                    </p:animEffect>
                                    <p:set>
                                      <p:cBhvr>
                                        <p:cTn id="80" dur="1" fill="hold">
                                          <p:stCondLst>
                                            <p:cond delay="499"/>
                                          </p:stCondLst>
                                        </p:cTn>
                                        <p:tgtEl>
                                          <p:spTgt spid="1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4"/>
                                        </p:tgtEl>
                                      </p:cBhvr>
                                    </p:animEffect>
                                    <p:set>
                                      <p:cBhvr>
                                        <p:cTn id="83" dur="1" fill="hold">
                                          <p:stCondLst>
                                            <p:cond delay="499"/>
                                          </p:stCondLst>
                                        </p:cTn>
                                        <p:tgtEl>
                                          <p:spTgt spid="1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6"/>
                                        </p:tgtEl>
                                      </p:cBhvr>
                                    </p:animEffect>
                                    <p:set>
                                      <p:cBhvr>
                                        <p:cTn id="86" dur="1" fill="hold">
                                          <p:stCondLst>
                                            <p:cond delay="499"/>
                                          </p:stCondLst>
                                        </p:cTn>
                                        <p:tgtEl>
                                          <p:spTgt spid="12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3"/>
                                        </p:tgtEl>
                                      </p:cBhvr>
                                    </p:animEffect>
                                    <p:set>
                                      <p:cBhvr>
                                        <p:cTn id="92" dur="1" fill="hold">
                                          <p:stCondLst>
                                            <p:cond delay="499"/>
                                          </p:stCondLst>
                                        </p:cTn>
                                        <p:tgtEl>
                                          <p:spTgt spid="12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34"/>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fade">
                                      <p:cBhvr>
                                        <p:cTn id="106" dur="500"/>
                                        <p:tgtEl>
                                          <p:spTgt spid="13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fade">
                                      <p:cBhvr>
                                        <p:cTn id="111" dur="500"/>
                                        <p:tgtEl>
                                          <p:spTgt spid="136"/>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38"/>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37"/>
                                        </p:tgtEl>
                                        <p:attrNameLst>
                                          <p:attrName>style.visibility</p:attrName>
                                        </p:attrNameLst>
                                      </p:cBhvr>
                                      <p:to>
                                        <p:strVal val="visible"/>
                                      </p:to>
                                    </p:set>
                                    <p:animEffect transition="in" filter="fade">
                                      <p:cBhvr>
                                        <p:cTn id="122" dur="500"/>
                                        <p:tgtEl>
                                          <p:spTgt spid="13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39"/>
                                        </p:tgtEl>
                                        <p:attrNameLst>
                                          <p:attrName>style.visibility</p:attrName>
                                        </p:attrNameLst>
                                      </p:cBhvr>
                                      <p:to>
                                        <p:strVal val="visible"/>
                                      </p:to>
                                    </p:set>
                                    <p:animEffect transition="in" filter="fade">
                                      <p:cBhvr>
                                        <p:cTn id="127" dur="500"/>
                                        <p:tgtEl>
                                          <p:spTgt spid="139"/>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41"/>
                                        </p:tgtEl>
                                        <p:attrNameLst>
                                          <p:attrName>style.visibility</p:attrName>
                                        </p:attrNameLst>
                                      </p:cBhvr>
                                      <p:to>
                                        <p:strVal val="visible"/>
                                      </p:to>
                                    </p:set>
                                    <p:animEffect transition="in" filter="fade">
                                      <p:cBhvr>
                                        <p:cTn id="132" dur="500"/>
                                        <p:tgtEl>
                                          <p:spTgt spid="141"/>
                                        </p:tgtEl>
                                      </p:cBhvr>
                                    </p:animEffect>
                                  </p:childTnLst>
                                </p:cTn>
                              </p:par>
                              <p:par>
                                <p:cTn id="133" presetID="1" presetClass="entr" presetSubtype="0" fill="hold" nodeType="withEffect">
                                  <p:stCondLst>
                                    <p:cond delay="0"/>
                                  </p:stCondLst>
                                  <p:childTnLst>
                                    <p:set>
                                      <p:cBhvr>
                                        <p:cTn id="134" dur="1" fill="hold">
                                          <p:stCondLst>
                                            <p:cond delay="0"/>
                                          </p:stCondLst>
                                        </p:cTn>
                                        <p:tgtEl>
                                          <p:spTgt spid="3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140"/>
                                        </p:tgtEl>
                                        <p:attrNameLst>
                                          <p:attrName>style.visibility</p:attrName>
                                        </p:attrNameLst>
                                      </p:cBhvr>
                                      <p:to>
                                        <p:strVal val="visible"/>
                                      </p:to>
                                    </p:set>
                                    <p:animEffect transition="in" filter="fade">
                                      <p:cBhvr>
                                        <p:cTn id="139" dur="500"/>
                                        <p:tgtEl>
                                          <p:spTgt spid="14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42"/>
                                        </p:tgtEl>
                                        <p:attrNameLst>
                                          <p:attrName>style.visibility</p:attrName>
                                        </p:attrNameLst>
                                      </p:cBhvr>
                                      <p:to>
                                        <p:strVal val="visible"/>
                                      </p:to>
                                    </p:set>
                                    <p:animEffect transition="in" filter="fade">
                                      <p:cBhvr>
                                        <p:cTn id="14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8" grpId="1"/>
      <p:bldP spid="119" grpId="0"/>
      <p:bldP spid="119" grpId="1"/>
      <p:bldP spid="120" grpId="0" animBg="1"/>
      <p:bldP spid="121" grpId="0" animBg="1"/>
      <p:bldP spid="123" grpId="0"/>
      <p:bldP spid="123" grpId="1"/>
      <p:bldP spid="124" grpId="0"/>
      <p:bldP spid="124" grpId="1"/>
      <p:bldP spid="126" grpId="0"/>
      <p:bldP spid="126" grpId="1"/>
      <p:bldP spid="127" grpId="0"/>
      <p:bldP spid="127" grpId="1"/>
      <p:bldP spid="128" grpId="0" animBg="1"/>
      <p:bldP spid="130" grpId="0" animBg="1"/>
      <p:bldP spid="134" grpId="0"/>
      <p:bldP spid="136" grpId="0"/>
      <p:bldP spid="138" grpId="0"/>
      <p:bldP spid="139" grpId="0"/>
      <p:bldP spid="141" grpId="0"/>
      <p:bldP spid="1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2_i.wav"/>
            </a:hlinkClick>
            <a:extLst>
              <a:ext uri="{FF2B5EF4-FFF2-40B4-BE49-F238E27FC236}">
                <a16:creationId xmlns:a16="http://schemas.microsoft.com/office/drawing/2014/main" id="{368C9059-2E5A-4FA1-A205-1E7B1052F819}"/>
              </a:ext>
            </a:extLst>
          </p:cNvPr>
          <p:cNvSpPr txBox="1"/>
          <p:nvPr/>
        </p:nvSpPr>
        <p:spPr>
          <a:xfrm>
            <a:off x="123171" y="792503"/>
            <a:ext cx="108668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Quique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habla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sobre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él</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Sofía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él</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 Rubén. </a:t>
            </a:r>
          </a:p>
        </p:txBody>
      </p:sp>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4"/>
          <a:stretch>
            <a:fillRect/>
          </a:stretch>
        </p:blipFill>
        <p:spPr>
          <a:xfrm>
            <a:off x="10962709" y="3429000"/>
            <a:ext cx="1243692" cy="3511600"/>
          </a:xfrm>
          <a:prstGeom prst="rect">
            <a:avLst/>
          </a:prstGeom>
        </p:spPr>
      </p:pic>
      <p:sp>
        <p:nvSpPr>
          <p:cNvPr id="37" name="TextBox 36">
            <a:hlinkClick r:id="" action="ppaction://noaction">
              <a:snd r:embed="rId5" name="2_ii.wav"/>
            </a:hlinkClick>
            <a:extLst>
              <a:ext uri="{FF2B5EF4-FFF2-40B4-BE49-F238E27FC236}">
                <a16:creationId xmlns:a16="http://schemas.microsoft.com/office/drawing/2014/main" id="{5D389FD0-50AB-4B8A-A059-56CD1CEC12D5}"/>
              </a:ext>
            </a:extLst>
          </p:cNvPr>
          <p:cNvSpPr txBox="1"/>
          <p:nvPr/>
        </p:nvSpPr>
        <p:spPr>
          <a:xfrm>
            <a:off x="72852" y="1452202"/>
            <a:ext cx="62643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Escucha y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completa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el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texto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A67838C-C04A-43ED-9C2A-48DD8499719D}"/>
              </a:ext>
            </a:extLst>
          </p:cNvPr>
          <p:cNvSpPr/>
          <p:nvPr/>
        </p:nvSpPr>
        <p:spPr>
          <a:xfrm>
            <a:off x="286602" y="2160954"/>
            <a:ext cx="10249469" cy="4244456"/>
          </a:xfrm>
          <a:prstGeom prst="roundRect">
            <a:avLst/>
          </a:prstGeom>
          <a:blipFill dpi="0" rotWithShape="1">
            <a:blip r:embed="rId6">
              <a:alphaModFix amt="35000"/>
              <a:extLst>
                <a:ext uri="{28A0092B-C50C-407E-A947-70E740481C1C}">
                  <a14:useLocalDpi xmlns:a14="http://schemas.microsoft.com/office/drawing/2010/main" val="0"/>
                </a:ext>
              </a:extLst>
            </a:blip>
            <a:srcRect/>
            <a:stretch>
              <a:fillRect/>
            </a:stretch>
          </a:blipFill>
          <a:ln w="57150">
            <a:solidFill>
              <a:srgbClr val="C60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7B0CE14-79D4-4641-8FE9-B145C63A4E86}"/>
              </a:ext>
            </a:extLst>
          </p:cNvPr>
          <p:cNvSpPr txBox="1"/>
          <p:nvPr/>
        </p:nvSpPr>
        <p:spPr>
          <a:xfrm>
            <a:off x="506689" y="2472344"/>
            <a:ext cx="9988443" cy="33461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clase [1] 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cosas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ejemplo, [2] 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sobre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historia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cultura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También [3] 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vocabulario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muy útil porque [4] _______ una amiga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Krina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recreo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________ 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fruta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Rubén [6] ____________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bocadillo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enorme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[7] 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943508" y="39556"/>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0011398" y="8892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pic>
        <p:nvPicPr>
          <p:cNvPr id="45" name="Google Shape;221;p10">
            <a:extLst>
              <a:ext uri="{FF2B5EF4-FFF2-40B4-BE49-F238E27FC236}">
                <a16:creationId xmlns:a16="http://schemas.microsoft.com/office/drawing/2014/main" id="{1EA3D5F3-BCFC-4F66-9A3A-7EEB7A7F4740}"/>
              </a:ext>
            </a:extLst>
          </p:cNvPr>
          <p:cNvPicPr preferRelativeResize="0"/>
          <p:nvPr/>
        </p:nvPicPr>
        <p:blipFill rotWithShape="1">
          <a:blip r:embed="rId9">
            <a:alphaModFix/>
          </a:blip>
          <a:srcRect/>
          <a:stretch/>
        </p:blipFill>
        <p:spPr>
          <a:xfrm>
            <a:off x="10931527" y="-170372"/>
            <a:ext cx="1166103" cy="1183191"/>
          </a:xfrm>
          <a:prstGeom prst="rect">
            <a:avLst/>
          </a:prstGeom>
          <a:noFill/>
          <a:ln>
            <a:noFill/>
          </a:ln>
        </p:spPr>
      </p:pic>
      <p:sp>
        <p:nvSpPr>
          <p:cNvPr id="46" name="Title 1">
            <a:extLst>
              <a:ext uri="{FF2B5EF4-FFF2-40B4-BE49-F238E27FC236}">
                <a16:creationId xmlns:a16="http://schemas.microsoft.com/office/drawing/2014/main" id="{09E05043-763C-4F00-93E6-AB530F7DB489}"/>
              </a:ext>
            </a:extLst>
          </p:cNvPr>
          <p:cNvSpPr txBox="1">
            <a:spLocks/>
          </p:cNvSpPr>
          <p:nvPr/>
        </p:nvSpPr>
        <p:spPr>
          <a:xfrm>
            <a:off x="10796211" y="860172"/>
            <a:ext cx="1354845" cy="400109"/>
          </a:xfrm>
          <a:prstGeom prst="rect">
            <a:avLst/>
          </a:prstGeom>
          <a:solidFill>
            <a:srgbClr val="91EAD2"/>
          </a:solid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escuchar</a:t>
            </a:r>
          </a:p>
        </p:txBody>
      </p:sp>
      <p:sp>
        <p:nvSpPr>
          <p:cNvPr id="10" name="TextBox 9">
            <a:extLst>
              <a:ext uri="{FF2B5EF4-FFF2-40B4-BE49-F238E27FC236}">
                <a16:creationId xmlns:a16="http://schemas.microsoft.com/office/drawing/2014/main" id="{D15110C0-E3FD-4358-8FDF-AE29325B34E3}"/>
              </a:ext>
            </a:extLst>
          </p:cNvPr>
          <p:cNvSpPr txBox="1"/>
          <p:nvPr/>
        </p:nvSpPr>
        <p:spPr>
          <a:xfrm>
            <a:off x="2250200" y="2559043"/>
            <a:ext cx="17059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7C0F1863-33EC-43D5-967F-A3A7C1021BD0}"/>
              </a:ext>
            </a:extLst>
          </p:cNvPr>
          <p:cNvSpPr txBox="1"/>
          <p:nvPr/>
        </p:nvSpPr>
        <p:spPr>
          <a:xfrm>
            <a:off x="8656291" y="2559042"/>
            <a:ext cx="136608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1E1ED07-A3FB-4EDF-9EEE-2AF48FF36F6E}"/>
              </a:ext>
            </a:extLst>
          </p:cNvPr>
          <p:cNvSpPr txBox="1"/>
          <p:nvPr/>
        </p:nvSpPr>
        <p:spPr>
          <a:xfrm>
            <a:off x="8687139" y="3116653"/>
            <a:ext cx="157767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aprendo</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07B7A97B-3772-4A21-8A10-4116872DA670}"/>
              </a:ext>
            </a:extLst>
          </p:cNvPr>
          <p:cNvSpPr txBox="1"/>
          <p:nvPr/>
        </p:nvSpPr>
        <p:spPr>
          <a:xfrm>
            <a:off x="8208893" y="3609096"/>
            <a:ext cx="113043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1F485173-1D2D-477D-824C-E51F7403A891}"/>
              </a:ext>
            </a:extLst>
          </p:cNvPr>
          <p:cNvSpPr txBox="1"/>
          <p:nvPr/>
        </p:nvSpPr>
        <p:spPr>
          <a:xfrm>
            <a:off x="9117264" y="4231409"/>
            <a:ext cx="113845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como</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490433BB-B867-4880-839F-29E781B8F3C3}"/>
              </a:ext>
            </a:extLst>
          </p:cNvPr>
          <p:cNvSpPr txBox="1"/>
          <p:nvPr/>
        </p:nvSpPr>
        <p:spPr>
          <a:xfrm>
            <a:off x="4081270" y="4775897"/>
            <a:ext cx="113845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a:t>
            </a:r>
          </a:p>
        </p:txBody>
      </p:sp>
      <p:sp>
        <p:nvSpPr>
          <p:cNvPr id="59" name="TextBox 58">
            <a:extLst>
              <a:ext uri="{FF2B5EF4-FFF2-40B4-BE49-F238E27FC236}">
                <a16:creationId xmlns:a16="http://schemas.microsoft.com/office/drawing/2014/main" id="{37EF10CE-EFD9-44D0-96EE-3841CF31418A}"/>
              </a:ext>
            </a:extLst>
          </p:cNvPr>
          <p:cNvSpPr txBox="1"/>
          <p:nvPr/>
        </p:nvSpPr>
        <p:spPr>
          <a:xfrm>
            <a:off x="1199912" y="5318554"/>
            <a:ext cx="105028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EE5AD8C9-9099-4086-87CE-494DE3E8170E}"/>
              </a:ext>
            </a:extLst>
          </p:cNvPr>
          <p:cNvSpPr txBox="1"/>
          <p:nvPr/>
        </p:nvSpPr>
        <p:spPr>
          <a:xfrm>
            <a:off x="8024884" y="72763"/>
            <a:ext cx="1844293" cy="70788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ction Button: Go Forward or Next 2">
            <a:hlinkClick r:id="" action="ppaction://noaction" highlightClick="1">
              <a:snd r:embed="rId10" name="2.1.wav"/>
            </a:hlinkClick>
            <a:extLst>
              <a:ext uri="{FF2B5EF4-FFF2-40B4-BE49-F238E27FC236}">
                <a16:creationId xmlns:a16="http://schemas.microsoft.com/office/drawing/2014/main" id="{3CCB4D1F-7952-4EC9-A7D5-72E4E28EE0D1}"/>
              </a:ext>
            </a:extLst>
          </p:cNvPr>
          <p:cNvSpPr/>
          <p:nvPr/>
        </p:nvSpPr>
        <p:spPr>
          <a:xfrm>
            <a:off x="1896678" y="2255323"/>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ction Button: Go Forward or Next 23">
            <a:hlinkClick r:id="" action="ppaction://noaction" highlightClick="1">
              <a:snd r:embed="rId11" name="2.2.wav"/>
            </a:hlinkClick>
            <a:extLst>
              <a:ext uri="{FF2B5EF4-FFF2-40B4-BE49-F238E27FC236}">
                <a16:creationId xmlns:a16="http://schemas.microsoft.com/office/drawing/2014/main" id="{014FBEA5-8CB6-48FA-BC7E-BE7C8DFB6BDB}"/>
              </a:ext>
            </a:extLst>
          </p:cNvPr>
          <p:cNvSpPr/>
          <p:nvPr/>
        </p:nvSpPr>
        <p:spPr>
          <a:xfrm>
            <a:off x="8208893" y="2256571"/>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ction Button: Go Forward or Next 24">
            <a:hlinkClick r:id="" action="ppaction://noaction" highlightClick="1">
              <a:snd r:embed="rId12" name="2.3.wav"/>
            </a:hlinkClick>
            <a:extLst>
              <a:ext uri="{FF2B5EF4-FFF2-40B4-BE49-F238E27FC236}">
                <a16:creationId xmlns:a16="http://schemas.microsoft.com/office/drawing/2014/main" id="{3F099574-F10C-4090-A8FE-0F249FD52251}"/>
              </a:ext>
            </a:extLst>
          </p:cNvPr>
          <p:cNvSpPr/>
          <p:nvPr/>
        </p:nvSpPr>
        <p:spPr>
          <a:xfrm>
            <a:off x="10264815" y="3147360"/>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ction Button: Go Forward or Next 25">
            <a:hlinkClick r:id="" action="ppaction://noaction" highlightClick="1">
              <a:snd r:embed="rId13" name="2.4.wav"/>
            </a:hlinkClick>
            <a:extLst>
              <a:ext uri="{FF2B5EF4-FFF2-40B4-BE49-F238E27FC236}">
                <a16:creationId xmlns:a16="http://schemas.microsoft.com/office/drawing/2014/main" id="{0F8475AB-D7C5-4D8D-85E8-7E626764E6E5}"/>
              </a:ext>
            </a:extLst>
          </p:cNvPr>
          <p:cNvSpPr/>
          <p:nvPr/>
        </p:nvSpPr>
        <p:spPr>
          <a:xfrm>
            <a:off x="10276786" y="3717974"/>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ction Button: Go Forward or Next 26">
            <a:hlinkClick r:id="" action="ppaction://noaction" highlightClick="1">
              <a:snd r:embed="rId14" name="2.5.wav"/>
            </a:hlinkClick>
            <a:extLst>
              <a:ext uri="{FF2B5EF4-FFF2-40B4-BE49-F238E27FC236}">
                <a16:creationId xmlns:a16="http://schemas.microsoft.com/office/drawing/2014/main" id="{A60F0E68-81B8-4AF8-B9EF-87422E69B993}"/>
              </a:ext>
            </a:extLst>
          </p:cNvPr>
          <p:cNvSpPr/>
          <p:nvPr/>
        </p:nvSpPr>
        <p:spPr>
          <a:xfrm>
            <a:off x="10301673" y="4277436"/>
            <a:ext cx="366805" cy="354841"/>
          </a:xfrm>
          <a:prstGeom prst="actionButtonForwardNext">
            <a:avLst/>
          </a:prstGeom>
          <a:solidFill>
            <a:srgbClr val="68D5C8"/>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0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p:bldP spid="55" grpId="0"/>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E926A5-4B0B-4497-9CD8-77B23238A28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3171" y="1005202"/>
            <a:ext cx="8429110" cy="3673048"/>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188E16A-4874-435B-8D9A-EFB9DA380F0C}"/>
              </a:ext>
            </a:extLst>
          </p:cNvPr>
          <p:cNvPicPr>
            <a:picLocks noChangeAspect="1"/>
          </p:cNvPicPr>
          <p:nvPr/>
        </p:nvPicPr>
        <p:blipFill>
          <a:blip r:embed="rId6"/>
          <a:stretch>
            <a:fillRect/>
          </a:stretch>
        </p:blipFill>
        <p:spPr>
          <a:xfrm>
            <a:off x="8905881" y="1196944"/>
            <a:ext cx="1243692" cy="3511600"/>
          </a:xfrm>
          <a:prstGeom prst="rect">
            <a:avLst/>
          </a:prstGeom>
        </p:spPr>
      </p:pic>
      <p:pic>
        <p:nvPicPr>
          <p:cNvPr id="43" name="Google Shape;282;p13" descr="Reading, Book, Symbol, Icon, Reader, Man">
            <a:extLst>
              <a:ext uri="{FF2B5EF4-FFF2-40B4-BE49-F238E27FC236}">
                <a16:creationId xmlns:a16="http://schemas.microsoft.com/office/drawing/2014/main" id="{25CB4261-B453-4506-ADB9-F06B83CEC7F9}"/>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1286028"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738A915D-7656-459C-B86D-E12DB72A9553}"/>
              </a:ext>
            </a:extLst>
          </p:cNvPr>
          <p:cNvSpPr txBox="1">
            <a:spLocks/>
          </p:cNvSpPr>
          <p:nvPr/>
        </p:nvSpPr>
        <p:spPr>
          <a:xfrm>
            <a:off x="11353918"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sp>
        <p:nvSpPr>
          <p:cNvPr id="62" name="TextBox 61">
            <a:extLst>
              <a:ext uri="{FF2B5EF4-FFF2-40B4-BE49-F238E27FC236}">
                <a16:creationId xmlns:a16="http://schemas.microsoft.com/office/drawing/2014/main" id="{EE5AD8C9-9099-4086-87CE-494DE3E8170E}"/>
              </a:ext>
            </a:extLst>
          </p:cNvPr>
          <p:cNvSpPr txBox="1"/>
          <p:nvPr/>
        </p:nvSpPr>
        <p:spPr>
          <a:xfrm>
            <a:off x="10362108" y="1535531"/>
            <a:ext cx="1844293" cy="70788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523E305-3EF4-4058-A2D0-35A37D3479BA}"/>
              </a:ext>
            </a:extLst>
          </p:cNvPr>
          <p:cNvSpPr txBox="1"/>
          <p:nvPr/>
        </p:nvSpPr>
        <p:spPr>
          <a:xfrm>
            <a:off x="181002" y="4659230"/>
            <a:ext cx="1346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a:t>
            </a:r>
          </a:p>
        </p:txBody>
      </p:sp>
      <p:graphicFrame>
        <p:nvGraphicFramePr>
          <p:cNvPr id="25" name="Google Shape;258;p34">
            <a:extLst>
              <a:ext uri="{FF2B5EF4-FFF2-40B4-BE49-F238E27FC236}">
                <a16:creationId xmlns:a16="http://schemas.microsoft.com/office/drawing/2014/main" id="{0061036B-5B2B-4262-8220-DC0A6EBCC58E}"/>
              </a:ext>
            </a:extLst>
          </p:cNvPr>
          <p:cNvGraphicFramePr/>
          <p:nvPr/>
        </p:nvGraphicFramePr>
        <p:xfrm>
          <a:off x="181002" y="5088320"/>
          <a:ext cx="6030592" cy="1561758"/>
        </p:xfrm>
        <a:graphic>
          <a:graphicData uri="http://schemas.openxmlformats.org/drawingml/2006/table">
            <a:tbl>
              <a:tblPr firstRow="1" bandRow="1">
                <a:noFill/>
              </a:tblPr>
              <a:tblGrid>
                <a:gridCol w="6030592">
                  <a:extLst>
                    <a:ext uri="{9D8B030D-6E8A-4147-A177-3AD203B41FA5}">
                      <a16:colId xmlns:a16="http://schemas.microsoft.com/office/drawing/2014/main" val="20000"/>
                    </a:ext>
                  </a:extLst>
                </a:gridCol>
              </a:tblGrid>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does lots of things in class?</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1957796"/>
                  </a:ext>
                </a:extLst>
              </a:tr>
              <a:tr h="43035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reads books about English history </a:t>
                      </a:r>
                    </a:p>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and culture?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943124"/>
                  </a:ext>
                </a:extLst>
              </a:tr>
              <a:tr h="43035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learns lots of vocabulary in class?</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7" name="Table 6">
            <a:extLst>
              <a:ext uri="{FF2B5EF4-FFF2-40B4-BE49-F238E27FC236}">
                <a16:creationId xmlns:a16="http://schemas.microsoft.com/office/drawing/2014/main" id="{330E1CFA-5210-42F9-B3D8-1F43A198F623}"/>
              </a:ext>
            </a:extLst>
          </p:cNvPr>
          <p:cNvGraphicFramePr>
            <a:graphicFrameLocks noGrp="1"/>
          </p:cNvGraphicFramePr>
          <p:nvPr/>
        </p:nvGraphicFramePr>
        <p:xfrm>
          <a:off x="6353355" y="4967068"/>
          <a:ext cx="5715473" cy="1766888"/>
        </p:xfrm>
        <a:graphic>
          <a:graphicData uri="http://schemas.openxmlformats.org/drawingml/2006/table">
            <a:tbl>
              <a:tblPr firstRow="1" bandRow="1">
                <a:noFill/>
              </a:tblPr>
              <a:tblGrid>
                <a:gridCol w="5715473">
                  <a:extLst>
                    <a:ext uri="{9D8B030D-6E8A-4147-A177-3AD203B41FA5}">
                      <a16:colId xmlns:a16="http://schemas.microsoft.com/office/drawing/2014/main" val="1084474176"/>
                    </a:ext>
                  </a:extLst>
                </a:gridCol>
              </a:tblGrid>
              <a:tr h="441722">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solidFill>
                            <a:srgbClr val="002060"/>
                          </a:solidFill>
                          <a:latin typeface="Century Gothic"/>
                          <a:ea typeface="Century Gothic"/>
                          <a:cs typeface="Century Gothic"/>
                          <a:sym typeface="Century Gothic"/>
                        </a:rPr>
                        <a:t>has a friend from England?</a:t>
                      </a: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889764"/>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eats (a piece of fruit) at break time?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0749662"/>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eats a huge sandwich at break time?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836057"/>
                  </a:ext>
                </a:extLst>
              </a:tr>
              <a:tr h="441722">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drinks water at break time?</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2538257"/>
                  </a:ext>
                </a:extLst>
              </a:tr>
            </a:tbl>
          </a:graphicData>
        </a:graphic>
      </p:graphicFrame>
      <p:sp>
        <p:nvSpPr>
          <p:cNvPr id="28" name="TextBox 27">
            <a:hlinkClick r:id="" action="ppaction://noaction">
              <a:snd r:embed="rId9" name="lee_otra_vez.wav"/>
            </a:hlinkClick>
            <a:extLst>
              <a:ext uri="{FF2B5EF4-FFF2-40B4-BE49-F238E27FC236}">
                <a16:creationId xmlns:a16="http://schemas.microsoft.com/office/drawing/2014/main" id="{E260C21B-3A1C-4BF2-8C7D-8CDD35D4D0AC}"/>
              </a:ext>
            </a:extLst>
          </p:cNvPr>
          <p:cNvSpPr txBox="1"/>
          <p:nvPr/>
        </p:nvSpPr>
        <p:spPr>
          <a:xfrm>
            <a:off x="2690592" y="100344"/>
            <a:ext cx="234391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otra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vez</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7CABBED5-3C2B-4287-BE96-8BDE735883E9}"/>
              </a:ext>
            </a:extLst>
          </p:cNvPr>
          <p:cNvSpPr txBox="1"/>
          <p:nvPr/>
        </p:nvSpPr>
        <p:spPr>
          <a:xfrm>
            <a:off x="4928588" y="108837"/>
            <a:ext cx="821649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uique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uique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ofía o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ubén?</a:t>
            </a:r>
          </a:p>
        </p:txBody>
      </p:sp>
      <p:sp>
        <p:nvSpPr>
          <p:cNvPr id="31" name="TextBox 30">
            <a:extLst>
              <a:ext uri="{FF2B5EF4-FFF2-40B4-BE49-F238E27FC236}">
                <a16:creationId xmlns:a16="http://schemas.microsoft.com/office/drawing/2014/main" id="{DFCFEC0F-964F-4006-80D0-92F00D0D6EF5}"/>
              </a:ext>
            </a:extLst>
          </p:cNvPr>
          <p:cNvSpPr txBox="1"/>
          <p:nvPr/>
        </p:nvSpPr>
        <p:spPr>
          <a:xfrm>
            <a:off x="123171" y="677609"/>
            <a:ext cx="62544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 [I], Q&amp;S [we] o R [he]. ✍</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Rectangle 2">
            <a:extLst>
              <a:ext uri="{FF2B5EF4-FFF2-40B4-BE49-F238E27FC236}">
                <a16:creationId xmlns:a16="http://schemas.microsoft.com/office/drawing/2014/main" id="{061AA92E-DC78-4420-98E4-3C44381AD661}"/>
              </a:ext>
            </a:extLst>
          </p:cNvPr>
          <p:cNvSpPr/>
          <p:nvPr/>
        </p:nvSpPr>
        <p:spPr>
          <a:xfrm>
            <a:off x="4643277" y="5042193"/>
            <a:ext cx="174438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Q&amp;S [we]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6EBCB1D-357F-46F7-8BFA-7415F9F8CB79}"/>
              </a:ext>
            </a:extLst>
          </p:cNvPr>
          <p:cNvSpPr/>
          <p:nvPr/>
        </p:nvSpPr>
        <p:spPr>
          <a:xfrm>
            <a:off x="1426383" y="1486510"/>
            <a:ext cx="162368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DDDB833-E4BF-4DC9-8D63-32BB179EAFFE}"/>
              </a:ext>
            </a:extLst>
          </p:cNvPr>
          <p:cNvSpPr/>
          <p:nvPr/>
        </p:nvSpPr>
        <p:spPr>
          <a:xfrm>
            <a:off x="4633187" y="5665192"/>
            <a:ext cx="174438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Q&amp;S [we]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54595D9C-29DE-4C08-9818-0492D4EF3366}"/>
              </a:ext>
            </a:extLst>
          </p:cNvPr>
          <p:cNvSpPr/>
          <p:nvPr/>
        </p:nvSpPr>
        <p:spPr>
          <a:xfrm>
            <a:off x="6580845" y="1486871"/>
            <a:ext cx="162368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AE61E09-2745-46D6-BC05-C85E6BA881C3}"/>
              </a:ext>
            </a:extLst>
          </p:cNvPr>
          <p:cNvSpPr/>
          <p:nvPr/>
        </p:nvSpPr>
        <p:spPr>
          <a:xfrm>
            <a:off x="5394438" y="6169238"/>
            <a:ext cx="95891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06650373-92C6-4E00-B244-F2D2F1E16BA6}"/>
              </a:ext>
            </a:extLst>
          </p:cNvPr>
          <p:cNvSpPr/>
          <p:nvPr/>
        </p:nvSpPr>
        <p:spPr>
          <a:xfrm>
            <a:off x="6580845" y="1933664"/>
            <a:ext cx="162368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AD37AFED-B932-4B4F-AAD6-5C0A08FC444A}"/>
              </a:ext>
            </a:extLst>
          </p:cNvPr>
          <p:cNvSpPr/>
          <p:nvPr/>
        </p:nvSpPr>
        <p:spPr>
          <a:xfrm>
            <a:off x="6309755" y="2346278"/>
            <a:ext cx="1243692"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B4B218D-2609-4B13-980B-D441B1DA5884}"/>
              </a:ext>
            </a:extLst>
          </p:cNvPr>
          <p:cNvSpPr/>
          <p:nvPr/>
        </p:nvSpPr>
        <p:spPr>
          <a:xfrm>
            <a:off x="11247484" y="4926750"/>
            <a:ext cx="95891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E52A4AC-45BB-49B8-B349-2167421A760C}"/>
              </a:ext>
            </a:extLst>
          </p:cNvPr>
          <p:cNvSpPr/>
          <p:nvPr/>
        </p:nvSpPr>
        <p:spPr>
          <a:xfrm>
            <a:off x="11272890" y="5376088"/>
            <a:ext cx="958917"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 [I]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1104B1A2-27DE-43A5-9E70-81E25B46BA15}"/>
              </a:ext>
            </a:extLst>
          </p:cNvPr>
          <p:cNvSpPr/>
          <p:nvPr/>
        </p:nvSpPr>
        <p:spPr>
          <a:xfrm>
            <a:off x="6942983" y="2813632"/>
            <a:ext cx="1243692"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0F986A-6EC7-4239-9D6A-39412D898D5E}"/>
              </a:ext>
            </a:extLst>
          </p:cNvPr>
          <p:cNvSpPr/>
          <p:nvPr/>
        </p:nvSpPr>
        <p:spPr>
          <a:xfrm>
            <a:off x="11042829" y="5834534"/>
            <a:ext cx="119295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42F05D31-6607-4CCE-9226-1C4D2B1AB1EC}"/>
              </a:ext>
            </a:extLst>
          </p:cNvPr>
          <p:cNvSpPr/>
          <p:nvPr/>
        </p:nvSpPr>
        <p:spPr>
          <a:xfrm>
            <a:off x="2549870" y="3287415"/>
            <a:ext cx="1787856"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5E624CA-EE98-46E9-9274-FF684B58C9FC}"/>
              </a:ext>
            </a:extLst>
          </p:cNvPr>
          <p:cNvSpPr/>
          <p:nvPr/>
        </p:nvSpPr>
        <p:spPr>
          <a:xfrm>
            <a:off x="11042829" y="6287640"/>
            <a:ext cx="1192955"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[he] </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4BA67103-7798-46FE-87DA-BB3F525A55C3}"/>
              </a:ext>
            </a:extLst>
          </p:cNvPr>
          <p:cNvSpPr/>
          <p:nvPr/>
        </p:nvSpPr>
        <p:spPr>
          <a:xfrm>
            <a:off x="317562" y="3711374"/>
            <a:ext cx="1499304" cy="386606"/>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69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3_i.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4" name="3_ii.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21"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1"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heel(1)">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21" presetClass="entr" presetSubtype="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heel(1)">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1"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heel(1)">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par>
                                <p:cTn id="54" presetID="21" presetClass="entr" presetSubtype="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heel(1)">
                                      <p:cBhvr>
                                        <p:cTn id="56" dur="2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21" presetClass="entr" presetSubtype="1"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20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par>
                                <p:cTn id="68" presetID="21" presetClass="entr" presetSubtype="1"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heel(1)">
                                      <p:cBhvr>
                                        <p:cTn id="7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31" grpId="0"/>
      <p:bldP spid="3" grpId="0"/>
      <p:bldP spid="8" grpId="0" animBg="1"/>
      <p:bldP spid="17" grpId="0"/>
      <p:bldP spid="18" grpId="0" animBg="1"/>
      <p:bldP spid="19" grpId="0"/>
      <p:bldP spid="20" grpId="0" animBg="1"/>
      <p:bldP spid="21" grpId="0" animBg="1"/>
      <p:bldP spid="22" grpId="0"/>
      <p:bldP spid="23" grpId="0"/>
      <p:bldP spid="24" grpId="0" animBg="1"/>
      <p:bldP spid="26" grpId="0"/>
      <p:bldP spid="27" grpId="0" animBg="1"/>
      <p:bldP spid="29"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 &amp; negative ‘no’</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[–er </a:t>
            </a:r>
            <a:r>
              <a:rPr lang="en-GB" sz="2800" dirty="0">
                <a:solidFill>
                  <a:srgbClr val="002060"/>
                </a:solidFill>
                <a:latin typeface="Century Gothic" panose="020B0502020202020204" pitchFamily="34" charset="0"/>
              </a:rPr>
              <a:t>verbs: ‘I’ &amp; ‘you’| no </a:t>
            </a:r>
            <a:r>
              <a:rPr lang="en-GB" sz="2800" b="1" dirty="0">
                <a:solidFill>
                  <a:srgbClr val="002060"/>
                </a:solidFill>
                <a:latin typeface="Century Gothic" panose="020B0502020202020204" pitchFamily="34" charset="0"/>
              </a:rPr>
              <a:t>]</a:t>
            </a: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8648964" y="1875798"/>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6134561" y="3358028"/>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6769084" y="2602776"/>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700" dirty="0" err="1">
                <a:solidFill>
                  <a:srgbClr val="002060"/>
                </a:solidFill>
                <a:latin typeface="Century Gothic" panose="020B0502020202020204" pitchFamily="34" charset="0"/>
              </a:rPr>
              <a:t>Comprend</a:t>
            </a:r>
            <a:r>
              <a:rPr lang="en-GB" sz="2700" b="1" dirty="0" err="1">
                <a:solidFill>
                  <a:srgbClr val="92D050"/>
                </a:solidFill>
                <a:latin typeface="Century Gothic" panose="020B0502020202020204" pitchFamily="34" charset="0"/>
              </a:rPr>
              <a:t>es</a:t>
            </a:r>
            <a:r>
              <a:rPr lang="en-GB" sz="2700" dirty="0">
                <a:solidFill>
                  <a:srgbClr val="002060"/>
                </a:solidFill>
                <a:latin typeface="Century Gothic" panose="020B0502020202020204" pitchFamily="34" charset="0"/>
              </a:rPr>
              <a:t> las </a:t>
            </a:r>
            <a:r>
              <a:rPr lang="en-GB" sz="2700" dirty="0" err="1">
                <a:solidFill>
                  <a:srgbClr val="002060"/>
                </a:solidFill>
                <a:latin typeface="Century Gothic" panose="020B0502020202020204" pitchFamily="34" charset="0"/>
              </a:rPr>
              <a:t>instrucciones</a:t>
            </a:r>
            <a:r>
              <a:rPr lang="en-GB" sz="2700" dirty="0">
                <a:solidFill>
                  <a:srgbClr val="002060"/>
                </a:solidFill>
                <a:latin typeface="Century Gothic" panose="020B0502020202020204" pitchFamily="34" charset="0"/>
              </a:rPr>
              <a:t>.</a:t>
            </a:r>
            <a:endParaRPr kumimoji="0" lang="en-GB" sz="27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B6840019-3300-412F-BBD1-B596ED23AB65}"/>
              </a:ext>
            </a:extLst>
          </p:cNvPr>
          <p:cNvSpPr txBox="1"/>
          <p:nvPr/>
        </p:nvSpPr>
        <p:spPr>
          <a:xfrm>
            <a:off x="6689329" y="3433113"/>
            <a:ext cx="612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You </a:t>
            </a:r>
            <a:r>
              <a:rPr lang="en-GB" sz="2800" i="1" dirty="0">
                <a:solidFill>
                  <a:srgbClr val="002060"/>
                </a:solidFill>
                <a:latin typeface="Century Gothic" panose="020B0502020202020204" pitchFamily="34" charset="0"/>
              </a:rPr>
              <a:t>understand the instructions.</a:t>
            </a:r>
            <a:endPar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161802" y="3356465"/>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721481" y="2555579"/>
            <a:ext cx="58672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instrucciones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748648" y="3397465"/>
            <a:ext cx="55661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understand the instructions.</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812131" y="1878339"/>
            <a:ext cx="839281"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I</a:t>
            </a:r>
            <a:endParaRPr sz="2500" b="1" dirty="0">
              <a:solidFill>
                <a:srgbClr val="002060"/>
              </a:solidFill>
            </a:endParaRPr>
          </a:p>
        </p:txBody>
      </p:sp>
      <p:sp>
        <p:nvSpPr>
          <p:cNvPr id="130" name="TextBox 129">
            <a:extLst>
              <a:ext uri="{FF2B5EF4-FFF2-40B4-BE49-F238E27FC236}">
                <a16:creationId xmlns:a16="http://schemas.microsoft.com/office/drawing/2014/main" id="{71A83F4C-6D3F-4169-880D-E07378E0451F}"/>
              </a:ext>
            </a:extLst>
          </p:cNvPr>
          <p:cNvSpPr txBox="1"/>
          <p:nvPr/>
        </p:nvSpPr>
        <p:spPr>
          <a:xfrm>
            <a:off x="657997" y="5172757"/>
            <a:ext cx="11101300" cy="954107"/>
          </a:xfrm>
          <a:prstGeom prst="rect">
            <a:avLst/>
          </a:prstGeom>
          <a:solidFill>
            <a:srgbClr val="CCEC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also</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before the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a:t>
            </a:r>
            <a:r>
              <a:rPr lang="en-GB" sz="2800" dirty="0">
                <a:solidFill>
                  <a:srgbClr val="4472C4">
                    <a:lumMod val="50000"/>
                  </a:srgbClr>
                </a:solidFill>
                <a:latin typeface="Century Gothic" panose="020B0502020202020204" pitchFamily="34" charset="0"/>
              </a:rPr>
              <a:t>b to</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make</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these sentences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negative.</a:t>
            </a:r>
          </a:p>
        </p:txBody>
      </p:sp>
      <p:sp>
        <p:nvSpPr>
          <p:cNvPr id="134" name="TextBox 133">
            <a:extLst>
              <a:ext uri="{FF2B5EF4-FFF2-40B4-BE49-F238E27FC236}">
                <a16:creationId xmlns:a16="http://schemas.microsoft.com/office/drawing/2014/main" id="{E4321219-3C08-4CFE-9AFB-1160174B7FF0}"/>
              </a:ext>
            </a:extLst>
          </p:cNvPr>
          <p:cNvSpPr txBox="1"/>
          <p:nvPr/>
        </p:nvSpPr>
        <p:spPr>
          <a:xfrm>
            <a:off x="743710" y="2530913"/>
            <a:ext cx="52035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instrucciones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5" name="Google Shape;183;p8">
            <a:extLst>
              <a:ext uri="{FF2B5EF4-FFF2-40B4-BE49-F238E27FC236}">
                <a16:creationId xmlns:a16="http://schemas.microsoft.com/office/drawing/2014/main" id="{4DE3048E-AA31-4A51-81EA-FECA07B74E9C}"/>
              </a:ext>
            </a:extLst>
          </p:cNvPr>
          <p:cNvPicPr preferRelativeResize="0"/>
          <p:nvPr/>
        </p:nvPicPr>
        <p:blipFill rotWithShape="1">
          <a:blip r:embed="rId4">
            <a:alphaModFix/>
          </a:blip>
          <a:srcRect/>
          <a:stretch/>
        </p:blipFill>
        <p:spPr>
          <a:xfrm>
            <a:off x="123171" y="3984225"/>
            <a:ext cx="634523" cy="671647"/>
          </a:xfrm>
          <a:prstGeom prst="rect">
            <a:avLst/>
          </a:prstGeom>
          <a:noFill/>
          <a:ln>
            <a:noFill/>
          </a:ln>
        </p:spPr>
      </p:pic>
      <p:sp>
        <p:nvSpPr>
          <p:cNvPr id="136" name="TextBox 135">
            <a:extLst>
              <a:ext uri="{FF2B5EF4-FFF2-40B4-BE49-F238E27FC236}">
                <a16:creationId xmlns:a16="http://schemas.microsoft.com/office/drawing/2014/main" id="{DEBB4F30-1DFD-4353-B763-662151A0789E}"/>
              </a:ext>
            </a:extLst>
          </p:cNvPr>
          <p:cNvSpPr txBox="1"/>
          <p:nvPr/>
        </p:nvSpPr>
        <p:spPr>
          <a:xfrm>
            <a:off x="717816" y="3961757"/>
            <a:ext cx="52035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don’t </a:t>
            </a:r>
            <a:r>
              <a:rPr kumimoji="0" lang="en-GB" sz="2800" b="0" i="1" strike="noStrike" kern="1200" cap="none" spc="0" normalizeH="0" baseline="0" noProof="0" dirty="0">
                <a:ln>
                  <a:noFill/>
                </a:ln>
                <a:solidFill>
                  <a:srgbClr val="002060"/>
                </a:solidFill>
                <a:effectLst/>
                <a:uLnTx/>
                <a:uFillTx/>
                <a:latin typeface="Century Gothic" panose="020B0502020202020204" pitchFamily="34" charset="0"/>
              </a:rPr>
              <a:t>understand</a:t>
            </a:r>
            <a:r>
              <a:rPr kumimoji="0" lang="en-GB" sz="2800" b="0" i="1" strike="noStrike" kern="1200" cap="none" spc="0" normalizeH="0" noProof="0" dirty="0">
                <a:ln>
                  <a:noFill/>
                </a:ln>
                <a:solidFill>
                  <a:srgbClr val="002060"/>
                </a:solidFill>
                <a:effectLst/>
                <a:uLnTx/>
                <a:uFillTx/>
                <a:latin typeface="Century Gothic" panose="020B0502020202020204" pitchFamily="34" charset="0"/>
              </a:rPr>
              <a:t> the instructions.</a:t>
            </a:r>
            <a:endParaRPr kumimoji="0" lang="en-GB" sz="2800" b="0" i="1"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40" name="Google Shape;183;p8">
            <a:extLst>
              <a:ext uri="{FF2B5EF4-FFF2-40B4-BE49-F238E27FC236}">
                <a16:creationId xmlns:a16="http://schemas.microsoft.com/office/drawing/2014/main" id="{F300ED28-DEEE-47CE-8B07-0196FF6AE954}"/>
              </a:ext>
            </a:extLst>
          </p:cNvPr>
          <p:cNvPicPr preferRelativeResize="0"/>
          <p:nvPr/>
        </p:nvPicPr>
        <p:blipFill rotWithShape="1">
          <a:blip r:embed="rId4">
            <a:alphaModFix/>
          </a:blip>
          <a:srcRect/>
          <a:stretch/>
        </p:blipFill>
        <p:spPr>
          <a:xfrm>
            <a:off x="6054806" y="4049058"/>
            <a:ext cx="634523" cy="671647"/>
          </a:xfrm>
          <a:prstGeom prst="rect">
            <a:avLst/>
          </a:prstGeom>
          <a:noFill/>
          <a:ln>
            <a:noFill/>
          </a:ln>
        </p:spPr>
      </p:pic>
      <p:sp>
        <p:nvSpPr>
          <p:cNvPr id="141" name="TextBox 140">
            <a:extLst>
              <a:ext uri="{FF2B5EF4-FFF2-40B4-BE49-F238E27FC236}">
                <a16:creationId xmlns:a16="http://schemas.microsoft.com/office/drawing/2014/main" id="{EA1D6A36-AC30-46BF-80E8-BD50A13CF061}"/>
              </a:ext>
            </a:extLst>
          </p:cNvPr>
          <p:cNvSpPr txBox="1"/>
          <p:nvPr/>
        </p:nvSpPr>
        <p:spPr>
          <a:xfrm>
            <a:off x="6729207" y="2557847"/>
            <a:ext cx="5658314" cy="95410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No </a:t>
            </a:r>
            <a:r>
              <a:rPr lang="en-GB" sz="2800" dirty="0" err="1">
                <a:solidFill>
                  <a:srgbClr val="002060"/>
                </a:solidFill>
                <a:latin typeface="Century Gothic" panose="020B0502020202020204" pitchFamily="34" charset="0"/>
              </a:rPr>
              <a:t>comprend</a:t>
            </a:r>
            <a:r>
              <a:rPr lang="en-GB" sz="2800" b="1" dirty="0" err="1">
                <a:solidFill>
                  <a:srgbClr val="92D050"/>
                </a:solidFill>
                <a:latin typeface="Century Gothic" panose="020B0502020202020204" pitchFamily="34" charset="0"/>
              </a:rPr>
              <a:t>es</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instrucciones</a:t>
            </a:r>
            <a:r>
              <a:rPr lang="en-GB" sz="2800" dirty="0">
                <a:solidFill>
                  <a:srgbClr val="002060"/>
                </a:solidFill>
                <a:latin typeface="Century Gothic" panose="020B0502020202020204" pitchFamily="34" charset="0"/>
              </a:rPr>
              <a:t>.</a:t>
            </a:r>
          </a:p>
        </p:txBody>
      </p:sp>
      <p:sp>
        <p:nvSpPr>
          <p:cNvPr id="142" name="TextBox 141">
            <a:extLst>
              <a:ext uri="{FF2B5EF4-FFF2-40B4-BE49-F238E27FC236}">
                <a16:creationId xmlns:a16="http://schemas.microsoft.com/office/drawing/2014/main" id="{BC8CA580-E62D-44A8-80BA-0264D760DA0B}"/>
              </a:ext>
            </a:extLst>
          </p:cNvPr>
          <p:cNvSpPr txBox="1"/>
          <p:nvPr/>
        </p:nvSpPr>
        <p:spPr>
          <a:xfrm>
            <a:off x="6689329" y="4017115"/>
            <a:ext cx="5658315"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You don’t understand</a:t>
            </a:r>
            <a:r>
              <a:rPr lang="en-GB" sz="2800" i="1" dirty="0">
                <a:solidFill>
                  <a:srgbClr val="002060"/>
                </a:solidFill>
                <a:latin typeface="Century Gothic" panose="020B0502020202020204" pitchFamily="34" charset="0"/>
              </a:rPr>
              <a:t> the instructions.</a:t>
            </a:r>
          </a:p>
        </p:txBody>
      </p:sp>
      <p:pic>
        <p:nvPicPr>
          <p:cNvPr id="24" name="Picture 23" descr="Shape, arrow&#10;&#10;Description automatically generated">
            <a:extLst>
              <a:ext uri="{FF2B5EF4-FFF2-40B4-BE49-F238E27FC236}">
                <a16:creationId xmlns:a16="http://schemas.microsoft.com/office/drawing/2014/main" id="{01C7BC96-A813-4353-ABCC-1BB8033BD0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513" y="2024654"/>
            <a:ext cx="505235" cy="343402"/>
          </a:xfrm>
          <a:prstGeom prst="rect">
            <a:avLst/>
          </a:prstGeom>
        </p:spPr>
      </p:pic>
      <p:pic>
        <p:nvPicPr>
          <p:cNvPr id="25" name="Picture 24" descr="Shape, arrow&#10;&#10;Description automatically generated">
            <a:extLst>
              <a:ext uri="{FF2B5EF4-FFF2-40B4-BE49-F238E27FC236}">
                <a16:creationId xmlns:a16="http://schemas.microsoft.com/office/drawing/2014/main" id="{ECE85D68-946C-427B-BEED-CD5B13D34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426" y="2037398"/>
            <a:ext cx="505235" cy="343402"/>
          </a:xfrm>
          <a:prstGeom prst="rect">
            <a:avLst/>
          </a:prstGeom>
        </p:spPr>
      </p:pic>
    </p:spTree>
    <p:extLst>
      <p:ext uri="{BB962C8B-B14F-4D97-AF65-F5344CB8AC3E}">
        <p14:creationId xmlns:p14="http://schemas.microsoft.com/office/powerpoint/2010/main" val="27035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fade">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500"/>
                                        <p:tgtEl>
                                          <p:spTgt spid="1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500"/>
                                        <p:tgtEl>
                                          <p:spTgt spid="1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4"/>
                                        </p:tgtEl>
                                        <p:attrNameLst>
                                          <p:attrName>style.visibility</p:attrName>
                                        </p:attrNameLst>
                                      </p:cBhvr>
                                      <p:to>
                                        <p:strVal val="visible"/>
                                      </p:to>
                                    </p:set>
                                    <p:animEffect transition="in" filter="fade">
                                      <p:cBhvr>
                                        <p:cTn id="39" dur="500"/>
                                        <p:tgtEl>
                                          <p:spTgt spid="12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0"/>
                                        </p:tgtEl>
                                        <p:attrNameLst>
                                          <p:attrName>style.visibility</p:attrName>
                                        </p:attrNameLst>
                                      </p:cBhvr>
                                      <p:to>
                                        <p:strVal val="visible"/>
                                      </p:to>
                                    </p:set>
                                  </p:childTnLst>
                                </p:cTn>
                              </p:par>
                              <p:par>
                                <p:cTn id="44" presetID="10" presetClass="exit" presetSubtype="0" fill="hold" nodeType="withEffect">
                                  <p:stCondLst>
                                    <p:cond delay="0"/>
                                  </p:stCondLst>
                                  <p:childTnLst>
                                    <p:animEffect transition="out" filter="fade">
                                      <p:cBhvr>
                                        <p:cTn id="45" dur="500"/>
                                        <p:tgtEl>
                                          <p:spTgt spid="122"/>
                                        </p:tgtEl>
                                      </p:cBhvr>
                                    </p:animEffect>
                                    <p:set>
                                      <p:cBhvr>
                                        <p:cTn id="46" dur="1" fill="hold">
                                          <p:stCondLst>
                                            <p:cond delay="499"/>
                                          </p:stCondLst>
                                        </p:cTn>
                                        <p:tgtEl>
                                          <p:spTgt spid="12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4"/>
                                        </p:tgtEl>
                                      </p:cBhvr>
                                    </p:animEffect>
                                    <p:set>
                                      <p:cBhvr>
                                        <p:cTn id="49" dur="1" fill="hold">
                                          <p:stCondLst>
                                            <p:cond delay="499"/>
                                          </p:stCondLst>
                                        </p:cTn>
                                        <p:tgtEl>
                                          <p:spTgt spid="12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6"/>
                                        </p:tgtEl>
                                      </p:cBhvr>
                                    </p:animEffect>
                                    <p:set>
                                      <p:cBhvr>
                                        <p:cTn id="52" dur="1" fill="hold">
                                          <p:stCondLst>
                                            <p:cond delay="499"/>
                                          </p:stCondLst>
                                        </p:cTn>
                                        <p:tgtEl>
                                          <p:spTgt spid="12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5"/>
                                        </p:tgtEl>
                                      </p:cBhvr>
                                    </p:animEffect>
                                    <p:set>
                                      <p:cBhvr>
                                        <p:cTn id="55" dur="1" fill="hold">
                                          <p:stCondLst>
                                            <p:cond delay="499"/>
                                          </p:stCondLst>
                                        </p:cTn>
                                        <p:tgtEl>
                                          <p:spTgt spid="12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3"/>
                                        </p:tgtEl>
                                      </p:cBhvr>
                                    </p:animEffect>
                                    <p:set>
                                      <p:cBhvr>
                                        <p:cTn id="58" dur="1" fill="hold">
                                          <p:stCondLst>
                                            <p:cond delay="499"/>
                                          </p:stCondLst>
                                        </p:cTn>
                                        <p:tgtEl>
                                          <p:spTgt spid="12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7"/>
                                        </p:tgtEl>
                                      </p:cBhvr>
                                    </p:animEffect>
                                    <p:set>
                                      <p:cBhvr>
                                        <p:cTn id="61" dur="1" fill="hold">
                                          <p:stCondLst>
                                            <p:cond delay="499"/>
                                          </p:stCondLst>
                                        </p:cTn>
                                        <p:tgtEl>
                                          <p:spTgt spid="12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5"/>
                                        </p:tgtEl>
                                        <p:attrNameLst>
                                          <p:attrName>style.visibility</p:attrName>
                                        </p:attrNameLst>
                                      </p:cBhvr>
                                      <p:to>
                                        <p:strVal val="visible"/>
                                      </p:to>
                                    </p:set>
                                    <p:animEffect transition="in" filter="fade">
                                      <p:cBhvr>
                                        <p:cTn id="72" dur="500"/>
                                        <p:tgtEl>
                                          <p:spTgt spid="1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6"/>
                                        </p:tgtEl>
                                        <p:attrNameLst>
                                          <p:attrName>style.visibility</p:attrName>
                                        </p:attrNameLst>
                                      </p:cBhvr>
                                      <p:to>
                                        <p:strVal val="visible"/>
                                      </p:to>
                                    </p:set>
                                    <p:animEffect transition="in" filter="fade">
                                      <p:cBhvr>
                                        <p:cTn id="77" dur="500"/>
                                        <p:tgtEl>
                                          <p:spTgt spid="1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1"/>
                                        </p:tgtEl>
                                        <p:attrNameLst>
                                          <p:attrName>style.visibility</p:attrName>
                                        </p:attrNameLst>
                                      </p:cBhvr>
                                      <p:to>
                                        <p:strVal val="visible"/>
                                      </p:to>
                                    </p:set>
                                    <p:animEffect transition="in" filter="fade">
                                      <p:cBhvr>
                                        <p:cTn id="82" dur="500"/>
                                        <p:tgtEl>
                                          <p:spTgt spid="141"/>
                                        </p:tgtEl>
                                      </p:cBhvr>
                                    </p:animEffect>
                                  </p:childTnLst>
                                </p:cTn>
                              </p:par>
                              <p:par>
                                <p:cTn id="83" presetID="1"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40"/>
                                        </p:tgtEl>
                                        <p:attrNameLst>
                                          <p:attrName>style.visibility</p:attrName>
                                        </p:attrNameLst>
                                      </p:cBhvr>
                                      <p:to>
                                        <p:strVal val="visible"/>
                                      </p:to>
                                    </p:set>
                                    <p:animEffect transition="in" filter="fade">
                                      <p:cBhvr>
                                        <p:cTn id="89" dur="500"/>
                                        <p:tgtEl>
                                          <p:spTgt spid="14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42"/>
                                        </p:tgtEl>
                                        <p:attrNameLst>
                                          <p:attrName>style.visibility</p:attrName>
                                        </p:attrNameLst>
                                      </p:cBhvr>
                                      <p:to>
                                        <p:strVal val="visible"/>
                                      </p:to>
                                    </p:set>
                                    <p:animEffect transition="in" filter="fade">
                                      <p:cBhvr>
                                        <p:cTn id="9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3" grpId="0"/>
      <p:bldP spid="123" grpId="1"/>
      <p:bldP spid="124" grpId="0"/>
      <p:bldP spid="124" grpId="1"/>
      <p:bldP spid="126" grpId="0"/>
      <p:bldP spid="126" grpId="1"/>
      <p:bldP spid="127" grpId="0"/>
      <p:bldP spid="127" grpId="1"/>
      <p:bldP spid="128" grpId="0" animBg="1"/>
      <p:bldP spid="130" grpId="0" animBg="1"/>
      <p:bldP spid="134" grpId="0"/>
      <p:bldP spid="136" grpId="0"/>
      <p:bldP spid="141" grpId="0"/>
      <p:bldP spid="1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1017" y="910445"/>
            <a:ext cx="82365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termina las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573" y="901231"/>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5FDA48B-3A93-43B2-846C-CC068B3819F6}"/>
              </a:ext>
            </a:extLst>
          </p:cNvPr>
          <p:cNvSpPr txBox="1"/>
          <p:nvPr/>
        </p:nvSpPr>
        <p:spPr>
          <a:xfrm>
            <a:off x="178105" y="2505383"/>
            <a:ext cx="5303520" cy="206210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t>
            </a:r>
            <a:r>
              <a:rPr lang="en-GB" sz="3200" kern="0" dirty="0">
                <a:solidFill>
                  <a:srgbClr val="4472C4">
                    <a:lumMod val="50000"/>
                  </a:srgbClr>
                </a:solidFill>
                <a:latin typeface="Century Gothic" panose="020B0502020202020204" pitchFamily="34" charset="0"/>
              </a:rPr>
              <a:t>A</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I don’t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3A24774E-B056-4E2C-B0F0-248A45BDF5EC}"/>
              </a:ext>
            </a:extLst>
          </p:cNvPr>
          <p:cNvSpPr txBox="1"/>
          <p:nvPr/>
        </p:nvSpPr>
        <p:spPr>
          <a:xfrm>
            <a:off x="5785674" y="2505383"/>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72EC80A2-7749-4917-9763-8622237954A0}"/>
              </a:ext>
            </a:extLst>
          </p:cNvPr>
          <p:cNvSpPr/>
          <p:nvPr/>
        </p:nvSpPr>
        <p:spPr>
          <a:xfrm>
            <a:off x="1696941" y="4527252"/>
            <a:ext cx="3645877" cy="1006827"/>
          </a:xfrm>
          <a:prstGeom prst="wedgeRoundRectCallout">
            <a:avLst>
              <a:gd name="adj1" fmla="val -41049"/>
              <a:gd name="adj2" fmla="val 124122"/>
              <a:gd name="adj3" fmla="val 16667"/>
            </a:avLst>
          </a:prstGeom>
          <a:solidFill>
            <a:srgbClr val="FFCCFF"/>
          </a:solidFill>
          <a:ln w="25400" cap="flat" cmpd="sng" algn="ctr">
            <a:solidFill>
              <a:srgbClr val="FFCC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No </a:t>
            </a:r>
            <a:r>
              <a:rPr lang="en-GB" sz="2800" kern="0" dirty="0">
                <a:solidFill>
                  <a:srgbClr val="002060"/>
                </a:solidFill>
                <a:latin typeface="Century Gothic" panose="020B0502020202020204" pitchFamily="34" charset="0"/>
              </a:rPr>
              <a:t>a</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prendo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Graphic 23" descr="User">
            <a:extLst>
              <a:ext uri="{FF2B5EF4-FFF2-40B4-BE49-F238E27FC236}">
                <a16:creationId xmlns:a16="http://schemas.microsoft.com/office/drawing/2014/main" id="{D18A19DF-83A8-412F-A545-3D345D6E4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947" y="5725504"/>
            <a:ext cx="1356293" cy="1356293"/>
          </a:xfrm>
          <a:prstGeom prst="rect">
            <a:avLst/>
          </a:prstGeom>
        </p:spPr>
      </p:pic>
      <p:sp>
        <p:nvSpPr>
          <p:cNvPr id="26" name="Speech Bubble: Rectangle with Corners Rounded 25">
            <a:extLst>
              <a:ext uri="{FF2B5EF4-FFF2-40B4-BE49-F238E27FC236}">
                <a16:creationId xmlns:a16="http://schemas.microsoft.com/office/drawing/2014/main" id="{0C95BB6A-D61E-4E04-851B-2EAACC3B8DE2}"/>
              </a:ext>
            </a:extLst>
          </p:cNvPr>
          <p:cNvSpPr/>
          <p:nvPr/>
        </p:nvSpPr>
        <p:spPr>
          <a:xfrm>
            <a:off x="5757356" y="5277148"/>
            <a:ext cx="3645877" cy="1006827"/>
          </a:xfrm>
          <a:prstGeom prst="wedgeRoundRectCallout">
            <a:avLst>
              <a:gd name="adj1" fmla="val 57092"/>
              <a:gd name="adj2" fmla="val 92532"/>
              <a:gd name="adj3" fmla="val 16667"/>
            </a:avLst>
          </a:prstGeom>
          <a:solidFill>
            <a:srgbClr val="FFCCFF"/>
          </a:solidFill>
          <a:ln w="25400" cap="flat" cmpd="sng" algn="ctr">
            <a:solidFill>
              <a:srgbClr val="FFCC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 palabras</a:t>
            </a:r>
            <a:r>
              <a:rPr kumimoji="0" lang="fr-FR"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rPr>
              <a:t>cada</a:t>
            </a:r>
            <a:r>
              <a:rPr kumimoji="0" lang="fr-FR"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 </a:t>
            </a:r>
            <a:r>
              <a:rPr kumimoji="0" lang="fr-FR"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rPr>
              <a:t>día</a:t>
            </a:r>
            <a:r>
              <a:rPr kumimoji="0" lang="fr-FR"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Graphic 26" descr="User">
            <a:extLst>
              <a:ext uri="{FF2B5EF4-FFF2-40B4-BE49-F238E27FC236}">
                <a16:creationId xmlns:a16="http://schemas.microsoft.com/office/drawing/2014/main" id="{4D817B6A-C296-44DB-9440-A60F02E78F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96121" y="5725503"/>
            <a:ext cx="1356293" cy="1356293"/>
          </a:xfrm>
          <a:prstGeom prst="rect">
            <a:avLst/>
          </a:prstGeom>
        </p:spPr>
      </p:pic>
      <p:sp>
        <p:nvSpPr>
          <p:cNvPr id="28" name="TextBox 27">
            <a:extLst>
              <a:ext uri="{FF2B5EF4-FFF2-40B4-BE49-F238E27FC236}">
                <a16:creationId xmlns:a16="http://schemas.microsoft.com/office/drawing/2014/main" id="{D6D172E5-2B53-4950-B581-2569C195E402}"/>
              </a:ext>
            </a:extLst>
          </p:cNvPr>
          <p:cNvSpPr txBox="1"/>
          <p:nvPr/>
        </p:nvSpPr>
        <p:spPr>
          <a:xfrm>
            <a:off x="736247" y="3477432"/>
            <a:ext cx="48742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92D050"/>
                </a:solidFill>
                <a:effectLst/>
                <a:uLnTx/>
                <a:uFillTx/>
                <a:latin typeface="Segoe Print" panose="02000600000000000000" pitchFamily="2" charset="0"/>
              </a:rPr>
              <a:t>I don’t learn 5 words each day.</a:t>
            </a:r>
          </a:p>
        </p:txBody>
      </p:sp>
      <p:sp>
        <p:nvSpPr>
          <p:cNvPr id="29" name="TextBox 28">
            <a:extLst>
              <a:ext uri="{FF2B5EF4-FFF2-40B4-BE49-F238E27FC236}">
                <a16:creationId xmlns:a16="http://schemas.microsoft.com/office/drawing/2014/main" id="{3C020D65-F7F1-4AB4-916E-7A491F660039}"/>
              </a:ext>
            </a:extLst>
          </p:cNvPr>
          <p:cNvSpPr txBox="1"/>
          <p:nvPr/>
        </p:nvSpPr>
        <p:spPr>
          <a:xfrm>
            <a:off x="-125944" y="3122079"/>
            <a:ext cx="13562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307ABE3-660C-4798-BC64-55F554C15430}"/>
              </a:ext>
            </a:extLst>
          </p:cNvPr>
          <p:cNvSpPr txBox="1"/>
          <p:nvPr/>
        </p:nvSpPr>
        <p:spPr>
          <a:xfrm>
            <a:off x="1115460" y="631032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32" name="TextBox 31">
            <a:extLst>
              <a:ext uri="{FF2B5EF4-FFF2-40B4-BE49-F238E27FC236}">
                <a16:creationId xmlns:a16="http://schemas.microsoft.com/office/drawing/2014/main" id="{7F6A4926-E0D7-4CEA-96A8-5117C7A42794}"/>
              </a:ext>
            </a:extLst>
          </p:cNvPr>
          <p:cNvSpPr txBox="1"/>
          <p:nvPr/>
        </p:nvSpPr>
        <p:spPr>
          <a:xfrm>
            <a:off x="9900889" y="6323969"/>
            <a:ext cx="376685" cy="716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34" name="TextBox 33">
            <a:extLst>
              <a:ext uri="{FF2B5EF4-FFF2-40B4-BE49-F238E27FC236}">
                <a16:creationId xmlns:a16="http://schemas.microsoft.com/office/drawing/2014/main" id="{D1CDFD04-8A5E-42AD-A155-B6FB5C73D553}"/>
              </a:ext>
            </a:extLst>
          </p:cNvPr>
          <p:cNvSpPr txBox="1"/>
          <p:nvPr/>
        </p:nvSpPr>
        <p:spPr>
          <a:xfrm>
            <a:off x="6085733" y="2995603"/>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002060"/>
                </a:solidFill>
                <a:latin typeface="Century Gothic" panose="020B0502020202020204" pitchFamily="34" charset="0"/>
              </a:rPr>
              <a:t>I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35" name="Rectangle 34">
            <a:extLst>
              <a:ext uri="{FF2B5EF4-FFF2-40B4-BE49-F238E27FC236}">
                <a16:creationId xmlns:a16="http://schemas.microsoft.com/office/drawing/2014/main" id="{12B1029A-4D08-4E13-911A-770D56BF4280}"/>
              </a:ext>
            </a:extLst>
          </p:cNvPr>
          <p:cNvSpPr/>
          <p:nvPr/>
        </p:nvSpPr>
        <p:spPr>
          <a:xfrm>
            <a:off x="8370171" y="3655099"/>
            <a:ext cx="3305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hlinkClick r:id="" action="ppaction://noaction">
              <a:snd r:embed="rId7" name="PersonneA_B.wav"/>
            </a:hlinkClick>
            <a:extLst>
              <a:ext uri="{FF2B5EF4-FFF2-40B4-BE49-F238E27FC236}">
                <a16:creationId xmlns:a16="http://schemas.microsoft.com/office/drawing/2014/main" id="{24F596A9-A575-4A10-AC47-A02F9426FEDB}"/>
              </a:ext>
            </a:extLst>
          </p:cNvPr>
          <p:cNvSpPr txBox="1"/>
          <p:nvPr/>
        </p:nvSpPr>
        <p:spPr>
          <a:xfrm>
            <a:off x="-1017" y="1772295"/>
            <a:ext cx="74350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comienza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persona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termina.</a:t>
            </a:r>
          </a:p>
        </p:txBody>
      </p:sp>
      <p:sp>
        <p:nvSpPr>
          <p:cNvPr id="37" name="TextBox 36">
            <a:extLst>
              <a:ext uri="{FF2B5EF4-FFF2-40B4-BE49-F238E27FC236}">
                <a16:creationId xmlns:a16="http://schemas.microsoft.com/office/drawing/2014/main" id="{8BB413B1-35B8-46BE-A663-2EB8F7F097D4}"/>
              </a:ext>
            </a:extLst>
          </p:cNvPr>
          <p:cNvSpPr txBox="1"/>
          <p:nvPr/>
        </p:nvSpPr>
        <p:spPr>
          <a:xfrm>
            <a:off x="5902481" y="3683905"/>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day</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93B009AD-9EDD-4EDA-A289-E94B182349E6}"/>
              </a:ext>
            </a:extLst>
          </p:cNvPr>
          <p:cNvSpPr txBox="1"/>
          <p:nvPr/>
        </p:nvSpPr>
        <p:spPr>
          <a:xfrm>
            <a:off x="8361865" y="3696440"/>
            <a:ext cx="29521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rPr>
              <a:t>week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9" name="Rectangle: Rounded Corners 38">
            <a:extLst>
              <a:ext uri="{FF2B5EF4-FFF2-40B4-BE49-F238E27FC236}">
                <a16:creationId xmlns:a16="http://schemas.microsoft.com/office/drawing/2014/main" id="{3E7BF39D-375B-42A9-B8BE-1FC9CD222B1B}"/>
              </a:ext>
            </a:extLst>
          </p:cNvPr>
          <p:cNvSpPr/>
          <p:nvPr/>
        </p:nvSpPr>
        <p:spPr>
          <a:xfrm>
            <a:off x="6087212" y="3719761"/>
            <a:ext cx="2279039" cy="65396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1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172950" y="532757"/>
            <a:ext cx="5529704" cy="6247864"/>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learn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understand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read</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don’t run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don’t make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eat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 1</a:t>
            </a:r>
          </a:p>
        </p:txBody>
      </p:sp>
      <p:sp>
        <p:nvSpPr>
          <p:cNvPr id="21" name="TextBox 20">
            <a:extLst>
              <a:ext uri="{FF2B5EF4-FFF2-40B4-BE49-F238E27FC236}">
                <a16:creationId xmlns:a16="http://schemas.microsoft.com/office/drawing/2014/main" id="{D73EC142-19CC-4807-B5CD-5492DB61E7E2}"/>
              </a:ext>
            </a:extLst>
          </p:cNvPr>
          <p:cNvSpPr txBox="1"/>
          <p:nvPr/>
        </p:nvSpPr>
        <p:spPr>
          <a:xfrm>
            <a:off x="5968617" y="584074"/>
            <a:ext cx="5096789" cy="6001643"/>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2" name="Table 19">
            <a:extLst>
              <a:ext uri="{FF2B5EF4-FFF2-40B4-BE49-F238E27FC236}">
                <a16:creationId xmlns:a16="http://schemas.microsoft.com/office/drawing/2014/main" id="{623B9C5E-D575-4165-AEEB-7C9E7D46C47E}"/>
              </a:ext>
            </a:extLst>
          </p:cNvPr>
          <p:cNvGraphicFramePr>
            <a:graphicFrameLocks noGrp="1"/>
          </p:cNvGraphicFramePr>
          <p:nvPr/>
        </p:nvGraphicFramePr>
        <p:xfrm>
          <a:off x="5968617" y="1510649"/>
          <a:ext cx="4746388" cy="4995625"/>
        </p:xfrm>
        <a:graphic>
          <a:graphicData uri="http://schemas.openxmlformats.org/drawingml/2006/table">
            <a:tbl>
              <a:tblPr firstRow="1" bandRow="1">
                <a:tableStyleId>{5940675A-B579-460E-94D1-54222C63F5DA}</a:tableStyleId>
              </a:tblPr>
              <a:tblGrid>
                <a:gridCol w="2373194">
                  <a:extLst>
                    <a:ext uri="{9D8B030D-6E8A-4147-A177-3AD203B41FA5}">
                      <a16:colId xmlns:a16="http://schemas.microsoft.com/office/drawing/2014/main" val="1481879680"/>
                    </a:ext>
                  </a:extLst>
                </a:gridCol>
                <a:gridCol w="2373194">
                  <a:extLst>
                    <a:ext uri="{9D8B030D-6E8A-4147-A177-3AD203B41FA5}">
                      <a16:colId xmlns:a16="http://schemas.microsoft.com/office/drawing/2014/main" val="1896653279"/>
                    </a:ext>
                  </a:extLst>
                </a:gridCol>
              </a:tblGrid>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146705"/>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5389894"/>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257582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66822648"/>
                  </a:ext>
                </a:extLst>
              </a:tr>
              <a:tr h="999125">
                <a:tc>
                  <a:txBody>
                    <a:bodyPr/>
                    <a:lstStyle/>
                    <a:p>
                      <a:pPr algn="ctr"/>
                      <a:endParaRPr lang="en-GB" sz="2800" b="1" dirty="0">
                        <a:solidFill>
                          <a:srgbClr val="002060"/>
                        </a:solidFill>
                        <a:latin typeface="Century Gothic" panose="020B0502020202020204" pitchFamily="34" charset="0"/>
                      </a:endParaRPr>
                    </a:p>
                  </a:txBody>
                  <a:tcPr anchor="ctr">
                    <a:lnL w="12700" cmpd="sng">
                      <a:noFill/>
                    </a:lnL>
                    <a:lnR w="127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84453771"/>
                  </a:ext>
                </a:extLst>
              </a:tr>
            </a:tbl>
          </a:graphicData>
        </a:graphic>
      </p:graphicFrame>
      <p:sp>
        <p:nvSpPr>
          <p:cNvPr id="23" name="TextBox 22">
            <a:extLst>
              <a:ext uri="{FF2B5EF4-FFF2-40B4-BE49-F238E27FC236}">
                <a16:creationId xmlns:a16="http://schemas.microsoft.com/office/drawing/2014/main" id="{53677AEF-455E-4CA6-BCBC-7FC8D6D77E60}"/>
              </a:ext>
            </a:extLst>
          </p:cNvPr>
          <p:cNvSpPr txBox="1"/>
          <p:nvPr/>
        </p:nvSpPr>
        <p:spPr>
          <a:xfrm>
            <a:off x="201525" y="1852583"/>
            <a:ext cx="57255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 don’t learn 5 words per day.</a:t>
            </a:r>
          </a:p>
        </p:txBody>
      </p:sp>
      <p:sp>
        <p:nvSpPr>
          <p:cNvPr id="24" name="TextBox 23">
            <a:extLst>
              <a:ext uri="{FF2B5EF4-FFF2-40B4-BE49-F238E27FC236}">
                <a16:creationId xmlns:a16="http://schemas.microsoft.com/office/drawing/2014/main" id="{AA912721-3B4E-483E-9F9F-0B7703A7E629}"/>
              </a:ext>
            </a:extLst>
          </p:cNvPr>
          <p:cNvSpPr txBox="1"/>
          <p:nvPr/>
        </p:nvSpPr>
        <p:spPr>
          <a:xfrm>
            <a:off x="126983" y="3528777"/>
            <a:ext cx="58139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read a magazine at home.</a:t>
            </a:r>
          </a:p>
        </p:txBody>
      </p:sp>
      <p:sp>
        <p:nvSpPr>
          <p:cNvPr id="25" name="TextBox 24">
            <a:extLst>
              <a:ext uri="{FF2B5EF4-FFF2-40B4-BE49-F238E27FC236}">
                <a16:creationId xmlns:a16="http://schemas.microsoft.com/office/drawing/2014/main" id="{AA5F55D1-5D91-4D8D-B1F6-08B1A991D5C4}"/>
              </a:ext>
            </a:extLst>
          </p:cNvPr>
          <p:cNvSpPr txBox="1"/>
          <p:nvPr/>
        </p:nvSpPr>
        <p:spPr>
          <a:xfrm>
            <a:off x="172950" y="438963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I don’t run at break time.</a:t>
            </a:r>
          </a:p>
        </p:txBody>
      </p:sp>
      <p:sp>
        <p:nvSpPr>
          <p:cNvPr id="26" name="TextBox 25">
            <a:extLst>
              <a:ext uri="{FF2B5EF4-FFF2-40B4-BE49-F238E27FC236}">
                <a16:creationId xmlns:a16="http://schemas.microsoft.com/office/drawing/2014/main" id="{689740BB-6A11-422C-A746-78FDFF529E91}"/>
              </a:ext>
            </a:extLst>
          </p:cNvPr>
          <p:cNvSpPr txBox="1"/>
          <p:nvPr/>
        </p:nvSpPr>
        <p:spPr>
          <a:xfrm>
            <a:off x="144280" y="525054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don’t make a card.</a:t>
            </a:r>
          </a:p>
        </p:txBody>
      </p:sp>
      <p:sp>
        <p:nvSpPr>
          <p:cNvPr id="27" name="TextBox 26">
            <a:extLst>
              <a:ext uri="{FF2B5EF4-FFF2-40B4-BE49-F238E27FC236}">
                <a16:creationId xmlns:a16="http://schemas.microsoft.com/office/drawing/2014/main" id="{48B37D53-56C0-4C77-95C4-0824A98DB2B4}"/>
              </a:ext>
            </a:extLst>
          </p:cNvPr>
          <p:cNvSpPr txBox="1"/>
          <p:nvPr/>
        </p:nvSpPr>
        <p:spPr>
          <a:xfrm>
            <a:off x="179418" y="6116481"/>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We eat in the playground.</a:t>
            </a:r>
          </a:p>
        </p:txBody>
      </p:sp>
      <p:sp>
        <p:nvSpPr>
          <p:cNvPr id="29" name="Rectangle: Rounded Corners 28">
            <a:extLst>
              <a:ext uri="{FF2B5EF4-FFF2-40B4-BE49-F238E27FC236}">
                <a16:creationId xmlns:a16="http://schemas.microsoft.com/office/drawing/2014/main" id="{FC865990-F13C-4922-AC8B-BBF0CC9E51E7}"/>
              </a:ext>
            </a:extLst>
          </p:cNvPr>
          <p:cNvSpPr/>
          <p:nvPr/>
        </p:nvSpPr>
        <p:spPr>
          <a:xfrm>
            <a:off x="8411006" y="2383493"/>
            <a:ext cx="2482925" cy="6101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9B433D14-0A97-4DE4-9A5D-ED78A3B7A872}"/>
              </a:ext>
            </a:extLst>
          </p:cNvPr>
          <p:cNvSpPr/>
          <p:nvPr/>
        </p:nvSpPr>
        <p:spPr>
          <a:xfrm>
            <a:off x="8522032" y="3203878"/>
            <a:ext cx="2397299" cy="60007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57E7F2CA-36CB-410A-AA01-09561C83BB83}"/>
              </a:ext>
            </a:extLst>
          </p:cNvPr>
          <p:cNvSpPr/>
          <p:nvPr/>
        </p:nvSpPr>
        <p:spPr>
          <a:xfrm>
            <a:off x="6040511" y="4041411"/>
            <a:ext cx="2295648" cy="60794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FA35531C-ED90-45C5-BF5C-2A08AF87B6D2}"/>
              </a:ext>
            </a:extLst>
          </p:cNvPr>
          <p:cNvSpPr/>
          <p:nvPr/>
        </p:nvSpPr>
        <p:spPr>
          <a:xfrm>
            <a:off x="8580762" y="4829943"/>
            <a:ext cx="2253669"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81CCF8C8-3980-4CF9-AFF9-BDB86328E45A}"/>
              </a:ext>
            </a:extLst>
          </p:cNvPr>
          <p:cNvSpPr txBox="1"/>
          <p:nvPr/>
        </p:nvSpPr>
        <p:spPr>
          <a:xfrm>
            <a:off x="6135597" y="957246"/>
            <a:ext cx="49298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p>
        </p:txBody>
      </p:sp>
      <p:sp>
        <p:nvSpPr>
          <p:cNvPr id="34" name="TextBox 33">
            <a:extLst>
              <a:ext uri="{FF2B5EF4-FFF2-40B4-BE49-F238E27FC236}">
                <a16:creationId xmlns:a16="http://schemas.microsoft.com/office/drawing/2014/main" id="{7BB970B7-26C5-42D4-8EBD-F6AF72504A93}"/>
              </a:ext>
            </a:extLst>
          </p:cNvPr>
          <p:cNvSpPr txBox="1"/>
          <p:nvPr/>
        </p:nvSpPr>
        <p:spPr>
          <a:xfrm>
            <a:off x="5851375" y="1571823"/>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day</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7C0D2D3D-7059-4360-AAC4-C520FB5D38AF}"/>
              </a:ext>
            </a:extLst>
          </p:cNvPr>
          <p:cNvSpPr txBox="1"/>
          <p:nvPr/>
        </p:nvSpPr>
        <p:spPr>
          <a:xfrm>
            <a:off x="8310759" y="1584358"/>
            <a:ext cx="29521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each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week</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6" name="TextBox 35">
            <a:extLst>
              <a:ext uri="{FF2B5EF4-FFF2-40B4-BE49-F238E27FC236}">
                <a16:creationId xmlns:a16="http://schemas.microsoft.com/office/drawing/2014/main" id="{B5DE3851-44D6-4B6D-BEF1-B0769F498F5D}"/>
              </a:ext>
            </a:extLst>
          </p:cNvPr>
          <p:cNvSpPr txBox="1"/>
          <p:nvPr/>
        </p:nvSpPr>
        <p:spPr>
          <a:xfrm>
            <a:off x="6109888" y="2334637"/>
            <a:ext cx="22595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English. </a:t>
            </a:r>
          </a:p>
        </p:txBody>
      </p:sp>
      <p:sp>
        <p:nvSpPr>
          <p:cNvPr id="37" name="TextBox 36">
            <a:extLst>
              <a:ext uri="{FF2B5EF4-FFF2-40B4-BE49-F238E27FC236}">
                <a16:creationId xmlns:a16="http://schemas.microsoft.com/office/drawing/2014/main" id="{18FB465C-8B25-4AB2-9706-1C4383E9F445}"/>
              </a:ext>
            </a:extLst>
          </p:cNvPr>
          <p:cNvSpPr txBox="1"/>
          <p:nvPr/>
        </p:nvSpPr>
        <p:spPr>
          <a:xfrm>
            <a:off x="7957121" y="2480468"/>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Spanish</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8" name="TextBox 37">
            <a:extLst>
              <a:ext uri="{FF2B5EF4-FFF2-40B4-BE49-F238E27FC236}">
                <a16:creationId xmlns:a16="http://schemas.microsoft.com/office/drawing/2014/main" id="{2F6B2746-64BB-48EF-A21C-99D7445F546B}"/>
              </a:ext>
            </a:extLst>
          </p:cNvPr>
          <p:cNvSpPr txBox="1"/>
          <p:nvPr/>
        </p:nvSpPr>
        <p:spPr>
          <a:xfrm>
            <a:off x="5943761" y="3163639"/>
            <a:ext cx="23713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magazine in class.</a:t>
            </a:r>
          </a:p>
        </p:txBody>
      </p:sp>
      <p:sp>
        <p:nvSpPr>
          <p:cNvPr id="39" name="TextBox 38">
            <a:extLst>
              <a:ext uri="{FF2B5EF4-FFF2-40B4-BE49-F238E27FC236}">
                <a16:creationId xmlns:a16="http://schemas.microsoft.com/office/drawing/2014/main" id="{DB586E00-BAF4-43FC-8B84-4E4E7CF8D610}"/>
              </a:ext>
            </a:extLst>
          </p:cNvPr>
          <p:cNvSpPr txBox="1"/>
          <p:nvPr/>
        </p:nvSpPr>
        <p:spPr>
          <a:xfrm>
            <a:off x="8396104" y="3149031"/>
            <a:ext cx="2638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magazine at home</a:t>
            </a:r>
          </a:p>
        </p:txBody>
      </p:sp>
      <p:sp>
        <p:nvSpPr>
          <p:cNvPr id="40" name="TextBox 39">
            <a:extLst>
              <a:ext uri="{FF2B5EF4-FFF2-40B4-BE49-F238E27FC236}">
                <a16:creationId xmlns:a16="http://schemas.microsoft.com/office/drawing/2014/main" id="{D58C2707-8FB3-4017-8C4B-E4BEA7031BEC}"/>
              </a:ext>
            </a:extLst>
          </p:cNvPr>
          <p:cNvSpPr txBox="1"/>
          <p:nvPr/>
        </p:nvSpPr>
        <p:spPr>
          <a:xfrm>
            <a:off x="6052370" y="4084700"/>
            <a:ext cx="234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break time. </a:t>
            </a:r>
          </a:p>
        </p:txBody>
      </p:sp>
      <p:sp>
        <p:nvSpPr>
          <p:cNvPr id="41" name="TextBox 40">
            <a:extLst>
              <a:ext uri="{FF2B5EF4-FFF2-40B4-BE49-F238E27FC236}">
                <a16:creationId xmlns:a16="http://schemas.microsoft.com/office/drawing/2014/main" id="{242D326B-411F-4CBC-B1F8-AC5D83C25F59}"/>
              </a:ext>
            </a:extLst>
          </p:cNvPr>
          <p:cNvSpPr txBox="1"/>
          <p:nvPr/>
        </p:nvSpPr>
        <p:spPr>
          <a:xfrm>
            <a:off x="8483708" y="3981218"/>
            <a:ext cx="2402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endPar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7AC842F1-F843-4F82-A5E5-0E6C6EF62108}"/>
              </a:ext>
            </a:extLst>
          </p:cNvPr>
          <p:cNvSpPr txBox="1"/>
          <p:nvPr/>
        </p:nvSpPr>
        <p:spPr>
          <a:xfrm>
            <a:off x="6147988" y="4937838"/>
            <a:ext cx="20552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jumper. </a:t>
            </a:r>
          </a:p>
        </p:txBody>
      </p:sp>
      <p:sp>
        <p:nvSpPr>
          <p:cNvPr id="43" name="TextBox 42">
            <a:extLst>
              <a:ext uri="{FF2B5EF4-FFF2-40B4-BE49-F238E27FC236}">
                <a16:creationId xmlns:a16="http://schemas.microsoft.com/office/drawing/2014/main" id="{5AD2D29C-7A24-4864-8C21-8825613CEA4A}"/>
              </a:ext>
            </a:extLst>
          </p:cNvPr>
          <p:cNvSpPr txBox="1"/>
          <p:nvPr/>
        </p:nvSpPr>
        <p:spPr>
          <a:xfrm>
            <a:off x="7957121" y="494445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4" name="TextBox 43">
            <a:extLst>
              <a:ext uri="{FF2B5EF4-FFF2-40B4-BE49-F238E27FC236}">
                <a16:creationId xmlns:a16="http://schemas.microsoft.com/office/drawing/2014/main" id="{7B9D3778-DA9E-4CDF-8202-76D4E6655817}"/>
              </a:ext>
            </a:extLst>
          </p:cNvPr>
          <p:cNvSpPr txBox="1"/>
          <p:nvPr/>
        </p:nvSpPr>
        <p:spPr>
          <a:xfrm>
            <a:off x="5447890" y="5937317"/>
            <a:ext cx="33631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class. </a:t>
            </a:r>
          </a:p>
        </p:txBody>
      </p:sp>
      <p:sp>
        <p:nvSpPr>
          <p:cNvPr id="45" name="TextBox 44">
            <a:extLst>
              <a:ext uri="{FF2B5EF4-FFF2-40B4-BE49-F238E27FC236}">
                <a16:creationId xmlns:a16="http://schemas.microsoft.com/office/drawing/2014/main" id="{1BA8ABEC-EA07-4352-8003-53104B120897}"/>
              </a:ext>
            </a:extLst>
          </p:cNvPr>
          <p:cNvSpPr txBox="1"/>
          <p:nvPr/>
        </p:nvSpPr>
        <p:spPr>
          <a:xfrm>
            <a:off x="8400824" y="5767202"/>
            <a:ext cx="2589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fr-FR"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playground</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6" name="TextBox 45">
            <a:extLst>
              <a:ext uri="{FF2B5EF4-FFF2-40B4-BE49-F238E27FC236}">
                <a16:creationId xmlns:a16="http://schemas.microsoft.com/office/drawing/2014/main" id="{39E460C4-43B4-4E1D-9951-62E1BE28B96D}"/>
              </a:ext>
            </a:extLst>
          </p:cNvPr>
          <p:cNvSpPr txBox="1"/>
          <p:nvPr/>
        </p:nvSpPr>
        <p:spPr>
          <a:xfrm>
            <a:off x="172949" y="2690134"/>
            <a:ext cx="5678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You understand a text in Spanish.</a:t>
            </a:r>
          </a:p>
        </p:txBody>
      </p:sp>
      <p:sp>
        <p:nvSpPr>
          <p:cNvPr id="47" name="Rectangle: Rounded Corners 46">
            <a:extLst>
              <a:ext uri="{FF2B5EF4-FFF2-40B4-BE49-F238E27FC236}">
                <a16:creationId xmlns:a16="http://schemas.microsoft.com/office/drawing/2014/main" id="{F42CF5D7-55CB-4B8D-9528-E448AD628FB2}"/>
              </a:ext>
            </a:extLst>
          </p:cNvPr>
          <p:cNvSpPr/>
          <p:nvPr/>
        </p:nvSpPr>
        <p:spPr>
          <a:xfrm>
            <a:off x="8511849" y="5814119"/>
            <a:ext cx="2407482" cy="61338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Rounded Corners 27">
            <a:extLst>
              <a:ext uri="{FF2B5EF4-FFF2-40B4-BE49-F238E27FC236}">
                <a16:creationId xmlns:a16="http://schemas.microsoft.com/office/drawing/2014/main" id="{74F23AEC-27EB-42BF-83C9-2DE3D0FD6A5F}"/>
              </a:ext>
            </a:extLst>
          </p:cNvPr>
          <p:cNvSpPr/>
          <p:nvPr/>
        </p:nvSpPr>
        <p:spPr>
          <a:xfrm>
            <a:off x="6036106" y="1607679"/>
            <a:ext cx="2279039" cy="65396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6676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175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17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175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175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1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animBg="1"/>
      <p:bldP spid="30" grpId="0" animBg="1"/>
      <p:bldP spid="31" grpId="0" animBg="1"/>
      <p:bldP spid="32" grpId="0" animBg="1"/>
      <p:bldP spid="46" grpId="0"/>
      <p:bldP spid="4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2879</Words>
  <Application>Microsoft Office PowerPoint</Application>
  <PresentationFormat>Widescreen</PresentationFormat>
  <Paragraphs>582</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docs-Century Gothic</vt:lpstr>
      <vt:lpstr>Arial</vt:lpstr>
      <vt:lpstr>Calibri</vt:lpstr>
      <vt:lpstr>Calibri Light</vt:lpstr>
      <vt:lpstr>Century Gothic</vt:lpstr>
      <vt:lpstr>Ink Free</vt:lpstr>
      <vt:lpstr>Modern Love</vt:lpstr>
      <vt:lpstr>Segoe Print</vt:lpstr>
      <vt:lpstr>Office Theme</vt:lpstr>
      <vt:lpstr>Saying what I  and others do</vt:lpstr>
      <vt:lpstr>Follow up 1: </vt:lpstr>
      <vt:lpstr>Follow up 2: </vt:lpstr>
      <vt:lpstr>Follow up 3: </vt:lpstr>
      <vt:lpstr>Follow up 3: </vt:lpstr>
      <vt:lpstr>Follow up 3: </vt:lpstr>
      <vt:lpstr>Follow up 4: </vt:lpstr>
      <vt:lpstr>Follow up 4: </vt:lpstr>
      <vt:lpstr>parler</vt:lpstr>
      <vt:lpstr>parler</vt:lpstr>
      <vt:lpstr>Follow up 2: </vt:lpstr>
      <vt:lpstr>Follow up 2: </vt:lpstr>
      <vt:lpstr>Follow up 4: handout</vt:lpstr>
      <vt:lpstr>Follow up 4: handout</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15</cp:revision>
  <dcterms:created xsi:type="dcterms:W3CDTF">2022-01-14T14:50:57Z</dcterms:created>
  <dcterms:modified xsi:type="dcterms:W3CDTF">2022-01-30T09:50:52Z</dcterms:modified>
</cp:coreProperties>
</file>