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86" r:id="rId2"/>
    <p:sldId id="477" r:id="rId3"/>
    <p:sldId id="563" r:id="rId4"/>
    <p:sldId id="564" r:id="rId5"/>
    <p:sldId id="562" r:id="rId6"/>
    <p:sldId id="547" r:id="rId7"/>
    <p:sldId id="565" r:id="rId8"/>
    <p:sldId id="566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8522"/>
    <a:srgbClr val="91EAD2"/>
    <a:srgbClr val="FFF7FA"/>
    <a:srgbClr val="FF0066"/>
    <a:srgbClr val="D0E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5217" autoAdjust="0"/>
  </p:normalViewPr>
  <p:slideViewPr>
    <p:cSldViewPr snapToGrid="0">
      <p:cViewPr varScale="1">
        <p:scale>
          <a:sx n="72" d="100"/>
          <a:sy n="72" d="100"/>
        </p:scale>
        <p:origin x="202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ácido [2932] último [188] árbol [748] frágil [3922] corazón [475] interés [388]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 [428]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beber [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1085]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[347]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[343] hacer [26] leer [209]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vender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[528] ver [38]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dinero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[364]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[23]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 [8]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[337] 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médico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[692] nariz [1570] ojo [169]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oreja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[2095]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[873] profesor / profesora [501] azul [811]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[1055]  grande [66] gris [1751]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[300]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moreno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[3304]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negro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[307] pequeño [202] 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redondo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[2470] rubio [2861]verde [812] los / las [1]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[13] cuántos/cuántas [580]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diccionario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[3844] flor [739]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[882] regalo [1986] blanco [372] especial [436] feliz [908] grande [66] importante [171] normal [1000] pequeño [202] rojo [534] útil [3951]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[1612]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[1141] </a:t>
            </a:r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Corregir</a:t>
            </a:r>
            <a:r>
              <a:rPr lang="en-GB" sz="18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[2351]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explain the rule of</a:t>
            </a:r>
            <a:r>
              <a:rPr lang="en-US" b="0" baseline="0" dirty="0"/>
              <a:t> stress and written accents: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1. Stress any vowel that has a written accent.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07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previously taught vocabulary with written accents.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try to guess their partner’s 5 words by saying them aloud, before the 45 seconds is up.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Swap roles and repeat the game.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994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(one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picture, English) &amp;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removes Spanish word + picture and elicits Spanish from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3</a:t>
            </a:r>
            <a:r>
              <a:rPr lang="en-GB" b="0" baseline="30000" dirty="0"/>
              <a:t>rd</a:t>
            </a:r>
            <a:r>
              <a:rPr lang="en-GB" b="0" dirty="0"/>
              <a:t> person singular for–er verbs and introduce 1</a:t>
            </a:r>
            <a:r>
              <a:rPr lang="en-GB" b="0" baseline="30000" dirty="0"/>
              <a:t>st</a:t>
            </a:r>
            <a:r>
              <a:rPr lang="en-GB" b="0" dirty="0"/>
              <a:t> plural.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listening</a:t>
            </a:r>
            <a:r>
              <a:rPr lang="en-US" b="0" baseline="0" dirty="0"/>
              <a:t> activity to </a:t>
            </a:r>
            <a:r>
              <a:rPr lang="en-US" b="0" baseline="0" dirty="0" err="1"/>
              <a:t>practise</a:t>
            </a:r>
            <a:r>
              <a:rPr lang="en-US" b="0" baseline="0" dirty="0"/>
              <a:t> distinguishing between the meanings of the 3</a:t>
            </a:r>
            <a:r>
              <a:rPr lang="en-US" b="0" baseline="30000" dirty="0"/>
              <a:t>rd</a:t>
            </a:r>
            <a:r>
              <a:rPr lang="en-US" b="0" baseline="0" dirty="0"/>
              <a:t> person singular and 2</a:t>
            </a:r>
            <a:r>
              <a:rPr lang="en-US" b="0" baseline="30000" dirty="0"/>
              <a:t>nd</a:t>
            </a:r>
            <a:r>
              <a:rPr lang="en-US" b="0" baseline="0" dirty="0"/>
              <a:t> person singular of ‘-er’ verbs in the present, including statements and questions. 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bring up instructions.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first identify the person of the verb ‘she’ / ‘you’, and then whether it’s a statement or a question.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Do [E] for Part 1 with them.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Complete Part 1 and correct it.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bring up instructions for Part 2.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Complete Part 2 and correct it.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again to bring up Part 3 (</a:t>
            </a:r>
            <a:r>
              <a:rPr lang="en-US" b="0" baseline="0" dirty="0" err="1"/>
              <a:t>información</a:t>
            </a:r>
            <a:r>
              <a:rPr lang="en-US" b="0" baseline="0" dirty="0"/>
              <a:t> extra).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Listen once more and pupils record any additional details in English.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correct.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Transcript</a:t>
            </a:r>
          </a:p>
          <a:p>
            <a:pPr marL="0" indent="0">
              <a:buNone/>
            </a:pPr>
            <a:r>
              <a:rPr lang="en-US" dirty="0"/>
              <a:t>E. ¿</a:t>
            </a:r>
            <a:r>
              <a:rPr lang="en-US" dirty="0" err="1"/>
              <a:t>Vende</a:t>
            </a:r>
            <a:r>
              <a:rPr lang="en-US" dirty="0"/>
              <a:t> </a:t>
            </a:r>
            <a:r>
              <a:rPr lang="en-US" dirty="0" err="1"/>
              <a:t>tartas</a:t>
            </a:r>
            <a:r>
              <a:rPr lang="en-US" dirty="0"/>
              <a:t>?</a:t>
            </a:r>
          </a:p>
          <a:p>
            <a:pPr marL="228600" indent="-228600">
              <a:buAutoNum type="arabicPeriod"/>
            </a:pPr>
            <a:r>
              <a:rPr lang="en-US" dirty="0"/>
              <a:t>¿</a:t>
            </a:r>
            <a:r>
              <a:rPr lang="en-US" dirty="0" err="1"/>
              <a:t>Corres</a:t>
            </a:r>
            <a:r>
              <a:rPr lang="en-US" dirty="0"/>
              <a:t> 5 </a:t>
            </a:r>
            <a:r>
              <a:rPr lang="en-US" dirty="0" err="1"/>
              <a:t>kilómetros</a:t>
            </a:r>
            <a:r>
              <a:rPr lang="en-US" dirty="0"/>
              <a:t>? </a:t>
            </a:r>
          </a:p>
          <a:p>
            <a:pPr marL="228600" indent="-228600">
              <a:buAutoNum type="arabicPeriod"/>
            </a:pPr>
            <a:r>
              <a:rPr lang="en-US" dirty="0" err="1"/>
              <a:t>Aprende</a:t>
            </a:r>
            <a:r>
              <a:rPr lang="en-US" dirty="0"/>
              <a:t> 5 palabras de </a:t>
            </a:r>
            <a:r>
              <a:rPr lang="en-US" dirty="0" err="1"/>
              <a:t>español</a:t>
            </a:r>
            <a:r>
              <a:rPr lang="en-US" dirty="0"/>
              <a:t>.</a:t>
            </a:r>
          </a:p>
          <a:p>
            <a:pPr marL="228600" indent="-228600">
              <a:buAutoNum type="arabicPeriod"/>
            </a:pPr>
            <a:r>
              <a:rPr lang="en-US" dirty="0" err="1"/>
              <a:t>Responde</a:t>
            </a:r>
            <a:r>
              <a:rPr lang="en-US" dirty="0"/>
              <a:t> a </a:t>
            </a:r>
            <a:r>
              <a:rPr lang="en-US" dirty="0" err="1"/>
              <a:t>preguntas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España</a:t>
            </a:r>
            <a:r>
              <a:rPr lang="en-US" dirty="0"/>
              <a:t>.</a:t>
            </a:r>
          </a:p>
          <a:p>
            <a:pPr marL="228600" indent="-228600">
              <a:buAutoNum type="arabicPeriod"/>
            </a:pPr>
            <a:r>
              <a:rPr lang="en-US" dirty="0"/>
              <a:t>¿Pones la mesa?</a:t>
            </a:r>
          </a:p>
          <a:p>
            <a:pPr marL="228600" indent="-228600">
              <a:buAutoNum type="arabicPeriod"/>
            </a:pPr>
            <a:r>
              <a:rPr lang="en-US" dirty="0"/>
              <a:t>¿Lees un </a:t>
            </a:r>
            <a:r>
              <a:rPr lang="en-US" dirty="0" err="1"/>
              <a:t>libro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chino?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625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2</a:t>
            </a:r>
            <a:r>
              <a:rPr lang="en-GB" b="0" baseline="30000" dirty="0"/>
              <a:t>nd</a:t>
            </a:r>
            <a:r>
              <a:rPr lang="en-GB" b="0" baseline="0" dirty="0"/>
              <a:t>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of –er verbs &amp; key vocabulary.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&amp; click to explain the context of the task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Complete the example E with pupils and click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Optional extension: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1. Click again to remove the Spanish texts.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2. Elicit Spanish sentences from pupils from the English prompts.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3. Click the audio buttons to listen and check, if required.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audio" Target="../media/audio8.wav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audio" Target="../media/audio7.wav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audio" Target="../media/audio1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8.wav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audio" Target="../media/audio17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2.wav"/><Relationship Id="rId11" Type="http://schemas.openxmlformats.org/officeDocument/2006/relationships/audio" Target="../media/audio16.wav"/><Relationship Id="rId5" Type="http://schemas.openxmlformats.org/officeDocument/2006/relationships/audio" Target="../media/audio11.wav"/><Relationship Id="rId15" Type="http://schemas.openxmlformats.org/officeDocument/2006/relationships/audio" Target="../media/audio20.wav"/><Relationship Id="rId10" Type="http://schemas.openxmlformats.org/officeDocument/2006/relationships/audio" Target="../media/audio15.wav"/><Relationship Id="rId4" Type="http://schemas.microsoft.com/office/2007/relationships/hdphoto" Target="../media/hdphoto1.wdp"/><Relationship Id="rId9" Type="http://schemas.openxmlformats.org/officeDocument/2006/relationships/audio" Target="../media/audio14.wav"/><Relationship Id="rId14" Type="http://schemas.openxmlformats.org/officeDocument/2006/relationships/audio" Target="../media/audio1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5337198"/>
            <a:ext cx="43509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vs. s/he,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endParaRPr lang="es-ES" sz="28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Stress 1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FFBA27-DAB1-4622-9CE4-50242920FD41}"/>
              </a:ext>
            </a:extLst>
          </p:cNvPr>
          <p:cNvSpPr txBox="1"/>
          <p:nvPr/>
        </p:nvSpPr>
        <p:spPr>
          <a:xfrm rot="20481313">
            <a:off x="-124093" y="3050317"/>
            <a:ext cx="4953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Actividades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133264" y="1491201"/>
            <a:ext cx="119238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we s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tress any vowel that has a written accent.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08;p3">
            <a:extLst>
              <a:ext uri="{FF2B5EF4-FFF2-40B4-BE49-F238E27FC236}">
                <a16:creationId xmlns:a16="http://schemas.microsoft.com/office/drawing/2014/main" id="{973ADFEE-DDBB-4A96-A8AE-8BBA1E2DD00D}"/>
              </a:ext>
            </a:extLst>
          </p:cNvPr>
          <p:cNvSpPr txBox="1"/>
          <p:nvPr/>
        </p:nvSpPr>
        <p:spPr>
          <a:xfrm>
            <a:off x="732871" y="2480907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cido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05909C-E578-4A92-8D55-B26C7B36E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932" y="2035068"/>
            <a:ext cx="923582" cy="12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108;p3">
            <a:extLst>
              <a:ext uri="{FF2B5EF4-FFF2-40B4-BE49-F238E27FC236}">
                <a16:creationId xmlns:a16="http://schemas.microsoft.com/office/drawing/2014/main" id="{7938580A-3F17-4739-A420-254347027883}"/>
              </a:ext>
            </a:extLst>
          </p:cNvPr>
          <p:cNvSpPr txBox="1"/>
          <p:nvPr/>
        </p:nvSpPr>
        <p:spPr>
          <a:xfrm>
            <a:off x="5608421" y="2391488"/>
            <a:ext cx="176674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ú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ltimo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8;p3">
            <a:extLst>
              <a:ext uri="{FF2B5EF4-FFF2-40B4-BE49-F238E27FC236}">
                <a16:creationId xmlns:a16="http://schemas.microsoft.com/office/drawing/2014/main" id="{9C45889C-036D-4E48-93D6-1C92F85FA8D6}"/>
              </a:ext>
            </a:extLst>
          </p:cNvPr>
          <p:cNvSpPr txBox="1"/>
          <p:nvPr/>
        </p:nvSpPr>
        <p:spPr>
          <a:xfrm>
            <a:off x="7231868" y="2453043"/>
            <a:ext cx="107348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[last]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08;p3">
            <a:extLst>
              <a:ext uri="{FF2B5EF4-FFF2-40B4-BE49-F238E27FC236}">
                <a16:creationId xmlns:a16="http://schemas.microsoft.com/office/drawing/2014/main" id="{F6E73A08-B04C-495D-8F1A-D25D98363F8A}"/>
              </a:ext>
            </a:extLst>
          </p:cNvPr>
          <p:cNvSpPr txBox="1"/>
          <p:nvPr/>
        </p:nvSpPr>
        <p:spPr>
          <a:xfrm>
            <a:off x="672912" y="4056873"/>
            <a:ext cx="12908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rbol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4" descr="Naturaleza, Planta, Árbol">
            <a:extLst>
              <a:ext uri="{FF2B5EF4-FFF2-40B4-BE49-F238E27FC236}">
                <a16:creationId xmlns:a16="http://schemas.microsoft.com/office/drawing/2014/main" id="{9350FEB1-2F8F-48C1-A032-866C494A4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656" y="3557588"/>
            <a:ext cx="1135891" cy="119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108;p3">
            <a:extLst>
              <a:ext uri="{FF2B5EF4-FFF2-40B4-BE49-F238E27FC236}">
                <a16:creationId xmlns:a16="http://schemas.microsoft.com/office/drawing/2014/main" id="{6292128F-ABAF-4C26-BFB8-44B75BCBC9AB}"/>
              </a:ext>
            </a:extLst>
          </p:cNvPr>
          <p:cNvSpPr txBox="1"/>
          <p:nvPr/>
        </p:nvSpPr>
        <p:spPr>
          <a:xfrm>
            <a:off x="5394813" y="3865371"/>
            <a:ext cx="12908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gil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6" descr="Caja De Madera, Frágil, Caja, Carga, Madera">
            <a:extLst>
              <a:ext uri="{FF2B5EF4-FFF2-40B4-BE49-F238E27FC236}">
                <a16:creationId xmlns:a16="http://schemas.microsoft.com/office/drawing/2014/main" id="{5CF3D59B-804B-419D-9CC4-5FBB067FF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768" y="3616545"/>
            <a:ext cx="1979684" cy="98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108;p3">
            <a:extLst>
              <a:ext uri="{FF2B5EF4-FFF2-40B4-BE49-F238E27FC236}">
                <a16:creationId xmlns:a16="http://schemas.microsoft.com/office/drawing/2014/main" id="{8E3145E9-E68F-4FA8-9D69-98EC1E3E6826}"/>
              </a:ext>
            </a:extLst>
          </p:cNvPr>
          <p:cNvSpPr txBox="1"/>
          <p:nvPr/>
        </p:nvSpPr>
        <p:spPr>
          <a:xfrm>
            <a:off x="608683" y="5583685"/>
            <a:ext cx="31945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coraz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ó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32" name="Picture 8" descr="Corazón, Lindo Corazon, Corazones">
            <a:extLst>
              <a:ext uri="{FF2B5EF4-FFF2-40B4-BE49-F238E27FC236}">
                <a16:creationId xmlns:a16="http://schemas.microsoft.com/office/drawing/2014/main" id="{55B183BC-9E8D-4F71-8A47-C21B18FAA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23" y="5146007"/>
            <a:ext cx="1135892" cy="123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08;p3">
            <a:extLst>
              <a:ext uri="{FF2B5EF4-FFF2-40B4-BE49-F238E27FC236}">
                <a16:creationId xmlns:a16="http://schemas.microsoft.com/office/drawing/2014/main" id="{0FDD1BB8-0BC4-44E8-8A26-D05F809736F8}"/>
              </a:ext>
            </a:extLst>
          </p:cNvPr>
          <p:cNvSpPr txBox="1"/>
          <p:nvPr/>
        </p:nvSpPr>
        <p:spPr>
          <a:xfrm>
            <a:off x="5394813" y="5467535"/>
            <a:ext cx="31945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08;p3">
            <a:extLst>
              <a:ext uri="{FF2B5EF4-FFF2-40B4-BE49-F238E27FC236}">
                <a16:creationId xmlns:a16="http://schemas.microsoft.com/office/drawing/2014/main" id="{A558E275-CC69-4FEA-B089-96479831013B}"/>
              </a:ext>
            </a:extLst>
          </p:cNvPr>
          <p:cNvSpPr txBox="1"/>
          <p:nvPr/>
        </p:nvSpPr>
        <p:spPr>
          <a:xfrm>
            <a:off x="7130337" y="5472926"/>
            <a:ext cx="21635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[interest]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7D8C6-8255-408E-BE95-8C6DA905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06" y="-16152"/>
            <a:ext cx="10515600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Stress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77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4" grpId="0"/>
      <p:bldP spid="26" grpId="0"/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loud 47">
            <a:extLst>
              <a:ext uri="{FF2B5EF4-FFF2-40B4-BE49-F238E27FC236}">
                <a16:creationId xmlns:a16="http://schemas.microsoft.com/office/drawing/2014/main" id="{1C432AA4-E13F-4201-B7D8-B63C067D97CD}"/>
              </a:ext>
            </a:extLst>
          </p:cNvPr>
          <p:cNvSpPr/>
          <p:nvPr/>
        </p:nvSpPr>
        <p:spPr>
          <a:xfrm rot="900564">
            <a:off x="8195556" y="5410215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7710FB89-E8ED-436C-9B6D-8B6954EC98B9}"/>
              </a:ext>
            </a:extLst>
          </p:cNvPr>
          <p:cNvSpPr/>
          <p:nvPr/>
        </p:nvSpPr>
        <p:spPr>
          <a:xfrm rot="900564">
            <a:off x="5384413" y="3402406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198F13B5-7334-496A-BDDC-EDB2B418ECD9}"/>
              </a:ext>
            </a:extLst>
          </p:cNvPr>
          <p:cNvSpPr/>
          <p:nvPr/>
        </p:nvSpPr>
        <p:spPr>
          <a:xfrm rot="900564">
            <a:off x="7840120" y="1780426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8BC495C0-1C79-4DAB-A257-54107AE97D57}"/>
              </a:ext>
            </a:extLst>
          </p:cNvPr>
          <p:cNvSpPr/>
          <p:nvPr/>
        </p:nvSpPr>
        <p:spPr>
          <a:xfrm rot="470056">
            <a:off x="2903063" y="5285136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154DE476-A692-4DB3-B171-21A6C1862264}"/>
              </a:ext>
            </a:extLst>
          </p:cNvPr>
          <p:cNvSpPr/>
          <p:nvPr/>
        </p:nvSpPr>
        <p:spPr>
          <a:xfrm rot="900564">
            <a:off x="254451" y="3362771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2E7D135B-E634-4485-9384-AA2F989C1793}"/>
              </a:ext>
            </a:extLst>
          </p:cNvPr>
          <p:cNvSpPr/>
          <p:nvPr/>
        </p:nvSpPr>
        <p:spPr>
          <a:xfrm rot="900564">
            <a:off x="2885583" y="1679674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4A0477D7-7513-4F3A-B065-E2FBC0901487}"/>
              </a:ext>
            </a:extLst>
          </p:cNvPr>
          <p:cNvSpPr/>
          <p:nvPr/>
        </p:nvSpPr>
        <p:spPr>
          <a:xfrm>
            <a:off x="5211561" y="5284966"/>
            <a:ext cx="223396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782FC91B-DBB7-4332-92DD-B5B5D156F9B8}"/>
              </a:ext>
            </a:extLst>
          </p:cNvPr>
          <p:cNvSpPr/>
          <p:nvPr/>
        </p:nvSpPr>
        <p:spPr>
          <a:xfrm rot="21028859">
            <a:off x="322781" y="5377832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033430E-D714-4211-9390-E57C4C82BB7B}"/>
              </a:ext>
            </a:extLst>
          </p:cNvPr>
          <p:cNvSpPr/>
          <p:nvPr/>
        </p:nvSpPr>
        <p:spPr>
          <a:xfrm rot="21028859">
            <a:off x="8000269" y="3427676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124E7190-1C05-43D9-BBF0-3710E9B63A55}"/>
              </a:ext>
            </a:extLst>
          </p:cNvPr>
          <p:cNvSpPr/>
          <p:nvPr/>
        </p:nvSpPr>
        <p:spPr>
          <a:xfrm rot="21028859">
            <a:off x="2886545" y="3432888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7D631D26-4C20-4D7B-9AA9-3A2E27AC066D}"/>
              </a:ext>
            </a:extLst>
          </p:cNvPr>
          <p:cNvSpPr/>
          <p:nvPr/>
        </p:nvSpPr>
        <p:spPr>
          <a:xfrm>
            <a:off x="5354745" y="1768811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3C404FC6-CBB3-4D18-B7A5-119664B89E46}"/>
              </a:ext>
            </a:extLst>
          </p:cNvPr>
          <p:cNvSpPr/>
          <p:nvPr/>
        </p:nvSpPr>
        <p:spPr>
          <a:xfrm rot="21028859">
            <a:off x="226815" y="1797213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134087" y="890131"/>
            <a:ext cx="1192382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palabras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secreto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.  Tu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/a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sz="2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08;p3">
            <a:extLst>
              <a:ext uri="{FF2B5EF4-FFF2-40B4-BE49-F238E27FC236}">
                <a16:creationId xmlns:a16="http://schemas.microsoft.com/office/drawing/2014/main" id="{973ADFEE-DDBB-4A96-A8AE-8BBA1E2DD00D}"/>
              </a:ext>
            </a:extLst>
          </p:cNvPr>
          <p:cNvSpPr txBox="1"/>
          <p:nvPr/>
        </p:nvSpPr>
        <p:spPr>
          <a:xfrm rot="20785767">
            <a:off x="457182" y="192588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bado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7D8C6-8255-408E-BE95-8C6DA905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06" y="-16152"/>
            <a:ext cx="10515600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4ED80D-A44E-4D33-B2D4-E9372586EC3A}"/>
              </a:ext>
            </a:extLst>
          </p:cNvPr>
          <p:cNvSpPr txBox="1"/>
          <p:nvPr/>
        </p:nvSpPr>
        <p:spPr>
          <a:xfrm>
            <a:off x="7629271" y="298797"/>
            <a:ext cx="2537358" cy="400110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guess</a:t>
            </a:r>
            <a:endParaRPr lang="en-GB" sz="2000" dirty="0"/>
          </a:p>
        </p:txBody>
      </p:sp>
      <p:sp>
        <p:nvSpPr>
          <p:cNvPr id="23" name="Google Shape;108;p3">
            <a:extLst>
              <a:ext uri="{FF2B5EF4-FFF2-40B4-BE49-F238E27FC236}">
                <a16:creationId xmlns:a16="http://schemas.microsoft.com/office/drawing/2014/main" id="{1AF47E87-C33D-450E-A945-51B7C4A997AC}"/>
              </a:ext>
            </a:extLst>
          </p:cNvPr>
          <p:cNvSpPr txBox="1"/>
          <p:nvPr/>
        </p:nvSpPr>
        <p:spPr>
          <a:xfrm rot="389399">
            <a:off x="3133984" y="1848180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tano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8;p3">
            <a:extLst>
              <a:ext uri="{FF2B5EF4-FFF2-40B4-BE49-F238E27FC236}">
                <a16:creationId xmlns:a16="http://schemas.microsoft.com/office/drawing/2014/main" id="{27E6FA44-72B9-43AB-9186-A83C562E2BA5}"/>
              </a:ext>
            </a:extLst>
          </p:cNvPr>
          <p:cNvSpPr txBox="1"/>
          <p:nvPr/>
        </p:nvSpPr>
        <p:spPr>
          <a:xfrm rot="21437234">
            <a:off x="5521908" y="185963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mara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8;p3">
            <a:extLst>
              <a:ext uri="{FF2B5EF4-FFF2-40B4-BE49-F238E27FC236}">
                <a16:creationId xmlns:a16="http://schemas.microsoft.com/office/drawing/2014/main" id="{1246D8AA-EA46-409F-8A57-9FFBCCB241DC}"/>
              </a:ext>
            </a:extLst>
          </p:cNvPr>
          <p:cNvSpPr txBox="1"/>
          <p:nvPr/>
        </p:nvSpPr>
        <p:spPr>
          <a:xfrm rot="389399">
            <a:off x="8217373" y="2003129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5EA74946-892C-48B2-8017-FCB6A11B3F71}"/>
              </a:ext>
            </a:extLst>
          </p:cNvPr>
          <p:cNvSpPr txBox="1"/>
          <p:nvPr/>
        </p:nvSpPr>
        <p:spPr>
          <a:xfrm rot="21048776">
            <a:off x="8217372" y="361417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fono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08;p3">
            <a:extLst>
              <a:ext uri="{FF2B5EF4-FFF2-40B4-BE49-F238E27FC236}">
                <a16:creationId xmlns:a16="http://schemas.microsoft.com/office/drawing/2014/main" id="{2307C7EB-3867-45C9-A5AC-9BE5F1D5BC56}"/>
              </a:ext>
            </a:extLst>
          </p:cNvPr>
          <p:cNvSpPr txBox="1"/>
          <p:nvPr/>
        </p:nvSpPr>
        <p:spPr>
          <a:xfrm rot="389399">
            <a:off x="2984465" y="5463702"/>
            <a:ext cx="215969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rcoles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08;p3">
            <a:extLst>
              <a:ext uri="{FF2B5EF4-FFF2-40B4-BE49-F238E27FC236}">
                <a16:creationId xmlns:a16="http://schemas.microsoft.com/office/drawing/2014/main" id="{A4C11A00-45F2-4DAE-AE10-37758936BDE0}"/>
              </a:ext>
            </a:extLst>
          </p:cNvPr>
          <p:cNvSpPr txBox="1"/>
          <p:nvPr/>
        </p:nvSpPr>
        <p:spPr>
          <a:xfrm rot="21437234">
            <a:off x="5372904" y="5449123"/>
            <a:ext cx="241669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í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grafo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08;p3">
            <a:extLst>
              <a:ext uri="{FF2B5EF4-FFF2-40B4-BE49-F238E27FC236}">
                <a16:creationId xmlns:a16="http://schemas.microsoft.com/office/drawing/2014/main" id="{2C09EC9F-7CE6-4F1C-96AC-9BF8D3D18667}"/>
              </a:ext>
            </a:extLst>
          </p:cNvPr>
          <p:cNvSpPr txBox="1"/>
          <p:nvPr/>
        </p:nvSpPr>
        <p:spPr>
          <a:xfrm rot="389399">
            <a:off x="8068652" y="5604588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incre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í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ble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8;p3">
            <a:extLst>
              <a:ext uri="{FF2B5EF4-FFF2-40B4-BE49-F238E27FC236}">
                <a16:creationId xmlns:a16="http://schemas.microsoft.com/office/drawing/2014/main" id="{9FE4F957-85E0-465D-930C-ADF1EE0DD041}"/>
              </a:ext>
            </a:extLst>
          </p:cNvPr>
          <p:cNvSpPr txBox="1"/>
          <p:nvPr/>
        </p:nvSpPr>
        <p:spPr>
          <a:xfrm rot="20920749">
            <a:off x="472955" y="5452641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mpara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08;p3">
            <a:extLst>
              <a:ext uri="{FF2B5EF4-FFF2-40B4-BE49-F238E27FC236}">
                <a16:creationId xmlns:a16="http://schemas.microsoft.com/office/drawing/2014/main" id="{6F1693E4-E90B-4673-B754-2A9C5CD9593E}"/>
              </a:ext>
            </a:extLst>
          </p:cNvPr>
          <p:cNvSpPr txBox="1"/>
          <p:nvPr/>
        </p:nvSpPr>
        <p:spPr>
          <a:xfrm rot="20671619">
            <a:off x="3165250" y="3560321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stico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08;p3">
            <a:extLst>
              <a:ext uri="{FF2B5EF4-FFF2-40B4-BE49-F238E27FC236}">
                <a16:creationId xmlns:a16="http://schemas.microsoft.com/office/drawing/2014/main" id="{984F9A3A-A012-48EC-A072-E82791A67D17}"/>
              </a:ext>
            </a:extLst>
          </p:cNvPr>
          <p:cNvSpPr txBox="1"/>
          <p:nvPr/>
        </p:nvSpPr>
        <p:spPr>
          <a:xfrm rot="431951">
            <a:off x="470004" y="3508896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8;p3">
            <a:extLst>
              <a:ext uri="{FF2B5EF4-FFF2-40B4-BE49-F238E27FC236}">
                <a16:creationId xmlns:a16="http://schemas.microsoft.com/office/drawing/2014/main" id="{C7184094-B716-4954-8920-EF7A77EA0AE7}"/>
              </a:ext>
            </a:extLst>
          </p:cNvPr>
          <p:cNvSpPr txBox="1"/>
          <p:nvPr/>
        </p:nvSpPr>
        <p:spPr>
          <a:xfrm rot="502053">
            <a:off x="5596733" y="360823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í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cula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387;p19">
            <a:extLst>
              <a:ext uri="{FF2B5EF4-FFF2-40B4-BE49-F238E27FC236}">
                <a16:creationId xmlns:a16="http://schemas.microsoft.com/office/drawing/2014/main" id="{94F1142D-715F-49FD-BF8F-922259A946D4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395;p19">
            <a:extLst>
              <a:ext uri="{FF2B5EF4-FFF2-40B4-BE49-F238E27FC236}">
                <a16:creationId xmlns:a16="http://schemas.microsoft.com/office/drawing/2014/main" id="{BCA0DBCC-FD69-479F-8D4B-C899097D8B0D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51" name="Google Shape;388;p19">
            <a:extLst>
              <a:ext uri="{FF2B5EF4-FFF2-40B4-BE49-F238E27FC236}">
                <a16:creationId xmlns:a16="http://schemas.microsoft.com/office/drawing/2014/main" id="{9AE01AB7-8AE9-4390-97C3-A938413B997A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157;p2">
            <a:extLst>
              <a:ext uri="{FF2B5EF4-FFF2-40B4-BE49-F238E27FC236}">
                <a16:creationId xmlns:a16="http://schemas.microsoft.com/office/drawing/2014/main" id="{FBEB15B7-FB45-45EF-8268-1E4F66201E93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2873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45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6" dur="4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5" grpId="0"/>
      <p:bldP spid="27" grpId="0"/>
      <p:bldP spid="28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49" grpId="0" animBg="1"/>
      <p:bldP spid="50" grpId="0" animBg="1"/>
      <p:bldP spid="51" grpId="0" animBg="1"/>
      <p:bldP spid="51" grpId="1" animBg="1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902536-8A82-4F65-8DE5-EA9484946297}"/>
              </a:ext>
            </a:extLst>
          </p:cNvPr>
          <p:cNvSpPr txBox="1"/>
          <p:nvPr/>
        </p:nvSpPr>
        <p:spPr>
          <a:xfrm>
            <a:off x="5491522" y="1855826"/>
            <a:ext cx="377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más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DDF2F1-DFAE-4A4D-8F23-BE2D5840FB0F}"/>
              </a:ext>
            </a:extLst>
          </p:cNvPr>
          <p:cNvSpPr txBox="1"/>
          <p:nvPr/>
        </p:nvSpPr>
        <p:spPr>
          <a:xfrm>
            <a:off x="3311248" y="1900840"/>
            <a:ext cx="242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dinero</a:t>
            </a: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D8636CCC-B1B7-4166-AFCC-BF770C97B1EC}"/>
              </a:ext>
            </a:extLst>
          </p:cNvPr>
          <p:cNvSpPr txBox="1"/>
          <p:nvPr/>
        </p:nvSpPr>
        <p:spPr>
          <a:xfrm>
            <a:off x="6538908" y="2502157"/>
            <a:ext cx="174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[more]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362159-F427-4AE8-9285-13AF34CBB441}"/>
              </a:ext>
            </a:extLst>
          </p:cNvPr>
          <p:cNvSpPr txBox="1"/>
          <p:nvPr/>
        </p:nvSpPr>
        <p:spPr>
          <a:xfrm>
            <a:off x="3689202" y="2532187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[money]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69963D-3F68-44B4-9219-3835EAFC735B}"/>
              </a:ext>
            </a:extLst>
          </p:cNvPr>
          <p:cNvSpPr txBox="1"/>
          <p:nvPr/>
        </p:nvSpPr>
        <p:spPr>
          <a:xfrm>
            <a:off x="58172" y="4878290"/>
            <a:ext cx="218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beber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04FA3-C5E1-4B85-891F-44282D2E2C2E}"/>
              </a:ext>
            </a:extLst>
          </p:cNvPr>
          <p:cNvSpPr txBox="1"/>
          <p:nvPr/>
        </p:nvSpPr>
        <p:spPr>
          <a:xfrm>
            <a:off x="465854" y="5494210"/>
            <a:ext cx="1743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drink, drinking]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BB40C0-B7A3-43D1-AC5F-ED31B9CE9630}"/>
              </a:ext>
            </a:extLst>
          </p:cNvPr>
          <p:cNvSpPr txBox="1"/>
          <p:nvPr/>
        </p:nvSpPr>
        <p:spPr>
          <a:xfrm>
            <a:off x="5725318" y="493153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BA6694-8A28-4062-AA44-4042FFD88098}"/>
              </a:ext>
            </a:extLst>
          </p:cNvPr>
          <p:cNvSpPr txBox="1"/>
          <p:nvPr/>
        </p:nvSpPr>
        <p:spPr>
          <a:xfrm>
            <a:off x="5700738" y="5494211"/>
            <a:ext cx="2777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eat, eating]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81CAC6-A66F-4330-81B8-B6A970A25C2D}"/>
              </a:ext>
            </a:extLst>
          </p:cNvPr>
          <p:cNvSpPr txBox="1"/>
          <p:nvPr/>
        </p:nvSpPr>
        <p:spPr>
          <a:xfrm>
            <a:off x="2396653" y="4889096"/>
            <a:ext cx="330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86124D-73DC-45AF-91DA-6447BE1A776B}"/>
              </a:ext>
            </a:extLst>
          </p:cNvPr>
          <p:cNvSpPr txBox="1"/>
          <p:nvPr/>
        </p:nvSpPr>
        <p:spPr>
          <a:xfrm>
            <a:off x="3267273" y="5494209"/>
            <a:ext cx="1622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run, running]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0BB605-971D-4203-8D13-7BB89118DBEF}"/>
              </a:ext>
            </a:extLst>
          </p:cNvPr>
          <p:cNvGrpSpPr/>
          <p:nvPr/>
        </p:nvGrpSpPr>
        <p:grpSpPr>
          <a:xfrm>
            <a:off x="3404911" y="559835"/>
            <a:ext cx="2230730" cy="1491249"/>
            <a:chOff x="3404911" y="559835"/>
            <a:chExt cx="2230730" cy="1491249"/>
          </a:xfrm>
        </p:grpSpPr>
        <p:pic>
          <p:nvPicPr>
            <p:cNvPr id="2050" name="Picture 2" descr="Euro, Coin, Money, Currency, Wealth">
              <a:extLst>
                <a:ext uri="{FF2B5EF4-FFF2-40B4-BE49-F238E27FC236}">
                  <a16:creationId xmlns:a16="http://schemas.microsoft.com/office/drawing/2014/main" id="{C6B333D7-4AEC-46DC-999C-A0E88680B2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911" y="559835"/>
              <a:ext cx="1312636" cy="1226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Euro, Coin, Money, Currency, Wealth">
              <a:extLst>
                <a:ext uri="{FF2B5EF4-FFF2-40B4-BE49-F238E27FC236}">
                  <a16:creationId xmlns:a16="http://schemas.microsoft.com/office/drawing/2014/main" id="{8C124CD8-7E35-4E24-A528-ABB67583DF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437" y="686325"/>
              <a:ext cx="1312636" cy="1226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Euro, Coin, Money, Currency, Wealth">
              <a:extLst>
                <a:ext uri="{FF2B5EF4-FFF2-40B4-BE49-F238E27FC236}">
                  <a16:creationId xmlns:a16="http://schemas.microsoft.com/office/drawing/2014/main" id="{285F2B0C-0A4F-4410-9E0E-FB006909B9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005" y="824995"/>
              <a:ext cx="1312636" cy="1226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Icono, Símbolo, Plus, Más, Rojo, Cruzar, Apagado">
            <a:extLst>
              <a:ext uri="{FF2B5EF4-FFF2-40B4-BE49-F238E27FC236}">
                <a16:creationId xmlns:a16="http://schemas.microsoft.com/office/drawing/2014/main" id="{2AC4C854-DD74-4496-8531-E31B1AEEE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95" y="996966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ebiendo, Agua, Mujer, Botella, Ropa Deportiva">
            <a:extLst>
              <a:ext uri="{FF2B5EF4-FFF2-40B4-BE49-F238E27FC236}">
                <a16:creationId xmlns:a16="http://schemas.microsoft.com/office/drawing/2014/main" id="{FDAA9DA1-B024-4058-A7C8-4CAAEA3A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6" y="3264696"/>
            <a:ext cx="1673158" cy="15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07F7D4-984F-4101-99EE-33F6446933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5351" y="3578002"/>
            <a:ext cx="1405145" cy="1405145"/>
          </a:xfrm>
          <a:prstGeom prst="rect">
            <a:avLst/>
          </a:prstGeom>
        </p:spPr>
      </p:pic>
      <p:pic>
        <p:nvPicPr>
          <p:cNvPr id="2060" name="Picture 12" descr="Hombre, Corriendo, Ejercicio, Correr, Hombre Que Corre">
            <a:extLst>
              <a:ext uri="{FF2B5EF4-FFF2-40B4-BE49-F238E27FC236}">
                <a16:creationId xmlns:a16="http://schemas.microsoft.com/office/drawing/2014/main" id="{D0E524B0-C575-45A2-BFEB-0CC7A31EB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11" y="3578002"/>
            <a:ext cx="1498821" cy="14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8D47220C-6A5F-4BB4-8D24-7DAF9C8616AB}"/>
              </a:ext>
            </a:extLst>
          </p:cNvPr>
          <p:cNvSpPr txBox="1">
            <a:spLocks/>
          </p:cNvSpPr>
          <p:nvPr/>
        </p:nvSpPr>
        <p:spPr>
          <a:xfrm>
            <a:off x="-37420" y="-13801"/>
            <a:ext cx="3621131" cy="587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Escucha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y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repite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.</a:t>
            </a:r>
            <a:endParaRPr lang="en-GB" sz="3200" dirty="0"/>
          </a:p>
        </p:txBody>
      </p:sp>
      <p:pic>
        <p:nvPicPr>
          <p:cNvPr id="6" name="Picture 5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EF8C4786-E9FE-4BC6-B828-E8A00FC378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32" y="3237086"/>
            <a:ext cx="1913254" cy="19132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207363-4810-47E7-A5C7-8F3EC3B9F678}"/>
              </a:ext>
            </a:extLst>
          </p:cNvPr>
          <p:cNvSpPr txBox="1"/>
          <p:nvPr/>
        </p:nvSpPr>
        <p:spPr>
          <a:xfrm>
            <a:off x="8864473" y="484572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vender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88BCD6-B6EB-4F22-B06E-106329F8946E}"/>
              </a:ext>
            </a:extLst>
          </p:cNvPr>
          <p:cNvSpPr txBox="1"/>
          <p:nvPr/>
        </p:nvSpPr>
        <p:spPr>
          <a:xfrm>
            <a:off x="9144299" y="5474923"/>
            <a:ext cx="2280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sell, selling]</a:t>
            </a: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66" grpId="2"/>
      <p:bldP spid="74" grpId="0"/>
      <p:bldP spid="74" grpId="1"/>
      <p:bldP spid="74" grpId="2"/>
      <p:bldP spid="65" grpId="0"/>
      <p:bldP spid="65" grpId="1"/>
      <p:bldP spid="65" grpId="2"/>
      <p:bldP spid="33" grpId="0"/>
      <p:bldP spid="33" grpId="1"/>
      <p:bldP spid="33" grpId="2"/>
      <p:bldP spid="34" grpId="0" build="allAtOnce"/>
      <p:bldP spid="34" grpId="1" build="allAtOnce"/>
      <p:bldP spid="35" grpId="0"/>
      <p:bldP spid="35" grpId="1"/>
      <p:bldP spid="35" grpId="2"/>
      <p:bldP spid="40" grpId="0"/>
      <p:bldP spid="40" grpId="1"/>
      <p:bldP spid="40" grpId="2"/>
      <p:bldP spid="41" grpId="0"/>
      <p:bldP spid="41" grpId="1"/>
      <p:bldP spid="41" grpId="2"/>
      <p:bldP spid="46" grpId="0"/>
      <p:bldP spid="46" grpId="1"/>
      <p:bldP spid="46" grpId="2"/>
      <p:bldP spid="49" grpId="0"/>
      <p:bldP spid="49" grpId="1"/>
      <p:bldP spid="49" grpId="2"/>
      <p:bldP spid="26" grpId="0"/>
      <p:bldP spid="26" grpId="1"/>
      <p:bldP spid="26" grpId="2"/>
      <p:bldP spid="27" grpId="0"/>
      <p:bldP spid="27" grpId="1"/>
      <p:bldP spid="27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[–er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‘s/he, it’ vs. ‘you’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402824"/>
            <a:ext cx="11811664" cy="51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 we remove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18826" y="2004978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965" y="375672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1038244" y="3260254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sobre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1033784" y="3783474"/>
            <a:ext cx="5430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learns about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Spain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6D549E74-435A-45BC-A722-4E5E9ACA6D35}"/>
              </a:ext>
            </a:extLst>
          </p:cNvPr>
          <p:cNvSpPr txBox="1"/>
          <p:nvPr/>
        </p:nvSpPr>
        <p:spPr>
          <a:xfrm>
            <a:off x="2005857" y="2776899"/>
            <a:ext cx="156980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693ADD6C-FDA4-4765-BE52-A91C3648DB13}"/>
              </a:ext>
            </a:extLst>
          </p:cNvPr>
          <p:cNvSpPr txBox="1"/>
          <p:nvPr/>
        </p:nvSpPr>
        <p:spPr>
          <a:xfrm>
            <a:off x="7519417" y="2622986"/>
            <a:ext cx="168993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you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EB3905ED-A40D-4981-8ACD-5FC17F8102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4582" y="361822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176B4AB-2712-47F9-A4E4-A9DAB18FE5A2}"/>
              </a:ext>
            </a:extLst>
          </p:cNvPr>
          <p:cNvSpPr txBox="1"/>
          <p:nvPr/>
        </p:nvSpPr>
        <p:spPr>
          <a:xfrm>
            <a:off x="6719628" y="3096006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sobre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6C9F30-05E4-4777-BD02-0B4F163444D2}"/>
              </a:ext>
            </a:extLst>
          </p:cNvPr>
          <p:cNvSpPr txBox="1"/>
          <p:nvPr/>
        </p:nvSpPr>
        <p:spPr>
          <a:xfrm>
            <a:off x="7197697" y="3690326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learn about England.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10D97F0-3D2B-4523-8FBA-F167F3D33208}"/>
              </a:ext>
            </a:extLst>
          </p:cNvPr>
          <p:cNvSpPr/>
          <p:nvPr/>
        </p:nvSpPr>
        <p:spPr>
          <a:xfrm>
            <a:off x="204235" y="1408462"/>
            <a:ext cx="10453134" cy="1095731"/>
          </a:xfrm>
          <a:prstGeom prst="wedgeRoundRectCallout">
            <a:avLst>
              <a:gd name="adj1" fmla="val 10215"/>
              <a:gd name="adj2" fmla="val 644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to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change a statement into a question, simply raise your voice at the end.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D4C5F6E7-40C4-4660-87F4-E278AE7F9604}"/>
              </a:ext>
            </a:extLst>
          </p:cNvPr>
          <p:cNvSpPr/>
          <p:nvPr/>
        </p:nvSpPr>
        <p:spPr>
          <a:xfrm>
            <a:off x="112557" y="5894042"/>
            <a:ext cx="6378315" cy="898898"/>
          </a:xfrm>
          <a:prstGeom prst="wedgeRoundRectCallout">
            <a:avLst>
              <a:gd name="adj1" fmla="val 47567"/>
              <a:gd name="adj2" fmla="val -8834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uses two question marks – the one at the front is upside down!</a:t>
            </a: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137E5C49-4233-408F-96DB-B85353DCCB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944" y="509490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6FB9F1-3BA6-4B21-B656-37E903D1173D}"/>
              </a:ext>
            </a:extLst>
          </p:cNvPr>
          <p:cNvSpPr txBox="1"/>
          <p:nvPr/>
        </p:nvSpPr>
        <p:spPr>
          <a:xfrm>
            <a:off x="1038244" y="4592615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sobre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CDA405-1A8E-4210-BAB0-67D3331119F2}"/>
              </a:ext>
            </a:extLst>
          </p:cNvPr>
          <p:cNvSpPr txBox="1"/>
          <p:nvPr/>
        </p:nvSpPr>
        <p:spPr>
          <a:xfrm>
            <a:off x="1033784" y="5115835"/>
            <a:ext cx="5430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Does she learn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about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Spain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5BD74583-D19C-4576-87F5-7E3E00EDB5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4582" y="495058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CDF0F0E-C661-48DB-979B-F69E8B7088ED}"/>
              </a:ext>
            </a:extLst>
          </p:cNvPr>
          <p:cNvSpPr txBox="1"/>
          <p:nvPr/>
        </p:nvSpPr>
        <p:spPr>
          <a:xfrm>
            <a:off x="6719628" y="4428367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sobre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2F2A8F-A842-4D12-8C99-8CD0BBA815BF}"/>
              </a:ext>
            </a:extLst>
          </p:cNvPr>
          <p:cNvSpPr txBox="1"/>
          <p:nvPr/>
        </p:nvSpPr>
        <p:spPr>
          <a:xfrm>
            <a:off x="7197697" y="5022687"/>
            <a:ext cx="5157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 you learn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about England?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8" grpId="0"/>
      <p:bldP spid="35" grpId="0" animBg="1"/>
      <p:bldP spid="39" grpId="0" animBg="1"/>
      <p:bldP spid="41" grpId="0"/>
      <p:bldP spid="42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12746C-E5E8-45FA-9EBF-4AE650043139}"/>
              </a:ext>
            </a:extLst>
          </p:cNvPr>
          <p:cNvGraphicFramePr>
            <a:graphicFrameLocks noGrp="1"/>
          </p:cNvGraphicFramePr>
          <p:nvPr/>
        </p:nvGraphicFramePr>
        <p:xfrm>
          <a:off x="4482358" y="2063116"/>
          <a:ext cx="3448962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24481">
                  <a:extLst>
                    <a:ext uri="{9D8B030D-6E8A-4147-A177-3AD203B41FA5}">
                      <a16:colId xmlns:a16="http://schemas.microsoft.com/office/drawing/2014/main" val="1464643132"/>
                    </a:ext>
                  </a:extLst>
                </a:gridCol>
                <a:gridCol w="1724481">
                  <a:extLst>
                    <a:ext uri="{9D8B030D-6E8A-4147-A177-3AD203B41FA5}">
                      <a16:colId xmlns:a16="http://schemas.microsoft.com/office/drawing/2014/main" val="1575603624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verbo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¿?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829013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9018928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792657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6320809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84666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744013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3762146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Action Button: Custom 5">
            <a:hlinkClick r:id="" action="ppaction://noaction" highlightClick="1">
              <a:snd r:embed="rId7" name="6_6.wav"/>
            </a:hlinkClick>
            <a:extLst>
              <a:ext uri="{FF2B5EF4-FFF2-40B4-BE49-F238E27FC236}">
                <a16:creationId xmlns:a16="http://schemas.microsoft.com/office/drawing/2014/main" id="{B6B1E9E8-F517-445B-92B4-3E1F16603C11}"/>
              </a:ext>
            </a:extLst>
          </p:cNvPr>
          <p:cNvSpPr/>
          <p:nvPr/>
        </p:nvSpPr>
        <p:spPr>
          <a:xfrm>
            <a:off x="352741" y="3723783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Action Button: Custom 6">
            <a:hlinkClick r:id="" action="ppaction://noaction" highlightClick="1">
              <a:snd r:embed="rId8" name="6_7.wav"/>
            </a:hlinkClick>
            <a:extLst>
              <a:ext uri="{FF2B5EF4-FFF2-40B4-BE49-F238E27FC236}">
                <a16:creationId xmlns:a16="http://schemas.microsoft.com/office/drawing/2014/main" id="{FC121413-2AB3-4B39-B3B1-284DE2C08615}"/>
              </a:ext>
            </a:extLst>
          </p:cNvPr>
          <p:cNvSpPr/>
          <p:nvPr/>
        </p:nvSpPr>
        <p:spPr>
          <a:xfrm>
            <a:off x="352741" y="4342783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2" name="Action Button: Custom 7">
            <a:hlinkClick r:id="" action="ppaction://noaction" highlightClick="1">
              <a:snd r:embed="rId9" name="6_8.wav"/>
            </a:hlinkClick>
            <a:extLst>
              <a:ext uri="{FF2B5EF4-FFF2-40B4-BE49-F238E27FC236}">
                <a16:creationId xmlns:a16="http://schemas.microsoft.com/office/drawing/2014/main" id="{8F13AFE0-3194-4510-B57D-72E704F228E8}"/>
              </a:ext>
            </a:extLst>
          </p:cNvPr>
          <p:cNvSpPr/>
          <p:nvPr/>
        </p:nvSpPr>
        <p:spPr>
          <a:xfrm>
            <a:off x="352741" y="4961783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3" name="Action Button: Custom 8">
            <a:hlinkClick r:id="" action="ppaction://noaction" highlightClick="1">
              <a:snd r:embed="rId10" name="6_9.wav"/>
            </a:hlinkClick>
            <a:extLst>
              <a:ext uri="{FF2B5EF4-FFF2-40B4-BE49-F238E27FC236}">
                <a16:creationId xmlns:a16="http://schemas.microsoft.com/office/drawing/2014/main" id="{E38538E7-0BD5-495E-AF60-58A7CD4D3D36}"/>
              </a:ext>
            </a:extLst>
          </p:cNvPr>
          <p:cNvSpPr/>
          <p:nvPr/>
        </p:nvSpPr>
        <p:spPr>
          <a:xfrm>
            <a:off x="352741" y="5553378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3" name="Action Button: Custom 5">
            <a:hlinkClick r:id="" action="ppaction://noaction" highlightClick="1">
              <a:snd r:embed="rId11" name="6_5.wav"/>
            </a:hlinkClick>
            <a:extLst>
              <a:ext uri="{FF2B5EF4-FFF2-40B4-BE49-F238E27FC236}">
                <a16:creationId xmlns:a16="http://schemas.microsoft.com/office/drawing/2014/main" id="{24A8F680-916D-4427-9C24-55C247D186F6}"/>
              </a:ext>
            </a:extLst>
          </p:cNvPr>
          <p:cNvSpPr/>
          <p:nvPr/>
        </p:nvSpPr>
        <p:spPr>
          <a:xfrm>
            <a:off x="352741" y="3122918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2" name="TextBox 31">
            <a:hlinkClick r:id="" action="ppaction://noaction">
              <a:snd r:embed="rId12" name="6_1.wav"/>
            </a:hlinkClick>
            <a:extLst>
              <a:ext uri="{FF2B5EF4-FFF2-40B4-BE49-F238E27FC236}">
                <a16:creationId xmlns:a16="http://schemas.microsoft.com/office/drawing/2014/main" id="{D70C65D5-53A9-43AF-89EF-3AA3D1C048E7}"/>
              </a:ext>
            </a:extLst>
          </p:cNvPr>
          <p:cNvSpPr txBox="1"/>
          <p:nvPr/>
        </p:nvSpPr>
        <p:spPr>
          <a:xfrm>
            <a:off x="112868" y="84250"/>
            <a:ext cx="2330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evento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1A7B06-042B-4BE0-AE18-C209AC3E8E46}"/>
              </a:ext>
            </a:extLst>
          </p:cNvPr>
          <p:cNvSpPr txBox="1"/>
          <p:nvPr/>
        </p:nvSpPr>
        <p:spPr>
          <a:xfrm>
            <a:off x="98353" y="547515"/>
            <a:ext cx="107570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y Rubén are organising a fundraising.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need to know who is doing which activity.</a:t>
            </a:r>
          </a:p>
        </p:txBody>
      </p:sp>
      <p:graphicFrame>
        <p:nvGraphicFramePr>
          <p:cNvPr id="34" name="Google Shape;258;p34">
            <a:extLst>
              <a:ext uri="{FF2B5EF4-FFF2-40B4-BE49-F238E27FC236}">
                <a16:creationId xmlns:a16="http://schemas.microsoft.com/office/drawing/2014/main" id="{76334ED7-A28F-40BE-B152-F5082F16B480}"/>
              </a:ext>
            </a:extLst>
          </p:cNvPr>
          <p:cNvGraphicFramePr/>
          <p:nvPr/>
        </p:nvGraphicFramePr>
        <p:xfrm>
          <a:off x="1079040" y="2009876"/>
          <a:ext cx="3227840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13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Ángela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(she)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Rubén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(you)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259656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144B7D41-75E9-401B-8E62-FDA2E7514E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60" y="2993316"/>
            <a:ext cx="527765" cy="5497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345E2C-D6DB-4B59-A615-F1ABAFFCC0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70" y="3621758"/>
            <a:ext cx="527765" cy="5497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11FA81-446E-429D-9C96-8B9291D769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54" y="4189436"/>
            <a:ext cx="527765" cy="549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0F28BB-1780-46C4-96C6-5421D5046C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49" y="4802908"/>
            <a:ext cx="527765" cy="5497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AE346C-D6A5-4BD0-A160-9958155C1D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16" y="5465288"/>
            <a:ext cx="527765" cy="54975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872BBE4-F68B-48D3-A1DC-5491EA3A5DBD}"/>
              </a:ext>
            </a:extLst>
          </p:cNvPr>
          <p:cNvSpPr txBox="1"/>
          <p:nvPr/>
        </p:nvSpPr>
        <p:spPr>
          <a:xfrm>
            <a:off x="42046" y="1485824"/>
            <a:ext cx="7491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6D7993-C583-473D-80FF-A44C72650551}"/>
              </a:ext>
            </a:extLst>
          </p:cNvPr>
          <p:cNvSpPr txBox="1"/>
          <p:nvPr/>
        </p:nvSpPr>
        <p:spPr>
          <a:xfrm>
            <a:off x="4448593" y="1632604"/>
            <a:ext cx="275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D4A9AEB-5CB2-4521-B3AD-9C494456D3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47" y="6019203"/>
            <a:ext cx="527765" cy="549755"/>
          </a:xfrm>
          <a:prstGeom prst="rect">
            <a:avLst/>
          </a:prstGeom>
        </p:spPr>
      </p:pic>
      <p:sp>
        <p:nvSpPr>
          <p:cNvPr id="43" name="Action Button: Custom 8">
            <a:hlinkClick r:id="" action="ppaction://noaction" highlightClick="1">
              <a:snd r:embed="rId14" name="6_10.wav"/>
            </a:hlinkClick>
            <a:extLst>
              <a:ext uri="{FF2B5EF4-FFF2-40B4-BE49-F238E27FC236}">
                <a16:creationId xmlns:a16="http://schemas.microsoft.com/office/drawing/2014/main" id="{FE78A2EB-290F-40F0-8159-928945ABBE3A}"/>
              </a:ext>
            </a:extLst>
          </p:cNvPr>
          <p:cNvSpPr/>
          <p:nvPr/>
        </p:nvSpPr>
        <p:spPr>
          <a:xfrm>
            <a:off x="352741" y="6137707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184D7E-A723-4E1C-91F3-E051F44D2B4F}"/>
              </a:ext>
            </a:extLst>
          </p:cNvPr>
          <p:cNvSpPr txBox="1"/>
          <p:nvPr/>
        </p:nvSpPr>
        <p:spPr>
          <a:xfrm>
            <a:off x="6913250" y="3075546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1C0A3B-164D-47EA-BAAC-8AD6C62B9803}"/>
              </a:ext>
            </a:extLst>
          </p:cNvPr>
          <p:cNvSpPr txBox="1"/>
          <p:nvPr/>
        </p:nvSpPr>
        <p:spPr>
          <a:xfrm>
            <a:off x="6905192" y="3690422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18B9BA-9CAB-4284-8FC8-89C7D21B1CAB}"/>
              </a:ext>
            </a:extLst>
          </p:cNvPr>
          <p:cNvSpPr txBox="1"/>
          <p:nvPr/>
        </p:nvSpPr>
        <p:spPr>
          <a:xfrm>
            <a:off x="6904283" y="4305298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9BDE51-AA19-495F-976A-BD5B36D097C2}"/>
              </a:ext>
            </a:extLst>
          </p:cNvPr>
          <p:cNvSpPr txBox="1"/>
          <p:nvPr/>
        </p:nvSpPr>
        <p:spPr>
          <a:xfrm>
            <a:off x="6876734" y="4831606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7C909F-9A17-4AF5-B894-CB5785572D9B}"/>
              </a:ext>
            </a:extLst>
          </p:cNvPr>
          <p:cNvSpPr txBox="1"/>
          <p:nvPr/>
        </p:nvSpPr>
        <p:spPr>
          <a:xfrm>
            <a:off x="6966481" y="5515208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7239424-F407-46DD-AEF4-BCBB21875CC9}"/>
              </a:ext>
            </a:extLst>
          </p:cNvPr>
          <p:cNvSpPr txBox="1"/>
          <p:nvPr/>
        </p:nvSpPr>
        <p:spPr>
          <a:xfrm>
            <a:off x="6958423" y="6130084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84B7EA-A2EB-47DB-AF89-5E4BCBA05D66}"/>
              </a:ext>
            </a:extLst>
          </p:cNvPr>
          <p:cNvSpPr txBox="1"/>
          <p:nvPr/>
        </p:nvSpPr>
        <p:spPr>
          <a:xfrm>
            <a:off x="4663613" y="3106323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vende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9031759-CF76-474A-8656-738386B82B81}"/>
              </a:ext>
            </a:extLst>
          </p:cNvPr>
          <p:cNvSpPr txBox="1"/>
          <p:nvPr/>
        </p:nvSpPr>
        <p:spPr>
          <a:xfrm>
            <a:off x="4837781" y="372295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365718-340E-42B6-8DD4-5F33EC729A07}"/>
              </a:ext>
            </a:extLst>
          </p:cNvPr>
          <p:cNvSpPr txBox="1"/>
          <p:nvPr/>
        </p:nvSpPr>
        <p:spPr>
          <a:xfrm>
            <a:off x="4532321" y="4308387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0109AAE-C4CF-4434-B075-C5CAE628683F}"/>
              </a:ext>
            </a:extLst>
          </p:cNvPr>
          <p:cNvSpPr txBox="1"/>
          <p:nvPr/>
        </p:nvSpPr>
        <p:spPr>
          <a:xfrm>
            <a:off x="4503293" y="4960950"/>
            <a:ext cx="1835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responde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AA36310-4E48-4C40-984F-52D7877D1ED3}"/>
              </a:ext>
            </a:extLst>
          </p:cNvPr>
          <p:cNvSpPr txBox="1"/>
          <p:nvPr/>
        </p:nvSpPr>
        <p:spPr>
          <a:xfrm>
            <a:off x="4837306" y="5567478"/>
            <a:ext cx="121700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pones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376356A-ECED-4030-9495-66DE4BDDE070}"/>
              </a:ext>
            </a:extLst>
          </p:cNvPr>
          <p:cNvSpPr txBox="1"/>
          <p:nvPr/>
        </p:nvSpPr>
        <p:spPr>
          <a:xfrm>
            <a:off x="4938294" y="6158617"/>
            <a:ext cx="86273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255E278-CA31-4FB3-B33C-05E56C6AFE2A}"/>
              </a:ext>
            </a:extLst>
          </p:cNvPr>
          <p:cNvSpPr txBox="1"/>
          <p:nvPr/>
        </p:nvSpPr>
        <p:spPr>
          <a:xfrm>
            <a:off x="4251631" y="1336572"/>
            <a:ext cx="7491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una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una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8D725FE-11F7-4EAE-A5C2-6DE424CE0283}"/>
              </a:ext>
            </a:extLst>
          </p:cNvPr>
          <p:cNvGraphicFramePr>
            <a:graphicFrameLocks noGrp="1"/>
          </p:cNvGraphicFramePr>
          <p:nvPr/>
        </p:nvGraphicFramePr>
        <p:xfrm>
          <a:off x="8222956" y="2009467"/>
          <a:ext cx="3567114" cy="465627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567114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</a:tblGrid>
              <a:tr h="11106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pic>
        <p:nvPicPr>
          <p:cNvPr id="73" name="Picture 16" descr="United, Flag, Kingdom, British, Great, Britain">
            <a:extLst>
              <a:ext uri="{FF2B5EF4-FFF2-40B4-BE49-F238E27FC236}">
                <a16:creationId xmlns:a16="http://schemas.microsoft.com/office/drawing/2014/main" id="{E617CE76-5521-4C98-A0D5-D91DC6E3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448" y="2650224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FEC463A-5823-4370-B34F-7BF31A0BD354}"/>
              </a:ext>
            </a:extLst>
          </p:cNvPr>
          <p:cNvSpPr txBox="1"/>
          <p:nvPr/>
        </p:nvSpPr>
        <p:spPr>
          <a:xfrm>
            <a:off x="8272145" y="3219616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cakes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82253F8-C426-45E0-ADC8-12335A561839}"/>
              </a:ext>
            </a:extLst>
          </p:cNvPr>
          <p:cNvSpPr txBox="1"/>
          <p:nvPr/>
        </p:nvSpPr>
        <p:spPr>
          <a:xfrm>
            <a:off x="8290856" y="4350864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 Spanish words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8BA19EA-3466-4BFE-9B17-17767A48BDF5}"/>
              </a:ext>
            </a:extLst>
          </p:cNvPr>
          <p:cNvSpPr txBox="1"/>
          <p:nvPr/>
        </p:nvSpPr>
        <p:spPr>
          <a:xfrm>
            <a:off x="8254916" y="3853669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 km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CBBDD4C-A911-41C3-8282-C151070A1FA3}"/>
              </a:ext>
            </a:extLst>
          </p:cNvPr>
          <p:cNvSpPr txBox="1"/>
          <p:nvPr/>
        </p:nvSpPr>
        <p:spPr>
          <a:xfrm>
            <a:off x="8272145" y="4992560"/>
            <a:ext cx="356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Questions about Spain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CE44F5D-53C8-4027-A19A-6AF4BF1A7245}"/>
              </a:ext>
            </a:extLst>
          </p:cNvPr>
          <p:cNvSpPr txBox="1"/>
          <p:nvPr/>
        </p:nvSpPr>
        <p:spPr>
          <a:xfrm>
            <a:off x="8290856" y="5540762"/>
            <a:ext cx="318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table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8C2F63F-B9FB-4770-B7EA-41967EF29148}"/>
              </a:ext>
            </a:extLst>
          </p:cNvPr>
          <p:cNvSpPr txBox="1"/>
          <p:nvPr/>
        </p:nvSpPr>
        <p:spPr>
          <a:xfrm>
            <a:off x="8254916" y="6158617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book in Chinese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70A724-2088-4896-8DE1-380B42AC8005}"/>
              </a:ext>
            </a:extLst>
          </p:cNvPr>
          <p:cNvSpPr txBox="1"/>
          <p:nvPr/>
        </p:nvSpPr>
        <p:spPr>
          <a:xfrm>
            <a:off x="6801155" y="39848"/>
            <a:ext cx="4139941" cy="707886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poner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mesa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to set the 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(literally, to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table)</a:t>
            </a:r>
          </a:p>
        </p:txBody>
      </p:sp>
    </p:spTree>
    <p:extLst>
      <p:ext uri="{BB962C8B-B14F-4D97-AF65-F5344CB8AC3E}">
        <p14:creationId xmlns:p14="http://schemas.microsoft.com/office/powerpoint/2010/main" val="250242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103" grpId="0" animBg="1"/>
      <p:bldP spid="40" grpId="0"/>
      <p:bldP spid="41" grpId="0"/>
      <p:bldP spid="43" grpId="0" animBg="1"/>
      <p:bldP spid="3" grpId="0"/>
      <p:bldP spid="46" grpId="0"/>
      <p:bldP spid="47" grpId="0"/>
      <p:bldP spid="48" grpId="0"/>
      <p:bldP spid="54" grpId="0"/>
      <p:bldP spid="55" grpId="0"/>
      <p:bldP spid="56" grpId="0"/>
      <p:bldP spid="57" grpId="0"/>
      <p:bldP spid="58" grpId="0"/>
      <p:bldP spid="59" grpId="0"/>
      <p:bldP spid="64" grpId="0"/>
      <p:bldP spid="66" grpId="0"/>
      <p:bldP spid="71" grpId="0"/>
      <p:bldP spid="74" grpId="0"/>
      <p:bldP spid="79" grpId="0"/>
      <p:bldP spid="80" grpId="0"/>
      <p:bldP spid="81" grpId="0"/>
      <p:bldP spid="82" grpId="0"/>
      <p:bldP spid="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5" name="7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1400"/>
            <a:ext cx="1869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clase: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" name="TextBox 80">
            <a:hlinkClick r:id="" action="ppaction://noaction">
              <a:snd r:embed="rId6" name="7_2.wav"/>
            </a:hlinkClick>
            <a:extLst>
              <a:ext uri="{FF2B5EF4-FFF2-40B4-BE49-F238E27FC236}">
                <a16:creationId xmlns:a16="http://schemas.microsoft.com/office/drawing/2014/main" id="{37D7C71A-9797-4A69-AFE6-D4CD0D89039D}"/>
              </a:ext>
            </a:extLst>
          </p:cNvPr>
          <p:cNvSpPr txBox="1"/>
          <p:nvPr/>
        </p:nvSpPr>
        <p:spPr>
          <a:xfrm>
            <a:off x="1765290" y="192212"/>
            <a:ext cx="4676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envían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3074" name="Picture 2" descr="Post It, Nota, Pin, Papel, Una Noticia, Oficina">
            <a:extLst>
              <a:ext uri="{FF2B5EF4-FFF2-40B4-BE49-F238E27FC236}">
                <a16:creationId xmlns:a16="http://schemas.microsoft.com/office/drawing/2014/main" id="{E114935D-1A67-4AEB-8B78-35388BE3C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55215" r="26613"/>
          <a:stretch/>
        </p:blipFill>
        <p:spPr bwMode="auto">
          <a:xfrm>
            <a:off x="-186873" y="1008660"/>
            <a:ext cx="2527128" cy="21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ost It, Nota, Pin, Papel, Una Noticia, Oficina">
            <a:extLst>
              <a:ext uri="{FF2B5EF4-FFF2-40B4-BE49-F238E27FC236}">
                <a16:creationId xmlns:a16="http://schemas.microsoft.com/office/drawing/2014/main" id="{3AB60445-C280-428F-A886-A4E55A36F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5" r="68886"/>
          <a:stretch/>
        </p:blipFill>
        <p:spPr bwMode="auto">
          <a:xfrm>
            <a:off x="2852741" y="4206476"/>
            <a:ext cx="2862497" cy="28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ost It, Nota, Pin, Papel, Una Noticia, Oficina">
            <a:extLst>
              <a:ext uri="{FF2B5EF4-FFF2-40B4-BE49-F238E27FC236}">
                <a16:creationId xmlns:a16="http://schemas.microsoft.com/office/drawing/2014/main" id="{AC87CF04-32E2-4B57-9411-4065C769A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8" b="54769"/>
          <a:stretch/>
        </p:blipFill>
        <p:spPr bwMode="auto">
          <a:xfrm>
            <a:off x="2045552" y="633631"/>
            <a:ext cx="3517465" cy="232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ost It, Nota, Pin, Papel, Una Noticia, Oficina">
            <a:extLst>
              <a:ext uri="{FF2B5EF4-FFF2-40B4-BE49-F238E27FC236}">
                <a16:creationId xmlns:a16="http://schemas.microsoft.com/office/drawing/2014/main" id="{2B93FA98-7CFB-42E4-9A19-E30B0AF26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2" r="26613" b="50925"/>
          <a:stretch/>
        </p:blipFill>
        <p:spPr bwMode="auto">
          <a:xfrm>
            <a:off x="637847" y="2530837"/>
            <a:ext cx="2862497" cy="269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D0A726D-E857-4DB5-ACA4-B7F3DC92B399}"/>
              </a:ext>
            </a:extLst>
          </p:cNvPr>
          <p:cNvSpPr txBox="1"/>
          <p:nvPr/>
        </p:nvSpPr>
        <p:spPr>
          <a:xfrm>
            <a:off x="2226373" y="1179937"/>
            <a:ext cx="28248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¿Haces actividades para ganar* dinero?</a:t>
            </a:r>
            <a:b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BF8898-6E6F-41C6-B8B5-4825059AAEA2}"/>
              </a:ext>
            </a:extLst>
          </p:cNvPr>
          <p:cNvSpPr txBox="1"/>
          <p:nvPr/>
        </p:nvSpPr>
        <p:spPr>
          <a:xfrm>
            <a:off x="8106391" y="108281"/>
            <a:ext cx="2802840" cy="1015663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enviar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to send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notas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notes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ganar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to earn, win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C693425-C664-402C-80A4-DA19C659B00F}"/>
              </a:ext>
            </a:extLst>
          </p:cNvPr>
          <p:cNvSpPr txBox="1"/>
          <p:nvPr/>
        </p:nvSpPr>
        <p:spPr>
          <a:xfrm>
            <a:off x="3461843" y="4734281"/>
            <a:ext cx="19751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Hoy respondes a más preguntas en clase.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5419E3F-CBB9-4B6D-8797-226D753E77AC}"/>
              </a:ext>
            </a:extLst>
          </p:cNvPr>
          <p:cNvSpPr txBox="1"/>
          <p:nvPr/>
        </p:nvSpPr>
        <p:spPr>
          <a:xfrm>
            <a:off x="203307" y="1338641"/>
            <a:ext cx="17786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revistas en inglés.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1200D3-C726-406C-B087-58862C408040}"/>
              </a:ext>
            </a:extLst>
          </p:cNvPr>
          <p:cNvSpPr txBox="1"/>
          <p:nvPr/>
        </p:nvSpPr>
        <p:spPr>
          <a:xfrm>
            <a:off x="1160644" y="3324987"/>
            <a:ext cx="19469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¿Comes fruta en la escuela?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5" name="Picture 2" descr="Post It, Nota, Pin, Papel, Una Noticia, Oficina">
            <a:extLst>
              <a:ext uri="{FF2B5EF4-FFF2-40B4-BE49-F238E27FC236}">
                <a16:creationId xmlns:a16="http://schemas.microsoft.com/office/drawing/2014/main" id="{AE91E46A-8700-45A4-817F-E40BFFFA9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8" b="54769"/>
          <a:stretch/>
        </p:blipFill>
        <p:spPr bwMode="auto">
          <a:xfrm>
            <a:off x="105209" y="4791779"/>
            <a:ext cx="3163265" cy="20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122ECFB3-2D6A-429B-BB6A-809878B85ED6}"/>
              </a:ext>
            </a:extLst>
          </p:cNvPr>
          <p:cNvSpPr txBox="1"/>
          <p:nvPr/>
        </p:nvSpPr>
        <p:spPr>
          <a:xfrm>
            <a:off x="282758" y="5465459"/>
            <a:ext cx="2824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¿Vende lápices en la biblioteca? </a:t>
            </a:r>
            <a:b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4" name="Picture 2" descr="Post It, Nota, Pin, Papel, Una Noticia, Oficina">
            <a:extLst>
              <a:ext uri="{FF2B5EF4-FFF2-40B4-BE49-F238E27FC236}">
                <a16:creationId xmlns:a16="http://schemas.microsoft.com/office/drawing/2014/main" id="{4F579041-CE1D-451A-BE52-667E23321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55215" r="26613"/>
          <a:stretch/>
        </p:blipFill>
        <p:spPr bwMode="auto">
          <a:xfrm>
            <a:off x="3316483" y="2284898"/>
            <a:ext cx="2862496" cy="21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842ADA9B-4ED2-480A-8B59-B2C317522228}"/>
              </a:ext>
            </a:extLst>
          </p:cNvPr>
          <p:cNvSpPr txBox="1"/>
          <p:nvPr/>
        </p:nvSpPr>
        <p:spPr>
          <a:xfrm>
            <a:off x="3744763" y="2633929"/>
            <a:ext cx="19751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litro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agua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día.</a:t>
            </a:r>
          </a:p>
        </p:txBody>
      </p:sp>
      <p:graphicFrame>
        <p:nvGraphicFramePr>
          <p:cNvPr id="90" name="Table 3">
            <a:extLst>
              <a:ext uri="{FF2B5EF4-FFF2-40B4-BE49-F238E27FC236}">
                <a16:creationId xmlns:a16="http://schemas.microsoft.com/office/drawing/2014/main" id="{D001D80A-545C-4AB0-B6B1-438B64454139}"/>
              </a:ext>
            </a:extLst>
          </p:cNvPr>
          <p:cNvGraphicFramePr>
            <a:graphicFrameLocks noGrp="1"/>
          </p:cNvGraphicFramePr>
          <p:nvPr/>
        </p:nvGraphicFramePr>
        <p:xfrm>
          <a:off x="6191735" y="1588312"/>
          <a:ext cx="5789287" cy="5011892"/>
        </p:xfrm>
        <a:graphic>
          <a:graphicData uri="http://schemas.openxmlformats.org/drawingml/2006/table">
            <a:tbl>
              <a:tblPr firstRow="1" bandRow="1"/>
              <a:tblGrid>
                <a:gridCol w="669669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511961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______ ____________ in ______.  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¿____ you _______ activities to earn ____________?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¿____  _____ ____ _____ at school?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50113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 ________ a litre of _______ every 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50113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¿____  _____ _____  pencils in the library?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 ____ _________  ______ answers in class.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sp>
        <p:nvSpPr>
          <p:cNvPr id="91" name="Rectangle 90">
            <a:hlinkClick r:id="" action="ppaction://noaction">
              <a:snd r:embed="rId8" name="7_4.wav"/>
            </a:hlinkClick>
            <a:extLst>
              <a:ext uri="{FF2B5EF4-FFF2-40B4-BE49-F238E27FC236}">
                <a16:creationId xmlns:a16="http://schemas.microsoft.com/office/drawing/2014/main" id="{783D22C5-42E0-488B-86E8-26D756C64041}"/>
              </a:ext>
            </a:extLst>
          </p:cNvPr>
          <p:cNvSpPr/>
          <p:nvPr/>
        </p:nvSpPr>
        <p:spPr>
          <a:xfrm>
            <a:off x="6308746" y="1786225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2" name="Rectangle 91">
            <a:hlinkClick r:id="" action="ppaction://noaction">
              <a:snd r:embed="rId9" name="7_5.wav"/>
            </a:hlinkClick>
            <a:extLst>
              <a:ext uri="{FF2B5EF4-FFF2-40B4-BE49-F238E27FC236}">
                <a16:creationId xmlns:a16="http://schemas.microsoft.com/office/drawing/2014/main" id="{738A85C8-B7E5-473B-99A3-04756380839C}"/>
              </a:ext>
            </a:extLst>
          </p:cNvPr>
          <p:cNvSpPr/>
          <p:nvPr/>
        </p:nvSpPr>
        <p:spPr>
          <a:xfrm>
            <a:off x="6290024" y="2575760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3" name="Rectangle 92">
            <a:hlinkClick r:id="" action="ppaction://noaction">
              <a:snd r:embed="rId10" name="7_6.wav"/>
            </a:hlinkClick>
            <a:extLst>
              <a:ext uri="{FF2B5EF4-FFF2-40B4-BE49-F238E27FC236}">
                <a16:creationId xmlns:a16="http://schemas.microsoft.com/office/drawing/2014/main" id="{C10A9D2C-987E-4ED1-9D69-84803D2DFDC8}"/>
              </a:ext>
            </a:extLst>
          </p:cNvPr>
          <p:cNvSpPr/>
          <p:nvPr/>
        </p:nvSpPr>
        <p:spPr>
          <a:xfrm>
            <a:off x="6290024" y="3416263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4" name="Rectangle 93">
            <a:hlinkClick r:id="" action="ppaction://noaction">
              <a:snd r:embed="rId11" name="7_7.wav"/>
            </a:hlinkClick>
            <a:extLst>
              <a:ext uri="{FF2B5EF4-FFF2-40B4-BE49-F238E27FC236}">
                <a16:creationId xmlns:a16="http://schemas.microsoft.com/office/drawing/2014/main" id="{C61BCE2D-000B-4AA9-881B-E11C0F1D7C89}"/>
              </a:ext>
            </a:extLst>
          </p:cNvPr>
          <p:cNvSpPr/>
          <p:nvPr/>
        </p:nvSpPr>
        <p:spPr>
          <a:xfrm>
            <a:off x="6308746" y="4283688"/>
            <a:ext cx="421308" cy="39468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5" name="Rectangle 94">
            <a:hlinkClick r:id="" action="ppaction://noaction">
              <a:snd r:embed="rId12" name="7_8.wav"/>
            </a:hlinkClick>
            <a:extLst>
              <a:ext uri="{FF2B5EF4-FFF2-40B4-BE49-F238E27FC236}">
                <a16:creationId xmlns:a16="http://schemas.microsoft.com/office/drawing/2014/main" id="{B54919EA-D151-46E2-B72B-73753B341937}"/>
              </a:ext>
            </a:extLst>
          </p:cNvPr>
          <p:cNvSpPr/>
          <p:nvPr/>
        </p:nvSpPr>
        <p:spPr>
          <a:xfrm>
            <a:off x="6290024" y="5135091"/>
            <a:ext cx="421308" cy="39468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6" name="Rectangle 95">
            <a:hlinkClick r:id="" action="ppaction://noaction">
              <a:snd r:embed="rId13" name="7_9.wav"/>
            </a:hlinkClick>
            <a:extLst>
              <a:ext uri="{FF2B5EF4-FFF2-40B4-BE49-F238E27FC236}">
                <a16:creationId xmlns:a16="http://schemas.microsoft.com/office/drawing/2014/main" id="{6F5B33FD-F1E8-444B-8A7B-66109D817AC9}"/>
              </a:ext>
            </a:extLst>
          </p:cNvPr>
          <p:cNvSpPr/>
          <p:nvPr/>
        </p:nvSpPr>
        <p:spPr>
          <a:xfrm>
            <a:off x="6313374" y="5935644"/>
            <a:ext cx="421308" cy="39468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751DDA2-4B69-41E3-A55A-A99FB5BDA47C}"/>
              </a:ext>
            </a:extLst>
          </p:cNvPr>
          <p:cNvSpPr txBox="1"/>
          <p:nvPr/>
        </p:nvSpPr>
        <p:spPr>
          <a:xfrm>
            <a:off x="7401624" y="1762953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reads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5AD0405-81C1-41C5-A5FA-B10B7570E4E7}"/>
              </a:ext>
            </a:extLst>
          </p:cNvPr>
          <p:cNvSpPr txBox="1"/>
          <p:nvPr/>
        </p:nvSpPr>
        <p:spPr>
          <a:xfrm>
            <a:off x="8535385" y="1735902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magazines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10680A9-D610-4CB1-BE2C-67E567B936B9}"/>
              </a:ext>
            </a:extLst>
          </p:cNvPr>
          <p:cNvSpPr txBox="1"/>
          <p:nvPr/>
        </p:nvSpPr>
        <p:spPr>
          <a:xfrm>
            <a:off x="10515683" y="1735902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English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B65A2A6-CEBB-4096-AB8A-9C48C26AF14F}"/>
              </a:ext>
            </a:extLst>
          </p:cNvPr>
          <p:cNvSpPr txBox="1"/>
          <p:nvPr/>
        </p:nvSpPr>
        <p:spPr>
          <a:xfrm>
            <a:off x="7155207" y="2385806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5F64835-74B2-446E-9AE7-C69E21CED494}"/>
              </a:ext>
            </a:extLst>
          </p:cNvPr>
          <p:cNvSpPr txBox="1"/>
          <p:nvPr/>
        </p:nvSpPr>
        <p:spPr>
          <a:xfrm>
            <a:off x="8636149" y="2403096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092320E-891A-443D-89BF-DB682F4FA07C}"/>
              </a:ext>
            </a:extLst>
          </p:cNvPr>
          <p:cNvSpPr txBox="1"/>
          <p:nvPr/>
        </p:nvSpPr>
        <p:spPr>
          <a:xfrm>
            <a:off x="7878654" y="2756919"/>
            <a:ext cx="128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money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490330A-BE28-4D5C-A811-E2CECFDDE446}"/>
              </a:ext>
            </a:extLst>
          </p:cNvPr>
          <p:cNvSpPr txBox="1"/>
          <p:nvPr/>
        </p:nvSpPr>
        <p:spPr>
          <a:xfrm>
            <a:off x="7088483" y="3428062"/>
            <a:ext cx="128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2AD4374-A8B7-45E1-9537-93BA61342DB6}"/>
              </a:ext>
            </a:extLst>
          </p:cNvPr>
          <p:cNvSpPr txBox="1"/>
          <p:nvPr/>
        </p:nvSpPr>
        <p:spPr>
          <a:xfrm>
            <a:off x="7852085" y="3416646"/>
            <a:ext cx="8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1B3DBBA-54B7-4D78-B499-C850B0404D6E}"/>
              </a:ext>
            </a:extLst>
          </p:cNvPr>
          <p:cNvSpPr txBox="1"/>
          <p:nvPr/>
        </p:nvSpPr>
        <p:spPr>
          <a:xfrm>
            <a:off x="8592953" y="3416646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3F719C7-F69F-42AB-9816-7062E2835572}"/>
              </a:ext>
            </a:extLst>
          </p:cNvPr>
          <p:cNvSpPr txBox="1"/>
          <p:nvPr/>
        </p:nvSpPr>
        <p:spPr>
          <a:xfrm>
            <a:off x="9466065" y="3410497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fruit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D9410A8-049F-49FB-94AA-D653365D36D6}"/>
              </a:ext>
            </a:extLst>
          </p:cNvPr>
          <p:cNvSpPr txBox="1"/>
          <p:nvPr/>
        </p:nvSpPr>
        <p:spPr>
          <a:xfrm>
            <a:off x="7014337" y="4092844"/>
            <a:ext cx="91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3E010A2-AFBD-4A73-B44A-BED2057C6DD8}"/>
              </a:ext>
            </a:extLst>
          </p:cNvPr>
          <p:cNvSpPr txBox="1"/>
          <p:nvPr/>
        </p:nvSpPr>
        <p:spPr>
          <a:xfrm>
            <a:off x="8106390" y="4084783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drinks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27F31AD-546B-4EB7-B541-3F1B96433E75}"/>
              </a:ext>
            </a:extLst>
          </p:cNvPr>
          <p:cNvSpPr txBox="1"/>
          <p:nvPr/>
        </p:nvSpPr>
        <p:spPr>
          <a:xfrm>
            <a:off x="10482166" y="4109258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water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168154D-5AF9-4C36-B1A4-15CDF0740D98}"/>
              </a:ext>
            </a:extLst>
          </p:cNvPr>
          <p:cNvSpPr txBox="1"/>
          <p:nvPr/>
        </p:nvSpPr>
        <p:spPr>
          <a:xfrm>
            <a:off x="7930132" y="4451945"/>
            <a:ext cx="928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day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3164929-DE13-4597-9ACF-20D045AFD216}"/>
              </a:ext>
            </a:extLst>
          </p:cNvPr>
          <p:cNvSpPr txBox="1"/>
          <p:nvPr/>
        </p:nvSpPr>
        <p:spPr>
          <a:xfrm>
            <a:off x="7088483" y="4905549"/>
            <a:ext cx="101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Does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7A850A1-EE53-4510-8F36-0D479E97B510}"/>
              </a:ext>
            </a:extLst>
          </p:cNvPr>
          <p:cNvSpPr txBox="1"/>
          <p:nvPr/>
        </p:nvSpPr>
        <p:spPr>
          <a:xfrm>
            <a:off x="7994558" y="4904259"/>
            <a:ext cx="100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EBEA670-65F5-4239-9D35-A2AA514ED81A}"/>
              </a:ext>
            </a:extLst>
          </p:cNvPr>
          <p:cNvSpPr txBox="1"/>
          <p:nvPr/>
        </p:nvSpPr>
        <p:spPr>
          <a:xfrm>
            <a:off x="8858397" y="4909580"/>
            <a:ext cx="101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sell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10AC65E-CAF3-4A27-A0CB-FEFAD2B516BC}"/>
              </a:ext>
            </a:extLst>
          </p:cNvPr>
          <p:cNvSpPr txBox="1"/>
          <p:nvPr/>
        </p:nvSpPr>
        <p:spPr>
          <a:xfrm>
            <a:off x="7910337" y="5728314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13FDDB5-72B2-485E-831B-FB8E755C35D5}"/>
              </a:ext>
            </a:extLst>
          </p:cNvPr>
          <p:cNvSpPr txBox="1"/>
          <p:nvPr/>
        </p:nvSpPr>
        <p:spPr>
          <a:xfrm>
            <a:off x="8673131" y="5746257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answer</a:t>
            </a:r>
          </a:p>
        </p:txBody>
      </p:sp>
      <p:sp>
        <p:nvSpPr>
          <p:cNvPr id="124" name="Rectangle 123">
            <a:hlinkClick r:id="" action="ppaction://noaction">
              <a:snd r:embed="rId14" name="7_4beep.wav"/>
            </a:hlinkClick>
            <a:extLst>
              <a:ext uri="{FF2B5EF4-FFF2-40B4-BE49-F238E27FC236}">
                <a16:creationId xmlns:a16="http://schemas.microsoft.com/office/drawing/2014/main" id="{E0FF14F6-461F-46E9-BFF1-11A3C05F8ED6}"/>
              </a:ext>
            </a:extLst>
          </p:cNvPr>
          <p:cNvSpPr/>
          <p:nvPr/>
        </p:nvSpPr>
        <p:spPr>
          <a:xfrm>
            <a:off x="1592445" y="1024362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5" name="Rectangle 124">
            <a:hlinkClick r:id="" action="ppaction://noaction">
              <a:snd r:embed="rId14" name="7_4beep.wav"/>
            </a:hlinkClick>
            <a:extLst>
              <a:ext uri="{FF2B5EF4-FFF2-40B4-BE49-F238E27FC236}">
                <a16:creationId xmlns:a16="http://schemas.microsoft.com/office/drawing/2014/main" id="{A2381F81-FF54-44EB-B86C-199BAC71B9C4}"/>
              </a:ext>
            </a:extLst>
          </p:cNvPr>
          <p:cNvSpPr/>
          <p:nvPr/>
        </p:nvSpPr>
        <p:spPr>
          <a:xfrm>
            <a:off x="4787667" y="841566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6" name="Rectangle 125">
            <a:hlinkClick r:id="" action="ppaction://noaction">
              <a:snd r:embed="rId14" name="7_4beep.wav"/>
            </a:hlinkClick>
            <a:extLst>
              <a:ext uri="{FF2B5EF4-FFF2-40B4-BE49-F238E27FC236}">
                <a16:creationId xmlns:a16="http://schemas.microsoft.com/office/drawing/2014/main" id="{5F3DF434-A502-438A-94AA-5DE9B983E59F}"/>
              </a:ext>
            </a:extLst>
          </p:cNvPr>
          <p:cNvSpPr/>
          <p:nvPr/>
        </p:nvSpPr>
        <p:spPr>
          <a:xfrm>
            <a:off x="2822248" y="2826016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7" name="Rectangle 126">
            <a:hlinkClick r:id="" action="ppaction://noaction">
              <a:snd r:embed="rId14" name="7_4beep.wav"/>
            </a:hlinkClick>
            <a:extLst>
              <a:ext uri="{FF2B5EF4-FFF2-40B4-BE49-F238E27FC236}">
                <a16:creationId xmlns:a16="http://schemas.microsoft.com/office/drawing/2014/main" id="{8823E6B8-3234-4036-B56C-E460464CF29C}"/>
              </a:ext>
            </a:extLst>
          </p:cNvPr>
          <p:cNvSpPr/>
          <p:nvPr/>
        </p:nvSpPr>
        <p:spPr>
          <a:xfrm>
            <a:off x="5467422" y="2274155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8" name="Rectangle 127">
            <a:hlinkClick r:id="" action="ppaction://noaction">
              <a:snd r:embed="rId14" name="7_4beep.wav"/>
            </a:hlinkClick>
            <a:extLst>
              <a:ext uri="{FF2B5EF4-FFF2-40B4-BE49-F238E27FC236}">
                <a16:creationId xmlns:a16="http://schemas.microsoft.com/office/drawing/2014/main" id="{8CC4D4A8-49C5-4F0D-BA6F-A8D37BB60CE9}"/>
              </a:ext>
            </a:extLst>
          </p:cNvPr>
          <p:cNvSpPr/>
          <p:nvPr/>
        </p:nvSpPr>
        <p:spPr>
          <a:xfrm>
            <a:off x="2476810" y="4995003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9" name="Rectangle 128">
            <a:hlinkClick r:id="" action="ppaction://noaction">
              <a:snd r:embed="rId14" name="7_4beep.wav"/>
            </a:hlinkClick>
            <a:extLst>
              <a:ext uri="{FF2B5EF4-FFF2-40B4-BE49-F238E27FC236}">
                <a16:creationId xmlns:a16="http://schemas.microsoft.com/office/drawing/2014/main" id="{BDFBD700-7EE4-4F08-B4A2-6C121783759A}"/>
              </a:ext>
            </a:extLst>
          </p:cNvPr>
          <p:cNvSpPr/>
          <p:nvPr/>
        </p:nvSpPr>
        <p:spPr>
          <a:xfrm>
            <a:off x="4969584" y="4443142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0AB3F90-C722-4B4C-9D57-595ABC809480}"/>
              </a:ext>
            </a:extLst>
          </p:cNvPr>
          <p:cNvSpPr txBox="1"/>
          <p:nvPr/>
        </p:nvSpPr>
        <p:spPr>
          <a:xfrm>
            <a:off x="10048226" y="5746257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</a:t>
            </a:r>
          </a:p>
        </p:txBody>
      </p:sp>
      <p:sp>
        <p:nvSpPr>
          <p:cNvPr id="54" name="TextBox 53">
            <a:hlinkClick r:id="" action="ppaction://noaction">
              <a:snd r:embed="rId15" name="7_3.wav"/>
            </a:hlinkClick>
            <a:extLst>
              <a:ext uri="{FF2B5EF4-FFF2-40B4-BE49-F238E27FC236}">
                <a16:creationId xmlns:a16="http://schemas.microsoft.com/office/drawing/2014/main" id="{EFE9984A-4287-431E-8C62-B433064BB0DF}"/>
              </a:ext>
            </a:extLst>
          </p:cNvPr>
          <p:cNvSpPr txBox="1"/>
          <p:nvPr/>
        </p:nvSpPr>
        <p:spPr>
          <a:xfrm>
            <a:off x="6085452" y="1134553"/>
            <a:ext cx="4676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Completa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056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5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0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6" grpId="0"/>
      <p:bldP spid="71" grpId="0"/>
      <p:bldP spid="74" grpId="0"/>
      <p:bldP spid="83" grpId="0"/>
      <p:bldP spid="85" grpId="0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8" grpId="0"/>
      <p:bldP spid="99" grpId="0"/>
      <p:bldP spid="100" grpId="0"/>
      <p:bldP spid="101" grpId="0"/>
      <p:bldP spid="102" grpId="0"/>
      <p:bldP spid="103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4" grpId="0"/>
      <p:bldP spid="115" grpId="0"/>
      <p:bldP spid="116" grpId="0"/>
      <p:bldP spid="118" grpId="0"/>
      <p:bldP spid="119" grpId="0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1487</Words>
  <Application>Microsoft Office PowerPoint</Application>
  <PresentationFormat>Widescreen</PresentationFormat>
  <Paragraphs>247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Saying what I and others do</vt:lpstr>
      <vt:lpstr>Stress 1</vt:lpstr>
      <vt:lpstr>¡A practicar!</vt:lpstr>
      <vt:lpstr>vocabulario</vt:lpstr>
      <vt:lpstr>Knowing who does what</vt:lpstr>
      <vt:lpstr>escuchar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15</cp:revision>
  <dcterms:created xsi:type="dcterms:W3CDTF">2022-01-14T09:06:54Z</dcterms:created>
  <dcterms:modified xsi:type="dcterms:W3CDTF">2022-01-17T07:21:15Z</dcterms:modified>
</cp:coreProperties>
</file>