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530" r:id="rId3"/>
    <p:sldId id="266" r:id="rId4"/>
    <p:sldId id="547" r:id="rId5"/>
    <p:sldId id="374" r:id="rId6"/>
    <p:sldId id="779" r:id="rId7"/>
    <p:sldId id="782" r:id="rId8"/>
    <p:sldId id="783" r:id="rId9"/>
    <p:sldId id="785" r:id="rId10"/>
    <p:sldId id="786" r:id="rId11"/>
    <p:sldId id="787" r:id="rId12"/>
    <p:sldId id="788" r:id="rId13"/>
    <p:sldId id="789" r:id="rId14"/>
    <p:sldId id="790" r:id="rId15"/>
    <p:sldId id="791" r:id="rId16"/>
    <p:sldId id="597" r:id="rId17"/>
    <p:sldId id="792" r:id="rId18"/>
    <p:sldId id="793" r:id="rId19"/>
    <p:sldId id="794" r:id="rId20"/>
    <p:sldId id="365" r:id="rId21"/>
    <p:sldId id="795" r:id="rId22"/>
    <p:sldId id="368" r:id="rId23"/>
    <p:sldId id="7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94B2"/>
    <a:srgbClr val="DDF0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7579" autoAdjust="0"/>
  </p:normalViewPr>
  <p:slideViewPr>
    <p:cSldViewPr snapToGrid="0">
      <p:cViewPr varScale="1">
        <p:scale>
          <a:sx n="62" d="100"/>
          <a:sy n="62" d="100"/>
        </p:scale>
        <p:origin x="2388" y="42"/>
      </p:cViewPr>
      <p:guideLst/>
    </p:cSldViewPr>
  </p:slideViewPr>
  <p:notesTextViewPr>
    <p:cViewPr>
      <p:scale>
        <a:sx n="1" d="1"/>
        <a:sy n="1" d="1"/>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30/01/2022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Phonics</a:t>
            </a:r>
            <a:r>
              <a:rPr lang="es-ES_tradnl"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ácido [2932] último [188] árbol [748] frágil [3922] corazón [475] interés [388]</a:t>
            </a:r>
            <a:br>
              <a:rPr lang="es-ES_tradnl" sz="1200" kern="1200" dirty="0">
                <a:solidFill>
                  <a:schemeClr val="tx1"/>
                </a:solidFill>
                <a:effectLst/>
                <a:latin typeface="+mn-lt"/>
                <a:ea typeface="+mn-ea"/>
                <a:cs typeface="+mn-cs"/>
              </a:rPr>
            </a:br>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aprender [428] </a:t>
            </a:r>
            <a:r>
              <a:rPr lang="es-ES" sz="1200" b="1" kern="1200" dirty="0">
                <a:solidFill>
                  <a:schemeClr val="tx1"/>
                </a:solidFill>
                <a:effectLst/>
                <a:latin typeface="+mn-lt"/>
                <a:ea typeface="+mn-ea"/>
                <a:cs typeface="+mn-cs"/>
              </a:rPr>
              <a:t>beber [</a:t>
            </a:r>
            <a:r>
              <a:rPr lang="es-ES" sz="1200" kern="1200" dirty="0">
                <a:solidFill>
                  <a:schemeClr val="tx1"/>
                </a:solidFill>
                <a:effectLst/>
                <a:latin typeface="+mn-lt"/>
                <a:ea typeface="+mn-ea"/>
                <a:cs typeface="+mn-cs"/>
              </a:rPr>
              <a:t>1085] </a:t>
            </a:r>
            <a:r>
              <a:rPr lang="es-ES" sz="1200" b="1" kern="1200" dirty="0">
                <a:solidFill>
                  <a:schemeClr val="tx1"/>
                </a:solidFill>
                <a:effectLst/>
                <a:latin typeface="+mn-lt"/>
                <a:ea typeface="+mn-ea"/>
                <a:cs typeface="+mn-cs"/>
              </a:rPr>
              <a:t>come</a:t>
            </a:r>
            <a:r>
              <a:rPr lang="es-ES" sz="1200" kern="1200" dirty="0">
                <a:solidFill>
                  <a:schemeClr val="tx1"/>
                </a:solidFill>
                <a:effectLst/>
                <a:latin typeface="+mn-lt"/>
                <a:ea typeface="+mn-ea"/>
                <a:cs typeface="+mn-cs"/>
              </a:rPr>
              <a:t>r [347] </a:t>
            </a:r>
            <a:r>
              <a:rPr lang="es-ES" sz="1200" b="1" kern="1200" dirty="0">
                <a:solidFill>
                  <a:schemeClr val="tx1"/>
                </a:solidFill>
                <a:effectLst/>
                <a:latin typeface="+mn-lt"/>
                <a:ea typeface="+mn-ea"/>
                <a:cs typeface="+mn-cs"/>
              </a:rPr>
              <a:t>correr</a:t>
            </a:r>
            <a:r>
              <a:rPr lang="es-ES" sz="1200" kern="1200" dirty="0">
                <a:solidFill>
                  <a:schemeClr val="tx1"/>
                </a:solidFill>
                <a:effectLst/>
                <a:latin typeface="+mn-lt"/>
                <a:ea typeface="+mn-ea"/>
                <a:cs typeface="+mn-cs"/>
              </a:rPr>
              <a:t> [343] hacer [26] leer [209] </a:t>
            </a:r>
            <a:r>
              <a:rPr lang="es-ES" sz="1200" b="1" kern="1200" dirty="0">
                <a:solidFill>
                  <a:schemeClr val="tx1"/>
                </a:solidFill>
                <a:effectLst/>
                <a:latin typeface="+mn-lt"/>
                <a:ea typeface="+mn-ea"/>
                <a:cs typeface="+mn-cs"/>
              </a:rPr>
              <a:t>vender </a:t>
            </a:r>
            <a:r>
              <a:rPr lang="es-ES" sz="1200" kern="1200" dirty="0">
                <a:solidFill>
                  <a:schemeClr val="tx1"/>
                </a:solidFill>
                <a:effectLst/>
                <a:latin typeface="+mn-lt"/>
                <a:ea typeface="+mn-ea"/>
                <a:cs typeface="+mn-cs"/>
              </a:rPr>
              <a:t>[528] ver [38] </a:t>
            </a:r>
            <a:r>
              <a:rPr lang="es-ES" sz="1200" b="1" kern="1200" dirty="0">
                <a:solidFill>
                  <a:schemeClr val="tx1"/>
                </a:solidFill>
                <a:effectLst/>
                <a:latin typeface="+mn-lt"/>
                <a:ea typeface="+mn-ea"/>
                <a:cs typeface="+mn-cs"/>
              </a:rPr>
              <a:t>dinero</a:t>
            </a:r>
            <a:r>
              <a:rPr lang="es-ES" sz="1200" kern="1200" dirty="0">
                <a:solidFill>
                  <a:schemeClr val="tx1"/>
                </a:solidFill>
                <a:effectLst/>
                <a:latin typeface="+mn-lt"/>
                <a:ea typeface="+mn-ea"/>
                <a:cs typeface="+mn-cs"/>
              </a:rPr>
              <a:t> [364] </a:t>
            </a:r>
            <a:r>
              <a:rPr lang="es-ES" sz="1200" b="1" kern="1200" dirty="0">
                <a:solidFill>
                  <a:schemeClr val="tx1"/>
                </a:solidFill>
                <a:effectLst/>
                <a:latin typeface="+mn-lt"/>
                <a:ea typeface="+mn-ea"/>
                <a:cs typeface="+mn-cs"/>
              </a:rPr>
              <a:t>más</a:t>
            </a:r>
            <a:r>
              <a:rPr lang="es-ES" sz="1200" kern="1200" dirty="0">
                <a:solidFill>
                  <a:schemeClr val="tx1"/>
                </a:solidFill>
                <a:effectLst/>
                <a:latin typeface="+mn-lt"/>
                <a:ea typeface="+mn-ea"/>
                <a:cs typeface="+mn-cs"/>
              </a:rPr>
              <a:t> [23]</a:t>
            </a:r>
            <a:endParaRPr lang="es-ES_tradnl" sz="1200" kern="1200" dirty="0">
              <a:solidFill>
                <a:schemeClr val="tx1"/>
              </a:solidFill>
              <a:effectLst/>
              <a:latin typeface="+mn-lt"/>
              <a:ea typeface="+mn-ea"/>
              <a:cs typeface="+mn-cs"/>
            </a:endParaRP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tiene [8] </a:t>
            </a:r>
            <a:r>
              <a:rPr lang="es-ES" sz="1200" b="1" kern="1200" dirty="0">
                <a:solidFill>
                  <a:schemeClr val="tx1"/>
                </a:solidFill>
                <a:effectLst/>
                <a:latin typeface="+mn-lt"/>
                <a:ea typeface="+mn-ea"/>
                <a:cs typeface="+mn-cs"/>
              </a:rPr>
              <a:t>cara</a:t>
            </a:r>
            <a:r>
              <a:rPr lang="es-ES" sz="1200" kern="1200" dirty="0">
                <a:solidFill>
                  <a:schemeClr val="tx1"/>
                </a:solidFill>
                <a:effectLst/>
                <a:latin typeface="+mn-lt"/>
                <a:ea typeface="+mn-ea"/>
                <a:cs typeface="+mn-cs"/>
              </a:rPr>
              <a:t> [337]  </a:t>
            </a:r>
            <a:r>
              <a:rPr lang="es-ES" sz="1200" b="1" kern="1200" dirty="0">
                <a:solidFill>
                  <a:schemeClr val="tx1"/>
                </a:solidFill>
                <a:effectLst/>
                <a:latin typeface="+mn-lt"/>
                <a:ea typeface="+mn-ea"/>
                <a:cs typeface="+mn-cs"/>
              </a:rPr>
              <a:t>médico </a:t>
            </a:r>
            <a:r>
              <a:rPr lang="es-ES" sz="1200" kern="1200" dirty="0">
                <a:solidFill>
                  <a:schemeClr val="tx1"/>
                </a:solidFill>
                <a:effectLst/>
                <a:latin typeface="+mn-lt"/>
                <a:ea typeface="+mn-ea"/>
                <a:cs typeface="+mn-cs"/>
              </a:rPr>
              <a:t>[692] nariz [1570] ojo [169] </a:t>
            </a:r>
            <a:r>
              <a:rPr lang="es-ES" sz="1200" b="1" kern="1200" dirty="0">
                <a:solidFill>
                  <a:schemeClr val="tx1"/>
                </a:solidFill>
                <a:effectLst/>
                <a:latin typeface="+mn-lt"/>
                <a:ea typeface="+mn-ea"/>
                <a:cs typeface="+mn-cs"/>
              </a:rPr>
              <a:t>oreja</a:t>
            </a:r>
            <a:r>
              <a:rPr lang="es-ES" sz="1200" kern="1200" dirty="0">
                <a:solidFill>
                  <a:schemeClr val="tx1"/>
                </a:solidFill>
                <a:effectLst/>
                <a:latin typeface="+mn-lt"/>
                <a:ea typeface="+mn-ea"/>
                <a:cs typeface="+mn-cs"/>
              </a:rPr>
              <a:t> [2095] </a:t>
            </a:r>
            <a:r>
              <a:rPr lang="es-ES" sz="1200" b="1" kern="1200" dirty="0">
                <a:solidFill>
                  <a:schemeClr val="tx1"/>
                </a:solidFill>
                <a:effectLst/>
                <a:latin typeface="+mn-lt"/>
                <a:ea typeface="+mn-ea"/>
                <a:cs typeface="+mn-cs"/>
              </a:rPr>
              <a:t>pelo</a:t>
            </a:r>
            <a:r>
              <a:rPr lang="es-ES" sz="1200" kern="1200" dirty="0">
                <a:solidFill>
                  <a:schemeClr val="tx1"/>
                </a:solidFill>
                <a:effectLst/>
                <a:latin typeface="+mn-lt"/>
                <a:ea typeface="+mn-ea"/>
                <a:cs typeface="+mn-cs"/>
              </a:rPr>
              <a:t> [873] profesor / profesora [501] azul [811] </a:t>
            </a:r>
            <a:r>
              <a:rPr lang="es-ES" sz="1200" b="1" kern="1200" dirty="0">
                <a:solidFill>
                  <a:schemeClr val="tx1"/>
                </a:solidFill>
                <a:effectLst/>
                <a:latin typeface="+mn-lt"/>
                <a:ea typeface="+mn-ea"/>
                <a:cs typeface="+mn-cs"/>
              </a:rPr>
              <a:t>corto</a:t>
            </a:r>
            <a:r>
              <a:rPr lang="es-ES" sz="1200" kern="1200" dirty="0">
                <a:solidFill>
                  <a:schemeClr val="tx1"/>
                </a:solidFill>
                <a:effectLst/>
                <a:latin typeface="+mn-lt"/>
                <a:ea typeface="+mn-ea"/>
                <a:cs typeface="+mn-cs"/>
              </a:rPr>
              <a:t> [1055]  grande [66] gris [1751] </a:t>
            </a:r>
            <a:r>
              <a:rPr lang="es-ES" sz="1200" b="1" kern="1200" dirty="0">
                <a:solidFill>
                  <a:schemeClr val="tx1"/>
                </a:solidFill>
                <a:effectLst/>
                <a:latin typeface="+mn-lt"/>
                <a:ea typeface="+mn-ea"/>
                <a:cs typeface="+mn-cs"/>
              </a:rPr>
              <a:t>largo </a:t>
            </a:r>
            <a:r>
              <a:rPr lang="es-ES" sz="1200" kern="1200" dirty="0">
                <a:solidFill>
                  <a:schemeClr val="tx1"/>
                </a:solidFill>
                <a:effectLst/>
                <a:latin typeface="+mn-lt"/>
                <a:ea typeface="+mn-ea"/>
                <a:cs typeface="+mn-cs"/>
              </a:rPr>
              <a:t>[300] </a:t>
            </a:r>
            <a:r>
              <a:rPr lang="es-ES" sz="1200" b="1" kern="1200" dirty="0">
                <a:solidFill>
                  <a:schemeClr val="tx1"/>
                </a:solidFill>
                <a:effectLst/>
                <a:latin typeface="+mn-lt"/>
                <a:ea typeface="+mn-ea"/>
                <a:cs typeface="+mn-cs"/>
              </a:rPr>
              <a:t>moreno</a:t>
            </a:r>
            <a:r>
              <a:rPr lang="es-ES" sz="1200" kern="1200" dirty="0">
                <a:solidFill>
                  <a:schemeClr val="tx1"/>
                </a:solidFill>
                <a:effectLst/>
                <a:latin typeface="+mn-lt"/>
                <a:ea typeface="+mn-ea"/>
                <a:cs typeface="+mn-cs"/>
              </a:rPr>
              <a:t> [3304] </a:t>
            </a:r>
            <a:r>
              <a:rPr lang="es-ES" sz="1200" b="1" kern="1200" dirty="0">
                <a:solidFill>
                  <a:schemeClr val="tx1"/>
                </a:solidFill>
                <a:effectLst/>
                <a:latin typeface="+mn-lt"/>
                <a:ea typeface="+mn-ea"/>
                <a:cs typeface="+mn-cs"/>
              </a:rPr>
              <a:t>negro</a:t>
            </a:r>
            <a:r>
              <a:rPr lang="es-ES" sz="1200" kern="1200" dirty="0">
                <a:solidFill>
                  <a:schemeClr val="tx1"/>
                </a:solidFill>
                <a:effectLst/>
                <a:latin typeface="+mn-lt"/>
                <a:ea typeface="+mn-ea"/>
                <a:cs typeface="+mn-cs"/>
              </a:rPr>
              <a:t> [307] pequeño [202]  </a:t>
            </a:r>
            <a:r>
              <a:rPr lang="es-ES" sz="1200" b="1" kern="1200" dirty="0">
                <a:solidFill>
                  <a:schemeClr val="tx1"/>
                </a:solidFill>
                <a:effectLst/>
                <a:latin typeface="+mn-lt"/>
                <a:ea typeface="+mn-ea"/>
                <a:cs typeface="+mn-cs"/>
              </a:rPr>
              <a:t>redondo </a:t>
            </a:r>
            <a:r>
              <a:rPr lang="es-ES" sz="1200" kern="1200" dirty="0">
                <a:solidFill>
                  <a:schemeClr val="tx1"/>
                </a:solidFill>
                <a:effectLst/>
                <a:latin typeface="+mn-lt"/>
                <a:ea typeface="+mn-ea"/>
                <a:cs typeface="+mn-cs"/>
              </a:rPr>
              <a:t>[2470] rubio [2861]verde [812] los / las [1]</a:t>
            </a:r>
            <a:endParaRPr lang="es-ES_tradnl" sz="1200"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hay [13] cuántos/cuántas [580] </a:t>
            </a:r>
            <a:r>
              <a:rPr lang="es-ES" sz="1200" b="1" kern="1200" dirty="0">
                <a:solidFill>
                  <a:schemeClr val="tx1"/>
                </a:solidFill>
                <a:effectLst/>
                <a:latin typeface="+mn-lt"/>
                <a:ea typeface="+mn-ea"/>
                <a:cs typeface="+mn-cs"/>
              </a:rPr>
              <a:t>diccionario</a:t>
            </a:r>
            <a:r>
              <a:rPr lang="es-ES" sz="1200" kern="1200" dirty="0">
                <a:solidFill>
                  <a:schemeClr val="tx1"/>
                </a:solidFill>
                <a:effectLst/>
                <a:latin typeface="+mn-lt"/>
                <a:ea typeface="+mn-ea"/>
                <a:cs typeface="+mn-cs"/>
              </a:rPr>
              <a:t> [3844] flor [739] </a:t>
            </a:r>
            <a:r>
              <a:rPr lang="es-ES" sz="1200" b="1" kern="1200" dirty="0">
                <a:solidFill>
                  <a:schemeClr val="tx1"/>
                </a:solidFill>
                <a:effectLst/>
                <a:latin typeface="+mn-lt"/>
                <a:ea typeface="+mn-ea"/>
                <a:cs typeface="+mn-cs"/>
              </a:rPr>
              <a:t>foto</a:t>
            </a:r>
            <a:r>
              <a:rPr lang="es-ES" sz="1200" kern="1200" dirty="0">
                <a:solidFill>
                  <a:schemeClr val="tx1"/>
                </a:solidFill>
                <a:effectLst/>
                <a:latin typeface="+mn-lt"/>
                <a:ea typeface="+mn-ea"/>
                <a:cs typeface="+mn-cs"/>
              </a:rPr>
              <a:t> [882] regalo [1986] blanco [372] especial [436] feliz [908] grande [66] importante [171] normal [1000] pequeño [202] rojo [534] útil [3951] </a:t>
            </a: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6479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6310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299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774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71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746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(four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b="0" dirty="0"/>
              <a:t>  to develop fluency in using 2nd person singular of –</a:t>
            </a:r>
            <a:r>
              <a:rPr lang="en-GB" b="0" dirty="0" err="1"/>
              <a:t>ar</a:t>
            </a:r>
            <a:r>
              <a:rPr lang="en-GB" b="0" dirty="0"/>
              <a:t> verbs using intonation questions. </a:t>
            </a:r>
            <a:br>
              <a:rPr lang="en-GB" b="0" dirty="0"/>
            </a:br>
            <a:br>
              <a:rPr lang="en-GB" b="0" dirty="0"/>
            </a:br>
            <a:r>
              <a:rPr lang="en-GB" b="1" dirty="0"/>
              <a:t>Procedure:</a:t>
            </a:r>
            <a:br>
              <a:rPr lang="en-GB" dirty="0"/>
            </a:br>
            <a:r>
              <a:rPr lang="en-GB" dirty="0"/>
              <a:t>1. Divide the class into A and B. Pupils work in pairs or work chorally, in two class halves.</a:t>
            </a:r>
          </a:p>
          <a:p>
            <a:pPr marL="0" indent="0">
              <a:buNone/>
            </a:pPr>
            <a:r>
              <a:rPr lang="en-GB" dirty="0"/>
              <a:t>2. Pupil A asks questions to find out what B does, and where.</a:t>
            </a:r>
            <a:br>
              <a:rPr lang="en-GB" dirty="0"/>
            </a:br>
            <a:r>
              <a:rPr lang="en-GB" dirty="0"/>
              <a:t>3. Pupil B answers “yes / no” according to their card. This is Pupil A’s task – </a:t>
            </a:r>
            <a:r>
              <a:rPr lang="en-GB" dirty="0" err="1"/>
              <a:t>Turno</a:t>
            </a:r>
            <a:r>
              <a:rPr lang="en-GB" dirty="0"/>
              <a:t> 1.</a:t>
            </a:r>
          </a:p>
          <a:p>
            <a:pPr marL="228600" indent="-228600">
              <a:buAutoNum type="arabicPeriod" startAt="4"/>
            </a:pPr>
            <a:r>
              <a:rPr lang="en-GB" dirty="0"/>
              <a:t>If needed, first practise further with the class. Elicit the question forms of the verbs and then of the locations from pupils, and then click the audio buttons to check.</a:t>
            </a:r>
          </a:p>
          <a:p>
            <a:pPr marL="228600" indent="-228600">
              <a:buAutoNum type="arabicPeriod" startAt="4"/>
            </a:pPr>
            <a:r>
              <a:rPr lang="en-GB" dirty="0"/>
              <a:t>Move briefly to the next slide to show “</a:t>
            </a:r>
            <a:r>
              <a:rPr lang="en-GB" dirty="0" err="1"/>
              <a:t>turno</a:t>
            </a:r>
            <a:r>
              <a:rPr lang="en-GB" dirty="0"/>
              <a:t> 2” and model further if necessary.</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3840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dirty="0"/>
            </a:br>
            <a:r>
              <a:rPr lang="en-GB" dirty="0"/>
              <a:t>1. Roles are swapped. </a:t>
            </a:r>
          </a:p>
          <a:p>
            <a:pPr marL="0" marR="0" lvl="0" indent="0" algn="l" rtl="0">
              <a:lnSpc>
                <a:spcPct val="100000"/>
              </a:lnSpc>
              <a:spcBef>
                <a:spcPts val="0"/>
              </a:spcBef>
              <a:spcAft>
                <a:spcPts val="0"/>
              </a:spcAft>
              <a:buClr>
                <a:schemeClr val="dk1"/>
              </a:buClr>
              <a:buSzPts val="1200"/>
              <a:buFont typeface="Calibri"/>
              <a:buNone/>
            </a:pPr>
            <a:r>
              <a:rPr lang="en-GB" dirty="0"/>
              <a:t>2. Model the change.</a:t>
            </a:r>
          </a:p>
          <a:p>
            <a:pPr marL="0" indent="0">
              <a:buNone/>
            </a:pPr>
            <a:r>
              <a:rPr lang="en-GB" dirty="0"/>
              <a:t>3. Pupil B asks questions to find out what Sofía does, and where.</a:t>
            </a:r>
            <a:br>
              <a:rPr lang="en-GB" dirty="0"/>
            </a:br>
            <a:r>
              <a:rPr lang="en-GB" dirty="0"/>
              <a:t>2. Pupil A answers “yes / no” according to their card (a card describing what Sofía does)..</a:t>
            </a:r>
          </a:p>
          <a:p>
            <a:r>
              <a:rPr lang="en-GB" dirty="0"/>
              <a:t>6. Answers for all are on the next slide.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9190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ANSWER SLIDE</a:t>
            </a:r>
            <a:br>
              <a:rPr lang="en-GB" dirty="0"/>
            </a:br>
            <a:r>
              <a:rPr lang="en-GB" dirty="0"/>
              <a:t>Pupils will have noted answers on their task sheets.</a:t>
            </a: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Click to reveal answers for pupils to check.</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3828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lvl="0" indent="0" algn="l" rtl="0">
              <a:spcBef>
                <a:spcPts val="0"/>
              </a:spcBef>
              <a:spcAft>
                <a:spcPts val="0"/>
              </a:spcAft>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822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apply knowledge of the SSC [l] and [</a:t>
            </a:r>
            <a:r>
              <a:rPr lang="en-GB" b="0" dirty="0" err="1"/>
              <a:t>ll</a:t>
            </a:r>
            <a:r>
              <a:rPr lang="en-GB" b="0" dirty="0"/>
              <a:t>].</a:t>
            </a: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Teacher explains the scenario.  A special day at school.  People have some unusual things in school today.</a:t>
            </a:r>
          </a:p>
          <a:p>
            <a:pPr marL="228600" lvl="0" indent="-228600" algn="l" rtl="0">
              <a:spcBef>
                <a:spcPts val="0"/>
              </a:spcBef>
              <a:spcAft>
                <a:spcPts val="0"/>
              </a:spcAft>
              <a:buAutoNum type="arabicPeriod"/>
            </a:pPr>
            <a:r>
              <a:rPr lang="en-GB" dirty="0"/>
              <a:t>Click to listen. First pupils need to identify whether the sentence refers to one or more people.  They write the name or names.  </a:t>
            </a:r>
          </a:p>
          <a:p>
            <a:pPr marL="228600" lvl="0" indent="-228600" algn="l" rtl="0">
              <a:spcBef>
                <a:spcPts val="0"/>
              </a:spcBef>
              <a:spcAft>
                <a:spcPts val="0"/>
              </a:spcAft>
              <a:buAutoNum type="arabicPeriod"/>
            </a:pPr>
            <a:r>
              <a:rPr lang="en-GB" dirty="0"/>
              <a:t>They then write the corresponding form of ‘</a:t>
            </a:r>
            <a:r>
              <a:rPr lang="en-GB" dirty="0" err="1"/>
              <a:t>visita</a:t>
            </a:r>
            <a:r>
              <a:rPr lang="en-GB" dirty="0"/>
              <a:t>/’</a:t>
            </a:r>
            <a:r>
              <a:rPr lang="en-GB" dirty="0" err="1"/>
              <a:t>visitan</a:t>
            </a:r>
            <a:r>
              <a:rPr lang="en-GB" dirty="0"/>
              <a:t>’</a:t>
            </a:r>
          </a:p>
          <a:p>
            <a:pPr marL="228600" lvl="0" indent="-228600" algn="l" rtl="0">
              <a:spcBef>
                <a:spcPts val="0"/>
              </a:spcBef>
              <a:spcAft>
                <a:spcPts val="0"/>
              </a:spcAft>
              <a:buAutoNum type="arabicPeriod"/>
            </a:pPr>
            <a:r>
              <a:rPr lang="en-GB" dirty="0"/>
              <a:t>Click to listen again and pupils transcribe the item.</a:t>
            </a:r>
          </a:p>
          <a:p>
            <a:pPr marL="228600" lvl="0" indent="-228600" algn="l" rtl="0">
              <a:spcBef>
                <a:spcPts val="0"/>
              </a:spcBef>
              <a:spcAft>
                <a:spcPts val="0"/>
              </a:spcAft>
              <a:buAutoNum type="arabicPeriod"/>
            </a:pPr>
            <a:r>
              <a:rPr lang="en-GB" dirty="0"/>
              <a:t>Elicit answers orally from pupils.</a:t>
            </a:r>
          </a:p>
          <a:p>
            <a:pPr marL="228600" lvl="0" indent="-228600" algn="l" rtl="0">
              <a:spcBef>
                <a:spcPts val="0"/>
              </a:spcBef>
              <a:spcAft>
                <a:spcPts val="0"/>
              </a:spcAft>
              <a:buAutoNum type="arabicPeriod"/>
            </a:pPr>
            <a:r>
              <a:rPr lang="en-GB" dirty="0"/>
              <a:t>Click to reveal written answers and pictures.</a:t>
            </a:r>
          </a:p>
          <a:p>
            <a:pPr marL="228600" lvl="0" indent="-228600" algn="l" rtl="0">
              <a:spcBef>
                <a:spcPts val="0"/>
              </a:spcBef>
              <a:spcAft>
                <a:spcPts val="0"/>
              </a:spcAft>
              <a:buAutoNum type="arabicPeriod"/>
            </a:pPr>
            <a:r>
              <a:rPr lang="en-GB" dirty="0"/>
              <a:t>Pupil A practises pronouncing sentence 1.  Partner B translates into English.</a:t>
            </a:r>
          </a:p>
          <a:p>
            <a:pPr marL="0" lvl="0" indent="0" algn="l" rtl="0">
              <a:spcBef>
                <a:spcPts val="0"/>
              </a:spcBef>
              <a:spcAft>
                <a:spcPts val="0"/>
              </a:spcAft>
              <a:buNone/>
            </a:pPr>
            <a:endParaRPr lang="en-GB" dirty="0"/>
          </a:p>
          <a:p>
            <a:r>
              <a:rPr lang="en-GB" b="1" dirty="0"/>
              <a:t>Transcript:</a:t>
            </a:r>
            <a:br>
              <a:rPr lang="en-GB" dirty="0"/>
            </a:br>
            <a:r>
              <a:rPr lang="es-ES_tradnl" sz="1200" b="0" kern="1200" dirty="0">
                <a:solidFill>
                  <a:schemeClr val="tx1"/>
                </a:solidFill>
                <a:effectLst/>
                <a:latin typeface="+mn-lt"/>
                <a:ea typeface="+mn-ea"/>
                <a:cs typeface="+mn-cs"/>
              </a:rPr>
              <a:t>Ramón González García</a:t>
            </a:r>
            <a:endParaRPr lang="en-GB" sz="1200" b="0" kern="1200" dirty="0">
              <a:solidFill>
                <a:schemeClr val="tx1"/>
              </a:solidFill>
              <a:effectLst/>
              <a:latin typeface="+mn-lt"/>
              <a:ea typeface="+mn-ea"/>
              <a:cs typeface="+mn-cs"/>
            </a:endParaRPr>
          </a:p>
          <a:p>
            <a:r>
              <a:rPr lang="es-ES_tradnl" sz="1200" b="0" kern="1200" dirty="0">
                <a:solidFill>
                  <a:schemeClr val="tx1"/>
                </a:solidFill>
                <a:effectLst/>
                <a:latin typeface="+mn-lt"/>
                <a:ea typeface="+mn-ea"/>
                <a:cs typeface="+mn-cs"/>
              </a:rPr>
              <a:t>Patricia Gómez Martín</a:t>
            </a:r>
            <a:endParaRPr lang="en-GB" sz="1200" b="0" kern="1200" dirty="0">
              <a:solidFill>
                <a:schemeClr val="tx1"/>
              </a:solidFill>
              <a:effectLst/>
              <a:latin typeface="+mn-lt"/>
              <a:ea typeface="+mn-ea"/>
              <a:cs typeface="+mn-cs"/>
            </a:endParaRPr>
          </a:p>
          <a:p>
            <a:r>
              <a:rPr lang="es-ES_tradnl" sz="1200" b="0" kern="1200" dirty="0">
                <a:solidFill>
                  <a:schemeClr val="tx1"/>
                </a:solidFill>
                <a:effectLst/>
                <a:latin typeface="+mn-lt"/>
                <a:ea typeface="+mn-ea"/>
                <a:cs typeface="+mn-cs"/>
              </a:rPr>
              <a:t>Belén Álvarez León</a:t>
            </a:r>
            <a:endParaRPr lang="en-GB" sz="1200" b="0" kern="1200" dirty="0">
              <a:solidFill>
                <a:schemeClr val="tx1"/>
              </a:solidFill>
              <a:effectLst/>
              <a:latin typeface="+mn-lt"/>
              <a:ea typeface="+mn-ea"/>
              <a:cs typeface="+mn-cs"/>
            </a:endParaRPr>
          </a:p>
          <a:p>
            <a:r>
              <a:rPr lang="es-ES_tradnl" sz="1200" b="0" kern="1200" dirty="0">
                <a:solidFill>
                  <a:schemeClr val="tx1"/>
                </a:solidFill>
                <a:effectLst/>
                <a:latin typeface="+mn-lt"/>
                <a:ea typeface="+mn-ea"/>
                <a:cs typeface="+mn-cs"/>
              </a:rPr>
              <a:t>César López Fernández</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Benjamín Vázquez </a:t>
            </a:r>
            <a:r>
              <a:rPr lang="en-GB" sz="1200" b="0" kern="1200" dirty="0" err="1">
                <a:solidFill>
                  <a:schemeClr val="tx1"/>
                </a:solidFill>
                <a:effectLst/>
                <a:latin typeface="+mn-lt"/>
                <a:ea typeface="+mn-ea"/>
                <a:cs typeface="+mn-cs"/>
              </a:rPr>
              <a:t>Pallarés</a:t>
            </a:r>
            <a:r>
              <a:rPr lang="en-GB" sz="1200" b="0"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7840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(this slide) and production (next slide)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94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5572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a:t>
            </a:r>
            <a:r>
              <a:rPr lang="en-GB" b="0"/>
              <a:t>the Spanish meanings </a:t>
            </a:r>
            <a:r>
              <a:rPr lang="en-GB" b="0" dirty="0"/>
              <a:t>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733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and revisiting adjectives from week 2-6.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(Part A) Click to listen. Students circle the correct word (if they have the sheet printed). If not, they can use numbers 1,2,34. Click for answers.</a:t>
            </a:r>
            <a:endParaRPr lang="en-GB" b="0" dirty="0"/>
          </a:p>
          <a:p>
            <a:pPr marL="228600" lvl="0" indent="-228600" algn="l" rtl="0">
              <a:spcBef>
                <a:spcPts val="0"/>
              </a:spcBef>
              <a:spcAft>
                <a:spcPts val="0"/>
              </a:spcAft>
              <a:buAutoNum type="arabicPeriod"/>
            </a:pPr>
            <a:r>
              <a:rPr lang="en-GB" b="0" dirty="0"/>
              <a:t>(Part B) </a:t>
            </a:r>
            <a:r>
              <a:rPr lang="en-GB" dirty="0"/>
              <a:t>Students listen to 1-5 and write the sentences, selecting from the options given (there are additional words that are not needed).</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A:</a:t>
            </a:r>
          </a:p>
          <a:p>
            <a:pPr marL="0" lvl="0" indent="0" algn="l" rtl="0">
              <a:spcBef>
                <a:spcPts val="0"/>
              </a:spcBef>
              <a:spcAft>
                <a:spcPts val="0"/>
              </a:spcAft>
              <a:buNone/>
            </a:pPr>
            <a:r>
              <a:rPr lang="en-GB" sz="1200" dirty="0" err="1">
                <a:solidFill>
                  <a:srgbClr val="002060"/>
                </a:solidFill>
                <a:latin typeface="Century Gothic"/>
                <a:ea typeface="Century Gothic"/>
                <a:cs typeface="Century Gothic"/>
                <a:sym typeface="Century Gothic"/>
              </a:rPr>
              <a:t>Ejemplo</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cara</a:t>
            </a:r>
            <a:endParaRPr lang="en-GB" dirty="0"/>
          </a:p>
          <a:p>
            <a:pPr marL="342900" lvl="0" indent="-342900" algn="l" rtl="0">
              <a:spcBef>
                <a:spcPts val="0"/>
              </a:spcBef>
              <a:spcAft>
                <a:spcPts val="0"/>
              </a:spcAft>
              <a:buClr>
                <a:srgbClr val="002060"/>
              </a:buClr>
              <a:buSzPts val="1200"/>
              <a:buFont typeface="Century Gothic"/>
              <a:buAutoNum type="arabicPeriod"/>
            </a:pPr>
            <a:r>
              <a:rPr lang="en-GB" sz="1200" dirty="0">
                <a:solidFill>
                  <a:srgbClr val="002060"/>
                </a:solidFill>
                <a:latin typeface="Century Gothic"/>
                <a:ea typeface="Century Gothic"/>
                <a:cs typeface="Century Gothic"/>
                <a:sym typeface="Century Gothic"/>
              </a:rPr>
              <a:t>rubio</a:t>
            </a:r>
            <a:endParaRPr lang="en-GB"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pequeño</a:t>
            </a:r>
            <a:endParaRPr lang="en-GB" dirty="0"/>
          </a:p>
          <a:p>
            <a:pPr marL="342900" lvl="0" indent="-342900" algn="l" rtl="0">
              <a:spcBef>
                <a:spcPts val="0"/>
              </a:spcBef>
              <a:spcAft>
                <a:spcPts val="0"/>
              </a:spcAft>
              <a:buClr>
                <a:srgbClr val="002060"/>
              </a:buClr>
              <a:buSzPts val="1200"/>
              <a:buFont typeface="Century Gothic"/>
              <a:buAutoNum type="arabicPeriod"/>
            </a:pPr>
            <a:r>
              <a:rPr lang="en-GB" sz="1200" dirty="0">
                <a:solidFill>
                  <a:srgbClr val="002060"/>
                </a:solidFill>
                <a:latin typeface="Century Gothic"/>
                <a:ea typeface="Century Gothic"/>
                <a:cs typeface="Century Gothic"/>
                <a:sym typeface="Century Gothic"/>
              </a:rPr>
              <a:t>negro</a:t>
            </a:r>
            <a:endParaRPr lang="en-GB" dirty="0"/>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ea typeface="Century Gothic"/>
                <a:cs typeface="Century Gothic"/>
                <a:sym typeface="Century Gothic"/>
              </a:rPr>
              <a:t>útil</a:t>
            </a:r>
            <a:endParaRPr lang="en-GB" sz="1200" dirty="0">
              <a:solidFill>
                <a:srgbClr val="002060"/>
              </a:solidFill>
              <a:latin typeface="Century Gothic"/>
              <a:ea typeface="Century Gothic"/>
              <a:cs typeface="Century Gothic"/>
              <a:sym typeface="Century Gothic"/>
            </a:endParaRPr>
          </a:p>
          <a:p>
            <a:pPr marL="342900" lvl="0" indent="-342900" algn="l" rtl="0">
              <a:spcBef>
                <a:spcPts val="0"/>
              </a:spcBef>
              <a:spcAft>
                <a:spcPts val="0"/>
              </a:spcAft>
              <a:buClr>
                <a:srgbClr val="002060"/>
              </a:buClr>
              <a:buSzPts val="1200"/>
              <a:buFont typeface="Century Gothic"/>
              <a:buAutoNum type="arabicPeriod"/>
            </a:pPr>
            <a:r>
              <a:rPr lang="en-GB" sz="1200" dirty="0">
                <a:solidFill>
                  <a:srgbClr val="002060"/>
                </a:solidFill>
                <a:latin typeface="Century Gothic"/>
                <a:sym typeface="Century Gothic"/>
              </a:rPr>
              <a:t>largo</a:t>
            </a:r>
          </a:p>
          <a:p>
            <a:pPr marL="342900" lvl="0" indent="-342900" algn="l" rtl="0">
              <a:spcBef>
                <a:spcPts val="0"/>
              </a:spcBef>
              <a:spcAft>
                <a:spcPts val="0"/>
              </a:spcAft>
              <a:buClr>
                <a:srgbClr val="002060"/>
              </a:buClr>
              <a:buSzPts val="1200"/>
              <a:buFont typeface="Century Gothic"/>
              <a:buAutoNum type="arabicPeriod"/>
            </a:pPr>
            <a:r>
              <a:rPr lang="en-GB" sz="1200" dirty="0" err="1">
                <a:solidFill>
                  <a:srgbClr val="002060"/>
                </a:solidFill>
                <a:latin typeface="Century Gothic"/>
                <a:sym typeface="Century Gothic"/>
              </a:rPr>
              <a:t>oreja</a:t>
            </a: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a:ea typeface="Century Gothic"/>
                <a:cs typeface="Century Gothic"/>
                <a:sym typeface="Century Gothic"/>
              </a:rPr>
              <a:t>Transcript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latin typeface="Century Gothic"/>
                <a:ea typeface="Century Gothic"/>
                <a:cs typeface="Century Gothic"/>
                <a:sym typeface="Century Gothic"/>
              </a:rPr>
              <a:t>E. ¿Hace dos </a:t>
            </a:r>
            <a:r>
              <a:rPr lang="en-GB" sz="1200" b="0" dirty="0" err="1">
                <a:solidFill>
                  <a:srgbClr val="002060"/>
                </a:solidFill>
                <a:latin typeface="Century Gothic"/>
                <a:ea typeface="Century Gothic"/>
                <a:cs typeface="Century Gothic"/>
                <a:sym typeface="Century Gothic"/>
              </a:rPr>
              <a:t>actividades</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cada</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día</a:t>
            </a:r>
            <a:r>
              <a:rPr lang="en-GB" sz="1200" b="0" dirty="0">
                <a:solidFill>
                  <a:srgbClr val="002060"/>
                </a:solidFill>
                <a:latin typeface="Century Gothic"/>
                <a:ea typeface="Century Gothic"/>
                <a:cs typeface="Century Gothic"/>
                <a:sym typeface="Century Gothic"/>
              </a:rPr>
              <a:t>?</a:t>
            </a:r>
            <a:br>
              <a:rPr lang="en-GB" sz="1200" b="0" dirty="0">
                <a:solidFill>
                  <a:srgbClr val="002060"/>
                </a:solidFill>
                <a:latin typeface="Century Gothic"/>
                <a:ea typeface="Century Gothic"/>
                <a:cs typeface="Century Gothic"/>
                <a:sym typeface="Century Gothic"/>
              </a:rPr>
            </a:br>
            <a:r>
              <a:rPr lang="en-GB" sz="1200" b="0" dirty="0">
                <a:solidFill>
                  <a:srgbClr val="002060"/>
                </a:solidFill>
                <a:latin typeface="Century Gothic"/>
                <a:ea typeface="Century Gothic"/>
                <a:cs typeface="Century Gothic"/>
                <a:sym typeface="Century Gothic"/>
              </a:rPr>
              <a:t>1. ¿Lees un </a:t>
            </a:r>
            <a:r>
              <a:rPr lang="en-GB" sz="1200" b="0" dirty="0" err="1">
                <a:solidFill>
                  <a:srgbClr val="002060"/>
                </a:solidFill>
                <a:latin typeface="Century Gothic"/>
                <a:ea typeface="Century Gothic"/>
                <a:cs typeface="Century Gothic"/>
                <a:sym typeface="Century Gothic"/>
              </a:rPr>
              <a:t>libro</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cada</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semana</a:t>
            </a:r>
            <a:r>
              <a:rPr lang="en-GB" sz="1200" b="0" dirty="0">
                <a:solidFill>
                  <a:srgbClr val="002060"/>
                </a:solidFill>
                <a:latin typeface="Century Gothic"/>
                <a:ea typeface="Century Gothic"/>
                <a:cs typeface="Century Gothic"/>
                <a:sym typeface="Century Gothic"/>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latin typeface="Century Gothic"/>
                <a:ea typeface="Century Gothic"/>
                <a:cs typeface="Century Gothic"/>
                <a:sym typeface="Century Gothic"/>
              </a:rPr>
              <a:t>2. ¿Comes </a:t>
            </a:r>
            <a:r>
              <a:rPr lang="en-GB" sz="1200" b="0" dirty="0" err="1">
                <a:solidFill>
                  <a:srgbClr val="002060"/>
                </a:solidFill>
                <a:latin typeface="Century Gothic"/>
                <a:ea typeface="Century Gothic"/>
                <a:cs typeface="Century Gothic"/>
                <a:sym typeface="Century Gothic"/>
              </a:rPr>
              <a:t>más</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fruta</a:t>
            </a:r>
            <a:r>
              <a:rPr lang="en-GB" sz="1200" b="0" dirty="0">
                <a:solidFill>
                  <a:srgbClr val="002060"/>
                </a:solidFill>
                <a:latin typeface="Century Gothic"/>
                <a:ea typeface="Century Gothic"/>
                <a:cs typeface="Century Gothic"/>
                <a:sym typeface="Century Gothic"/>
              </a:rPr>
              <a:t>?</a:t>
            </a:r>
            <a:br>
              <a:rPr lang="en-GB" sz="1200" b="0" dirty="0">
                <a:solidFill>
                  <a:srgbClr val="002060"/>
                </a:solidFill>
                <a:latin typeface="Century Gothic"/>
                <a:ea typeface="Century Gothic"/>
                <a:cs typeface="Century Gothic"/>
                <a:sym typeface="Century Gothic"/>
              </a:rPr>
            </a:br>
            <a:r>
              <a:rPr lang="en-GB" sz="1200" b="0" dirty="0">
                <a:solidFill>
                  <a:srgbClr val="002060"/>
                </a:solidFill>
                <a:latin typeface="Century Gothic"/>
                <a:ea typeface="Century Gothic"/>
                <a:cs typeface="Century Gothic"/>
                <a:sym typeface="Century Gothic"/>
              </a:rPr>
              <a:t>3. ¿</a:t>
            </a:r>
            <a:r>
              <a:rPr lang="en-GB" sz="1200" b="0" dirty="0" err="1">
                <a:solidFill>
                  <a:srgbClr val="002060"/>
                </a:solidFill>
                <a:latin typeface="Century Gothic"/>
                <a:ea typeface="Century Gothic"/>
                <a:cs typeface="Century Gothic"/>
                <a:sym typeface="Century Gothic"/>
              </a:rPr>
              <a:t>Vende</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tartas</a:t>
            </a:r>
            <a:r>
              <a:rPr lang="en-GB" sz="1200" b="0" dirty="0">
                <a:solidFill>
                  <a:srgbClr val="002060"/>
                </a:solidFill>
                <a:latin typeface="Century Gothic"/>
                <a:ea typeface="Century Gothic"/>
                <a:cs typeface="Century Gothic"/>
                <a:sym typeface="Century Gothic"/>
              </a:rPr>
              <a:t>?</a:t>
            </a:r>
            <a:br>
              <a:rPr lang="en-GB" sz="1200" b="0" dirty="0">
                <a:solidFill>
                  <a:srgbClr val="002060"/>
                </a:solidFill>
                <a:latin typeface="Century Gothic"/>
                <a:ea typeface="Century Gothic"/>
                <a:cs typeface="Century Gothic"/>
                <a:sym typeface="Century Gothic"/>
              </a:rPr>
            </a:br>
            <a:r>
              <a:rPr lang="en-GB" sz="1200" b="0" dirty="0">
                <a:solidFill>
                  <a:srgbClr val="002060"/>
                </a:solidFill>
                <a:latin typeface="Century Gothic"/>
                <a:ea typeface="Century Gothic"/>
                <a:cs typeface="Century Gothic"/>
                <a:sym typeface="Century Gothic"/>
              </a:rPr>
              <a:t>4. ¿</a:t>
            </a:r>
            <a:r>
              <a:rPr lang="en-GB" sz="1200" b="0" dirty="0" err="1">
                <a:solidFill>
                  <a:srgbClr val="002060"/>
                </a:solidFill>
                <a:latin typeface="Century Gothic"/>
                <a:ea typeface="Century Gothic"/>
                <a:cs typeface="Century Gothic"/>
                <a:sym typeface="Century Gothic"/>
              </a:rPr>
              <a:t>Bebes</a:t>
            </a:r>
            <a:r>
              <a:rPr lang="en-GB" sz="1200" b="0" dirty="0">
                <a:solidFill>
                  <a:srgbClr val="002060"/>
                </a:solidFill>
                <a:latin typeface="Century Gothic"/>
                <a:ea typeface="Century Gothic"/>
                <a:cs typeface="Century Gothic"/>
                <a:sym typeface="Century Gothic"/>
              </a:rPr>
              <a:t> una </a:t>
            </a:r>
            <a:r>
              <a:rPr lang="en-GB" sz="1200" b="0" dirty="0" err="1">
                <a:solidFill>
                  <a:srgbClr val="002060"/>
                </a:solidFill>
                <a:latin typeface="Century Gothic"/>
                <a:ea typeface="Century Gothic"/>
                <a:cs typeface="Century Gothic"/>
                <a:sym typeface="Century Gothic"/>
              </a:rPr>
              <a:t>botella</a:t>
            </a:r>
            <a:r>
              <a:rPr lang="en-GB" sz="1200" b="0" dirty="0">
                <a:solidFill>
                  <a:srgbClr val="002060"/>
                </a:solidFill>
                <a:latin typeface="Century Gothic"/>
                <a:ea typeface="Century Gothic"/>
                <a:cs typeface="Century Gothic"/>
                <a:sym typeface="Century Gothic"/>
              </a:rPr>
              <a:t> de </a:t>
            </a:r>
            <a:r>
              <a:rPr lang="en-GB" sz="1200" b="0" dirty="0" err="1">
                <a:solidFill>
                  <a:srgbClr val="002060"/>
                </a:solidFill>
                <a:latin typeface="Century Gothic"/>
                <a:ea typeface="Century Gothic"/>
                <a:cs typeface="Century Gothic"/>
                <a:sym typeface="Century Gothic"/>
              </a:rPr>
              <a:t>agua</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cada</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día</a:t>
            </a:r>
            <a:r>
              <a:rPr lang="en-GB" sz="1200" b="0" dirty="0">
                <a:solidFill>
                  <a:srgbClr val="002060"/>
                </a:solidFill>
                <a:latin typeface="Century Gothic"/>
                <a:ea typeface="Century Gothic"/>
                <a:cs typeface="Century Gothic"/>
                <a:sym typeface="Century Gothic"/>
              </a:rPr>
              <a:t>?</a:t>
            </a:r>
            <a:br>
              <a:rPr lang="en-GB" sz="1200" b="0" dirty="0">
                <a:solidFill>
                  <a:srgbClr val="002060"/>
                </a:solidFill>
                <a:latin typeface="Century Gothic"/>
                <a:ea typeface="Century Gothic"/>
                <a:cs typeface="Century Gothic"/>
                <a:sym typeface="Century Gothic"/>
              </a:rPr>
            </a:br>
            <a:r>
              <a:rPr lang="en-GB" sz="1200" b="0" dirty="0">
                <a:solidFill>
                  <a:srgbClr val="002060"/>
                </a:solidFill>
                <a:latin typeface="Century Gothic"/>
                <a:ea typeface="Century Gothic"/>
                <a:cs typeface="Century Gothic"/>
                <a:sym typeface="Century Gothic"/>
              </a:rPr>
              <a:t>5. ¿</a:t>
            </a:r>
            <a:r>
              <a:rPr lang="en-GB" sz="1200" b="0" dirty="0" err="1">
                <a:solidFill>
                  <a:srgbClr val="002060"/>
                </a:solidFill>
                <a:latin typeface="Century Gothic"/>
                <a:ea typeface="Century Gothic"/>
                <a:cs typeface="Century Gothic"/>
                <a:sym typeface="Century Gothic"/>
              </a:rPr>
              <a:t>Responde</a:t>
            </a:r>
            <a:r>
              <a:rPr lang="en-GB" sz="1200" b="0" dirty="0">
                <a:solidFill>
                  <a:srgbClr val="002060"/>
                </a:solidFill>
                <a:latin typeface="Century Gothic"/>
                <a:ea typeface="Century Gothic"/>
                <a:cs typeface="Century Gothic"/>
                <a:sym typeface="Century Gothic"/>
              </a:rPr>
              <a:t> a </a:t>
            </a:r>
            <a:r>
              <a:rPr lang="en-GB" sz="1200" b="0" dirty="0" err="1">
                <a:solidFill>
                  <a:srgbClr val="002060"/>
                </a:solidFill>
                <a:latin typeface="Century Gothic"/>
                <a:ea typeface="Century Gothic"/>
                <a:cs typeface="Century Gothic"/>
                <a:sym typeface="Century Gothic"/>
              </a:rPr>
              <a:t>más</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preguntas</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en</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clase</a:t>
            </a:r>
            <a:r>
              <a:rPr lang="en-GB" sz="1200" b="0" dirty="0">
                <a:solidFill>
                  <a:srgbClr val="002060"/>
                </a:solidFill>
                <a:latin typeface="Century Gothic"/>
                <a:ea typeface="Century Gothic"/>
                <a:cs typeface="Century Gothic"/>
                <a:sym typeface="Century Gothic"/>
              </a:rPr>
              <a:t>?</a:t>
            </a:r>
          </a:p>
          <a:p>
            <a:pPr marL="0" lvl="0" indent="0" algn="l" rtl="0">
              <a:spcBef>
                <a:spcPts val="0"/>
              </a:spcBef>
              <a:spcAft>
                <a:spcPts val="0"/>
              </a:spcAft>
              <a:buNone/>
            </a:pPr>
            <a:endParaRPr lang="en-GB" dirty="0"/>
          </a:p>
          <a:p>
            <a:pPr marL="0" lvl="0" indent="0" algn="l" rtl="0">
              <a:spcBef>
                <a:spcPts val="0"/>
              </a:spcBef>
              <a:spcAft>
                <a:spcPts val="0"/>
              </a:spcAft>
              <a:buNone/>
            </a:pP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reintroduce 3</a:t>
            </a:r>
            <a:r>
              <a:rPr lang="en-GB" b="0" baseline="30000" dirty="0"/>
              <a:t>rd</a:t>
            </a:r>
            <a:r>
              <a:rPr lang="en-GB" b="0" dirty="0"/>
              <a:t> person singular for–er verbs and introduce 1</a:t>
            </a:r>
            <a:r>
              <a:rPr lang="en-GB" b="0" baseline="30000" dirty="0"/>
              <a:t>st</a:t>
            </a:r>
            <a:r>
              <a:rPr lang="en-GB" b="0" dirty="0"/>
              <a:t> plural.</a:t>
            </a:r>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233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and structures from this week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Pupils write five sentences using one element from each column.  (They should use all the options but only once).</a:t>
            </a:r>
          </a:p>
          <a:p>
            <a:pPr marL="228600" lvl="0" indent="-228600" algn="l" rtl="0">
              <a:spcBef>
                <a:spcPts val="0"/>
              </a:spcBef>
              <a:spcAft>
                <a:spcPts val="0"/>
              </a:spcAft>
              <a:buAutoNum type="arabicPeriod"/>
            </a:pPr>
            <a:r>
              <a:rPr lang="en-GB" dirty="0"/>
              <a:t>Click to check answers.</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009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[10 slides, 5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use correct forms of –</a:t>
            </a:r>
            <a:r>
              <a:rPr lang="en-GB" b="0" dirty="0" err="1"/>
              <a:t>er</a:t>
            </a:r>
            <a:r>
              <a:rPr lang="en-GB" b="0" dirty="0"/>
              <a:t> verbs and other previously taught vocabulary in guided oral production.</a:t>
            </a:r>
            <a:endParaRPr lang="en-GB" b="1" dirty="0"/>
          </a:p>
          <a:p>
            <a:endParaRPr lang="en-GB" b="1" dirty="0"/>
          </a:p>
          <a:p>
            <a:r>
              <a:rPr lang="en-GB" b="1" dirty="0"/>
              <a:t>Procedure:</a:t>
            </a:r>
          </a:p>
          <a:p>
            <a:pPr>
              <a:buAutoNum type="arabicPeriod"/>
            </a:pPr>
            <a:r>
              <a:rPr lang="en-GB" b="0" dirty="0"/>
              <a:t> Tell students they need to use the words, starting from the bottom, to climb up the mountain (so that they translate the sentence!). </a:t>
            </a:r>
          </a:p>
          <a:p>
            <a:pPr>
              <a:buAutoNum type="arabicPeriod"/>
            </a:pPr>
            <a:r>
              <a:rPr lang="en-GB" b="0" dirty="0"/>
              <a:t> Ask students to work in pairs to practise first.</a:t>
            </a:r>
          </a:p>
          <a:p>
            <a:pPr>
              <a:buAutoNum type="arabicPeriod"/>
            </a:pPr>
            <a:r>
              <a:rPr lang="en-GB" b="0" dirty="0"/>
              <a:t> Click to trigger the timer (15 seconds per sentence).</a:t>
            </a:r>
          </a:p>
          <a:p>
            <a:pPr>
              <a:buAutoNum type="arabicPeriod"/>
            </a:pPr>
            <a:r>
              <a:rPr lang="en-GB" b="0" dirty="0"/>
              <a:t> Ask a volunteer from a pair to say the Spanish sentence out loud – next slide reveals the answer.</a:t>
            </a:r>
          </a:p>
          <a:p>
            <a:pPr>
              <a:buAutoNum type="arabicPeriod"/>
            </a:pPr>
            <a:r>
              <a:rPr lang="en-GB" b="0" dirty="0"/>
              <a:t> Repeat with the next 4 sentences (there are 5 in total).</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8871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854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337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30/01/2022</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30/01/2022</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2.png"/><Relationship Id="rId7" Type="http://schemas.openxmlformats.org/officeDocument/2006/relationships/audio" Target="../media/audio4.wav"/><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audio" Target="../media/audio6.wav"/><Relationship Id="rId4" Type="http://schemas.openxmlformats.org/officeDocument/2006/relationships/audio" Target="../media/audio1.wav"/><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image" Target="../media/image3.png"/><Relationship Id="rId7" Type="http://schemas.openxmlformats.org/officeDocument/2006/relationships/audio" Target="../media/audio9.wav"/><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8.wav"/><Relationship Id="rId5" Type="http://schemas.openxmlformats.org/officeDocument/2006/relationships/image" Target="../media/image6.png"/><Relationship Id="rId10" Type="http://schemas.openxmlformats.org/officeDocument/2006/relationships/audio" Target="../media/audio12.wav"/><Relationship Id="rId4" Type="http://schemas.openxmlformats.org/officeDocument/2006/relationships/audio" Target="../media/audio7.wav"/><Relationship Id="rId9"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azul</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a:bodyPr>
          <a:lstStyle/>
          <a:p>
            <a:pPr algn="ctr"/>
            <a:r>
              <a:rPr lang="en-GB" b="1" dirty="0">
                <a:solidFill>
                  <a:srgbClr val="FFFFFF"/>
                </a:solidFill>
                <a:latin typeface="Century Gothic" panose="020B0502020202020204" pitchFamily="34" charset="0"/>
                <a:ea typeface="Century Gothic"/>
                <a:cs typeface="Century Gothic"/>
                <a:sym typeface="Century Gothic"/>
              </a:rPr>
              <a:t>Saying what I and others do</a:t>
            </a:r>
            <a:endParaRPr lang="en-GB" dirty="0">
              <a:latin typeface="Century Gothic" panose="020B0502020202020204" pitchFamily="34" charset="0"/>
            </a:endParaRPr>
          </a:p>
        </p:txBody>
      </p:sp>
      <p:sp>
        <p:nvSpPr>
          <p:cNvPr id="7" name="TextBox 6">
            <a:extLst>
              <a:ext uri="{FF2B5EF4-FFF2-40B4-BE49-F238E27FC236}">
                <a16:creationId xmlns:a16="http://schemas.microsoft.com/office/drawing/2014/main" id="{766CFAD5-79AA-414F-AC34-B0B75005DC6F}"/>
              </a:ext>
            </a:extLst>
          </p:cNvPr>
          <p:cNvSpPr txBox="1"/>
          <p:nvPr/>
        </p:nvSpPr>
        <p:spPr>
          <a:xfrm rot="20481313">
            <a:off x="-124093" y="3050317"/>
            <a:ext cx="4953631" cy="646331"/>
          </a:xfrm>
          <a:prstGeom prst="rect">
            <a:avLst/>
          </a:prstGeom>
          <a:noFill/>
        </p:spPr>
        <p:txBody>
          <a:bodyPr wrap="square" rtlCol="0">
            <a:spAutoFit/>
          </a:bodyPr>
          <a:lstStyle/>
          <a:p>
            <a:pPr algn="ctr"/>
            <a:r>
              <a:rPr lang="en-GB" sz="3600" b="1" dirty="0" err="1">
                <a:solidFill>
                  <a:schemeClr val="bg1"/>
                </a:solidFill>
                <a:latin typeface="Segoe Print" panose="02000600000000000000" pitchFamily="2" charset="0"/>
              </a:rPr>
              <a:t>Actividades</a:t>
            </a:r>
            <a:r>
              <a:rPr lang="en-GB" sz="3600" b="1" dirty="0">
                <a:solidFill>
                  <a:schemeClr val="bg1"/>
                </a:solidFill>
                <a:latin typeface="Segoe Print" panose="02000600000000000000" pitchFamily="2"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Bebemos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75886" y="511966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latin typeface="Century Gothic" panose="020B0502020202020204" pitchFamily="34" charset="0"/>
                <a:ea typeface="Montserrat"/>
                <a:cs typeface="Montserrat"/>
                <a:sym typeface="Montserrat"/>
              </a:rPr>
              <a:t>coca cola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agua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café</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té</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We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drink</a:t>
            </a:r>
            <a:r>
              <a:rPr lang="es-AR" sz="3200" b="1" dirty="0">
                <a:solidFill>
                  <a:srgbClr val="002060"/>
                </a:solidFill>
                <a:latin typeface="Century Gothic" panose="020B0502020202020204" pitchFamily="34" charset="0"/>
              </a:rPr>
              <a:t> more </a:t>
            </a:r>
            <a:r>
              <a:rPr lang="es-AR" sz="3200" b="1" dirty="0" err="1">
                <a:solidFill>
                  <a:srgbClr val="002060"/>
                </a:solidFill>
                <a:latin typeface="Century Gothic" panose="020B0502020202020204" pitchFamily="34" charset="0"/>
              </a:rPr>
              <a:t>water</a:t>
            </a:r>
            <a:r>
              <a:rPr lang="es-AR" sz="3200" b="1" dirty="0">
                <a:solidFill>
                  <a:srgbClr val="002060"/>
                </a:solidFill>
                <a:latin typeface="Century Gothic" panose="020B0502020202020204" pitchFamily="34" charset="0"/>
              </a:rPr>
              <a:t> in </a:t>
            </a:r>
            <a:r>
              <a:rPr lang="es-AR" sz="3200" b="1" dirty="0" err="1">
                <a:solidFill>
                  <a:srgbClr val="002060"/>
                </a:solidFill>
                <a:latin typeface="Century Gothic" panose="020B0502020202020204" pitchFamily="34" charset="0"/>
              </a:rPr>
              <a:t>school</a:t>
            </a:r>
            <a:r>
              <a:rPr lang="es-AR" sz="3200" b="1" dirty="0">
                <a:solidFill>
                  <a:srgbClr val="002060"/>
                </a:solidFill>
                <a:latin typeface="Century Gothic" panose="020B0502020202020204" pitchFamily="34" charset="0"/>
              </a:rPr>
              <a:t>.</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muy</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ea typeface="Montserrat"/>
                <a:cs typeface="Montserrat"/>
                <a:sym typeface="Montserrat"/>
              </a:rPr>
              <a:t>mucha</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la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escuela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defRPr/>
            </a:pP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la </a:t>
            </a:r>
            <a:r>
              <a:rPr lang="en-GB" sz="2500" b="1" dirty="0" err="1">
                <a:solidFill>
                  <a:srgbClr val="002060"/>
                </a:solidFill>
                <a:latin typeface="Century Gothic" panose="020B0502020202020204" pitchFamily="34" charset="0"/>
                <a:ea typeface="Montserrat"/>
                <a:cs typeface="Montserrat"/>
                <a:sym typeface="Montserrat"/>
              </a:rPr>
              <a:t>cama</a:t>
            </a:r>
            <a:r>
              <a:rPr lang="en-GB" sz="2500" b="1" dirty="0">
                <a:solidFill>
                  <a:srgbClr val="002060"/>
                </a:solidFill>
                <a:latin typeface="Century Gothic" panose="020B0502020202020204" pitchFamily="34" charset="0"/>
                <a:ea typeface="Montserrat"/>
                <a:cs typeface="Montserrat"/>
                <a:sym typeface="Montserrat"/>
              </a:rPr>
              <a:t>.</a:t>
            </a:r>
          </a:p>
        </p:txBody>
      </p:sp>
    </p:spTree>
    <p:extLst>
      <p:ext uri="{BB962C8B-B14F-4D97-AF65-F5344CB8AC3E}">
        <p14:creationId xmlns:p14="http://schemas.microsoft.com/office/powerpoint/2010/main" val="144572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2576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Bebemos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75886" y="511966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latin typeface="Century Gothic" panose="020B0502020202020204" pitchFamily="34" charset="0"/>
                <a:ea typeface="Montserrat"/>
                <a:cs typeface="Montserrat"/>
                <a:sym typeface="Montserrat"/>
              </a:rPr>
              <a:t>coca cola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agua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café</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té</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We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drink</a:t>
            </a:r>
            <a:r>
              <a:rPr lang="es-AR" sz="3200" b="1" dirty="0">
                <a:solidFill>
                  <a:srgbClr val="002060"/>
                </a:solidFill>
                <a:latin typeface="Century Gothic" panose="020B0502020202020204" pitchFamily="34" charset="0"/>
              </a:rPr>
              <a:t> more </a:t>
            </a:r>
            <a:r>
              <a:rPr lang="es-AR" sz="3200" b="1" dirty="0" err="1">
                <a:solidFill>
                  <a:srgbClr val="002060"/>
                </a:solidFill>
                <a:latin typeface="Century Gothic" panose="020B0502020202020204" pitchFamily="34" charset="0"/>
              </a:rPr>
              <a:t>water</a:t>
            </a:r>
            <a:r>
              <a:rPr lang="es-AR" sz="3200" b="1" dirty="0">
                <a:solidFill>
                  <a:srgbClr val="002060"/>
                </a:solidFill>
                <a:latin typeface="Century Gothic" panose="020B0502020202020204" pitchFamily="34" charset="0"/>
              </a:rPr>
              <a:t> in </a:t>
            </a:r>
            <a:r>
              <a:rPr lang="es-AR" sz="3200" b="1" dirty="0" err="1">
                <a:solidFill>
                  <a:srgbClr val="002060"/>
                </a:solidFill>
                <a:latin typeface="Century Gothic" panose="020B0502020202020204" pitchFamily="34" charset="0"/>
              </a:rPr>
              <a:t>school</a:t>
            </a:r>
            <a:r>
              <a:rPr lang="es-AR" sz="3200" b="1" dirty="0">
                <a:solidFill>
                  <a:srgbClr val="002060"/>
                </a:solidFill>
                <a:latin typeface="Century Gothic" panose="020B0502020202020204" pitchFamily="34" charset="0"/>
              </a:rPr>
              <a:t>.</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muy</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ea typeface="Montserrat"/>
                <a:cs typeface="Montserrat"/>
                <a:sym typeface="Montserrat"/>
              </a:rPr>
              <a:t>mucha</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la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escuela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Bebe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defRPr/>
            </a:pP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la </a:t>
            </a:r>
            <a:r>
              <a:rPr lang="en-GB" sz="2500" b="1" dirty="0" err="1">
                <a:solidFill>
                  <a:srgbClr val="002060"/>
                </a:solidFill>
                <a:latin typeface="Century Gothic" panose="020B0502020202020204" pitchFamily="34" charset="0"/>
                <a:ea typeface="Montserrat"/>
                <a:cs typeface="Montserrat"/>
                <a:sym typeface="Montserrat"/>
              </a:rPr>
              <a:t>cama</a:t>
            </a:r>
            <a:r>
              <a:rPr lang="en-GB" sz="2500" b="1" dirty="0">
                <a:solidFill>
                  <a:srgbClr val="002060"/>
                </a:solidFill>
                <a:latin typeface="Century Gothic" panose="020B0502020202020204" pitchFamily="34" charset="0"/>
                <a:ea typeface="Montserrat"/>
                <a:cs typeface="Montserrat"/>
                <a:sym typeface="Montserrat"/>
              </a:rPr>
              <a:t>.</a:t>
            </a:r>
          </a:p>
        </p:txBody>
      </p:sp>
    </p:spTree>
    <p:extLst>
      <p:ext uri="{BB962C8B-B14F-4D97-AF65-F5344CB8AC3E}">
        <p14:creationId xmlns:p14="http://schemas.microsoft.com/office/powerpoint/2010/main" val="60287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Aprendemos</a:t>
            </a:r>
            <a:endParaRPr kumimoji="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75886" y="511966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palabras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frases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513544" cy="793650"/>
          </a:xfrm>
          <a:custGeom>
            <a:avLst/>
            <a:gdLst>
              <a:gd name="connsiteX0" fmla="*/ 0 w 1513544"/>
              <a:gd name="connsiteY0" fmla="*/ 0 h 793650"/>
              <a:gd name="connsiteX1" fmla="*/ 534786 w 1513544"/>
              <a:gd name="connsiteY1" fmla="*/ 0 h 793650"/>
              <a:gd name="connsiteX2" fmla="*/ 1069571 w 1513544"/>
              <a:gd name="connsiteY2" fmla="*/ 0 h 793650"/>
              <a:gd name="connsiteX3" fmla="*/ 1513544 w 1513544"/>
              <a:gd name="connsiteY3" fmla="*/ 0 h 793650"/>
              <a:gd name="connsiteX4" fmla="*/ 1513544 w 1513544"/>
              <a:gd name="connsiteY4" fmla="*/ 412698 h 793650"/>
              <a:gd name="connsiteX5" fmla="*/ 1513544 w 1513544"/>
              <a:gd name="connsiteY5" fmla="*/ 793650 h 793650"/>
              <a:gd name="connsiteX6" fmla="*/ 1009029 w 1513544"/>
              <a:gd name="connsiteY6" fmla="*/ 793650 h 793650"/>
              <a:gd name="connsiteX7" fmla="*/ 534786 w 1513544"/>
              <a:gd name="connsiteY7" fmla="*/ 793650 h 793650"/>
              <a:gd name="connsiteX8" fmla="*/ 0 w 1513544"/>
              <a:gd name="connsiteY8" fmla="*/ 793650 h 793650"/>
              <a:gd name="connsiteX9" fmla="*/ 0 w 1513544"/>
              <a:gd name="connsiteY9" fmla="*/ 388889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27981" y="-46822"/>
                  <a:pt x="366746" y="2986"/>
                  <a:pt x="534786" y="0"/>
                </a:cubicBezTo>
                <a:cubicBezTo>
                  <a:pt x="702826" y="-2986"/>
                  <a:pt x="830885" y="5294"/>
                  <a:pt x="1069571" y="0"/>
                </a:cubicBezTo>
                <a:cubicBezTo>
                  <a:pt x="1308257" y="-5294"/>
                  <a:pt x="1325372" y="13844"/>
                  <a:pt x="1513544" y="0"/>
                </a:cubicBezTo>
                <a:cubicBezTo>
                  <a:pt x="1560305" y="172384"/>
                  <a:pt x="1509571" y="298643"/>
                  <a:pt x="1513544" y="412698"/>
                </a:cubicBezTo>
                <a:cubicBezTo>
                  <a:pt x="1517517" y="526753"/>
                  <a:pt x="1503340" y="713394"/>
                  <a:pt x="1513544" y="793650"/>
                </a:cubicBezTo>
                <a:cubicBezTo>
                  <a:pt x="1370531" y="812675"/>
                  <a:pt x="1140836" y="755021"/>
                  <a:pt x="1009029" y="793650"/>
                </a:cubicBezTo>
                <a:cubicBezTo>
                  <a:pt x="877222" y="832279"/>
                  <a:pt x="729600" y="779161"/>
                  <a:pt x="534786" y="793650"/>
                </a:cubicBezTo>
                <a:cubicBezTo>
                  <a:pt x="339972" y="808139"/>
                  <a:pt x="116372" y="734701"/>
                  <a:pt x="0" y="793650"/>
                </a:cubicBezTo>
                <a:cubicBezTo>
                  <a:pt x="-37253" y="695990"/>
                  <a:pt x="18139" y="555713"/>
                  <a:pt x="0" y="388889"/>
                </a:cubicBezTo>
                <a:cubicBezTo>
                  <a:pt x="-18139" y="222065"/>
                  <a:pt x="20604" y="156462"/>
                  <a:pt x="0" y="0"/>
                </a:cubicBezTo>
                <a:close/>
              </a:path>
              <a:path w="1513544" h="793650" stroke="0" extrusionOk="0">
                <a:moveTo>
                  <a:pt x="0" y="0"/>
                </a:moveTo>
                <a:cubicBezTo>
                  <a:pt x="180312" y="-10004"/>
                  <a:pt x="357314" y="18804"/>
                  <a:pt x="474244" y="0"/>
                </a:cubicBezTo>
                <a:cubicBezTo>
                  <a:pt x="591174" y="-18804"/>
                  <a:pt x="808381" y="52102"/>
                  <a:pt x="948488" y="0"/>
                </a:cubicBezTo>
                <a:cubicBezTo>
                  <a:pt x="1088595" y="-52102"/>
                  <a:pt x="1330556" y="29260"/>
                  <a:pt x="1513544" y="0"/>
                </a:cubicBezTo>
                <a:cubicBezTo>
                  <a:pt x="1537096" y="189479"/>
                  <a:pt x="1487968" y="281266"/>
                  <a:pt x="1513544" y="388889"/>
                </a:cubicBezTo>
                <a:cubicBezTo>
                  <a:pt x="1539120" y="496512"/>
                  <a:pt x="1482372" y="648435"/>
                  <a:pt x="1513544" y="793650"/>
                </a:cubicBezTo>
                <a:cubicBezTo>
                  <a:pt x="1291881" y="827651"/>
                  <a:pt x="1117750" y="741957"/>
                  <a:pt x="1009029" y="793650"/>
                </a:cubicBezTo>
                <a:cubicBezTo>
                  <a:pt x="900308" y="845343"/>
                  <a:pt x="718080" y="756027"/>
                  <a:pt x="534786" y="793650"/>
                </a:cubicBezTo>
                <a:cubicBezTo>
                  <a:pt x="351492" y="831273"/>
                  <a:pt x="200086" y="780658"/>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preguntas</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513544" cy="793650"/>
          </a:xfrm>
          <a:custGeom>
            <a:avLst/>
            <a:gdLst>
              <a:gd name="connsiteX0" fmla="*/ 0 w 1513544"/>
              <a:gd name="connsiteY0" fmla="*/ 0 h 793650"/>
              <a:gd name="connsiteX1" fmla="*/ 459108 w 1513544"/>
              <a:gd name="connsiteY1" fmla="*/ 0 h 793650"/>
              <a:gd name="connsiteX2" fmla="*/ 948488 w 1513544"/>
              <a:gd name="connsiteY2" fmla="*/ 0 h 793650"/>
              <a:gd name="connsiteX3" fmla="*/ 1513544 w 1513544"/>
              <a:gd name="connsiteY3" fmla="*/ 0 h 793650"/>
              <a:gd name="connsiteX4" fmla="*/ 1513544 w 1513544"/>
              <a:gd name="connsiteY4" fmla="*/ 388889 h 793650"/>
              <a:gd name="connsiteX5" fmla="*/ 1513544 w 1513544"/>
              <a:gd name="connsiteY5" fmla="*/ 793650 h 793650"/>
              <a:gd name="connsiteX6" fmla="*/ 978758 w 1513544"/>
              <a:gd name="connsiteY6" fmla="*/ 793650 h 793650"/>
              <a:gd name="connsiteX7" fmla="*/ 519650 w 1513544"/>
              <a:gd name="connsiteY7" fmla="*/ 793650 h 793650"/>
              <a:gd name="connsiteX8" fmla="*/ 0 w 1513544"/>
              <a:gd name="connsiteY8" fmla="*/ 793650 h 793650"/>
              <a:gd name="connsiteX9" fmla="*/ 0 w 1513544"/>
              <a:gd name="connsiteY9" fmla="*/ 404762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10738" y="-11976"/>
                  <a:pt x="345191" y="14906"/>
                  <a:pt x="459108" y="0"/>
                </a:cubicBezTo>
                <a:cubicBezTo>
                  <a:pt x="573025" y="-14906"/>
                  <a:pt x="793563" y="52926"/>
                  <a:pt x="948488" y="0"/>
                </a:cubicBezTo>
                <a:cubicBezTo>
                  <a:pt x="1103413" y="-52926"/>
                  <a:pt x="1393197" y="50926"/>
                  <a:pt x="1513544" y="0"/>
                </a:cubicBezTo>
                <a:cubicBezTo>
                  <a:pt x="1532187" y="152116"/>
                  <a:pt x="1511526" y="285507"/>
                  <a:pt x="1513544" y="388889"/>
                </a:cubicBezTo>
                <a:cubicBezTo>
                  <a:pt x="1515562" y="492271"/>
                  <a:pt x="1484698" y="647348"/>
                  <a:pt x="1513544" y="793650"/>
                </a:cubicBezTo>
                <a:cubicBezTo>
                  <a:pt x="1324223" y="815034"/>
                  <a:pt x="1090746" y="731948"/>
                  <a:pt x="978758" y="793650"/>
                </a:cubicBezTo>
                <a:cubicBezTo>
                  <a:pt x="866770" y="855352"/>
                  <a:pt x="744955" y="762010"/>
                  <a:pt x="519650" y="793650"/>
                </a:cubicBezTo>
                <a:cubicBezTo>
                  <a:pt x="294345" y="825290"/>
                  <a:pt x="109345" y="774017"/>
                  <a:pt x="0" y="793650"/>
                </a:cubicBezTo>
                <a:cubicBezTo>
                  <a:pt x="-7405" y="627307"/>
                  <a:pt x="30199" y="577257"/>
                  <a:pt x="0" y="404762"/>
                </a:cubicBezTo>
                <a:cubicBezTo>
                  <a:pt x="-30199" y="232267"/>
                  <a:pt x="25360" y="181152"/>
                  <a:pt x="0" y="0"/>
                </a:cubicBezTo>
                <a:close/>
              </a:path>
              <a:path w="1513544" h="793650" stroke="0" extrusionOk="0">
                <a:moveTo>
                  <a:pt x="0" y="0"/>
                </a:moveTo>
                <a:cubicBezTo>
                  <a:pt x="110888" y="-17484"/>
                  <a:pt x="282398" y="48400"/>
                  <a:pt x="504515" y="0"/>
                </a:cubicBezTo>
                <a:cubicBezTo>
                  <a:pt x="726633" y="-48400"/>
                  <a:pt x="891769" y="51736"/>
                  <a:pt x="993894" y="0"/>
                </a:cubicBezTo>
                <a:cubicBezTo>
                  <a:pt x="1096019" y="-51736"/>
                  <a:pt x="1273342" y="43029"/>
                  <a:pt x="1513544" y="0"/>
                </a:cubicBezTo>
                <a:cubicBezTo>
                  <a:pt x="1524244" y="159361"/>
                  <a:pt x="1492660" y="262626"/>
                  <a:pt x="1513544" y="380952"/>
                </a:cubicBezTo>
                <a:cubicBezTo>
                  <a:pt x="1534428" y="499278"/>
                  <a:pt x="1485220" y="685713"/>
                  <a:pt x="1513544" y="793650"/>
                </a:cubicBezTo>
                <a:cubicBezTo>
                  <a:pt x="1277889" y="854933"/>
                  <a:pt x="1184868" y="754084"/>
                  <a:pt x="978758" y="793650"/>
                </a:cubicBezTo>
                <a:cubicBezTo>
                  <a:pt x="772648" y="833216"/>
                  <a:pt x="657996" y="758417"/>
                  <a:pt x="474244" y="793650"/>
                </a:cubicBezTo>
                <a:cubicBezTo>
                  <a:pt x="290492" y="828883"/>
                  <a:pt x="104577" y="75818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respuestas</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learn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some</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words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Spanish</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ingl</a:t>
            </a:r>
            <a:r>
              <a:rPr lang="en-GB" sz="2500" b="1" dirty="0" err="1">
                <a:solidFill>
                  <a:srgbClr val="002060"/>
                </a:solidFill>
                <a:latin typeface="Century Gothic" panose="020B0502020202020204" pitchFamily="34" charset="0"/>
                <a:ea typeface="Montserrat"/>
                <a:cs typeface="Montserrat"/>
                <a:sym typeface="Montserrat"/>
              </a:rPr>
              <a:t>és</a:t>
            </a:r>
            <a:r>
              <a:rPr lang="en-GB" sz="2500" b="1" dirty="0">
                <a:solidFill>
                  <a:srgbClr val="002060"/>
                </a:solidFill>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español</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p>
        </p:txBody>
      </p:sp>
    </p:spTree>
    <p:extLst>
      <p:ext uri="{BB962C8B-B14F-4D97-AF65-F5344CB8AC3E}">
        <p14:creationId xmlns:p14="http://schemas.microsoft.com/office/powerpoint/2010/main" val="244315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41632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err="1">
                <a:solidFill>
                  <a:srgbClr val="002060"/>
                </a:solidFill>
                <a:latin typeface="Century Gothic" panose="020B0502020202020204" pitchFamily="34" charset="0"/>
              </a:rPr>
              <a:t>Respuestas</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Aprendemos</a:t>
            </a:r>
            <a:endParaRPr kumimoji="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75886" y="511966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palabras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frases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513544" cy="793650"/>
          </a:xfrm>
          <a:custGeom>
            <a:avLst/>
            <a:gdLst>
              <a:gd name="connsiteX0" fmla="*/ 0 w 1513544"/>
              <a:gd name="connsiteY0" fmla="*/ 0 h 793650"/>
              <a:gd name="connsiteX1" fmla="*/ 534786 w 1513544"/>
              <a:gd name="connsiteY1" fmla="*/ 0 h 793650"/>
              <a:gd name="connsiteX2" fmla="*/ 1069571 w 1513544"/>
              <a:gd name="connsiteY2" fmla="*/ 0 h 793650"/>
              <a:gd name="connsiteX3" fmla="*/ 1513544 w 1513544"/>
              <a:gd name="connsiteY3" fmla="*/ 0 h 793650"/>
              <a:gd name="connsiteX4" fmla="*/ 1513544 w 1513544"/>
              <a:gd name="connsiteY4" fmla="*/ 412698 h 793650"/>
              <a:gd name="connsiteX5" fmla="*/ 1513544 w 1513544"/>
              <a:gd name="connsiteY5" fmla="*/ 793650 h 793650"/>
              <a:gd name="connsiteX6" fmla="*/ 1009029 w 1513544"/>
              <a:gd name="connsiteY6" fmla="*/ 793650 h 793650"/>
              <a:gd name="connsiteX7" fmla="*/ 534786 w 1513544"/>
              <a:gd name="connsiteY7" fmla="*/ 793650 h 793650"/>
              <a:gd name="connsiteX8" fmla="*/ 0 w 1513544"/>
              <a:gd name="connsiteY8" fmla="*/ 793650 h 793650"/>
              <a:gd name="connsiteX9" fmla="*/ 0 w 1513544"/>
              <a:gd name="connsiteY9" fmla="*/ 388889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27981" y="-46822"/>
                  <a:pt x="366746" y="2986"/>
                  <a:pt x="534786" y="0"/>
                </a:cubicBezTo>
                <a:cubicBezTo>
                  <a:pt x="702826" y="-2986"/>
                  <a:pt x="830885" y="5294"/>
                  <a:pt x="1069571" y="0"/>
                </a:cubicBezTo>
                <a:cubicBezTo>
                  <a:pt x="1308257" y="-5294"/>
                  <a:pt x="1325372" y="13844"/>
                  <a:pt x="1513544" y="0"/>
                </a:cubicBezTo>
                <a:cubicBezTo>
                  <a:pt x="1560305" y="172384"/>
                  <a:pt x="1509571" y="298643"/>
                  <a:pt x="1513544" y="412698"/>
                </a:cubicBezTo>
                <a:cubicBezTo>
                  <a:pt x="1517517" y="526753"/>
                  <a:pt x="1503340" y="713394"/>
                  <a:pt x="1513544" y="793650"/>
                </a:cubicBezTo>
                <a:cubicBezTo>
                  <a:pt x="1370531" y="812675"/>
                  <a:pt x="1140836" y="755021"/>
                  <a:pt x="1009029" y="793650"/>
                </a:cubicBezTo>
                <a:cubicBezTo>
                  <a:pt x="877222" y="832279"/>
                  <a:pt x="729600" y="779161"/>
                  <a:pt x="534786" y="793650"/>
                </a:cubicBezTo>
                <a:cubicBezTo>
                  <a:pt x="339972" y="808139"/>
                  <a:pt x="116372" y="734701"/>
                  <a:pt x="0" y="793650"/>
                </a:cubicBezTo>
                <a:cubicBezTo>
                  <a:pt x="-37253" y="695990"/>
                  <a:pt x="18139" y="555713"/>
                  <a:pt x="0" y="388889"/>
                </a:cubicBezTo>
                <a:cubicBezTo>
                  <a:pt x="-18139" y="222065"/>
                  <a:pt x="20604" y="156462"/>
                  <a:pt x="0" y="0"/>
                </a:cubicBezTo>
                <a:close/>
              </a:path>
              <a:path w="1513544" h="793650" stroke="0" extrusionOk="0">
                <a:moveTo>
                  <a:pt x="0" y="0"/>
                </a:moveTo>
                <a:cubicBezTo>
                  <a:pt x="180312" y="-10004"/>
                  <a:pt x="357314" y="18804"/>
                  <a:pt x="474244" y="0"/>
                </a:cubicBezTo>
                <a:cubicBezTo>
                  <a:pt x="591174" y="-18804"/>
                  <a:pt x="808381" y="52102"/>
                  <a:pt x="948488" y="0"/>
                </a:cubicBezTo>
                <a:cubicBezTo>
                  <a:pt x="1088595" y="-52102"/>
                  <a:pt x="1330556" y="29260"/>
                  <a:pt x="1513544" y="0"/>
                </a:cubicBezTo>
                <a:cubicBezTo>
                  <a:pt x="1537096" y="189479"/>
                  <a:pt x="1487968" y="281266"/>
                  <a:pt x="1513544" y="388889"/>
                </a:cubicBezTo>
                <a:cubicBezTo>
                  <a:pt x="1539120" y="496512"/>
                  <a:pt x="1482372" y="648435"/>
                  <a:pt x="1513544" y="793650"/>
                </a:cubicBezTo>
                <a:cubicBezTo>
                  <a:pt x="1291881" y="827651"/>
                  <a:pt x="1117750" y="741957"/>
                  <a:pt x="1009029" y="793650"/>
                </a:cubicBezTo>
                <a:cubicBezTo>
                  <a:pt x="900308" y="845343"/>
                  <a:pt x="718080" y="756027"/>
                  <a:pt x="534786" y="793650"/>
                </a:cubicBezTo>
                <a:cubicBezTo>
                  <a:pt x="351492" y="831273"/>
                  <a:pt x="200086" y="780658"/>
                  <a:pt x="0" y="793650"/>
                </a:cubicBezTo>
                <a:cubicBezTo>
                  <a:pt x="-46116" y="645298"/>
                  <a:pt x="5768" y="534419"/>
                  <a:pt x="0" y="388889"/>
                </a:cubicBezTo>
                <a:cubicBezTo>
                  <a:pt x="-5768" y="243359"/>
                  <a:pt x="18886" y="18402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preguntas</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513544" cy="793650"/>
          </a:xfrm>
          <a:custGeom>
            <a:avLst/>
            <a:gdLst>
              <a:gd name="connsiteX0" fmla="*/ 0 w 1513544"/>
              <a:gd name="connsiteY0" fmla="*/ 0 h 793650"/>
              <a:gd name="connsiteX1" fmla="*/ 459108 w 1513544"/>
              <a:gd name="connsiteY1" fmla="*/ 0 h 793650"/>
              <a:gd name="connsiteX2" fmla="*/ 948488 w 1513544"/>
              <a:gd name="connsiteY2" fmla="*/ 0 h 793650"/>
              <a:gd name="connsiteX3" fmla="*/ 1513544 w 1513544"/>
              <a:gd name="connsiteY3" fmla="*/ 0 h 793650"/>
              <a:gd name="connsiteX4" fmla="*/ 1513544 w 1513544"/>
              <a:gd name="connsiteY4" fmla="*/ 388889 h 793650"/>
              <a:gd name="connsiteX5" fmla="*/ 1513544 w 1513544"/>
              <a:gd name="connsiteY5" fmla="*/ 793650 h 793650"/>
              <a:gd name="connsiteX6" fmla="*/ 978758 w 1513544"/>
              <a:gd name="connsiteY6" fmla="*/ 793650 h 793650"/>
              <a:gd name="connsiteX7" fmla="*/ 519650 w 1513544"/>
              <a:gd name="connsiteY7" fmla="*/ 793650 h 793650"/>
              <a:gd name="connsiteX8" fmla="*/ 0 w 1513544"/>
              <a:gd name="connsiteY8" fmla="*/ 793650 h 793650"/>
              <a:gd name="connsiteX9" fmla="*/ 0 w 1513544"/>
              <a:gd name="connsiteY9" fmla="*/ 404762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10738" y="-11976"/>
                  <a:pt x="345191" y="14906"/>
                  <a:pt x="459108" y="0"/>
                </a:cubicBezTo>
                <a:cubicBezTo>
                  <a:pt x="573025" y="-14906"/>
                  <a:pt x="793563" y="52926"/>
                  <a:pt x="948488" y="0"/>
                </a:cubicBezTo>
                <a:cubicBezTo>
                  <a:pt x="1103413" y="-52926"/>
                  <a:pt x="1393197" y="50926"/>
                  <a:pt x="1513544" y="0"/>
                </a:cubicBezTo>
                <a:cubicBezTo>
                  <a:pt x="1532187" y="152116"/>
                  <a:pt x="1511526" y="285507"/>
                  <a:pt x="1513544" y="388889"/>
                </a:cubicBezTo>
                <a:cubicBezTo>
                  <a:pt x="1515562" y="492271"/>
                  <a:pt x="1484698" y="647348"/>
                  <a:pt x="1513544" y="793650"/>
                </a:cubicBezTo>
                <a:cubicBezTo>
                  <a:pt x="1324223" y="815034"/>
                  <a:pt x="1090746" y="731948"/>
                  <a:pt x="978758" y="793650"/>
                </a:cubicBezTo>
                <a:cubicBezTo>
                  <a:pt x="866770" y="855352"/>
                  <a:pt x="744955" y="762010"/>
                  <a:pt x="519650" y="793650"/>
                </a:cubicBezTo>
                <a:cubicBezTo>
                  <a:pt x="294345" y="825290"/>
                  <a:pt x="109345" y="774017"/>
                  <a:pt x="0" y="793650"/>
                </a:cubicBezTo>
                <a:cubicBezTo>
                  <a:pt x="-7405" y="627307"/>
                  <a:pt x="30199" y="577257"/>
                  <a:pt x="0" y="404762"/>
                </a:cubicBezTo>
                <a:cubicBezTo>
                  <a:pt x="-30199" y="232267"/>
                  <a:pt x="25360" y="181152"/>
                  <a:pt x="0" y="0"/>
                </a:cubicBezTo>
                <a:close/>
              </a:path>
              <a:path w="1513544" h="793650" stroke="0" extrusionOk="0">
                <a:moveTo>
                  <a:pt x="0" y="0"/>
                </a:moveTo>
                <a:cubicBezTo>
                  <a:pt x="110888" y="-17484"/>
                  <a:pt x="282398" y="48400"/>
                  <a:pt x="504515" y="0"/>
                </a:cubicBezTo>
                <a:cubicBezTo>
                  <a:pt x="726633" y="-48400"/>
                  <a:pt x="891769" y="51736"/>
                  <a:pt x="993894" y="0"/>
                </a:cubicBezTo>
                <a:cubicBezTo>
                  <a:pt x="1096019" y="-51736"/>
                  <a:pt x="1273342" y="43029"/>
                  <a:pt x="1513544" y="0"/>
                </a:cubicBezTo>
                <a:cubicBezTo>
                  <a:pt x="1524244" y="159361"/>
                  <a:pt x="1492660" y="262626"/>
                  <a:pt x="1513544" y="380952"/>
                </a:cubicBezTo>
                <a:cubicBezTo>
                  <a:pt x="1534428" y="499278"/>
                  <a:pt x="1485220" y="685713"/>
                  <a:pt x="1513544" y="793650"/>
                </a:cubicBezTo>
                <a:cubicBezTo>
                  <a:pt x="1277889" y="854933"/>
                  <a:pt x="1184868" y="754084"/>
                  <a:pt x="978758" y="793650"/>
                </a:cubicBezTo>
                <a:cubicBezTo>
                  <a:pt x="772648" y="833216"/>
                  <a:pt x="657996" y="758417"/>
                  <a:pt x="474244" y="793650"/>
                </a:cubicBezTo>
                <a:cubicBezTo>
                  <a:pt x="290492" y="828883"/>
                  <a:pt x="104577" y="75818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respuestas</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learn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some</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words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Spanish</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ingl</a:t>
            </a:r>
            <a:r>
              <a:rPr lang="en-GB" sz="2500" b="1" dirty="0" err="1">
                <a:solidFill>
                  <a:srgbClr val="002060"/>
                </a:solidFill>
                <a:latin typeface="Century Gothic" panose="020B0502020202020204" pitchFamily="34" charset="0"/>
                <a:ea typeface="Montserrat"/>
                <a:cs typeface="Montserrat"/>
                <a:sym typeface="Montserrat"/>
              </a:rPr>
              <a:t>és</a:t>
            </a:r>
            <a:r>
              <a:rPr lang="en-GB" sz="2500" b="1" dirty="0">
                <a:solidFill>
                  <a:srgbClr val="002060"/>
                </a:solidFill>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Aprende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español</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p>
        </p:txBody>
      </p:sp>
    </p:spTree>
    <p:extLst>
      <p:ext uri="{BB962C8B-B14F-4D97-AF65-F5344CB8AC3E}">
        <p14:creationId xmlns:p14="http://schemas.microsoft.com/office/powerpoint/2010/main" val="257008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Vendemos</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Vende</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75886" y="511966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reglas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lápices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513544" cy="793650"/>
          </a:xfrm>
          <a:custGeom>
            <a:avLst/>
            <a:gdLst>
              <a:gd name="connsiteX0" fmla="*/ 0 w 1513544"/>
              <a:gd name="connsiteY0" fmla="*/ 0 h 793650"/>
              <a:gd name="connsiteX1" fmla="*/ 534786 w 1513544"/>
              <a:gd name="connsiteY1" fmla="*/ 0 h 793650"/>
              <a:gd name="connsiteX2" fmla="*/ 1069571 w 1513544"/>
              <a:gd name="connsiteY2" fmla="*/ 0 h 793650"/>
              <a:gd name="connsiteX3" fmla="*/ 1513544 w 1513544"/>
              <a:gd name="connsiteY3" fmla="*/ 0 h 793650"/>
              <a:gd name="connsiteX4" fmla="*/ 1513544 w 1513544"/>
              <a:gd name="connsiteY4" fmla="*/ 412698 h 793650"/>
              <a:gd name="connsiteX5" fmla="*/ 1513544 w 1513544"/>
              <a:gd name="connsiteY5" fmla="*/ 793650 h 793650"/>
              <a:gd name="connsiteX6" fmla="*/ 1009029 w 1513544"/>
              <a:gd name="connsiteY6" fmla="*/ 793650 h 793650"/>
              <a:gd name="connsiteX7" fmla="*/ 534786 w 1513544"/>
              <a:gd name="connsiteY7" fmla="*/ 793650 h 793650"/>
              <a:gd name="connsiteX8" fmla="*/ 0 w 1513544"/>
              <a:gd name="connsiteY8" fmla="*/ 793650 h 793650"/>
              <a:gd name="connsiteX9" fmla="*/ 0 w 1513544"/>
              <a:gd name="connsiteY9" fmla="*/ 388889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27981" y="-46822"/>
                  <a:pt x="366746" y="2986"/>
                  <a:pt x="534786" y="0"/>
                </a:cubicBezTo>
                <a:cubicBezTo>
                  <a:pt x="702826" y="-2986"/>
                  <a:pt x="830885" y="5294"/>
                  <a:pt x="1069571" y="0"/>
                </a:cubicBezTo>
                <a:cubicBezTo>
                  <a:pt x="1308257" y="-5294"/>
                  <a:pt x="1325372" y="13844"/>
                  <a:pt x="1513544" y="0"/>
                </a:cubicBezTo>
                <a:cubicBezTo>
                  <a:pt x="1560305" y="172384"/>
                  <a:pt x="1509571" y="298643"/>
                  <a:pt x="1513544" y="412698"/>
                </a:cubicBezTo>
                <a:cubicBezTo>
                  <a:pt x="1517517" y="526753"/>
                  <a:pt x="1503340" y="713394"/>
                  <a:pt x="1513544" y="793650"/>
                </a:cubicBezTo>
                <a:cubicBezTo>
                  <a:pt x="1370531" y="812675"/>
                  <a:pt x="1140836" y="755021"/>
                  <a:pt x="1009029" y="793650"/>
                </a:cubicBezTo>
                <a:cubicBezTo>
                  <a:pt x="877222" y="832279"/>
                  <a:pt x="729600" y="779161"/>
                  <a:pt x="534786" y="793650"/>
                </a:cubicBezTo>
                <a:cubicBezTo>
                  <a:pt x="339972" y="808139"/>
                  <a:pt x="116372" y="734701"/>
                  <a:pt x="0" y="793650"/>
                </a:cubicBezTo>
                <a:cubicBezTo>
                  <a:pt x="-37253" y="695990"/>
                  <a:pt x="18139" y="555713"/>
                  <a:pt x="0" y="388889"/>
                </a:cubicBezTo>
                <a:cubicBezTo>
                  <a:pt x="-18139" y="222065"/>
                  <a:pt x="20604" y="156462"/>
                  <a:pt x="0" y="0"/>
                </a:cubicBezTo>
                <a:close/>
              </a:path>
              <a:path w="1513544" h="793650" stroke="0" extrusionOk="0">
                <a:moveTo>
                  <a:pt x="0" y="0"/>
                </a:moveTo>
                <a:cubicBezTo>
                  <a:pt x="180312" y="-10004"/>
                  <a:pt x="357314" y="18804"/>
                  <a:pt x="474244" y="0"/>
                </a:cubicBezTo>
                <a:cubicBezTo>
                  <a:pt x="591174" y="-18804"/>
                  <a:pt x="808381" y="52102"/>
                  <a:pt x="948488" y="0"/>
                </a:cubicBezTo>
                <a:cubicBezTo>
                  <a:pt x="1088595" y="-52102"/>
                  <a:pt x="1330556" y="29260"/>
                  <a:pt x="1513544" y="0"/>
                </a:cubicBezTo>
                <a:cubicBezTo>
                  <a:pt x="1537096" y="189479"/>
                  <a:pt x="1487968" y="281266"/>
                  <a:pt x="1513544" y="388889"/>
                </a:cubicBezTo>
                <a:cubicBezTo>
                  <a:pt x="1539120" y="496512"/>
                  <a:pt x="1482372" y="648435"/>
                  <a:pt x="1513544" y="793650"/>
                </a:cubicBezTo>
                <a:cubicBezTo>
                  <a:pt x="1291881" y="827651"/>
                  <a:pt x="1117750" y="741957"/>
                  <a:pt x="1009029" y="793650"/>
                </a:cubicBezTo>
                <a:cubicBezTo>
                  <a:pt x="900308" y="845343"/>
                  <a:pt x="718080" y="756027"/>
                  <a:pt x="534786" y="793650"/>
                </a:cubicBezTo>
                <a:cubicBezTo>
                  <a:pt x="351492" y="831273"/>
                  <a:pt x="200086" y="780658"/>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cuadernos</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513544" cy="793650"/>
          </a:xfrm>
          <a:custGeom>
            <a:avLst/>
            <a:gdLst>
              <a:gd name="connsiteX0" fmla="*/ 0 w 1513544"/>
              <a:gd name="connsiteY0" fmla="*/ 0 h 793650"/>
              <a:gd name="connsiteX1" fmla="*/ 459108 w 1513544"/>
              <a:gd name="connsiteY1" fmla="*/ 0 h 793650"/>
              <a:gd name="connsiteX2" fmla="*/ 948488 w 1513544"/>
              <a:gd name="connsiteY2" fmla="*/ 0 h 793650"/>
              <a:gd name="connsiteX3" fmla="*/ 1513544 w 1513544"/>
              <a:gd name="connsiteY3" fmla="*/ 0 h 793650"/>
              <a:gd name="connsiteX4" fmla="*/ 1513544 w 1513544"/>
              <a:gd name="connsiteY4" fmla="*/ 388889 h 793650"/>
              <a:gd name="connsiteX5" fmla="*/ 1513544 w 1513544"/>
              <a:gd name="connsiteY5" fmla="*/ 793650 h 793650"/>
              <a:gd name="connsiteX6" fmla="*/ 978758 w 1513544"/>
              <a:gd name="connsiteY6" fmla="*/ 793650 h 793650"/>
              <a:gd name="connsiteX7" fmla="*/ 519650 w 1513544"/>
              <a:gd name="connsiteY7" fmla="*/ 793650 h 793650"/>
              <a:gd name="connsiteX8" fmla="*/ 0 w 1513544"/>
              <a:gd name="connsiteY8" fmla="*/ 793650 h 793650"/>
              <a:gd name="connsiteX9" fmla="*/ 0 w 1513544"/>
              <a:gd name="connsiteY9" fmla="*/ 404762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10738" y="-11976"/>
                  <a:pt x="345191" y="14906"/>
                  <a:pt x="459108" y="0"/>
                </a:cubicBezTo>
                <a:cubicBezTo>
                  <a:pt x="573025" y="-14906"/>
                  <a:pt x="793563" y="52926"/>
                  <a:pt x="948488" y="0"/>
                </a:cubicBezTo>
                <a:cubicBezTo>
                  <a:pt x="1103413" y="-52926"/>
                  <a:pt x="1393197" y="50926"/>
                  <a:pt x="1513544" y="0"/>
                </a:cubicBezTo>
                <a:cubicBezTo>
                  <a:pt x="1532187" y="152116"/>
                  <a:pt x="1511526" y="285507"/>
                  <a:pt x="1513544" y="388889"/>
                </a:cubicBezTo>
                <a:cubicBezTo>
                  <a:pt x="1515562" y="492271"/>
                  <a:pt x="1484698" y="647348"/>
                  <a:pt x="1513544" y="793650"/>
                </a:cubicBezTo>
                <a:cubicBezTo>
                  <a:pt x="1324223" y="815034"/>
                  <a:pt x="1090746" y="731948"/>
                  <a:pt x="978758" y="793650"/>
                </a:cubicBezTo>
                <a:cubicBezTo>
                  <a:pt x="866770" y="855352"/>
                  <a:pt x="744955" y="762010"/>
                  <a:pt x="519650" y="793650"/>
                </a:cubicBezTo>
                <a:cubicBezTo>
                  <a:pt x="294345" y="825290"/>
                  <a:pt x="109345" y="774017"/>
                  <a:pt x="0" y="793650"/>
                </a:cubicBezTo>
                <a:cubicBezTo>
                  <a:pt x="-7405" y="627307"/>
                  <a:pt x="30199" y="577257"/>
                  <a:pt x="0" y="404762"/>
                </a:cubicBezTo>
                <a:cubicBezTo>
                  <a:pt x="-30199" y="232267"/>
                  <a:pt x="25360" y="181152"/>
                  <a:pt x="0" y="0"/>
                </a:cubicBezTo>
                <a:close/>
              </a:path>
              <a:path w="1513544" h="793650" stroke="0" extrusionOk="0">
                <a:moveTo>
                  <a:pt x="0" y="0"/>
                </a:moveTo>
                <a:cubicBezTo>
                  <a:pt x="110888" y="-17484"/>
                  <a:pt x="282398" y="48400"/>
                  <a:pt x="504515" y="0"/>
                </a:cubicBezTo>
                <a:cubicBezTo>
                  <a:pt x="726633" y="-48400"/>
                  <a:pt x="891769" y="51736"/>
                  <a:pt x="993894" y="0"/>
                </a:cubicBezTo>
                <a:cubicBezTo>
                  <a:pt x="1096019" y="-51736"/>
                  <a:pt x="1273342" y="43029"/>
                  <a:pt x="1513544" y="0"/>
                </a:cubicBezTo>
                <a:cubicBezTo>
                  <a:pt x="1524244" y="159361"/>
                  <a:pt x="1492660" y="262626"/>
                  <a:pt x="1513544" y="380952"/>
                </a:cubicBezTo>
                <a:cubicBezTo>
                  <a:pt x="1534428" y="499278"/>
                  <a:pt x="1485220" y="685713"/>
                  <a:pt x="1513544" y="793650"/>
                </a:cubicBezTo>
                <a:cubicBezTo>
                  <a:pt x="1277889" y="854933"/>
                  <a:pt x="1184868" y="754084"/>
                  <a:pt x="978758" y="793650"/>
                </a:cubicBezTo>
                <a:cubicBezTo>
                  <a:pt x="772648" y="833216"/>
                  <a:pt x="657996" y="758417"/>
                  <a:pt x="474244" y="793650"/>
                </a:cubicBezTo>
                <a:cubicBezTo>
                  <a:pt x="290492" y="828883"/>
                  <a:pt x="104577" y="75818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gomas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sell</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some</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pencils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every</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week</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cada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día</a:t>
            </a:r>
            <a:r>
              <a:rPr lang="en-GB" sz="2500" b="1" dirty="0">
                <a:solidFill>
                  <a:srgbClr val="002060"/>
                </a:solidFill>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Vendes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cada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semana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p>
        </p:txBody>
      </p:sp>
    </p:spTree>
    <p:extLst>
      <p:ext uri="{BB962C8B-B14F-4D97-AF65-F5344CB8AC3E}">
        <p14:creationId xmlns:p14="http://schemas.microsoft.com/office/powerpoint/2010/main" val="284133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2576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Vende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Vendemos</a:t>
            </a:r>
            <a:endParaRPr kumimoji="0" sz="20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Vendo</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75886" y="511966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menos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reglas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lápices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513544" cy="793650"/>
          </a:xfrm>
          <a:custGeom>
            <a:avLst/>
            <a:gdLst>
              <a:gd name="connsiteX0" fmla="*/ 0 w 1513544"/>
              <a:gd name="connsiteY0" fmla="*/ 0 h 793650"/>
              <a:gd name="connsiteX1" fmla="*/ 534786 w 1513544"/>
              <a:gd name="connsiteY1" fmla="*/ 0 h 793650"/>
              <a:gd name="connsiteX2" fmla="*/ 1069571 w 1513544"/>
              <a:gd name="connsiteY2" fmla="*/ 0 h 793650"/>
              <a:gd name="connsiteX3" fmla="*/ 1513544 w 1513544"/>
              <a:gd name="connsiteY3" fmla="*/ 0 h 793650"/>
              <a:gd name="connsiteX4" fmla="*/ 1513544 w 1513544"/>
              <a:gd name="connsiteY4" fmla="*/ 412698 h 793650"/>
              <a:gd name="connsiteX5" fmla="*/ 1513544 w 1513544"/>
              <a:gd name="connsiteY5" fmla="*/ 793650 h 793650"/>
              <a:gd name="connsiteX6" fmla="*/ 1009029 w 1513544"/>
              <a:gd name="connsiteY6" fmla="*/ 793650 h 793650"/>
              <a:gd name="connsiteX7" fmla="*/ 534786 w 1513544"/>
              <a:gd name="connsiteY7" fmla="*/ 793650 h 793650"/>
              <a:gd name="connsiteX8" fmla="*/ 0 w 1513544"/>
              <a:gd name="connsiteY8" fmla="*/ 793650 h 793650"/>
              <a:gd name="connsiteX9" fmla="*/ 0 w 1513544"/>
              <a:gd name="connsiteY9" fmla="*/ 388889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27981" y="-46822"/>
                  <a:pt x="366746" y="2986"/>
                  <a:pt x="534786" y="0"/>
                </a:cubicBezTo>
                <a:cubicBezTo>
                  <a:pt x="702826" y="-2986"/>
                  <a:pt x="830885" y="5294"/>
                  <a:pt x="1069571" y="0"/>
                </a:cubicBezTo>
                <a:cubicBezTo>
                  <a:pt x="1308257" y="-5294"/>
                  <a:pt x="1325372" y="13844"/>
                  <a:pt x="1513544" y="0"/>
                </a:cubicBezTo>
                <a:cubicBezTo>
                  <a:pt x="1560305" y="172384"/>
                  <a:pt x="1509571" y="298643"/>
                  <a:pt x="1513544" y="412698"/>
                </a:cubicBezTo>
                <a:cubicBezTo>
                  <a:pt x="1517517" y="526753"/>
                  <a:pt x="1503340" y="713394"/>
                  <a:pt x="1513544" y="793650"/>
                </a:cubicBezTo>
                <a:cubicBezTo>
                  <a:pt x="1370531" y="812675"/>
                  <a:pt x="1140836" y="755021"/>
                  <a:pt x="1009029" y="793650"/>
                </a:cubicBezTo>
                <a:cubicBezTo>
                  <a:pt x="877222" y="832279"/>
                  <a:pt x="729600" y="779161"/>
                  <a:pt x="534786" y="793650"/>
                </a:cubicBezTo>
                <a:cubicBezTo>
                  <a:pt x="339972" y="808139"/>
                  <a:pt x="116372" y="734701"/>
                  <a:pt x="0" y="793650"/>
                </a:cubicBezTo>
                <a:cubicBezTo>
                  <a:pt x="-37253" y="695990"/>
                  <a:pt x="18139" y="555713"/>
                  <a:pt x="0" y="388889"/>
                </a:cubicBezTo>
                <a:cubicBezTo>
                  <a:pt x="-18139" y="222065"/>
                  <a:pt x="20604" y="156462"/>
                  <a:pt x="0" y="0"/>
                </a:cubicBezTo>
                <a:close/>
              </a:path>
              <a:path w="1513544" h="793650" stroke="0" extrusionOk="0">
                <a:moveTo>
                  <a:pt x="0" y="0"/>
                </a:moveTo>
                <a:cubicBezTo>
                  <a:pt x="180312" y="-10004"/>
                  <a:pt x="357314" y="18804"/>
                  <a:pt x="474244" y="0"/>
                </a:cubicBezTo>
                <a:cubicBezTo>
                  <a:pt x="591174" y="-18804"/>
                  <a:pt x="808381" y="52102"/>
                  <a:pt x="948488" y="0"/>
                </a:cubicBezTo>
                <a:cubicBezTo>
                  <a:pt x="1088595" y="-52102"/>
                  <a:pt x="1330556" y="29260"/>
                  <a:pt x="1513544" y="0"/>
                </a:cubicBezTo>
                <a:cubicBezTo>
                  <a:pt x="1537096" y="189479"/>
                  <a:pt x="1487968" y="281266"/>
                  <a:pt x="1513544" y="388889"/>
                </a:cubicBezTo>
                <a:cubicBezTo>
                  <a:pt x="1539120" y="496512"/>
                  <a:pt x="1482372" y="648435"/>
                  <a:pt x="1513544" y="793650"/>
                </a:cubicBezTo>
                <a:cubicBezTo>
                  <a:pt x="1291881" y="827651"/>
                  <a:pt x="1117750" y="741957"/>
                  <a:pt x="1009029" y="793650"/>
                </a:cubicBezTo>
                <a:cubicBezTo>
                  <a:pt x="900308" y="845343"/>
                  <a:pt x="718080" y="756027"/>
                  <a:pt x="534786" y="793650"/>
                </a:cubicBezTo>
                <a:cubicBezTo>
                  <a:pt x="351492" y="831273"/>
                  <a:pt x="200086" y="780658"/>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unas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cuadernos</a:t>
            </a:r>
            <a:endParaRPr kumimoji="0" sz="22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513544" cy="793650"/>
          </a:xfrm>
          <a:custGeom>
            <a:avLst/>
            <a:gdLst>
              <a:gd name="connsiteX0" fmla="*/ 0 w 1513544"/>
              <a:gd name="connsiteY0" fmla="*/ 0 h 793650"/>
              <a:gd name="connsiteX1" fmla="*/ 459108 w 1513544"/>
              <a:gd name="connsiteY1" fmla="*/ 0 h 793650"/>
              <a:gd name="connsiteX2" fmla="*/ 948488 w 1513544"/>
              <a:gd name="connsiteY2" fmla="*/ 0 h 793650"/>
              <a:gd name="connsiteX3" fmla="*/ 1513544 w 1513544"/>
              <a:gd name="connsiteY3" fmla="*/ 0 h 793650"/>
              <a:gd name="connsiteX4" fmla="*/ 1513544 w 1513544"/>
              <a:gd name="connsiteY4" fmla="*/ 388889 h 793650"/>
              <a:gd name="connsiteX5" fmla="*/ 1513544 w 1513544"/>
              <a:gd name="connsiteY5" fmla="*/ 793650 h 793650"/>
              <a:gd name="connsiteX6" fmla="*/ 978758 w 1513544"/>
              <a:gd name="connsiteY6" fmla="*/ 793650 h 793650"/>
              <a:gd name="connsiteX7" fmla="*/ 519650 w 1513544"/>
              <a:gd name="connsiteY7" fmla="*/ 793650 h 793650"/>
              <a:gd name="connsiteX8" fmla="*/ 0 w 1513544"/>
              <a:gd name="connsiteY8" fmla="*/ 793650 h 793650"/>
              <a:gd name="connsiteX9" fmla="*/ 0 w 1513544"/>
              <a:gd name="connsiteY9" fmla="*/ 404762 h 793650"/>
              <a:gd name="connsiteX10" fmla="*/ 0 w 15135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544" h="793650" fill="none" extrusionOk="0">
                <a:moveTo>
                  <a:pt x="0" y="0"/>
                </a:moveTo>
                <a:cubicBezTo>
                  <a:pt x="110738" y="-11976"/>
                  <a:pt x="345191" y="14906"/>
                  <a:pt x="459108" y="0"/>
                </a:cubicBezTo>
                <a:cubicBezTo>
                  <a:pt x="573025" y="-14906"/>
                  <a:pt x="793563" y="52926"/>
                  <a:pt x="948488" y="0"/>
                </a:cubicBezTo>
                <a:cubicBezTo>
                  <a:pt x="1103413" y="-52926"/>
                  <a:pt x="1393197" y="50926"/>
                  <a:pt x="1513544" y="0"/>
                </a:cubicBezTo>
                <a:cubicBezTo>
                  <a:pt x="1532187" y="152116"/>
                  <a:pt x="1511526" y="285507"/>
                  <a:pt x="1513544" y="388889"/>
                </a:cubicBezTo>
                <a:cubicBezTo>
                  <a:pt x="1515562" y="492271"/>
                  <a:pt x="1484698" y="647348"/>
                  <a:pt x="1513544" y="793650"/>
                </a:cubicBezTo>
                <a:cubicBezTo>
                  <a:pt x="1324223" y="815034"/>
                  <a:pt x="1090746" y="731948"/>
                  <a:pt x="978758" y="793650"/>
                </a:cubicBezTo>
                <a:cubicBezTo>
                  <a:pt x="866770" y="855352"/>
                  <a:pt x="744955" y="762010"/>
                  <a:pt x="519650" y="793650"/>
                </a:cubicBezTo>
                <a:cubicBezTo>
                  <a:pt x="294345" y="825290"/>
                  <a:pt x="109345" y="774017"/>
                  <a:pt x="0" y="793650"/>
                </a:cubicBezTo>
                <a:cubicBezTo>
                  <a:pt x="-7405" y="627307"/>
                  <a:pt x="30199" y="577257"/>
                  <a:pt x="0" y="404762"/>
                </a:cubicBezTo>
                <a:cubicBezTo>
                  <a:pt x="-30199" y="232267"/>
                  <a:pt x="25360" y="181152"/>
                  <a:pt x="0" y="0"/>
                </a:cubicBezTo>
                <a:close/>
              </a:path>
              <a:path w="1513544" h="793650" stroke="0" extrusionOk="0">
                <a:moveTo>
                  <a:pt x="0" y="0"/>
                </a:moveTo>
                <a:cubicBezTo>
                  <a:pt x="110888" y="-17484"/>
                  <a:pt x="282398" y="48400"/>
                  <a:pt x="504515" y="0"/>
                </a:cubicBezTo>
                <a:cubicBezTo>
                  <a:pt x="726633" y="-48400"/>
                  <a:pt x="891769" y="51736"/>
                  <a:pt x="993894" y="0"/>
                </a:cubicBezTo>
                <a:cubicBezTo>
                  <a:pt x="1096019" y="-51736"/>
                  <a:pt x="1273342" y="43029"/>
                  <a:pt x="1513544" y="0"/>
                </a:cubicBezTo>
                <a:cubicBezTo>
                  <a:pt x="1524244" y="159361"/>
                  <a:pt x="1492660" y="262626"/>
                  <a:pt x="1513544" y="380952"/>
                </a:cubicBezTo>
                <a:cubicBezTo>
                  <a:pt x="1534428" y="499278"/>
                  <a:pt x="1485220" y="685713"/>
                  <a:pt x="1513544" y="793650"/>
                </a:cubicBezTo>
                <a:cubicBezTo>
                  <a:pt x="1277889" y="854933"/>
                  <a:pt x="1184868" y="754084"/>
                  <a:pt x="978758" y="793650"/>
                </a:cubicBezTo>
                <a:cubicBezTo>
                  <a:pt x="772648" y="833216"/>
                  <a:pt x="657996" y="758417"/>
                  <a:pt x="474244" y="793650"/>
                </a:cubicBezTo>
                <a:cubicBezTo>
                  <a:pt x="290492" y="828883"/>
                  <a:pt x="104577" y="75818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gomas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sell</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some</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pencils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every</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week</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unos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más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cada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día</a:t>
            </a:r>
            <a:r>
              <a:rPr lang="en-GB" sz="2500" b="1" dirty="0">
                <a:solidFill>
                  <a:srgbClr val="002060"/>
                </a:solidFill>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624197" cy="793650"/>
          </a:xfrm>
          <a:custGeom>
            <a:avLst/>
            <a:gdLst>
              <a:gd name="connsiteX0" fmla="*/ 0 w 1624197"/>
              <a:gd name="connsiteY0" fmla="*/ 0 h 793650"/>
              <a:gd name="connsiteX1" fmla="*/ 492673 w 1624197"/>
              <a:gd name="connsiteY1" fmla="*/ 0 h 793650"/>
              <a:gd name="connsiteX2" fmla="*/ 1050314 w 1624197"/>
              <a:gd name="connsiteY2" fmla="*/ 0 h 793650"/>
              <a:gd name="connsiteX3" fmla="*/ 1624197 w 1624197"/>
              <a:gd name="connsiteY3" fmla="*/ 0 h 793650"/>
              <a:gd name="connsiteX4" fmla="*/ 1624197 w 1624197"/>
              <a:gd name="connsiteY4" fmla="*/ 388889 h 793650"/>
              <a:gd name="connsiteX5" fmla="*/ 1624197 w 1624197"/>
              <a:gd name="connsiteY5" fmla="*/ 793650 h 793650"/>
              <a:gd name="connsiteX6" fmla="*/ 1082798 w 1624197"/>
              <a:gd name="connsiteY6" fmla="*/ 793650 h 793650"/>
              <a:gd name="connsiteX7" fmla="*/ 541399 w 1624197"/>
              <a:gd name="connsiteY7" fmla="*/ 793650 h 793650"/>
              <a:gd name="connsiteX8" fmla="*/ 0 w 1624197"/>
              <a:gd name="connsiteY8" fmla="*/ 793650 h 793650"/>
              <a:gd name="connsiteX9" fmla="*/ 0 w 1624197"/>
              <a:gd name="connsiteY9" fmla="*/ 412698 h 793650"/>
              <a:gd name="connsiteX10" fmla="*/ 0 w 162419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197" h="793650" fill="none" extrusionOk="0">
                <a:moveTo>
                  <a:pt x="0" y="0"/>
                </a:moveTo>
                <a:cubicBezTo>
                  <a:pt x="169978" y="-14015"/>
                  <a:pt x="286223" y="28452"/>
                  <a:pt x="492673" y="0"/>
                </a:cubicBezTo>
                <a:cubicBezTo>
                  <a:pt x="699123" y="-28452"/>
                  <a:pt x="897671" y="7556"/>
                  <a:pt x="1050314" y="0"/>
                </a:cubicBezTo>
                <a:cubicBezTo>
                  <a:pt x="1202957" y="-7556"/>
                  <a:pt x="1446930" y="48911"/>
                  <a:pt x="1624197" y="0"/>
                </a:cubicBezTo>
                <a:cubicBezTo>
                  <a:pt x="1637291" y="194250"/>
                  <a:pt x="1622793" y="218921"/>
                  <a:pt x="1624197" y="388889"/>
                </a:cubicBezTo>
                <a:cubicBezTo>
                  <a:pt x="1625601" y="558857"/>
                  <a:pt x="1578986" y="676820"/>
                  <a:pt x="1624197" y="793650"/>
                </a:cubicBezTo>
                <a:cubicBezTo>
                  <a:pt x="1489594" y="851299"/>
                  <a:pt x="1228061" y="746183"/>
                  <a:pt x="1082798" y="793650"/>
                </a:cubicBezTo>
                <a:cubicBezTo>
                  <a:pt x="937535" y="841117"/>
                  <a:pt x="781777" y="732127"/>
                  <a:pt x="541399" y="793650"/>
                </a:cubicBezTo>
                <a:cubicBezTo>
                  <a:pt x="301021" y="855173"/>
                  <a:pt x="228814" y="761233"/>
                  <a:pt x="0" y="793650"/>
                </a:cubicBezTo>
                <a:cubicBezTo>
                  <a:pt x="-41357" y="628679"/>
                  <a:pt x="13538" y="500878"/>
                  <a:pt x="0" y="412698"/>
                </a:cubicBezTo>
                <a:cubicBezTo>
                  <a:pt x="-13538" y="324518"/>
                  <a:pt x="14146" y="96581"/>
                  <a:pt x="0" y="0"/>
                </a:cubicBezTo>
                <a:close/>
              </a:path>
              <a:path w="1624197" h="793650" stroke="0" extrusionOk="0">
                <a:moveTo>
                  <a:pt x="0" y="0"/>
                </a:moveTo>
                <a:cubicBezTo>
                  <a:pt x="153176" y="-59028"/>
                  <a:pt x="395275" y="12715"/>
                  <a:pt x="525157" y="0"/>
                </a:cubicBezTo>
                <a:cubicBezTo>
                  <a:pt x="655039" y="-12715"/>
                  <a:pt x="851679" y="28880"/>
                  <a:pt x="1034072" y="0"/>
                </a:cubicBezTo>
                <a:cubicBezTo>
                  <a:pt x="1216465" y="-28880"/>
                  <a:pt x="1346644" y="61359"/>
                  <a:pt x="1624197" y="0"/>
                </a:cubicBezTo>
                <a:cubicBezTo>
                  <a:pt x="1651104" y="178046"/>
                  <a:pt x="1585212" y="223647"/>
                  <a:pt x="1624197" y="388889"/>
                </a:cubicBezTo>
                <a:cubicBezTo>
                  <a:pt x="1663182" y="554131"/>
                  <a:pt x="1576188" y="661168"/>
                  <a:pt x="1624197" y="793650"/>
                </a:cubicBezTo>
                <a:cubicBezTo>
                  <a:pt x="1373878" y="846914"/>
                  <a:pt x="1303432" y="773221"/>
                  <a:pt x="1082798" y="793650"/>
                </a:cubicBezTo>
                <a:cubicBezTo>
                  <a:pt x="862164" y="814079"/>
                  <a:pt x="739281" y="742990"/>
                  <a:pt x="590125" y="793650"/>
                </a:cubicBezTo>
                <a:cubicBezTo>
                  <a:pt x="440969" y="844310"/>
                  <a:pt x="284507" y="768085"/>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Vendes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cada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semana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p>
        </p:txBody>
      </p:sp>
    </p:spTree>
    <p:extLst>
      <p:ext uri="{BB962C8B-B14F-4D97-AF65-F5344CB8AC3E}">
        <p14:creationId xmlns:p14="http://schemas.microsoft.com/office/powerpoint/2010/main" val="118712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3566581" cy="584775"/>
          </a:xfrm>
        </p:spPr>
        <p:txBody>
          <a:bodyPr>
            <a:normAutofit/>
          </a:bodyPr>
          <a:lstStyle/>
          <a:p>
            <a:r>
              <a:rPr lang="en-GB" sz="3200" b="1" dirty="0">
                <a:solidFill>
                  <a:srgbClr val="002060"/>
                </a:solidFill>
                <a:latin typeface="Century Gothic"/>
                <a:ea typeface="Century Gothic"/>
                <a:cs typeface="Century Gothic"/>
                <a:sym typeface="Century Gothic"/>
              </a:rPr>
              <a:t>Follow up 5:</a:t>
            </a:r>
            <a:endParaRPr lang="en-GB" sz="3200" dirty="0"/>
          </a:p>
        </p:txBody>
      </p:sp>
      <p:sp>
        <p:nvSpPr>
          <p:cNvPr id="13" name="Title 1">
            <a:extLst>
              <a:ext uri="{FF2B5EF4-FFF2-40B4-BE49-F238E27FC236}">
                <a16:creationId xmlns:a16="http://schemas.microsoft.com/office/drawing/2014/main" id="{A071760B-80B1-4192-87E0-250E72731FD0}"/>
              </a:ext>
            </a:extLst>
          </p:cNvPr>
          <p:cNvSpPr txBox="1">
            <a:spLocks/>
          </p:cNvSpPr>
          <p:nvPr/>
        </p:nvSpPr>
        <p:spPr>
          <a:xfrm>
            <a:off x="11001525" y="1038575"/>
            <a:ext cx="984675" cy="388342"/>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4" name="Google Shape;319;p15" descr="Speech Icon, Voice, Talking, Audio, Speech">
            <a:extLst>
              <a:ext uri="{FF2B5EF4-FFF2-40B4-BE49-F238E27FC236}">
                <a16:creationId xmlns:a16="http://schemas.microsoft.com/office/drawing/2014/main" id="{94CC7636-237D-4891-8C62-5D5CCCFC358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sp>
        <p:nvSpPr>
          <p:cNvPr id="15" name="TextBox 14">
            <a:extLst>
              <a:ext uri="{FF2B5EF4-FFF2-40B4-BE49-F238E27FC236}">
                <a16:creationId xmlns:a16="http://schemas.microsoft.com/office/drawing/2014/main" id="{60EF1726-F5A7-4F88-AC9D-F9CADB79C614}"/>
              </a:ext>
            </a:extLst>
          </p:cNvPr>
          <p:cNvSpPr txBox="1"/>
          <p:nvPr/>
        </p:nvSpPr>
        <p:spPr>
          <a:xfrm>
            <a:off x="205786" y="977015"/>
            <a:ext cx="7735959" cy="6848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A</a:t>
            </a:r>
          </a:p>
        </p:txBody>
      </p:sp>
      <p:pic>
        <p:nvPicPr>
          <p:cNvPr id="16" name="Google Shape;319;p15" descr="Speech Icon, Voice, Talking, Audio, Speech">
            <a:extLst>
              <a:ext uri="{FF2B5EF4-FFF2-40B4-BE49-F238E27FC236}">
                <a16:creationId xmlns:a16="http://schemas.microsoft.com/office/drawing/2014/main" id="{05333AB5-9FEB-4445-AF70-2D2ECC6D17C4}"/>
              </a:ext>
            </a:extLst>
          </p:cNvPr>
          <p:cNvPicPr preferRelativeResize="0"/>
          <p:nvPr/>
        </p:nvPicPr>
        <p:blipFill rotWithShape="1">
          <a:blip r:embed="rId3">
            <a:alphaModFix/>
          </a:blip>
          <a:srcRect/>
          <a:stretch/>
        </p:blipFill>
        <p:spPr>
          <a:xfrm>
            <a:off x="295238" y="1630816"/>
            <a:ext cx="594360" cy="598544"/>
          </a:xfrm>
          <a:prstGeom prst="rect">
            <a:avLst/>
          </a:prstGeom>
          <a:noFill/>
          <a:ln>
            <a:noFill/>
          </a:ln>
        </p:spPr>
      </p:pic>
      <p:sp>
        <p:nvSpPr>
          <p:cNvPr id="17" name="TextBox 16">
            <a:extLst>
              <a:ext uri="{FF2B5EF4-FFF2-40B4-BE49-F238E27FC236}">
                <a16:creationId xmlns:a16="http://schemas.microsoft.com/office/drawing/2014/main" id="{5A6157F9-AF0B-4182-B783-B99537B1D2A4}"/>
              </a:ext>
            </a:extLst>
          </p:cNvPr>
          <p:cNvSpPr txBox="1"/>
          <p:nvPr/>
        </p:nvSpPr>
        <p:spPr>
          <a:xfrm>
            <a:off x="295239" y="4791496"/>
            <a:ext cx="6312596" cy="6848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B</a:t>
            </a:r>
          </a:p>
        </p:txBody>
      </p:sp>
      <p:sp>
        <p:nvSpPr>
          <p:cNvPr id="18" name="TextBox 17">
            <a:extLst>
              <a:ext uri="{FF2B5EF4-FFF2-40B4-BE49-F238E27FC236}">
                <a16:creationId xmlns:a16="http://schemas.microsoft.com/office/drawing/2014/main" id="{6B98CDA6-5381-4021-AD3F-CB0D18FFD358}"/>
              </a:ext>
            </a:extLst>
          </p:cNvPr>
          <p:cNvSpPr txBox="1"/>
          <p:nvPr/>
        </p:nvSpPr>
        <p:spPr>
          <a:xfrm>
            <a:off x="7255963" y="691277"/>
            <a:ext cx="2215671" cy="769441"/>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Modern Love" panose="04090805081005020601" pitchFamily="82" charset="0"/>
                <a:ea typeface="+mn-ea"/>
                <a:cs typeface="+mn-cs"/>
              </a:rPr>
              <a:t>Turno</a:t>
            </a:r>
            <a:r>
              <a:rPr kumimoji="0" lang="en-GB" sz="44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 1</a:t>
            </a:r>
          </a:p>
        </p:txBody>
      </p:sp>
      <p:sp>
        <p:nvSpPr>
          <p:cNvPr id="20" name="TextBox 19">
            <a:extLst>
              <a:ext uri="{FF2B5EF4-FFF2-40B4-BE49-F238E27FC236}">
                <a16:creationId xmlns:a16="http://schemas.microsoft.com/office/drawing/2014/main" id="{E3E8FDB7-C34D-46A2-8B32-73CCFE7D1D98}"/>
              </a:ext>
            </a:extLst>
          </p:cNvPr>
          <p:cNvSpPr txBox="1"/>
          <p:nvPr/>
        </p:nvSpPr>
        <p:spPr>
          <a:xfrm>
            <a:off x="979050" y="1628853"/>
            <a:ext cx="6094979" cy="65646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y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marca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1F2A89A7-C2BA-4FCE-A953-D80910372F20}"/>
              </a:ext>
            </a:extLst>
          </p:cNvPr>
          <p:cNvSpPr txBox="1"/>
          <p:nvPr/>
        </p:nvSpPr>
        <p:spPr>
          <a:xfrm>
            <a:off x="783380" y="5460428"/>
            <a:ext cx="5347126" cy="65646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2" name="Picture 2" descr="Ear, Listen, Hear, Gossip, Sound">
            <a:extLst>
              <a:ext uri="{FF2B5EF4-FFF2-40B4-BE49-F238E27FC236}">
                <a16:creationId xmlns:a16="http://schemas.microsoft.com/office/drawing/2014/main" id="{C0ED0803-A2AC-450A-BD04-19D86E89D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38" y="5410878"/>
            <a:ext cx="410881" cy="6848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F614EC9F-695E-47CD-B60E-D0744614D663}"/>
              </a:ext>
            </a:extLst>
          </p:cNvPr>
          <p:cNvPicPr>
            <a:picLocks noChangeAspect="1"/>
          </p:cNvPicPr>
          <p:nvPr/>
        </p:nvPicPr>
        <p:blipFill>
          <a:blip r:embed="rId5"/>
          <a:stretch>
            <a:fillRect/>
          </a:stretch>
        </p:blipFill>
        <p:spPr>
          <a:xfrm>
            <a:off x="4112555" y="5846900"/>
            <a:ext cx="2017951" cy="999831"/>
          </a:xfrm>
          <a:prstGeom prst="rect">
            <a:avLst/>
          </a:prstGeom>
        </p:spPr>
      </p:pic>
      <p:pic>
        <p:nvPicPr>
          <p:cNvPr id="24" name="Picture 23" descr="Shape, arrow&#10;&#10;Description automatically generated">
            <a:extLst>
              <a:ext uri="{FF2B5EF4-FFF2-40B4-BE49-F238E27FC236}">
                <a16:creationId xmlns:a16="http://schemas.microsoft.com/office/drawing/2014/main" id="{F9BB2598-F546-4929-9498-E6DA6CC1B220}"/>
              </a:ext>
            </a:extLst>
          </p:cNvPr>
          <p:cNvPicPr>
            <a:picLocks noChangeAspect="1"/>
          </p:cNvPicPr>
          <p:nvPr/>
        </p:nvPicPr>
        <p:blipFill>
          <a:blip r:embed="rId6"/>
          <a:stretch>
            <a:fillRect/>
          </a:stretch>
        </p:blipFill>
        <p:spPr>
          <a:xfrm>
            <a:off x="5510126" y="1818461"/>
            <a:ext cx="494008" cy="323378"/>
          </a:xfrm>
          <a:prstGeom prst="rect">
            <a:avLst/>
          </a:prstGeom>
        </p:spPr>
      </p:pic>
      <p:pic>
        <p:nvPicPr>
          <p:cNvPr id="25" name="Picture 24" descr="Shape, arrow&#10;&#10;Description automatically generated">
            <a:extLst>
              <a:ext uri="{FF2B5EF4-FFF2-40B4-BE49-F238E27FC236}">
                <a16:creationId xmlns:a16="http://schemas.microsoft.com/office/drawing/2014/main" id="{35BD180C-7DA1-4B24-84E7-7EBDC1001B80}"/>
              </a:ext>
            </a:extLst>
          </p:cNvPr>
          <p:cNvPicPr>
            <a:picLocks noChangeAspect="1"/>
          </p:cNvPicPr>
          <p:nvPr/>
        </p:nvPicPr>
        <p:blipFill>
          <a:blip r:embed="rId7"/>
          <a:stretch>
            <a:fillRect/>
          </a:stretch>
        </p:blipFill>
        <p:spPr>
          <a:xfrm>
            <a:off x="5059155" y="1604422"/>
            <a:ext cx="486903" cy="521381"/>
          </a:xfrm>
          <a:prstGeom prst="rect">
            <a:avLst/>
          </a:prstGeom>
        </p:spPr>
      </p:pic>
      <p:pic>
        <p:nvPicPr>
          <p:cNvPr id="28" name="Google Shape;319;p15" descr="Speech Icon, Voice, Talking, Audio, Speech">
            <a:extLst>
              <a:ext uri="{FF2B5EF4-FFF2-40B4-BE49-F238E27FC236}">
                <a16:creationId xmlns:a16="http://schemas.microsoft.com/office/drawing/2014/main" id="{9F0FF8BD-F8F3-4926-B3A3-8906EBC73E98}"/>
              </a:ext>
            </a:extLst>
          </p:cNvPr>
          <p:cNvPicPr preferRelativeResize="0"/>
          <p:nvPr/>
        </p:nvPicPr>
        <p:blipFill rotWithShape="1">
          <a:blip r:embed="rId3">
            <a:alphaModFix/>
          </a:blip>
          <a:srcRect/>
          <a:stretch/>
        </p:blipFill>
        <p:spPr>
          <a:xfrm>
            <a:off x="295238" y="1642171"/>
            <a:ext cx="594360" cy="598544"/>
          </a:xfrm>
          <a:prstGeom prst="rect">
            <a:avLst/>
          </a:prstGeom>
          <a:noFill/>
          <a:ln>
            <a:noFill/>
          </a:ln>
        </p:spPr>
      </p:pic>
      <p:pic>
        <p:nvPicPr>
          <p:cNvPr id="32" name="Picture 2" descr="Ear, Listen, Hear, Gossip, Sound">
            <a:extLst>
              <a:ext uri="{FF2B5EF4-FFF2-40B4-BE49-F238E27FC236}">
                <a16:creationId xmlns:a16="http://schemas.microsoft.com/office/drawing/2014/main" id="{F96D9E94-6131-4F73-9056-FB71DF3A5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38" y="5395960"/>
            <a:ext cx="410881" cy="6848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173DA6FE-AAA1-4A0B-9427-A078B300FB7A}"/>
              </a:ext>
            </a:extLst>
          </p:cNvPr>
          <p:cNvPicPr>
            <a:picLocks noChangeAspect="1"/>
          </p:cNvPicPr>
          <p:nvPr/>
        </p:nvPicPr>
        <p:blipFill>
          <a:blip r:embed="rId5"/>
          <a:stretch>
            <a:fillRect/>
          </a:stretch>
        </p:blipFill>
        <p:spPr>
          <a:xfrm>
            <a:off x="4112555" y="5831982"/>
            <a:ext cx="2017951" cy="999831"/>
          </a:xfrm>
          <a:prstGeom prst="rect">
            <a:avLst/>
          </a:prstGeom>
        </p:spPr>
      </p:pic>
      <p:sp>
        <p:nvSpPr>
          <p:cNvPr id="42" name="TextBox 41">
            <a:extLst>
              <a:ext uri="{FF2B5EF4-FFF2-40B4-BE49-F238E27FC236}">
                <a16:creationId xmlns:a16="http://schemas.microsoft.com/office/drawing/2014/main" id="{9DFCB6BC-E2F7-48FB-A63D-C4B25062EFCB}"/>
              </a:ext>
            </a:extLst>
          </p:cNvPr>
          <p:cNvSpPr txBox="1"/>
          <p:nvPr/>
        </p:nvSpPr>
        <p:spPr>
          <a:xfrm>
            <a:off x="3218689" y="264384"/>
            <a:ext cx="60757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 do you do?</a:t>
            </a:r>
          </a:p>
        </p:txBody>
      </p:sp>
      <p:sp>
        <p:nvSpPr>
          <p:cNvPr id="26" name="Google Shape;167;p2">
            <a:extLst>
              <a:ext uri="{FF2B5EF4-FFF2-40B4-BE49-F238E27FC236}">
                <a16:creationId xmlns:a16="http://schemas.microsoft.com/office/drawing/2014/main" id="{84B4E2C7-A618-4F8D-A9C0-E5A93D9F0A50}"/>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F1FCCD52-6926-4F38-A6D8-C1BAEAFA3C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9598" y="2361714"/>
            <a:ext cx="4974546" cy="2354336"/>
          </a:xfrm>
          <a:prstGeom prst="rect">
            <a:avLst/>
          </a:prstGeom>
        </p:spPr>
      </p:pic>
      <p:sp>
        <p:nvSpPr>
          <p:cNvPr id="6" name="Speech Bubble: Rectangle with Corners Rounded 5">
            <a:extLst>
              <a:ext uri="{FF2B5EF4-FFF2-40B4-BE49-F238E27FC236}">
                <a16:creationId xmlns:a16="http://schemas.microsoft.com/office/drawing/2014/main" id="{633859D4-94AA-40B5-890D-F0599F91414D}"/>
              </a:ext>
            </a:extLst>
          </p:cNvPr>
          <p:cNvSpPr/>
          <p:nvPr/>
        </p:nvSpPr>
        <p:spPr>
          <a:xfrm>
            <a:off x="6004134" y="2118618"/>
            <a:ext cx="2669428" cy="1219200"/>
          </a:xfrm>
          <a:prstGeom prst="wedgeRoundRectCallout">
            <a:avLst>
              <a:gd name="adj1" fmla="val -61272"/>
              <a:gd name="adj2" fmla="val -21875"/>
              <a:gd name="adj3" fmla="val 16667"/>
            </a:avLst>
          </a:prstGeom>
          <a:solidFill>
            <a:srgbClr val="2994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¿Comes </a:t>
            </a:r>
            <a:r>
              <a:rPr lang="en-GB" sz="2400" dirty="0" err="1">
                <a:latin typeface="Century Gothic" panose="020B0502020202020204" pitchFamily="34" charset="0"/>
              </a:rPr>
              <a:t>más</a:t>
            </a:r>
            <a:r>
              <a:rPr lang="en-GB" sz="2400" dirty="0">
                <a:latin typeface="Century Gothic" panose="020B0502020202020204" pitchFamily="34" charset="0"/>
              </a:rPr>
              <a:t> </a:t>
            </a:r>
            <a:r>
              <a:rPr lang="en-GB" sz="2400" dirty="0" err="1">
                <a:latin typeface="Century Gothic" panose="020B0502020202020204" pitchFamily="34" charset="0"/>
              </a:rPr>
              <a:t>fruta</a:t>
            </a:r>
            <a:r>
              <a:rPr lang="en-GB" sz="2400" dirty="0">
                <a:latin typeface="Century Gothic" panose="020B0502020202020204" pitchFamily="34" charset="0"/>
              </a:rPr>
              <a:t> </a:t>
            </a:r>
            <a:r>
              <a:rPr lang="en-GB" sz="2400" dirty="0" err="1">
                <a:latin typeface="Century Gothic" panose="020B0502020202020204" pitchFamily="34" charset="0"/>
              </a:rPr>
              <a:t>en</a:t>
            </a:r>
            <a:r>
              <a:rPr lang="en-GB" sz="2400" dirty="0">
                <a:latin typeface="Century Gothic" panose="020B0502020202020204" pitchFamily="34" charset="0"/>
              </a:rPr>
              <a:t> casa?</a:t>
            </a:r>
          </a:p>
        </p:txBody>
      </p:sp>
      <p:sp>
        <p:nvSpPr>
          <p:cNvPr id="27" name="Speech Bubble: Rectangle with Corners Rounded 26">
            <a:extLst>
              <a:ext uri="{FF2B5EF4-FFF2-40B4-BE49-F238E27FC236}">
                <a16:creationId xmlns:a16="http://schemas.microsoft.com/office/drawing/2014/main" id="{D6188FEA-6A04-47AF-82AF-8DCCB58FA0EA}"/>
              </a:ext>
            </a:extLst>
          </p:cNvPr>
          <p:cNvSpPr/>
          <p:nvPr/>
        </p:nvSpPr>
        <p:spPr>
          <a:xfrm>
            <a:off x="6256540" y="4822332"/>
            <a:ext cx="1297213" cy="559512"/>
          </a:xfrm>
          <a:prstGeom prst="wedgeRoundRectCallout">
            <a:avLst>
              <a:gd name="adj1" fmla="val -61583"/>
              <a:gd name="adj2" fmla="val -24409"/>
              <a:gd name="adj3" fmla="val 16667"/>
            </a:avLst>
          </a:prstGeom>
          <a:solidFill>
            <a:srgbClr val="2994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¡No!</a:t>
            </a:r>
          </a:p>
        </p:txBody>
      </p:sp>
      <p:pic>
        <p:nvPicPr>
          <p:cNvPr id="29" name="Picture 28" descr="Shape, arrow&#10;&#10;Description automatically generated">
            <a:extLst>
              <a:ext uri="{FF2B5EF4-FFF2-40B4-BE49-F238E27FC236}">
                <a16:creationId xmlns:a16="http://schemas.microsoft.com/office/drawing/2014/main" id="{495ED534-E92C-4CCF-A272-231AC6D0B6C6}"/>
              </a:ext>
            </a:extLst>
          </p:cNvPr>
          <p:cNvPicPr>
            <a:picLocks noChangeAspect="1"/>
          </p:cNvPicPr>
          <p:nvPr/>
        </p:nvPicPr>
        <p:blipFill>
          <a:blip r:embed="rId6"/>
          <a:stretch>
            <a:fillRect/>
          </a:stretch>
        </p:blipFill>
        <p:spPr>
          <a:xfrm>
            <a:off x="979050" y="2443921"/>
            <a:ext cx="494008" cy="323378"/>
          </a:xfrm>
          <a:prstGeom prst="rect">
            <a:avLst/>
          </a:prstGeom>
        </p:spPr>
      </p:pic>
      <p:pic>
        <p:nvPicPr>
          <p:cNvPr id="30" name="Picture 29" descr="Shape, arrow&#10;&#10;Description automatically generated">
            <a:extLst>
              <a:ext uri="{FF2B5EF4-FFF2-40B4-BE49-F238E27FC236}">
                <a16:creationId xmlns:a16="http://schemas.microsoft.com/office/drawing/2014/main" id="{53978FC4-4F8A-4335-A774-C6DBC394C2FA}"/>
              </a:ext>
            </a:extLst>
          </p:cNvPr>
          <p:cNvPicPr>
            <a:picLocks noChangeAspect="1"/>
          </p:cNvPicPr>
          <p:nvPr/>
        </p:nvPicPr>
        <p:blipFill>
          <a:blip r:embed="rId6"/>
          <a:stretch>
            <a:fillRect/>
          </a:stretch>
        </p:blipFill>
        <p:spPr>
          <a:xfrm>
            <a:off x="3363524" y="2823522"/>
            <a:ext cx="494008" cy="323378"/>
          </a:xfrm>
          <a:prstGeom prst="rect">
            <a:avLst/>
          </a:prstGeom>
        </p:spPr>
      </p:pic>
    </p:spTree>
    <p:extLst>
      <p:ext uri="{BB962C8B-B14F-4D97-AF65-F5344CB8AC3E}">
        <p14:creationId xmlns:p14="http://schemas.microsoft.com/office/powerpoint/2010/main" val="750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3566581" cy="584775"/>
          </a:xfrm>
        </p:spPr>
        <p:txBody>
          <a:bodyPr>
            <a:normAutofit/>
          </a:bodyPr>
          <a:lstStyle/>
          <a:p>
            <a:r>
              <a:rPr lang="en-GB" sz="3200" b="1" dirty="0">
                <a:solidFill>
                  <a:srgbClr val="002060"/>
                </a:solidFill>
                <a:latin typeface="Century Gothic"/>
                <a:ea typeface="Century Gothic"/>
                <a:cs typeface="Century Gothic"/>
                <a:sym typeface="Century Gothic"/>
              </a:rPr>
              <a:t>Follow up 5:</a:t>
            </a:r>
            <a:endParaRPr lang="en-GB" sz="3200" dirty="0"/>
          </a:p>
        </p:txBody>
      </p:sp>
      <p:sp>
        <p:nvSpPr>
          <p:cNvPr id="13" name="Title 1">
            <a:extLst>
              <a:ext uri="{FF2B5EF4-FFF2-40B4-BE49-F238E27FC236}">
                <a16:creationId xmlns:a16="http://schemas.microsoft.com/office/drawing/2014/main" id="{A071760B-80B1-4192-87E0-250E72731FD0}"/>
              </a:ext>
            </a:extLst>
          </p:cNvPr>
          <p:cNvSpPr txBox="1">
            <a:spLocks/>
          </p:cNvSpPr>
          <p:nvPr/>
        </p:nvSpPr>
        <p:spPr>
          <a:xfrm>
            <a:off x="11001525" y="1038575"/>
            <a:ext cx="984675" cy="388342"/>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4" name="Google Shape;319;p15" descr="Speech Icon, Voice, Talking, Audio, Speech">
            <a:extLst>
              <a:ext uri="{FF2B5EF4-FFF2-40B4-BE49-F238E27FC236}">
                <a16:creationId xmlns:a16="http://schemas.microsoft.com/office/drawing/2014/main" id="{94CC7636-237D-4891-8C62-5D5CCCFC358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pic>
        <p:nvPicPr>
          <p:cNvPr id="16" name="Google Shape;319;p15" descr="Speech Icon, Voice, Talking, Audio, Speech">
            <a:extLst>
              <a:ext uri="{FF2B5EF4-FFF2-40B4-BE49-F238E27FC236}">
                <a16:creationId xmlns:a16="http://schemas.microsoft.com/office/drawing/2014/main" id="{05333AB5-9FEB-4445-AF70-2D2ECC6D17C4}"/>
              </a:ext>
            </a:extLst>
          </p:cNvPr>
          <p:cNvPicPr preferRelativeResize="0"/>
          <p:nvPr/>
        </p:nvPicPr>
        <p:blipFill rotWithShape="1">
          <a:blip r:embed="rId3">
            <a:alphaModFix/>
          </a:blip>
          <a:srcRect/>
          <a:stretch/>
        </p:blipFill>
        <p:spPr>
          <a:xfrm>
            <a:off x="295238" y="1630816"/>
            <a:ext cx="594360" cy="598544"/>
          </a:xfrm>
          <a:prstGeom prst="rect">
            <a:avLst/>
          </a:prstGeom>
          <a:noFill/>
          <a:ln>
            <a:noFill/>
          </a:ln>
        </p:spPr>
      </p:pic>
      <p:sp>
        <p:nvSpPr>
          <p:cNvPr id="19" name="TextBox 18">
            <a:extLst>
              <a:ext uri="{FF2B5EF4-FFF2-40B4-BE49-F238E27FC236}">
                <a16:creationId xmlns:a16="http://schemas.microsoft.com/office/drawing/2014/main" id="{F7D46E94-4D6A-4396-AE6A-4759F808BDA1}"/>
              </a:ext>
            </a:extLst>
          </p:cNvPr>
          <p:cNvSpPr txBox="1"/>
          <p:nvPr/>
        </p:nvSpPr>
        <p:spPr>
          <a:xfrm>
            <a:off x="7484824" y="624084"/>
            <a:ext cx="2255746" cy="769441"/>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Modern Love" panose="04090805081005020601" pitchFamily="82" charset="0"/>
                <a:ea typeface="+mn-ea"/>
                <a:cs typeface="+mn-cs"/>
              </a:rPr>
              <a:t>Turno</a:t>
            </a:r>
            <a:r>
              <a:rPr kumimoji="0" lang="en-GB" sz="44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 2</a:t>
            </a:r>
          </a:p>
        </p:txBody>
      </p:sp>
      <p:sp>
        <p:nvSpPr>
          <p:cNvPr id="20" name="TextBox 19">
            <a:extLst>
              <a:ext uri="{FF2B5EF4-FFF2-40B4-BE49-F238E27FC236}">
                <a16:creationId xmlns:a16="http://schemas.microsoft.com/office/drawing/2014/main" id="{E3E8FDB7-C34D-46A2-8B32-73CCFE7D1D98}"/>
              </a:ext>
            </a:extLst>
          </p:cNvPr>
          <p:cNvSpPr txBox="1"/>
          <p:nvPr/>
        </p:nvSpPr>
        <p:spPr>
          <a:xfrm>
            <a:off x="961429" y="1578457"/>
            <a:ext cx="6094979" cy="65646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y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marca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1F2A89A7-C2BA-4FCE-A953-D80910372F20}"/>
              </a:ext>
            </a:extLst>
          </p:cNvPr>
          <p:cNvSpPr txBox="1"/>
          <p:nvPr/>
        </p:nvSpPr>
        <p:spPr>
          <a:xfrm>
            <a:off x="783380" y="5460428"/>
            <a:ext cx="5347126" cy="65646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2" name="Picture 2" descr="Ear, Listen, Hear, Gossip, Sound">
            <a:extLst>
              <a:ext uri="{FF2B5EF4-FFF2-40B4-BE49-F238E27FC236}">
                <a16:creationId xmlns:a16="http://schemas.microsoft.com/office/drawing/2014/main" id="{C0ED0803-A2AC-450A-BD04-19D86E89D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38" y="5410878"/>
            <a:ext cx="410881" cy="6848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F614EC9F-695E-47CD-B60E-D0744614D663}"/>
              </a:ext>
            </a:extLst>
          </p:cNvPr>
          <p:cNvPicPr>
            <a:picLocks noChangeAspect="1"/>
          </p:cNvPicPr>
          <p:nvPr/>
        </p:nvPicPr>
        <p:blipFill>
          <a:blip r:embed="rId5"/>
          <a:stretch>
            <a:fillRect/>
          </a:stretch>
        </p:blipFill>
        <p:spPr>
          <a:xfrm>
            <a:off x="4112555" y="5846900"/>
            <a:ext cx="2017951" cy="999831"/>
          </a:xfrm>
          <a:prstGeom prst="rect">
            <a:avLst/>
          </a:prstGeom>
        </p:spPr>
      </p:pic>
      <p:pic>
        <p:nvPicPr>
          <p:cNvPr id="24" name="Picture 23" descr="Shape, arrow&#10;&#10;Description automatically generated">
            <a:extLst>
              <a:ext uri="{FF2B5EF4-FFF2-40B4-BE49-F238E27FC236}">
                <a16:creationId xmlns:a16="http://schemas.microsoft.com/office/drawing/2014/main" id="{F9BB2598-F546-4929-9498-E6DA6CC1B220}"/>
              </a:ext>
            </a:extLst>
          </p:cNvPr>
          <p:cNvPicPr>
            <a:picLocks noChangeAspect="1"/>
          </p:cNvPicPr>
          <p:nvPr/>
        </p:nvPicPr>
        <p:blipFill>
          <a:blip r:embed="rId6"/>
          <a:stretch>
            <a:fillRect/>
          </a:stretch>
        </p:blipFill>
        <p:spPr>
          <a:xfrm>
            <a:off x="5510126" y="1818461"/>
            <a:ext cx="494008" cy="323378"/>
          </a:xfrm>
          <a:prstGeom prst="rect">
            <a:avLst/>
          </a:prstGeom>
        </p:spPr>
      </p:pic>
      <p:pic>
        <p:nvPicPr>
          <p:cNvPr id="25" name="Picture 24" descr="Shape, arrow&#10;&#10;Description automatically generated">
            <a:extLst>
              <a:ext uri="{FF2B5EF4-FFF2-40B4-BE49-F238E27FC236}">
                <a16:creationId xmlns:a16="http://schemas.microsoft.com/office/drawing/2014/main" id="{35BD180C-7DA1-4B24-84E7-7EBDC1001B80}"/>
              </a:ext>
            </a:extLst>
          </p:cNvPr>
          <p:cNvPicPr>
            <a:picLocks noChangeAspect="1"/>
          </p:cNvPicPr>
          <p:nvPr/>
        </p:nvPicPr>
        <p:blipFill>
          <a:blip r:embed="rId7"/>
          <a:stretch>
            <a:fillRect/>
          </a:stretch>
        </p:blipFill>
        <p:spPr>
          <a:xfrm>
            <a:off x="5059155" y="1604422"/>
            <a:ext cx="486903" cy="521381"/>
          </a:xfrm>
          <a:prstGeom prst="rect">
            <a:avLst/>
          </a:prstGeom>
        </p:spPr>
      </p:pic>
      <p:sp>
        <p:nvSpPr>
          <p:cNvPr id="27" name="TextBox 26">
            <a:extLst>
              <a:ext uri="{FF2B5EF4-FFF2-40B4-BE49-F238E27FC236}">
                <a16:creationId xmlns:a16="http://schemas.microsoft.com/office/drawing/2014/main" id="{52E4A276-433A-407B-944F-60E7A87E2FF9}"/>
              </a:ext>
            </a:extLst>
          </p:cNvPr>
          <p:cNvSpPr txBox="1"/>
          <p:nvPr/>
        </p:nvSpPr>
        <p:spPr>
          <a:xfrm>
            <a:off x="295238" y="4775625"/>
            <a:ext cx="7735959" cy="6848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A</a:t>
            </a:r>
          </a:p>
        </p:txBody>
      </p:sp>
      <p:pic>
        <p:nvPicPr>
          <p:cNvPr id="28" name="Google Shape;319;p15" descr="Speech Icon, Voice, Talking, Audio, Speech">
            <a:extLst>
              <a:ext uri="{FF2B5EF4-FFF2-40B4-BE49-F238E27FC236}">
                <a16:creationId xmlns:a16="http://schemas.microsoft.com/office/drawing/2014/main" id="{9F0FF8BD-F8F3-4926-B3A3-8906EBC73E98}"/>
              </a:ext>
            </a:extLst>
          </p:cNvPr>
          <p:cNvPicPr preferRelativeResize="0"/>
          <p:nvPr/>
        </p:nvPicPr>
        <p:blipFill rotWithShape="1">
          <a:blip r:embed="rId3">
            <a:alphaModFix/>
          </a:blip>
          <a:srcRect/>
          <a:stretch/>
        </p:blipFill>
        <p:spPr>
          <a:xfrm>
            <a:off x="295238" y="1642171"/>
            <a:ext cx="594360" cy="598544"/>
          </a:xfrm>
          <a:prstGeom prst="rect">
            <a:avLst/>
          </a:prstGeom>
          <a:noFill/>
          <a:ln>
            <a:noFill/>
          </a:ln>
        </p:spPr>
      </p:pic>
      <p:sp>
        <p:nvSpPr>
          <p:cNvPr id="29" name="TextBox 28">
            <a:extLst>
              <a:ext uri="{FF2B5EF4-FFF2-40B4-BE49-F238E27FC236}">
                <a16:creationId xmlns:a16="http://schemas.microsoft.com/office/drawing/2014/main" id="{930A9352-9C2F-4EE9-B986-AF9DD7DA77ED}"/>
              </a:ext>
            </a:extLst>
          </p:cNvPr>
          <p:cNvSpPr txBox="1"/>
          <p:nvPr/>
        </p:nvSpPr>
        <p:spPr>
          <a:xfrm>
            <a:off x="205800" y="912935"/>
            <a:ext cx="6312596" cy="6848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B</a:t>
            </a:r>
          </a:p>
        </p:txBody>
      </p:sp>
      <p:pic>
        <p:nvPicPr>
          <p:cNvPr id="32" name="Picture 2" descr="Ear, Listen, Hear, Gossip, Sound">
            <a:extLst>
              <a:ext uri="{FF2B5EF4-FFF2-40B4-BE49-F238E27FC236}">
                <a16:creationId xmlns:a16="http://schemas.microsoft.com/office/drawing/2014/main" id="{F96D9E94-6131-4F73-9056-FB71DF3A5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38" y="5395960"/>
            <a:ext cx="410881" cy="6848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173DA6FE-AAA1-4A0B-9427-A078B300FB7A}"/>
              </a:ext>
            </a:extLst>
          </p:cNvPr>
          <p:cNvPicPr>
            <a:picLocks noChangeAspect="1"/>
          </p:cNvPicPr>
          <p:nvPr/>
        </p:nvPicPr>
        <p:blipFill>
          <a:blip r:embed="rId5"/>
          <a:stretch>
            <a:fillRect/>
          </a:stretch>
        </p:blipFill>
        <p:spPr>
          <a:xfrm>
            <a:off x="4112555" y="5831982"/>
            <a:ext cx="2017951" cy="999831"/>
          </a:xfrm>
          <a:prstGeom prst="rect">
            <a:avLst/>
          </a:prstGeom>
        </p:spPr>
      </p:pic>
      <p:sp>
        <p:nvSpPr>
          <p:cNvPr id="42" name="TextBox 41">
            <a:extLst>
              <a:ext uri="{FF2B5EF4-FFF2-40B4-BE49-F238E27FC236}">
                <a16:creationId xmlns:a16="http://schemas.microsoft.com/office/drawing/2014/main" id="{9DFCB6BC-E2F7-48FB-A63D-C4B25062EFCB}"/>
              </a:ext>
            </a:extLst>
          </p:cNvPr>
          <p:cNvSpPr txBox="1"/>
          <p:nvPr/>
        </p:nvSpPr>
        <p:spPr>
          <a:xfrm>
            <a:off x="3362098" y="236972"/>
            <a:ext cx="60757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 do you do?</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BD3FD505-9C85-48F4-8459-1C4C324BAA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6867" y="2458813"/>
            <a:ext cx="5011376" cy="2371767"/>
          </a:xfrm>
          <a:prstGeom prst="rect">
            <a:avLst/>
          </a:prstGeom>
        </p:spPr>
      </p:pic>
      <p:sp>
        <p:nvSpPr>
          <p:cNvPr id="26" name="Speech Bubble: Rectangle with Corners Rounded 25">
            <a:extLst>
              <a:ext uri="{FF2B5EF4-FFF2-40B4-BE49-F238E27FC236}">
                <a16:creationId xmlns:a16="http://schemas.microsoft.com/office/drawing/2014/main" id="{002376F1-8BF4-4A00-82FF-5655439A36F4}"/>
              </a:ext>
            </a:extLst>
          </p:cNvPr>
          <p:cNvSpPr/>
          <p:nvPr/>
        </p:nvSpPr>
        <p:spPr>
          <a:xfrm>
            <a:off x="7071142" y="2243484"/>
            <a:ext cx="2669428" cy="1219200"/>
          </a:xfrm>
          <a:prstGeom prst="wedgeRoundRectCallout">
            <a:avLst>
              <a:gd name="adj1" fmla="val -61272"/>
              <a:gd name="adj2" fmla="val -21875"/>
              <a:gd name="adj3" fmla="val 16667"/>
            </a:avLst>
          </a:prstGeom>
          <a:solidFill>
            <a:srgbClr val="2994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a:t>
            </a:r>
            <a:r>
              <a:rPr lang="en-GB" sz="2400" dirty="0" err="1">
                <a:latin typeface="Century Gothic" panose="020B0502020202020204" pitchFamily="34" charset="0"/>
              </a:rPr>
              <a:t>Bebes</a:t>
            </a:r>
            <a:r>
              <a:rPr lang="en-GB" sz="2400" dirty="0">
                <a:latin typeface="Century Gothic" panose="020B0502020202020204" pitchFamily="34" charset="0"/>
              </a:rPr>
              <a:t> </a:t>
            </a:r>
            <a:r>
              <a:rPr lang="en-GB" sz="2400" dirty="0" err="1">
                <a:latin typeface="Century Gothic" panose="020B0502020202020204" pitchFamily="34" charset="0"/>
              </a:rPr>
              <a:t>agua</a:t>
            </a:r>
            <a:r>
              <a:rPr lang="en-GB" sz="2400" dirty="0">
                <a:latin typeface="Century Gothic" panose="020B0502020202020204" pitchFamily="34" charset="0"/>
              </a:rPr>
              <a:t> </a:t>
            </a:r>
            <a:r>
              <a:rPr lang="en-GB" sz="2400" dirty="0" err="1">
                <a:latin typeface="Century Gothic" panose="020B0502020202020204" pitchFamily="34" charset="0"/>
              </a:rPr>
              <a:t>en</a:t>
            </a:r>
            <a:r>
              <a:rPr lang="en-GB" sz="2400" dirty="0">
                <a:latin typeface="Century Gothic" panose="020B0502020202020204" pitchFamily="34" charset="0"/>
              </a:rPr>
              <a:t> </a:t>
            </a:r>
            <a:r>
              <a:rPr lang="en-GB" sz="2400" dirty="0" err="1">
                <a:latin typeface="Century Gothic" panose="020B0502020202020204" pitchFamily="34" charset="0"/>
              </a:rPr>
              <a:t>clase</a:t>
            </a:r>
            <a:r>
              <a:rPr lang="en-GB" sz="2400" dirty="0">
                <a:latin typeface="Century Gothic" panose="020B0502020202020204" pitchFamily="34" charset="0"/>
              </a:rPr>
              <a:t>?</a:t>
            </a:r>
          </a:p>
        </p:txBody>
      </p:sp>
      <p:sp>
        <p:nvSpPr>
          <p:cNvPr id="30" name="Speech Bubble: Rectangle with Corners Rounded 29">
            <a:extLst>
              <a:ext uri="{FF2B5EF4-FFF2-40B4-BE49-F238E27FC236}">
                <a16:creationId xmlns:a16="http://schemas.microsoft.com/office/drawing/2014/main" id="{A407B02C-72A7-4B56-97DA-DB20B81C228A}"/>
              </a:ext>
            </a:extLst>
          </p:cNvPr>
          <p:cNvSpPr/>
          <p:nvPr/>
        </p:nvSpPr>
        <p:spPr>
          <a:xfrm>
            <a:off x="7323548" y="4947198"/>
            <a:ext cx="1297213" cy="559512"/>
          </a:xfrm>
          <a:prstGeom prst="wedgeRoundRectCallout">
            <a:avLst>
              <a:gd name="adj1" fmla="val -61583"/>
              <a:gd name="adj2" fmla="val -24409"/>
              <a:gd name="adj3" fmla="val 16667"/>
            </a:avLst>
          </a:prstGeom>
          <a:solidFill>
            <a:srgbClr val="2994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a:t>
            </a:r>
            <a:r>
              <a:rPr lang="en-GB" sz="2400" dirty="0" err="1">
                <a:latin typeface="Century Gothic" panose="020B0502020202020204" pitchFamily="34" charset="0"/>
              </a:rPr>
              <a:t>Sí</a:t>
            </a:r>
            <a:r>
              <a:rPr lang="en-GB" sz="2400" dirty="0">
                <a:latin typeface="Century Gothic" panose="020B0502020202020204" pitchFamily="34" charset="0"/>
              </a:rPr>
              <a:t>!</a:t>
            </a:r>
          </a:p>
        </p:txBody>
      </p:sp>
      <p:pic>
        <p:nvPicPr>
          <p:cNvPr id="31" name="Picture 30" descr="Shape, arrow&#10;&#10;Description automatically generated">
            <a:extLst>
              <a:ext uri="{FF2B5EF4-FFF2-40B4-BE49-F238E27FC236}">
                <a16:creationId xmlns:a16="http://schemas.microsoft.com/office/drawing/2014/main" id="{5BA494C4-9B6A-40DC-98E8-FDF43F6DD9DC}"/>
              </a:ext>
            </a:extLst>
          </p:cNvPr>
          <p:cNvPicPr>
            <a:picLocks noChangeAspect="1"/>
          </p:cNvPicPr>
          <p:nvPr/>
        </p:nvPicPr>
        <p:blipFill>
          <a:blip r:embed="rId7"/>
          <a:stretch>
            <a:fillRect/>
          </a:stretch>
        </p:blipFill>
        <p:spPr>
          <a:xfrm>
            <a:off x="1673062" y="2379060"/>
            <a:ext cx="486903" cy="521381"/>
          </a:xfrm>
          <a:prstGeom prst="rect">
            <a:avLst/>
          </a:prstGeom>
        </p:spPr>
      </p:pic>
      <p:pic>
        <p:nvPicPr>
          <p:cNvPr id="34" name="Picture 33" descr="Shape, arrow&#10;&#10;Description automatically generated">
            <a:extLst>
              <a:ext uri="{FF2B5EF4-FFF2-40B4-BE49-F238E27FC236}">
                <a16:creationId xmlns:a16="http://schemas.microsoft.com/office/drawing/2014/main" id="{B318500C-31C5-40D8-A8DF-4D7A761FB1E6}"/>
              </a:ext>
            </a:extLst>
          </p:cNvPr>
          <p:cNvPicPr>
            <a:picLocks noChangeAspect="1"/>
          </p:cNvPicPr>
          <p:nvPr/>
        </p:nvPicPr>
        <p:blipFill>
          <a:blip r:embed="rId7"/>
          <a:stretch>
            <a:fillRect/>
          </a:stretch>
        </p:blipFill>
        <p:spPr>
          <a:xfrm>
            <a:off x="4197980" y="3186831"/>
            <a:ext cx="486903" cy="521381"/>
          </a:xfrm>
          <a:prstGeom prst="rect">
            <a:avLst/>
          </a:prstGeom>
        </p:spPr>
      </p:pic>
    </p:spTree>
    <p:extLst>
      <p:ext uri="{BB962C8B-B14F-4D97-AF65-F5344CB8AC3E}">
        <p14:creationId xmlns:p14="http://schemas.microsoft.com/office/powerpoint/2010/main" val="51482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311" y="133007"/>
            <a:ext cx="585033" cy="585033"/>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A1BC212A-CEB9-460B-9855-9C965CBA7608}"/>
              </a:ext>
            </a:extLst>
          </p:cNvPr>
          <p:cNvSpPr txBox="1"/>
          <p:nvPr/>
        </p:nvSpPr>
        <p:spPr>
          <a:xfrm>
            <a:off x="515030" y="2002130"/>
            <a:ext cx="7735959" cy="8162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a:t>
            </a:r>
          </a:p>
        </p:txBody>
      </p:sp>
      <p:sp>
        <p:nvSpPr>
          <p:cNvPr id="5" name="TextBox 4">
            <a:extLst>
              <a:ext uri="{FF2B5EF4-FFF2-40B4-BE49-F238E27FC236}">
                <a16:creationId xmlns:a16="http://schemas.microsoft.com/office/drawing/2014/main" id="{209866C5-2563-4D7F-9E76-B9B2B224A429}"/>
              </a:ext>
            </a:extLst>
          </p:cNvPr>
          <p:cNvSpPr txBox="1"/>
          <p:nvPr/>
        </p:nvSpPr>
        <p:spPr>
          <a:xfrm>
            <a:off x="142529" y="1036483"/>
            <a:ext cx="2670924" cy="646331"/>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Respuestas</a:t>
            </a:r>
          </a:p>
        </p:txBody>
      </p:sp>
      <p:sp>
        <p:nvSpPr>
          <p:cNvPr id="150" name="TextBox 149">
            <a:extLst>
              <a:ext uri="{FF2B5EF4-FFF2-40B4-BE49-F238E27FC236}">
                <a16:creationId xmlns:a16="http://schemas.microsoft.com/office/drawing/2014/main" id="{40F21E5C-0011-4D13-A659-E83491F844E4}"/>
              </a:ext>
            </a:extLst>
          </p:cNvPr>
          <p:cNvSpPr txBox="1"/>
          <p:nvPr/>
        </p:nvSpPr>
        <p:spPr>
          <a:xfrm>
            <a:off x="6843943" y="2000411"/>
            <a:ext cx="7735959" cy="8162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a:t>
            </a:r>
          </a:p>
        </p:txBody>
      </p:sp>
      <p:grpSp>
        <p:nvGrpSpPr>
          <p:cNvPr id="59" name="Group 58">
            <a:extLst>
              <a:ext uri="{FF2B5EF4-FFF2-40B4-BE49-F238E27FC236}">
                <a16:creationId xmlns:a16="http://schemas.microsoft.com/office/drawing/2014/main" id="{7E3AF404-108E-4874-8053-A886ACC76510}"/>
              </a:ext>
            </a:extLst>
          </p:cNvPr>
          <p:cNvGrpSpPr/>
          <p:nvPr/>
        </p:nvGrpSpPr>
        <p:grpSpPr>
          <a:xfrm>
            <a:off x="515030" y="2982952"/>
            <a:ext cx="3549314" cy="3543243"/>
            <a:chOff x="322002" y="3821930"/>
            <a:chExt cx="3372949" cy="2913589"/>
          </a:xfrm>
        </p:grpSpPr>
        <p:grpSp>
          <p:nvGrpSpPr>
            <p:cNvPr id="81" name="Group 80">
              <a:extLst>
                <a:ext uri="{FF2B5EF4-FFF2-40B4-BE49-F238E27FC236}">
                  <a16:creationId xmlns:a16="http://schemas.microsoft.com/office/drawing/2014/main" id="{6C17FE15-A956-418D-A155-B77C61D0102F}"/>
                </a:ext>
              </a:extLst>
            </p:cNvPr>
            <p:cNvGrpSpPr/>
            <p:nvPr/>
          </p:nvGrpSpPr>
          <p:grpSpPr>
            <a:xfrm>
              <a:off x="322002" y="3821930"/>
              <a:ext cx="3372949" cy="2913589"/>
              <a:chOff x="322001" y="3821932"/>
              <a:chExt cx="3372947" cy="2913590"/>
            </a:xfrm>
          </p:grpSpPr>
          <p:sp>
            <p:nvSpPr>
              <p:cNvPr id="84" name="Rounded Rectangle 11">
                <a:extLst>
                  <a:ext uri="{FF2B5EF4-FFF2-40B4-BE49-F238E27FC236}">
                    <a16:creationId xmlns:a16="http://schemas.microsoft.com/office/drawing/2014/main" id="{517BB115-0BD2-4C45-8F0D-9F209B647152}"/>
                  </a:ext>
                </a:extLst>
              </p:cNvPr>
              <p:cNvSpPr/>
              <p:nvPr/>
            </p:nvSpPr>
            <p:spPr>
              <a:xfrm>
                <a:off x="322001" y="3821932"/>
                <a:ext cx="3372947" cy="29135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Tw Cen MT" panose="020B0602020104020603"/>
                  <a:ea typeface="+mn-ea"/>
                  <a:cs typeface="+mn-cs"/>
                  <a:sym typeface="Arial"/>
                </a:endParaRPr>
              </a:p>
            </p:txBody>
          </p:sp>
          <p:cxnSp>
            <p:nvCxnSpPr>
              <p:cNvPr id="85" name="Straight Connector 84">
                <a:extLst>
                  <a:ext uri="{FF2B5EF4-FFF2-40B4-BE49-F238E27FC236}">
                    <a16:creationId xmlns:a16="http://schemas.microsoft.com/office/drawing/2014/main" id="{01A76504-BA83-4696-B995-8B39EF9F89C7}"/>
                  </a:ext>
                </a:extLst>
              </p:cNvPr>
              <p:cNvCxnSpPr>
                <a:cxnSpLocks/>
              </p:cNvCxnSpPr>
              <p:nvPr/>
            </p:nvCxnSpPr>
            <p:spPr>
              <a:xfrm>
                <a:off x="1102293" y="4937664"/>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2C9A012-3B38-4D7A-B165-DB8EEF34A257}"/>
                  </a:ext>
                </a:extLst>
              </p:cNvPr>
              <p:cNvCxnSpPr>
                <a:cxnSpLocks/>
              </p:cNvCxnSpPr>
              <p:nvPr/>
            </p:nvCxnSpPr>
            <p:spPr>
              <a:xfrm>
                <a:off x="1102293" y="5463097"/>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9C7C6C9-B357-4AF3-BC75-84B10A94A9F6}"/>
                  </a:ext>
                </a:extLst>
              </p:cNvPr>
              <p:cNvCxnSpPr>
                <a:cxnSpLocks/>
              </p:cNvCxnSpPr>
              <p:nvPr/>
            </p:nvCxnSpPr>
            <p:spPr>
              <a:xfrm>
                <a:off x="1102293" y="5971289"/>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ACB5E61E-759C-49F1-BD03-7278C596931B}"/>
                  </a:ext>
                </a:extLst>
              </p:cNvPr>
              <p:cNvSpPr/>
              <p:nvPr/>
            </p:nvSpPr>
            <p:spPr>
              <a:xfrm>
                <a:off x="510657" y="4541057"/>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89" name="Rectangle 88">
                <a:extLst>
                  <a:ext uri="{FF2B5EF4-FFF2-40B4-BE49-F238E27FC236}">
                    <a16:creationId xmlns:a16="http://schemas.microsoft.com/office/drawing/2014/main" id="{B39B26FB-7607-464B-B87D-CE068C9B0826}"/>
                  </a:ext>
                </a:extLst>
              </p:cNvPr>
              <p:cNvSpPr/>
              <p:nvPr/>
            </p:nvSpPr>
            <p:spPr>
              <a:xfrm>
                <a:off x="508124" y="5066490"/>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90" name="Rectangle 89">
                <a:extLst>
                  <a:ext uri="{FF2B5EF4-FFF2-40B4-BE49-F238E27FC236}">
                    <a16:creationId xmlns:a16="http://schemas.microsoft.com/office/drawing/2014/main" id="{95CAB451-EA5E-4410-96CB-82FE4CF16BED}"/>
                  </a:ext>
                </a:extLst>
              </p:cNvPr>
              <p:cNvSpPr/>
              <p:nvPr/>
            </p:nvSpPr>
            <p:spPr>
              <a:xfrm>
                <a:off x="508123" y="5639722"/>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91" name="Rectangle 90">
                <a:extLst>
                  <a:ext uri="{FF2B5EF4-FFF2-40B4-BE49-F238E27FC236}">
                    <a16:creationId xmlns:a16="http://schemas.microsoft.com/office/drawing/2014/main" id="{7601C74C-67E2-43F8-86AF-D6406662148A}"/>
                  </a:ext>
                </a:extLst>
              </p:cNvPr>
              <p:cNvSpPr/>
              <p:nvPr/>
            </p:nvSpPr>
            <p:spPr>
              <a:xfrm>
                <a:off x="508124" y="400084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cxnSp>
            <p:nvCxnSpPr>
              <p:cNvPr id="92" name="Straight Connector 91">
                <a:extLst>
                  <a:ext uri="{FF2B5EF4-FFF2-40B4-BE49-F238E27FC236}">
                    <a16:creationId xmlns:a16="http://schemas.microsoft.com/office/drawing/2014/main" id="{C8A4AA84-6EC0-49C0-A3A4-A083E82110FF}"/>
                  </a:ext>
                </a:extLst>
              </p:cNvPr>
              <p:cNvCxnSpPr>
                <a:cxnSpLocks/>
              </p:cNvCxnSpPr>
              <p:nvPr/>
            </p:nvCxnSpPr>
            <p:spPr>
              <a:xfrm>
                <a:off x="1110751" y="4381086"/>
                <a:ext cx="23013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a:extLst>
                <a:ext uri="{FF2B5EF4-FFF2-40B4-BE49-F238E27FC236}">
                  <a16:creationId xmlns:a16="http://schemas.microsoft.com/office/drawing/2014/main" id="{8060310D-4C4B-4688-B8E0-478A246A769F}"/>
                </a:ext>
              </a:extLst>
            </p:cNvPr>
            <p:cNvCxnSpPr>
              <a:cxnSpLocks/>
            </p:cNvCxnSpPr>
            <p:nvPr/>
          </p:nvCxnSpPr>
          <p:spPr>
            <a:xfrm>
              <a:off x="1102294" y="6495117"/>
              <a:ext cx="23097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1A69A735-EE56-4054-9434-9CAC9652F085}"/>
                </a:ext>
              </a:extLst>
            </p:cNvPr>
            <p:cNvSpPr/>
            <p:nvPr/>
          </p:nvSpPr>
          <p:spPr>
            <a:xfrm>
              <a:off x="508124" y="6163555"/>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grpSp>
      <p:sp>
        <p:nvSpPr>
          <p:cNvPr id="60" name="TextBox 59">
            <a:extLst>
              <a:ext uri="{FF2B5EF4-FFF2-40B4-BE49-F238E27FC236}">
                <a16:creationId xmlns:a16="http://schemas.microsoft.com/office/drawing/2014/main" id="{B1610C45-F6C0-4E28-90E9-A4EE418CB122}"/>
              </a:ext>
            </a:extLst>
          </p:cNvPr>
          <p:cNvSpPr txBox="1"/>
          <p:nvPr/>
        </p:nvSpPr>
        <p:spPr>
          <a:xfrm>
            <a:off x="1336122" y="3178308"/>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eat more fruit</a:t>
            </a:r>
          </a:p>
        </p:txBody>
      </p:sp>
      <p:sp>
        <p:nvSpPr>
          <p:cNvPr id="63" name="TextBox 62">
            <a:extLst>
              <a:ext uri="{FF2B5EF4-FFF2-40B4-BE49-F238E27FC236}">
                <a16:creationId xmlns:a16="http://schemas.microsoft.com/office/drawing/2014/main" id="{91F164F0-58B2-4A60-9853-6BEE6E2792B1}"/>
              </a:ext>
            </a:extLst>
          </p:cNvPr>
          <p:cNvSpPr txBox="1"/>
          <p:nvPr/>
        </p:nvSpPr>
        <p:spPr>
          <a:xfrm>
            <a:off x="1322283" y="3938975"/>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learn vocabulary</a:t>
            </a:r>
          </a:p>
        </p:txBody>
      </p:sp>
      <p:sp>
        <p:nvSpPr>
          <p:cNvPr id="65" name="TextBox 64">
            <a:extLst>
              <a:ext uri="{FF2B5EF4-FFF2-40B4-BE49-F238E27FC236}">
                <a16:creationId xmlns:a16="http://schemas.microsoft.com/office/drawing/2014/main" id="{A9B4262D-0C53-416D-BFE8-CA7A6502BA7B}"/>
              </a:ext>
            </a:extLst>
          </p:cNvPr>
          <p:cNvSpPr txBox="1"/>
          <p:nvPr/>
        </p:nvSpPr>
        <p:spPr>
          <a:xfrm>
            <a:off x="1304914" y="5183170"/>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run on Saturdays</a:t>
            </a:r>
          </a:p>
        </p:txBody>
      </p:sp>
      <p:sp>
        <p:nvSpPr>
          <p:cNvPr id="66" name="TextBox 65">
            <a:extLst>
              <a:ext uri="{FF2B5EF4-FFF2-40B4-BE49-F238E27FC236}">
                <a16:creationId xmlns:a16="http://schemas.microsoft.com/office/drawing/2014/main" id="{3D5A67C0-3D74-4390-94D2-56F76C133A4D}"/>
              </a:ext>
            </a:extLst>
          </p:cNvPr>
          <p:cNvSpPr txBox="1"/>
          <p:nvPr/>
        </p:nvSpPr>
        <p:spPr>
          <a:xfrm>
            <a:off x="1319933" y="4580430"/>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sell pencils</a:t>
            </a:r>
          </a:p>
        </p:txBody>
      </p:sp>
      <p:sp>
        <p:nvSpPr>
          <p:cNvPr id="67" name="TextBox 66">
            <a:extLst>
              <a:ext uri="{FF2B5EF4-FFF2-40B4-BE49-F238E27FC236}">
                <a16:creationId xmlns:a16="http://schemas.microsoft.com/office/drawing/2014/main" id="{14F53816-91EE-450A-B8C0-44DB20CCC562}"/>
              </a:ext>
            </a:extLst>
          </p:cNvPr>
          <p:cNvSpPr txBox="1"/>
          <p:nvPr/>
        </p:nvSpPr>
        <p:spPr>
          <a:xfrm>
            <a:off x="1236974" y="5798213"/>
            <a:ext cx="3524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read books in Spanish</a:t>
            </a:r>
          </a:p>
        </p:txBody>
      </p:sp>
      <p:pic>
        <p:nvPicPr>
          <p:cNvPr id="148" name="Picture 147" descr="Shape, arrow&#10;&#10;Description automatically generated">
            <a:extLst>
              <a:ext uri="{FF2B5EF4-FFF2-40B4-BE49-F238E27FC236}">
                <a16:creationId xmlns:a16="http://schemas.microsoft.com/office/drawing/2014/main" id="{0A798A19-9CEE-49B8-8E71-0B2EF3BC1069}"/>
              </a:ext>
            </a:extLst>
          </p:cNvPr>
          <p:cNvPicPr>
            <a:picLocks noChangeAspect="1"/>
          </p:cNvPicPr>
          <p:nvPr/>
        </p:nvPicPr>
        <p:blipFill>
          <a:blip r:embed="rId5"/>
          <a:stretch>
            <a:fillRect/>
          </a:stretch>
        </p:blipFill>
        <p:spPr>
          <a:xfrm>
            <a:off x="717803" y="5737577"/>
            <a:ext cx="486903" cy="521381"/>
          </a:xfrm>
          <a:prstGeom prst="rect">
            <a:avLst/>
          </a:prstGeom>
        </p:spPr>
      </p:pic>
      <p:pic>
        <p:nvPicPr>
          <p:cNvPr id="145" name="Picture 144" descr="Shape, arrow&#10;&#10;Description automatically generated">
            <a:extLst>
              <a:ext uri="{FF2B5EF4-FFF2-40B4-BE49-F238E27FC236}">
                <a16:creationId xmlns:a16="http://schemas.microsoft.com/office/drawing/2014/main" id="{03B4D6D6-0AB1-4C67-9E7A-BB2B96A79883}"/>
              </a:ext>
            </a:extLst>
          </p:cNvPr>
          <p:cNvPicPr>
            <a:picLocks noChangeAspect="1"/>
          </p:cNvPicPr>
          <p:nvPr/>
        </p:nvPicPr>
        <p:blipFill>
          <a:blip r:embed="rId6"/>
          <a:stretch>
            <a:fillRect/>
          </a:stretch>
        </p:blipFill>
        <p:spPr>
          <a:xfrm>
            <a:off x="771108" y="3279996"/>
            <a:ext cx="494008" cy="323378"/>
          </a:xfrm>
          <a:prstGeom prst="rect">
            <a:avLst/>
          </a:prstGeom>
        </p:spPr>
      </p:pic>
      <p:pic>
        <p:nvPicPr>
          <p:cNvPr id="146" name="Picture 145" descr="Shape, arrow&#10;&#10;Description automatically generated">
            <a:extLst>
              <a:ext uri="{FF2B5EF4-FFF2-40B4-BE49-F238E27FC236}">
                <a16:creationId xmlns:a16="http://schemas.microsoft.com/office/drawing/2014/main" id="{6342CD9F-C20C-4353-A688-6C2B50F39509}"/>
              </a:ext>
            </a:extLst>
          </p:cNvPr>
          <p:cNvPicPr>
            <a:picLocks noChangeAspect="1"/>
          </p:cNvPicPr>
          <p:nvPr/>
        </p:nvPicPr>
        <p:blipFill>
          <a:blip r:embed="rId6"/>
          <a:stretch>
            <a:fillRect/>
          </a:stretch>
        </p:blipFill>
        <p:spPr>
          <a:xfrm>
            <a:off x="683206" y="5290679"/>
            <a:ext cx="494008" cy="323378"/>
          </a:xfrm>
          <a:prstGeom prst="rect">
            <a:avLst/>
          </a:prstGeom>
        </p:spPr>
      </p:pic>
      <p:pic>
        <p:nvPicPr>
          <p:cNvPr id="147" name="Picture 146" descr="Shape, arrow&#10;&#10;Description automatically generated">
            <a:extLst>
              <a:ext uri="{FF2B5EF4-FFF2-40B4-BE49-F238E27FC236}">
                <a16:creationId xmlns:a16="http://schemas.microsoft.com/office/drawing/2014/main" id="{8BA1727B-4C9D-4FDD-AA9D-B9BCCDE27EF0}"/>
              </a:ext>
            </a:extLst>
          </p:cNvPr>
          <p:cNvPicPr>
            <a:picLocks noChangeAspect="1"/>
          </p:cNvPicPr>
          <p:nvPr/>
        </p:nvPicPr>
        <p:blipFill>
          <a:blip r:embed="rId6"/>
          <a:stretch>
            <a:fillRect/>
          </a:stretch>
        </p:blipFill>
        <p:spPr>
          <a:xfrm>
            <a:off x="707331" y="4554634"/>
            <a:ext cx="494008" cy="323378"/>
          </a:xfrm>
          <a:prstGeom prst="rect">
            <a:avLst/>
          </a:prstGeom>
        </p:spPr>
      </p:pic>
      <p:pic>
        <p:nvPicPr>
          <p:cNvPr id="149" name="Picture 148" descr="Shape, arrow&#10;&#10;Description automatically generated">
            <a:extLst>
              <a:ext uri="{FF2B5EF4-FFF2-40B4-BE49-F238E27FC236}">
                <a16:creationId xmlns:a16="http://schemas.microsoft.com/office/drawing/2014/main" id="{E626B5B8-4CE1-4579-A855-5037721C8128}"/>
              </a:ext>
            </a:extLst>
          </p:cNvPr>
          <p:cNvPicPr>
            <a:picLocks noChangeAspect="1"/>
          </p:cNvPicPr>
          <p:nvPr/>
        </p:nvPicPr>
        <p:blipFill>
          <a:blip r:embed="rId5"/>
          <a:stretch>
            <a:fillRect/>
          </a:stretch>
        </p:blipFill>
        <p:spPr>
          <a:xfrm>
            <a:off x="858120" y="3755350"/>
            <a:ext cx="486903" cy="521381"/>
          </a:xfrm>
          <a:prstGeom prst="rect">
            <a:avLst/>
          </a:prstGeom>
        </p:spPr>
      </p:pic>
      <p:grpSp>
        <p:nvGrpSpPr>
          <p:cNvPr id="93" name="Group 92">
            <a:extLst>
              <a:ext uri="{FF2B5EF4-FFF2-40B4-BE49-F238E27FC236}">
                <a16:creationId xmlns:a16="http://schemas.microsoft.com/office/drawing/2014/main" id="{DC202BEA-F506-490D-B65A-36A4DFB4D54B}"/>
              </a:ext>
            </a:extLst>
          </p:cNvPr>
          <p:cNvGrpSpPr/>
          <p:nvPr/>
        </p:nvGrpSpPr>
        <p:grpSpPr>
          <a:xfrm>
            <a:off x="6430884" y="2932426"/>
            <a:ext cx="3549314" cy="3543243"/>
            <a:chOff x="322002" y="3821930"/>
            <a:chExt cx="3372949" cy="2913589"/>
          </a:xfrm>
        </p:grpSpPr>
        <p:grpSp>
          <p:nvGrpSpPr>
            <p:cNvPr id="94" name="Group 93">
              <a:extLst>
                <a:ext uri="{FF2B5EF4-FFF2-40B4-BE49-F238E27FC236}">
                  <a16:creationId xmlns:a16="http://schemas.microsoft.com/office/drawing/2014/main" id="{5CC9BDD7-882F-45FD-9AAD-6A7C3250B2A2}"/>
                </a:ext>
              </a:extLst>
            </p:cNvPr>
            <p:cNvGrpSpPr/>
            <p:nvPr/>
          </p:nvGrpSpPr>
          <p:grpSpPr>
            <a:xfrm>
              <a:off x="322002" y="3821930"/>
              <a:ext cx="3372949" cy="2913589"/>
              <a:chOff x="322001" y="3821932"/>
              <a:chExt cx="3372947" cy="2913590"/>
            </a:xfrm>
          </p:grpSpPr>
          <p:sp>
            <p:nvSpPr>
              <p:cNvPr id="97" name="Rounded Rectangle 11">
                <a:extLst>
                  <a:ext uri="{FF2B5EF4-FFF2-40B4-BE49-F238E27FC236}">
                    <a16:creationId xmlns:a16="http://schemas.microsoft.com/office/drawing/2014/main" id="{94358B8D-44BB-4E04-977E-5D50FDA41BA7}"/>
                  </a:ext>
                </a:extLst>
              </p:cNvPr>
              <p:cNvSpPr/>
              <p:nvPr/>
            </p:nvSpPr>
            <p:spPr>
              <a:xfrm>
                <a:off x="322001" y="3821932"/>
                <a:ext cx="3372947" cy="29135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Tw Cen MT" panose="020B0602020104020603"/>
                  <a:ea typeface="+mn-ea"/>
                  <a:cs typeface="+mn-cs"/>
                  <a:sym typeface="Arial"/>
                </a:endParaRPr>
              </a:p>
            </p:txBody>
          </p:sp>
          <p:cxnSp>
            <p:nvCxnSpPr>
              <p:cNvPr id="106" name="Straight Connector 105">
                <a:extLst>
                  <a:ext uri="{FF2B5EF4-FFF2-40B4-BE49-F238E27FC236}">
                    <a16:creationId xmlns:a16="http://schemas.microsoft.com/office/drawing/2014/main" id="{2FDBD32C-DF3C-44B9-8A88-C6F8019BB345}"/>
                  </a:ext>
                </a:extLst>
              </p:cNvPr>
              <p:cNvCxnSpPr>
                <a:cxnSpLocks/>
              </p:cNvCxnSpPr>
              <p:nvPr/>
            </p:nvCxnSpPr>
            <p:spPr>
              <a:xfrm>
                <a:off x="1102293" y="4937664"/>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6FE41D-1FC3-4710-8364-C5AA822A269D}"/>
                  </a:ext>
                </a:extLst>
              </p:cNvPr>
              <p:cNvCxnSpPr>
                <a:cxnSpLocks/>
              </p:cNvCxnSpPr>
              <p:nvPr/>
            </p:nvCxnSpPr>
            <p:spPr>
              <a:xfrm>
                <a:off x="1102293" y="5463097"/>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30A24A3-6AD8-45E0-820D-13546725BB73}"/>
                  </a:ext>
                </a:extLst>
              </p:cNvPr>
              <p:cNvCxnSpPr>
                <a:cxnSpLocks/>
              </p:cNvCxnSpPr>
              <p:nvPr/>
            </p:nvCxnSpPr>
            <p:spPr>
              <a:xfrm>
                <a:off x="1102293" y="5971289"/>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19241FEF-DE28-441E-B49A-4CC4F84D4E97}"/>
                  </a:ext>
                </a:extLst>
              </p:cNvPr>
              <p:cNvSpPr/>
              <p:nvPr/>
            </p:nvSpPr>
            <p:spPr>
              <a:xfrm>
                <a:off x="510657" y="4541057"/>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10" name="Rectangle 109">
                <a:extLst>
                  <a:ext uri="{FF2B5EF4-FFF2-40B4-BE49-F238E27FC236}">
                    <a16:creationId xmlns:a16="http://schemas.microsoft.com/office/drawing/2014/main" id="{D0E6DDA4-CFB0-4312-B503-D786DBE10AC9}"/>
                  </a:ext>
                </a:extLst>
              </p:cNvPr>
              <p:cNvSpPr/>
              <p:nvPr/>
            </p:nvSpPr>
            <p:spPr>
              <a:xfrm>
                <a:off x="508124" y="5066490"/>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11" name="Rectangle 110">
                <a:extLst>
                  <a:ext uri="{FF2B5EF4-FFF2-40B4-BE49-F238E27FC236}">
                    <a16:creationId xmlns:a16="http://schemas.microsoft.com/office/drawing/2014/main" id="{81DC7CA5-2473-4F86-A53A-CE1F34302D2D}"/>
                  </a:ext>
                </a:extLst>
              </p:cNvPr>
              <p:cNvSpPr/>
              <p:nvPr/>
            </p:nvSpPr>
            <p:spPr>
              <a:xfrm>
                <a:off x="508123" y="5639722"/>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12" name="Rectangle 111">
                <a:extLst>
                  <a:ext uri="{FF2B5EF4-FFF2-40B4-BE49-F238E27FC236}">
                    <a16:creationId xmlns:a16="http://schemas.microsoft.com/office/drawing/2014/main" id="{792BB0C8-D97B-4C0A-AAB5-876E2326722B}"/>
                  </a:ext>
                </a:extLst>
              </p:cNvPr>
              <p:cNvSpPr/>
              <p:nvPr/>
            </p:nvSpPr>
            <p:spPr>
              <a:xfrm>
                <a:off x="508124" y="400084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cxnSp>
            <p:nvCxnSpPr>
              <p:cNvPr id="113" name="Straight Connector 112">
                <a:extLst>
                  <a:ext uri="{FF2B5EF4-FFF2-40B4-BE49-F238E27FC236}">
                    <a16:creationId xmlns:a16="http://schemas.microsoft.com/office/drawing/2014/main" id="{EA04E170-3615-4B7A-9D1B-C9B92ADA0D23}"/>
                  </a:ext>
                </a:extLst>
              </p:cNvPr>
              <p:cNvCxnSpPr>
                <a:cxnSpLocks/>
              </p:cNvCxnSpPr>
              <p:nvPr/>
            </p:nvCxnSpPr>
            <p:spPr>
              <a:xfrm>
                <a:off x="1110751" y="4381086"/>
                <a:ext cx="23013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AAE4C19C-EF0D-45B4-85F3-5E271157DBEF}"/>
                </a:ext>
              </a:extLst>
            </p:cNvPr>
            <p:cNvCxnSpPr>
              <a:cxnSpLocks/>
            </p:cNvCxnSpPr>
            <p:nvPr/>
          </p:nvCxnSpPr>
          <p:spPr>
            <a:xfrm>
              <a:off x="1102294" y="6495117"/>
              <a:ext cx="23097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931C1893-2959-4D30-8D2B-F77BADAF47EB}"/>
                </a:ext>
              </a:extLst>
            </p:cNvPr>
            <p:cNvSpPr/>
            <p:nvPr/>
          </p:nvSpPr>
          <p:spPr>
            <a:xfrm>
              <a:off x="508124" y="6163555"/>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grpSp>
      <p:sp>
        <p:nvSpPr>
          <p:cNvPr id="114" name="TextBox 113">
            <a:extLst>
              <a:ext uri="{FF2B5EF4-FFF2-40B4-BE49-F238E27FC236}">
                <a16:creationId xmlns:a16="http://schemas.microsoft.com/office/drawing/2014/main" id="{ED7CF9A2-5FD9-42CA-84BD-AB2983B0D2AC}"/>
              </a:ext>
            </a:extLst>
          </p:cNvPr>
          <p:cNvSpPr txBox="1"/>
          <p:nvPr/>
        </p:nvSpPr>
        <p:spPr>
          <a:xfrm>
            <a:off x="7251976" y="3127782"/>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drink water</a:t>
            </a:r>
          </a:p>
        </p:txBody>
      </p:sp>
      <p:sp>
        <p:nvSpPr>
          <p:cNvPr id="115" name="TextBox 114">
            <a:extLst>
              <a:ext uri="{FF2B5EF4-FFF2-40B4-BE49-F238E27FC236}">
                <a16:creationId xmlns:a16="http://schemas.microsoft.com/office/drawing/2014/main" id="{4347D875-3C68-4B99-B8BC-815ADB765D34}"/>
              </a:ext>
            </a:extLst>
          </p:cNvPr>
          <p:cNvSpPr txBox="1"/>
          <p:nvPr/>
        </p:nvSpPr>
        <p:spPr>
          <a:xfrm>
            <a:off x="7238137" y="3888449"/>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make cakes</a:t>
            </a:r>
          </a:p>
        </p:txBody>
      </p:sp>
      <p:sp>
        <p:nvSpPr>
          <p:cNvPr id="116" name="TextBox 115">
            <a:extLst>
              <a:ext uri="{FF2B5EF4-FFF2-40B4-BE49-F238E27FC236}">
                <a16:creationId xmlns:a16="http://schemas.microsoft.com/office/drawing/2014/main" id="{16499D22-327C-444D-8635-2906E2440E22}"/>
              </a:ext>
            </a:extLst>
          </p:cNvPr>
          <p:cNvSpPr txBox="1"/>
          <p:nvPr/>
        </p:nvSpPr>
        <p:spPr>
          <a:xfrm>
            <a:off x="7149157" y="4875832"/>
            <a:ext cx="27559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respond to more questions</a:t>
            </a:r>
          </a:p>
        </p:txBody>
      </p:sp>
      <p:sp>
        <p:nvSpPr>
          <p:cNvPr id="117" name="TextBox 116">
            <a:extLst>
              <a:ext uri="{FF2B5EF4-FFF2-40B4-BE49-F238E27FC236}">
                <a16:creationId xmlns:a16="http://schemas.microsoft.com/office/drawing/2014/main" id="{77DEA017-FF25-450B-BC93-5C16E3F9A9BD}"/>
              </a:ext>
            </a:extLst>
          </p:cNvPr>
          <p:cNvSpPr txBox="1"/>
          <p:nvPr/>
        </p:nvSpPr>
        <p:spPr>
          <a:xfrm>
            <a:off x="7235787" y="4529904"/>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learn 8</a:t>
            </a:r>
            <a:r>
              <a:rPr kumimoji="0" lang="en-GB" sz="22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words</a:t>
            </a:r>
            <a:endPar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19" name="TextBox 118">
            <a:extLst>
              <a:ext uri="{FF2B5EF4-FFF2-40B4-BE49-F238E27FC236}">
                <a16:creationId xmlns:a16="http://schemas.microsoft.com/office/drawing/2014/main" id="{B2AE2B37-A058-4DBC-8F75-63BD042E7B6F}"/>
              </a:ext>
            </a:extLst>
          </p:cNvPr>
          <p:cNvSpPr txBox="1"/>
          <p:nvPr/>
        </p:nvSpPr>
        <p:spPr>
          <a:xfrm>
            <a:off x="7152828" y="5747687"/>
            <a:ext cx="22909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do activities</a:t>
            </a:r>
          </a:p>
        </p:txBody>
      </p:sp>
      <p:pic>
        <p:nvPicPr>
          <p:cNvPr id="170" name="Picture 169" descr="Shape, arrow&#10;&#10;Description automatically generated">
            <a:extLst>
              <a:ext uri="{FF2B5EF4-FFF2-40B4-BE49-F238E27FC236}">
                <a16:creationId xmlns:a16="http://schemas.microsoft.com/office/drawing/2014/main" id="{92D6F8AB-DF3A-4A3A-A9A6-47506D9AF637}"/>
              </a:ext>
            </a:extLst>
          </p:cNvPr>
          <p:cNvPicPr>
            <a:picLocks noChangeAspect="1"/>
          </p:cNvPicPr>
          <p:nvPr/>
        </p:nvPicPr>
        <p:blipFill>
          <a:blip r:embed="rId6"/>
          <a:stretch>
            <a:fillRect/>
          </a:stretch>
        </p:blipFill>
        <p:spPr>
          <a:xfrm>
            <a:off x="6655149" y="3188275"/>
            <a:ext cx="494008" cy="323378"/>
          </a:xfrm>
          <a:prstGeom prst="rect">
            <a:avLst/>
          </a:prstGeom>
        </p:spPr>
      </p:pic>
      <p:pic>
        <p:nvPicPr>
          <p:cNvPr id="171" name="Picture 170" descr="Shape, arrow&#10;&#10;Description automatically generated">
            <a:extLst>
              <a:ext uri="{FF2B5EF4-FFF2-40B4-BE49-F238E27FC236}">
                <a16:creationId xmlns:a16="http://schemas.microsoft.com/office/drawing/2014/main" id="{B7DF1CA0-8B12-4AA3-A089-F33A4B33E98A}"/>
              </a:ext>
            </a:extLst>
          </p:cNvPr>
          <p:cNvPicPr>
            <a:picLocks noChangeAspect="1"/>
          </p:cNvPicPr>
          <p:nvPr/>
        </p:nvPicPr>
        <p:blipFill>
          <a:blip r:embed="rId6"/>
          <a:stretch>
            <a:fillRect/>
          </a:stretch>
        </p:blipFill>
        <p:spPr>
          <a:xfrm>
            <a:off x="6642419" y="4517346"/>
            <a:ext cx="494008" cy="323378"/>
          </a:xfrm>
          <a:prstGeom prst="rect">
            <a:avLst/>
          </a:prstGeom>
        </p:spPr>
      </p:pic>
      <p:pic>
        <p:nvPicPr>
          <p:cNvPr id="172" name="Picture 171" descr="Shape, arrow&#10;&#10;Description automatically generated">
            <a:extLst>
              <a:ext uri="{FF2B5EF4-FFF2-40B4-BE49-F238E27FC236}">
                <a16:creationId xmlns:a16="http://schemas.microsoft.com/office/drawing/2014/main" id="{E21A7407-9B05-43BD-B9A7-DA57DC8A1CB3}"/>
              </a:ext>
            </a:extLst>
          </p:cNvPr>
          <p:cNvPicPr>
            <a:picLocks noChangeAspect="1"/>
          </p:cNvPicPr>
          <p:nvPr/>
        </p:nvPicPr>
        <p:blipFill>
          <a:blip r:embed="rId6"/>
          <a:stretch>
            <a:fillRect/>
          </a:stretch>
        </p:blipFill>
        <p:spPr>
          <a:xfrm>
            <a:off x="6626738" y="5853785"/>
            <a:ext cx="494008" cy="323378"/>
          </a:xfrm>
          <a:prstGeom prst="rect">
            <a:avLst/>
          </a:prstGeom>
        </p:spPr>
      </p:pic>
      <p:pic>
        <p:nvPicPr>
          <p:cNvPr id="173" name="Picture 172" descr="Shape, arrow&#10;&#10;Description automatically generated">
            <a:extLst>
              <a:ext uri="{FF2B5EF4-FFF2-40B4-BE49-F238E27FC236}">
                <a16:creationId xmlns:a16="http://schemas.microsoft.com/office/drawing/2014/main" id="{4CB787FE-3D80-4F1E-A13E-4E62F83EABFE}"/>
              </a:ext>
            </a:extLst>
          </p:cNvPr>
          <p:cNvPicPr>
            <a:picLocks noChangeAspect="1"/>
          </p:cNvPicPr>
          <p:nvPr/>
        </p:nvPicPr>
        <p:blipFill>
          <a:blip r:embed="rId5"/>
          <a:stretch>
            <a:fillRect/>
          </a:stretch>
        </p:blipFill>
        <p:spPr>
          <a:xfrm>
            <a:off x="6658701" y="5089424"/>
            <a:ext cx="486903" cy="521381"/>
          </a:xfrm>
          <a:prstGeom prst="rect">
            <a:avLst/>
          </a:prstGeom>
        </p:spPr>
      </p:pic>
      <p:pic>
        <p:nvPicPr>
          <p:cNvPr id="174" name="Picture 173" descr="Shape, arrow&#10;&#10;Description automatically generated">
            <a:extLst>
              <a:ext uri="{FF2B5EF4-FFF2-40B4-BE49-F238E27FC236}">
                <a16:creationId xmlns:a16="http://schemas.microsoft.com/office/drawing/2014/main" id="{1F895336-DB9F-498E-9828-1ACA14BDC49A}"/>
              </a:ext>
            </a:extLst>
          </p:cNvPr>
          <p:cNvPicPr>
            <a:picLocks noChangeAspect="1"/>
          </p:cNvPicPr>
          <p:nvPr/>
        </p:nvPicPr>
        <p:blipFill>
          <a:blip r:embed="rId5"/>
          <a:stretch>
            <a:fillRect/>
          </a:stretch>
        </p:blipFill>
        <p:spPr>
          <a:xfrm>
            <a:off x="6765073" y="3708725"/>
            <a:ext cx="486903" cy="521381"/>
          </a:xfrm>
          <a:prstGeom prst="rect">
            <a:avLst/>
          </a:prstGeom>
        </p:spPr>
      </p:pic>
    </p:spTree>
    <p:extLst>
      <p:ext uri="{BB962C8B-B14F-4D97-AF65-F5344CB8AC3E}">
        <p14:creationId xmlns:p14="http://schemas.microsoft.com/office/powerpoint/2010/main" val="17329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par>
                                <p:cTn id="11" presetID="10" presetClass="entr" presetSubtype="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par>
                                <p:cTn id="14" presetID="10" presetClass="entr" presetSubtype="0" fill="hold"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fade">
                                      <p:cBhvr>
                                        <p:cTn id="16" dur="500"/>
                                        <p:tgtEl>
                                          <p:spTgt spid="148"/>
                                        </p:tgtEl>
                                      </p:cBhvr>
                                    </p:animEffect>
                                  </p:childTnLst>
                                </p:cTn>
                              </p:par>
                              <p:par>
                                <p:cTn id="17" presetID="10" presetClass="entr" presetSubtype="0" fill="hold" nodeType="with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0"/>
                                        </p:tgtEl>
                                        <p:attrNameLst>
                                          <p:attrName>style.visibility</p:attrName>
                                        </p:attrNameLst>
                                      </p:cBhvr>
                                      <p:to>
                                        <p:strVal val="visible"/>
                                      </p:to>
                                    </p:set>
                                    <p:animEffect transition="in" filter="fade">
                                      <p:cBhvr>
                                        <p:cTn id="24" dur="500"/>
                                        <p:tgtEl>
                                          <p:spTgt spid="170"/>
                                        </p:tgtEl>
                                      </p:cBhvr>
                                    </p:animEffect>
                                  </p:childTnLst>
                                </p:cTn>
                              </p:par>
                              <p:par>
                                <p:cTn id="25" presetID="10" presetClass="entr" presetSubtype="0" fill="hold" nodeType="with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cTn>
                              </p:par>
                              <p:par>
                                <p:cTn id="28" presetID="10" presetClass="entr" presetSubtype="0" fill="hold" nodeType="withEffect">
                                  <p:stCondLst>
                                    <p:cond delay="0"/>
                                  </p:stCondLst>
                                  <p:childTnLst>
                                    <p:set>
                                      <p:cBhvr>
                                        <p:cTn id="29" dur="1" fill="hold">
                                          <p:stCondLst>
                                            <p:cond delay="0"/>
                                          </p:stCondLst>
                                        </p:cTn>
                                        <p:tgtEl>
                                          <p:spTgt spid="172"/>
                                        </p:tgtEl>
                                        <p:attrNameLst>
                                          <p:attrName>style.visibility</p:attrName>
                                        </p:attrNameLst>
                                      </p:cBhvr>
                                      <p:to>
                                        <p:strVal val="visible"/>
                                      </p:to>
                                    </p:set>
                                    <p:animEffect transition="in" filter="fade">
                                      <p:cBhvr>
                                        <p:cTn id="30" dur="500"/>
                                        <p:tgtEl>
                                          <p:spTgt spid="172"/>
                                        </p:tgtEl>
                                      </p:cBhvr>
                                    </p:animEffect>
                                  </p:childTnLst>
                                </p:cTn>
                              </p:par>
                              <p:par>
                                <p:cTn id="31" presetID="10" presetClass="entr" presetSubtype="0" fill="hold" nodeType="withEffect">
                                  <p:stCondLst>
                                    <p:cond delay="0"/>
                                  </p:stCondLst>
                                  <p:childTnLst>
                                    <p:set>
                                      <p:cBhvr>
                                        <p:cTn id="32" dur="1" fill="hold">
                                          <p:stCondLst>
                                            <p:cond delay="0"/>
                                          </p:stCondLst>
                                        </p:cTn>
                                        <p:tgtEl>
                                          <p:spTgt spid="173"/>
                                        </p:tgtEl>
                                        <p:attrNameLst>
                                          <p:attrName>style.visibility</p:attrName>
                                        </p:attrNameLst>
                                      </p:cBhvr>
                                      <p:to>
                                        <p:strVal val="visible"/>
                                      </p:to>
                                    </p:set>
                                    <p:animEffect transition="in" filter="fade">
                                      <p:cBhvr>
                                        <p:cTn id="33" dur="500"/>
                                        <p:tgtEl>
                                          <p:spTgt spid="173"/>
                                        </p:tgtEl>
                                      </p:cBhvr>
                                    </p:animEffect>
                                  </p:childTnLst>
                                </p:cTn>
                              </p:par>
                              <p:par>
                                <p:cTn id="34" presetID="10" presetClass="entr" presetSubtype="0" fill="hold" nodeType="with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fade">
                                      <p:cBhvr>
                                        <p:cTn id="36"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781627" y="4927476"/>
            <a:ext cx="1221221" cy="405175"/>
          </a:xfrm>
          <a:noFill/>
          <a:ln>
            <a:solidFill>
              <a:schemeClr val="bg1"/>
            </a:solidFill>
          </a:ln>
        </p:spPr>
        <p:txBody>
          <a:bodyPr>
            <a:noAutofit/>
          </a:bodyPr>
          <a:lstStyle/>
          <a:p>
            <a:pPr algn="ctr"/>
            <a:r>
              <a:rPr lang="en-GB" sz="2000" b="1" dirty="0">
                <a:solidFill>
                  <a:schemeClr val="bg1"/>
                </a:solidFill>
                <a:latin typeface="Century Gothic" panose="020B0502020202020204" pitchFamily="34" charset="0"/>
              </a:rPr>
              <a:t>to print</a:t>
            </a:r>
          </a:p>
        </p:txBody>
      </p:sp>
      <p:sp>
        <p:nvSpPr>
          <p:cNvPr id="30" name="TextBox 29">
            <a:extLst>
              <a:ext uri="{FF2B5EF4-FFF2-40B4-BE49-F238E27FC236}">
                <a16:creationId xmlns:a16="http://schemas.microsoft.com/office/drawing/2014/main" id="{011259CD-0FEC-4284-8B05-92DF5E18CB00}"/>
              </a:ext>
            </a:extLst>
          </p:cNvPr>
          <p:cNvSpPr txBox="1"/>
          <p:nvPr/>
        </p:nvSpPr>
        <p:spPr>
          <a:xfrm>
            <a:off x="585081" y="616489"/>
            <a:ext cx="5463482" cy="4952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marca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6" name="Google Shape;319;p15" descr="Speech Icon, Voice, Talking, Audio, Speech">
            <a:extLst>
              <a:ext uri="{FF2B5EF4-FFF2-40B4-BE49-F238E27FC236}">
                <a16:creationId xmlns:a16="http://schemas.microsoft.com/office/drawing/2014/main" id="{597872AC-6DBB-41CC-B7F6-6735952A0819}"/>
              </a:ext>
            </a:extLst>
          </p:cNvPr>
          <p:cNvPicPr preferRelativeResize="0"/>
          <p:nvPr/>
        </p:nvPicPr>
        <p:blipFill rotWithShape="1">
          <a:blip r:embed="rId3">
            <a:alphaModFix/>
          </a:blip>
          <a:srcRect/>
          <a:stretch/>
        </p:blipFill>
        <p:spPr>
          <a:xfrm>
            <a:off x="116976" y="711715"/>
            <a:ext cx="386271" cy="368577"/>
          </a:xfrm>
          <a:prstGeom prst="rect">
            <a:avLst/>
          </a:prstGeom>
          <a:noFill/>
          <a:ln>
            <a:noFill/>
          </a:ln>
        </p:spPr>
      </p:pic>
      <p:sp>
        <p:nvSpPr>
          <p:cNvPr id="38" name="TextBox 37">
            <a:extLst>
              <a:ext uri="{FF2B5EF4-FFF2-40B4-BE49-F238E27FC236}">
                <a16:creationId xmlns:a16="http://schemas.microsoft.com/office/drawing/2014/main" id="{10B450F1-2A9B-4153-9A87-10F92317AF00}"/>
              </a:ext>
            </a:extLst>
          </p:cNvPr>
          <p:cNvSpPr txBox="1"/>
          <p:nvPr/>
        </p:nvSpPr>
        <p:spPr>
          <a:xfrm>
            <a:off x="6047203" y="763265"/>
            <a:ext cx="354584" cy="61247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
        <p:nvSpPr>
          <p:cNvPr id="39" name="TextBox 38">
            <a:extLst>
              <a:ext uri="{FF2B5EF4-FFF2-40B4-BE49-F238E27FC236}">
                <a16:creationId xmlns:a16="http://schemas.microsoft.com/office/drawing/2014/main" id="{BECCB51C-B92E-4BF2-A754-4052358464D1}"/>
              </a:ext>
            </a:extLst>
          </p:cNvPr>
          <p:cNvSpPr txBox="1"/>
          <p:nvPr/>
        </p:nvSpPr>
        <p:spPr>
          <a:xfrm>
            <a:off x="437504" y="95480"/>
            <a:ext cx="21253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A</a:t>
            </a:r>
          </a:p>
        </p:txBody>
      </p:sp>
      <p:sp>
        <p:nvSpPr>
          <p:cNvPr id="41" name="TextBox 40">
            <a:extLst>
              <a:ext uri="{FF2B5EF4-FFF2-40B4-BE49-F238E27FC236}">
                <a16:creationId xmlns:a16="http://schemas.microsoft.com/office/drawing/2014/main" id="{8C5A56F8-3F3A-41E3-A7F6-C99D32924145}"/>
              </a:ext>
            </a:extLst>
          </p:cNvPr>
          <p:cNvSpPr txBox="1"/>
          <p:nvPr/>
        </p:nvSpPr>
        <p:spPr>
          <a:xfrm>
            <a:off x="484742" y="4339021"/>
            <a:ext cx="5347126" cy="49526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Escucha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A1F585E8-4ECC-4BC3-BC82-76B3640EC9F9}"/>
              </a:ext>
            </a:extLst>
          </p:cNvPr>
          <p:cNvSpPr txBox="1"/>
          <p:nvPr/>
        </p:nvSpPr>
        <p:spPr>
          <a:xfrm>
            <a:off x="6944863" y="642313"/>
            <a:ext cx="6133010" cy="49526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Escucha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responde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61D1D373-DDCF-49B4-A544-1EC8EB229A2C}"/>
              </a:ext>
            </a:extLst>
          </p:cNvPr>
          <p:cNvSpPr txBox="1"/>
          <p:nvPr/>
        </p:nvSpPr>
        <p:spPr>
          <a:xfrm>
            <a:off x="6357946" y="105102"/>
            <a:ext cx="21173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Persona B</a:t>
            </a:r>
          </a:p>
        </p:txBody>
      </p:sp>
      <p:pic>
        <p:nvPicPr>
          <p:cNvPr id="4098" name="Picture 2" descr="Ear, Listen, Hear, Gossip, Sound">
            <a:extLst>
              <a:ext uri="{FF2B5EF4-FFF2-40B4-BE49-F238E27FC236}">
                <a16:creationId xmlns:a16="http://schemas.microsoft.com/office/drawing/2014/main" id="{0CFD2C5F-1D86-42BF-8919-22786084B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30" y="4401333"/>
            <a:ext cx="296696" cy="49449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ar, Listen, Hear, Gossip, Sound">
            <a:extLst>
              <a:ext uri="{FF2B5EF4-FFF2-40B4-BE49-F238E27FC236}">
                <a16:creationId xmlns:a16="http://schemas.microsoft.com/office/drawing/2014/main" id="{4EE11396-8932-42DE-ACD1-D49CDC0B1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785" y="689877"/>
            <a:ext cx="296696" cy="494494"/>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220285E-4675-413A-880B-1C8E9992FC8F}"/>
              </a:ext>
            </a:extLst>
          </p:cNvPr>
          <p:cNvSpPr txBox="1"/>
          <p:nvPr/>
        </p:nvSpPr>
        <p:spPr>
          <a:xfrm>
            <a:off x="7010309" y="3116661"/>
            <a:ext cx="5463482" cy="4952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marca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7" name="Google Shape;319;p15" descr="Speech Icon, Voice, Talking, Audio, Speech">
            <a:extLst>
              <a:ext uri="{FF2B5EF4-FFF2-40B4-BE49-F238E27FC236}">
                <a16:creationId xmlns:a16="http://schemas.microsoft.com/office/drawing/2014/main" id="{84E3D082-F653-4FC6-BD24-FE6F3F8AF3F1}"/>
              </a:ext>
            </a:extLst>
          </p:cNvPr>
          <p:cNvPicPr preferRelativeResize="0"/>
          <p:nvPr/>
        </p:nvPicPr>
        <p:blipFill rotWithShape="1">
          <a:blip r:embed="rId3">
            <a:alphaModFix/>
          </a:blip>
          <a:srcRect/>
          <a:stretch/>
        </p:blipFill>
        <p:spPr>
          <a:xfrm>
            <a:off x="6542204" y="3211887"/>
            <a:ext cx="386271" cy="368577"/>
          </a:xfrm>
          <a:prstGeom prst="rect">
            <a:avLst/>
          </a:prstGeom>
          <a:noFill/>
          <a:ln>
            <a:noFill/>
          </a:ln>
        </p:spPr>
      </p:pic>
      <p:pic>
        <p:nvPicPr>
          <p:cNvPr id="68" name="Picture 67" descr="Shape, arrow&#10;&#10;Description automatically generated">
            <a:extLst>
              <a:ext uri="{FF2B5EF4-FFF2-40B4-BE49-F238E27FC236}">
                <a16:creationId xmlns:a16="http://schemas.microsoft.com/office/drawing/2014/main" id="{2048972E-D098-4FD9-A0B0-CAFEAD5F0426}"/>
              </a:ext>
            </a:extLst>
          </p:cNvPr>
          <p:cNvPicPr>
            <a:picLocks noChangeAspect="1"/>
          </p:cNvPicPr>
          <p:nvPr/>
        </p:nvPicPr>
        <p:blipFill>
          <a:blip r:embed="rId5"/>
          <a:stretch>
            <a:fillRect/>
          </a:stretch>
        </p:blipFill>
        <p:spPr>
          <a:xfrm>
            <a:off x="3742680" y="763265"/>
            <a:ext cx="494008" cy="323378"/>
          </a:xfrm>
          <a:prstGeom prst="rect">
            <a:avLst/>
          </a:prstGeom>
        </p:spPr>
      </p:pic>
      <p:pic>
        <p:nvPicPr>
          <p:cNvPr id="69" name="Picture 68" descr="Shape, arrow&#10;&#10;Description automatically generated">
            <a:extLst>
              <a:ext uri="{FF2B5EF4-FFF2-40B4-BE49-F238E27FC236}">
                <a16:creationId xmlns:a16="http://schemas.microsoft.com/office/drawing/2014/main" id="{B4705E58-6448-4AFA-B98D-047724EEFBB0}"/>
              </a:ext>
            </a:extLst>
          </p:cNvPr>
          <p:cNvPicPr>
            <a:picLocks noChangeAspect="1"/>
          </p:cNvPicPr>
          <p:nvPr/>
        </p:nvPicPr>
        <p:blipFill>
          <a:blip r:embed="rId6"/>
          <a:stretch>
            <a:fillRect/>
          </a:stretch>
        </p:blipFill>
        <p:spPr>
          <a:xfrm>
            <a:off x="3291709" y="549226"/>
            <a:ext cx="486903" cy="521381"/>
          </a:xfrm>
          <a:prstGeom prst="rect">
            <a:avLst/>
          </a:prstGeom>
        </p:spPr>
      </p:pic>
      <p:pic>
        <p:nvPicPr>
          <p:cNvPr id="70" name="Picture 69" descr="Shape, arrow&#10;&#10;Description automatically generated">
            <a:extLst>
              <a:ext uri="{FF2B5EF4-FFF2-40B4-BE49-F238E27FC236}">
                <a16:creationId xmlns:a16="http://schemas.microsoft.com/office/drawing/2014/main" id="{297BF86C-1FA3-4BB2-A067-D28E8D3254E9}"/>
              </a:ext>
            </a:extLst>
          </p:cNvPr>
          <p:cNvPicPr>
            <a:picLocks noChangeAspect="1"/>
          </p:cNvPicPr>
          <p:nvPr/>
        </p:nvPicPr>
        <p:blipFill>
          <a:blip r:embed="rId5"/>
          <a:stretch>
            <a:fillRect/>
          </a:stretch>
        </p:blipFill>
        <p:spPr>
          <a:xfrm>
            <a:off x="10176562" y="3296123"/>
            <a:ext cx="494008" cy="323378"/>
          </a:xfrm>
          <a:prstGeom prst="rect">
            <a:avLst/>
          </a:prstGeom>
        </p:spPr>
      </p:pic>
      <p:pic>
        <p:nvPicPr>
          <p:cNvPr id="71" name="Picture 70" descr="Shape, arrow&#10;&#10;Description automatically generated">
            <a:extLst>
              <a:ext uri="{FF2B5EF4-FFF2-40B4-BE49-F238E27FC236}">
                <a16:creationId xmlns:a16="http://schemas.microsoft.com/office/drawing/2014/main" id="{FCCD43A5-3F38-4B6D-BD43-C1893B6EC260}"/>
              </a:ext>
            </a:extLst>
          </p:cNvPr>
          <p:cNvPicPr>
            <a:picLocks noChangeAspect="1"/>
          </p:cNvPicPr>
          <p:nvPr/>
        </p:nvPicPr>
        <p:blipFill>
          <a:blip r:embed="rId6"/>
          <a:stretch>
            <a:fillRect/>
          </a:stretch>
        </p:blipFill>
        <p:spPr>
          <a:xfrm>
            <a:off x="9725591" y="3082084"/>
            <a:ext cx="486903" cy="521381"/>
          </a:xfrm>
          <a:prstGeom prst="rect">
            <a:avLst/>
          </a:prstGeom>
        </p:spPr>
      </p:pic>
      <p:pic>
        <p:nvPicPr>
          <p:cNvPr id="10" name="Picture 9">
            <a:extLst>
              <a:ext uri="{FF2B5EF4-FFF2-40B4-BE49-F238E27FC236}">
                <a16:creationId xmlns:a16="http://schemas.microsoft.com/office/drawing/2014/main" id="{82480819-8A75-4F82-B61D-732FC2A9F5C6}"/>
              </a:ext>
            </a:extLst>
          </p:cNvPr>
          <p:cNvPicPr>
            <a:picLocks noChangeAspect="1"/>
          </p:cNvPicPr>
          <p:nvPr/>
        </p:nvPicPr>
        <p:blipFill>
          <a:blip r:embed="rId7"/>
          <a:stretch>
            <a:fillRect/>
          </a:stretch>
        </p:blipFill>
        <p:spPr>
          <a:xfrm>
            <a:off x="3880638" y="4427560"/>
            <a:ext cx="2017951" cy="999831"/>
          </a:xfrm>
          <a:prstGeom prst="rect">
            <a:avLst/>
          </a:prstGeom>
        </p:spPr>
      </p:pic>
      <p:pic>
        <p:nvPicPr>
          <p:cNvPr id="83" name="Picture 82">
            <a:extLst>
              <a:ext uri="{FF2B5EF4-FFF2-40B4-BE49-F238E27FC236}">
                <a16:creationId xmlns:a16="http://schemas.microsoft.com/office/drawing/2014/main" id="{C5E3D682-2A2A-4174-B780-5D0DA0928A83}"/>
              </a:ext>
            </a:extLst>
          </p:cNvPr>
          <p:cNvPicPr>
            <a:picLocks noChangeAspect="1"/>
          </p:cNvPicPr>
          <p:nvPr/>
        </p:nvPicPr>
        <p:blipFill>
          <a:blip r:embed="rId7"/>
          <a:stretch>
            <a:fillRect/>
          </a:stretch>
        </p:blipFill>
        <p:spPr>
          <a:xfrm>
            <a:off x="10174049" y="682675"/>
            <a:ext cx="2017951" cy="999831"/>
          </a:xfrm>
          <a:prstGeom prst="rect">
            <a:avLst/>
          </a:prstGeom>
        </p:spPr>
      </p:pic>
      <p:pic>
        <p:nvPicPr>
          <p:cNvPr id="11" name="Picture 10" descr="Graphical user interface, text, application, chat or text message&#10;&#10;Description automatically generated">
            <a:extLst>
              <a:ext uri="{FF2B5EF4-FFF2-40B4-BE49-F238E27FC236}">
                <a16:creationId xmlns:a16="http://schemas.microsoft.com/office/drawing/2014/main" id="{733FAF53-3AD2-415C-B288-50144905B1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2168" y="4097294"/>
            <a:ext cx="5220442" cy="2470713"/>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27CD8BDF-251E-4154-906E-9AC4CA99E0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253" y="1333298"/>
            <a:ext cx="5439156" cy="2574225"/>
          </a:xfrm>
          <a:prstGeom prst="rect">
            <a:avLst/>
          </a:prstGeom>
        </p:spPr>
      </p:pic>
      <p:pic>
        <p:nvPicPr>
          <p:cNvPr id="15" name="Picture 14" descr="Text&#10;&#10;Description automatically generated">
            <a:extLst>
              <a:ext uri="{FF2B5EF4-FFF2-40B4-BE49-F238E27FC236}">
                <a16:creationId xmlns:a16="http://schemas.microsoft.com/office/drawing/2014/main" id="{3CA345D3-24E1-4218-BCDC-CE04422C41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2215" y="1462175"/>
            <a:ext cx="2423208" cy="1451506"/>
          </a:xfrm>
          <a:prstGeom prst="rect">
            <a:avLst/>
          </a:prstGeom>
        </p:spPr>
      </p:pic>
      <p:pic>
        <p:nvPicPr>
          <p:cNvPr id="17" name="Picture 16">
            <a:extLst>
              <a:ext uri="{FF2B5EF4-FFF2-40B4-BE49-F238E27FC236}">
                <a16:creationId xmlns:a16="http://schemas.microsoft.com/office/drawing/2014/main" id="{3FE3F7FF-D9F0-4399-BCEE-FA03E0FA5B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762" y="5130063"/>
            <a:ext cx="2409559" cy="1447339"/>
          </a:xfrm>
          <a:prstGeom prst="rect">
            <a:avLst/>
          </a:prstGeom>
        </p:spPr>
      </p:pic>
    </p:spTree>
    <p:extLst>
      <p:ext uri="{BB962C8B-B14F-4D97-AF65-F5344CB8AC3E}">
        <p14:creationId xmlns:p14="http://schemas.microsoft.com/office/powerpoint/2010/main" val="298923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58" name="Table 3">
            <a:extLst>
              <a:ext uri="{FF2B5EF4-FFF2-40B4-BE49-F238E27FC236}">
                <a16:creationId xmlns:a16="http://schemas.microsoft.com/office/drawing/2014/main" id="{B27E6C9F-6BF5-4210-8827-14E62A48818A}"/>
              </a:ext>
            </a:extLst>
          </p:cNvPr>
          <p:cNvGraphicFramePr>
            <a:graphicFrameLocks noGrp="1"/>
          </p:cNvGraphicFramePr>
          <p:nvPr>
            <p:extLst>
              <p:ext uri="{D42A27DB-BD31-4B8C-83A1-F6EECF244321}">
                <p14:modId xmlns:p14="http://schemas.microsoft.com/office/powerpoint/2010/main" val="3013209396"/>
              </p:ext>
            </p:extLst>
          </p:nvPr>
        </p:nvGraphicFramePr>
        <p:xfrm>
          <a:off x="53670" y="1737651"/>
          <a:ext cx="5876929" cy="5047002"/>
        </p:xfrm>
        <a:graphic>
          <a:graphicData uri="http://schemas.openxmlformats.org/drawingml/2006/table">
            <a:tbl>
              <a:tblPr firstRow="1" bandRow="1">
                <a:tableStyleId>{5940675A-B579-460E-94D1-54222C63F5DA}</a:tableStyleId>
              </a:tblPr>
              <a:tblGrid>
                <a:gridCol w="1391435">
                  <a:extLst>
                    <a:ext uri="{9D8B030D-6E8A-4147-A177-3AD203B41FA5}">
                      <a16:colId xmlns:a16="http://schemas.microsoft.com/office/drawing/2014/main" val="893164677"/>
                    </a:ext>
                  </a:extLst>
                </a:gridCol>
                <a:gridCol w="4485494">
                  <a:extLst>
                    <a:ext uri="{9D8B030D-6E8A-4147-A177-3AD203B41FA5}">
                      <a16:colId xmlns:a16="http://schemas.microsoft.com/office/drawing/2014/main" val="1766975090"/>
                    </a:ext>
                  </a:extLst>
                </a:gridCol>
              </a:tblGrid>
              <a:tr h="837812">
                <a:tc>
                  <a:txBody>
                    <a:bodyPr/>
                    <a:lstStyle/>
                    <a:p>
                      <a:endParaRPr lang="en-GB" dirty="0"/>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Quién</a:t>
                      </a:r>
                      <a:r>
                        <a:rPr lang="en-GB" sz="2400" b="1"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2263911"/>
                  </a:ext>
                </a:extLst>
              </a:tr>
              <a:tr h="837812">
                <a:tc>
                  <a:txBody>
                    <a:bodyPr/>
                    <a:lstStyle/>
                    <a:p>
                      <a:endParaRPr lang="en-GB" dirty="0"/>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2400" b="0" dirty="0">
                          <a:solidFill>
                            <a:srgbClr val="002060"/>
                          </a:solidFill>
                          <a:latin typeface="Century Gothic" panose="020B0502020202020204" pitchFamily="34" charset="0"/>
                        </a:rPr>
                        <a:t>Ramon Gonzalez Garcia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241438"/>
                  </a:ext>
                </a:extLst>
              </a:tr>
              <a:tr h="837812">
                <a:tc>
                  <a:txBody>
                    <a:bodyPr/>
                    <a:lstStyle/>
                    <a:p>
                      <a:endParaRPr lang="en-GB"/>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2400" b="0" dirty="0">
                          <a:solidFill>
                            <a:srgbClr val="002060"/>
                          </a:solidFill>
                          <a:latin typeface="Century Gothic" panose="020B0502020202020204" pitchFamily="34" charset="0"/>
                        </a:rPr>
                        <a:t>Patricia Gomez Martin</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491689"/>
                  </a:ext>
                </a:extLst>
              </a:tr>
              <a:tr h="857942">
                <a:tc>
                  <a:txBody>
                    <a:bodyPr/>
                    <a:lstStyle/>
                    <a:p>
                      <a:endParaRPr lang="en-GB"/>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dirty="0">
                          <a:solidFill>
                            <a:srgbClr val="002060"/>
                          </a:solidFill>
                          <a:latin typeface="Century Gothic" panose="020B0502020202020204" pitchFamily="34" charset="0"/>
                        </a:rPr>
                        <a:t>Belen Alvarez Leon</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99985"/>
                  </a:ext>
                </a:extLst>
              </a:tr>
              <a:tr h="837812">
                <a:tc>
                  <a:txBody>
                    <a:bodyPr/>
                    <a:lstStyle/>
                    <a:p>
                      <a:endParaRPr lang="en-GB"/>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2400" b="0" dirty="0">
                          <a:solidFill>
                            <a:srgbClr val="002060"/>
                          </a:solidFill>
                          <a:latin typeface="Century Gothic" panose="020B0502020202020204" pitchFamily="34" charset="0"/>
                        </a:rPr>
                        <a:t>Cesar Lopez Fernandez</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3233831"/>
                  </a:ext>
                </a:extLst>
              </a:tr>
              <a:tr h="837812">
                <a:tc>
                  <a:txBody>
                    <a:bodyPr/>
                    <a:lstStyle/>
                    <a:p>
                      <a:endParaRPr lang="en-GB" dirty="0"/>
                    </a:p>
                  </a:txBody>
                  <a:tcPr>
                    <a:lnL w="12700" cap="flat" cmpd="sng" algn="ctr">
                      <a:noFill/>
                      <a:prstDash val="sysDot"/>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2400" b="0" dirty="0">
                          <a:solidFill>
                            <a:srgbClr val="002060"/>
                          </a:solidFill>
                          <a:latin typeface="Century Gothic" panose="020B0502020202020204" pitchFamily="34" charset="0"/>
                        </a:rPr>
                        <a:t>Benjamin Vazquez </a:t>
                      </a:r>
                      <a:r>
                        <a:rPr lang="en-GB" sz="2400" b="0" dirty="0" err="1">
                          <a:solidFill>
                            <a:srgbClr val="002060"/>
                          </a:solidFill>
                          <a:latin typeface="Century Gothic" panose="020B0502020202020204" pitchFamily="34" charset="0"/>
                        </a:rPr>
                        <a:t>Pallares</a:t>
                      </a:r>
                      <a:r>
                        <a:rPr lang="en-GB" sz="2400" b="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0292567"/>
                  </a:ext>
                </a:extLst>
              </a:tr>
            </a:tbl>
          </a:graphicData>
        </a:graphic>
      </p:graphicFrame>
      <p:sp>
        <p:nvSpPr>
          <p:cNvPr id="153" name="Google Shape;153;p2"/>
          <p:cNvSpPr txBox="1"/>
          <p:nvPr/>
        </p:nvSpPr>
        <p:spPr>
          <a:xfrm>
            <a:off x="8731403" y="27231"/>
            <a:ext cx="2453244"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alibri"/>
                <a:cs typeface="Calibri"/>
                <a:sym typeface="Century Gothic"/>
              </a:rPr>
              <a:t>Stress 1</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64" name="Google Shape;164;p2" descr="Speech Icon, Voice, Talking, Audio, Speech"/>
          <p:cNvPicPr preferRelativeResize="0"/>
          <p:nvPr/>
        </p:nvPicPr>
        <p:blipFill rotWithShape="1">
          <a:blip r:embed="rId3">
            <a:alphaModFix/>
          </a:blip>
          <a:srcRect/>
          <a:stretch/>
        </p:blipFill>
        <p:spPr>
          <a:xfrm>
            <a:off x="11126493" y="1294492"/>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6" name="Google Shape;167;p2">
            <a:extLst>
              <a:ext uri="{FF2B5EF4-FFF2-40B4-BE49-F238E27FC236}">
                <a16:creationId xmlns:a16="http://schemas.microsoft.com/office/drawing/2014/main" id="{E683BCB6-77D3-4EC0-A203-669D8F746CAE}"/>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 name="Oval 52">
            <a:hlinkClick r:id="" action="ppaction://noaction">
              <a:snd r:embed="rId4" name="s2_3.wav"/>
            </a:hlinkClick>
            <a:extLst>
              <a:ext uri="{FF2B5EF4-FFF2-40B4-BE49-F238E27FC236}">
                <a16:creationId xmlns:a16="http://schemas.microsoft.com/office/drawing/2014/main" id="{C446680F-9F53-4209-91E4-0CA464F1DCC1}"/>
              </a:ext>
            </a:extLst>
          </p:cNvPr>
          <p:cNvSpPr/>
          <p:nvPr/>
        </p:nvSpPr>
        <p:spPr>
          <a:xfrm>
            <a:off x="469374" y="2833788"/>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E</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sp>
        <p:nvSpPr>
          <p:cNvPr id="54" name="Oval 53">
            <a:hlinkClick r:id="" action="ppaction://noaction">
              <a:snd r:embed="rId5" name="s2_4.wav"/>
            </a:hlinkClick>
            <a:extLst>
              <a:ext uri="{FF2B5EF4-FFF2-40B4-BE49-F238E27FC236}">
                <a16:creationId xmlns:a16="http://schemas.microsoft.com/office/drawing/2014/main" id="{8F1A5D05-18B5-4188-A7E7-680CA7D0B06E}"/>
              </a:ext>
            </a:extLst>
          </p:cNvPr>
          <p:cNvSpPr/>
          <p:nvPr/>
        </p:nvSpPr>
        <p:spPr>
          <a:xfrm>
            <a:off x="469374" y="3646403"/>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1</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sp>
        <p:nvSpPr>
          <p:cNvPr id="55" name="Oval 54">
            <a:hlinkClick r:id="" action="ppaction://noaction">
              <a:snd r:embed="rId6" name="s2_5.wav"/>
            </a:hlinkClick>
            <a:extLst>
              <a:ext uri="{FF2B5EF4-FFF2-40B4-BE49-F238E27FC236}">
                <a16:creationId xmlns:a16="http://schemas.microsoft.com/office/drawing/2014/main" id="{C002F5B4-FB42-49C1-AA9B-043677847205}"/>
              </a:ext>
            </a:extLst>
          </p:cNvPr>
          <p:cNvSpPr/>
          <p:nvPr/>
        </p:nvSpPr>
        <p:spPr>
          <a:xfrm>
            <a:off x="469374" y="4497532"/>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2</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sp>
        <p:nvSpPr>
          <p:cNvPr id="56" name="Oval 55">
            <a:hlinkClick r:id="" action="ppaction://noaction">
              <a:snd r:embed="rId7" name="s2_6.wav"/>
            </a:hlinkClick>
            <a:extLst>
              <a:ext uri="{FF2B5EF4-FFF2-40B4-BE49-F238E27FC236}">
                <a16:creationId xmlns:a16="http://schemas.microsoft.com/office/drawing/2014/main" id="{92E7724A-59A4-44D7-9D9A-9C342A1579F6}"/>
              </a:ext>
            </a:extLst>
          </p:cNvPr>
          <p:cNvSpPr/>
          <p:nvPr/>
        </p:nvSpPr>
        <p:spPr>
          <a:xfrm>
            <a:off x="469374" y="5344475"/>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3</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sp>
        <p:nvSpPr>
          <p:cNvPr id="57" name="Oval 56">
            <a:hlinkClick r:id="" action="ppaction://noaction">
              <a:snd r:embed="rId8" name="s2_7.wav"/>
            </a:hlinkClick>
            <a:extLst>
              <a:ext uri="{FF2B5EF4-FFF2-40B4-BE49-F238E27FC236}">
                <a16:creationId xmlns:a16="http://schemas.microsoft.com/office/drawing/2014/main" id="{B6AE5988-DCC9-4551-8C7E-A3C97901DBED}"/>
              </a:ext>
            </a:extLst>
          </p:cNvPr>
          <p:cNvSpPr/>
          <p:nvPr/>
        </p:nvSpPr>
        <p:spPr>
          <a:xfrm>
            <a:off x="469374" y="6174708"/>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E6FBFE"/>
                </a:solidFill>
                <a:latin typeface="Century Gothic" panose="020B0502020202020204" pitchFamily="34" charset="0"/>
              </a:rPr>
              <a:t>4</a:t>
            </a:r>
            <a:endPar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endParaRPr>
          </a:p>
        </p:txBody>
      </p:sp>
      <p:pic>
        <p:nvPicPr>
          <p:cNvPr id="88" name="Google Shape;221;p10">
            <a:extLst>
              <a:ext uri="{FF2B5EF4-FFF2-40B4-BE49-F238E27FC236}">
                <a16:creationId xmlns:a16="http://schemas.microsoft.com/office/drawing/2014/main" id="{434F6C7E-C3A6-4EC2-A8A5-52B70CFFEBE6}"/>
              </a:ext>
            </a:extLst>
          </p:cNvPr>
          <p:cNvPicPr preferRelativeResize="0"/>
          <p:nvPr/>
        </p:nvPicPr>
        <p:blipFill rotWithShape="1">
          <a:blip r:embed="rId9">
            <a:alphaModFix/>
          </a:blip>
          <a:srcRect/>
          <a:stretch/>
        </p:blipFill>
        <p:spPr>
          <a:xfrm>
            <a:off x="10931527" y="-74836"/>
            <a:ext cx="1166103" cy="1183191"/>
          </a:xfrm>
          <a:prstGeom prst="rect">
            <a:avLst/>
          </a:prstGeom>
          <a:noFill/>
          <a:ln>
            <a:noFill/>
          </a:ln>
        </p:spPr>
      </p:pic>
      <p:sp>
        <p:nvSpPr>
          <p:cNvPr id="89" name="Title 1">
            <a:extLst>
              <a:ext uri="{FF2B5EF4-FFF2-40B4-BE49-F238E27FC236}">
                <a16:creationId xmlns:a16="http://schemas.microsoft.com/office/drawing/2014/main" id="{8B3DA075-6883-4C2C-BE55-92B144D78FDB}"/>
              </a:ext>
            </a:extLst>
          </p:cNvPr>
          <p:cNvSpPr txBox="1">
            <a:spLocks/>
          </p:cNvSpPr>
          <p:nvPr/>
        </p:nvSpPr>
        <p:spPr>
          <a:xfrm>
            <a:off x="10837155" y="887469"/>
            <a:ext cx="1354845" cy="317988"/>
          </a:xfrm>
          <a:prstGeom prst="rect">
            <a:avLst/>
          </a:prstGeom>
          <a:solidFill>
            <a:srgbClr val="91EAD2"/>
          </a:solid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escuchar</a:t>
            </a:r>
            <a:endParaRPr lang="en-GB" sz="2000" b="1" kern="0" dirty="0">
              <a:solidFill>
                <a:schemeClr val="bg1"/>
              </a:solidFill>
              <a:latin typeface="Century Gothic" panose="020B0502020202020204" pitchFamily="34" charset="0"/>
            </a:endParaRPr>
          </a:p>
        </p:txBody>
      </p:sp>
      <p:sp>
        <p:nvSpPr>
          <p:cNvPr id="90" name="Title 1">
            <a:extLst>
              <a:ext uri="{FF2B5EF4-FFF2-40B4-BE49-F238E27FC236}">
                <a16:creationId xmlns:a16="http://schemas.microsoft.com/office/drawing/2014/main" id="{E0A72696-07EA-43C8-9C7D-AD57FD65D505}"/>
              </a:ext>
            </a:extLst>
          </p:cNvPr>
          <p:cNvSpPr txBox="1">
            <a:spLocks/>
          </p:cNvSpPr>
          <p:nvPr/>
        </p:nvSpPr>
        <p:spPr>
          <a:xfrm>
            <a:off x="11022239" y="2121396"/>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sp>
        <p:nvSpPr>
          <p:cNvPr id="3" name="Rectangle 2">
            <a:hlinkClick r:id="" action="ppaction://noaction">
              <a:snd r:embed="rId10" name="s2_2.wav"/>
            </a:hlinkClick>
            <a:extLst>
              <a:ext uri="{FF2B5EF4-FFF2-40B4-BE49-F238E27FC236}">
                <a16:creationId xmlns:a16="http://schemas.microsoft.com/office/drawing/2014/main" id="{640617D7-6A24-4942-8479-5581BA59BC0B}"/>
              </a:ext>
            </a:extLst>
          </p:cNvPr>
          <p:cNvSpPr/>
          <p:nvPr/>
        </p:nvSpPr>
        <p:spPr>
          <a:xfrm>
            <a:off x="216077" y="777416"/>
            <a:ext cx="6474849" cy="523220"/>
          </a:xfrm>
          <a:prstGeom prst="rect">
            <a:avLst/>
          </a:prstGeom>
        </p:spPr>
        <p:txBody>
          <a:bodyPr wrap="none">
            <a:spAutoFit/>
          </a:bodyPr>
          <a:lstStyle/>
          <a:p>
            <a:r>
              <a:rPr lang="en-GB" sz="2800" b="1" kern="0" dirty="0">
                <a:solidFill>
                  <a:srgbClr val="002060"/>
                </a:solidFill>
                <a:latin typeface="Century Gothic"/>
                <a:ea typeface="Century Gothic"/>
                <a:cs typeface="Century Gothic"/>
                <a:sym typeface="Century Gothic"/>
              </a:rPr>
              <a:t>[A]</a:t>
            </a:r>
            <a:r>
              <a:rPr lang="en-GB" sz="2800" kern="0" dirty="0">
                <a:solidFill>
                  <a:srgbClr val="002060"/>
                </a:solidFill>
                <a:latin typeface="Century Gothic"/>
                <a:ea typeface="Century Gothic"/>
                <a:cs typeface="Century Gothic"/>
                <a:sym typeface="Century Gothic"/>
              </a:rPr>
              <a:t> Escucha: ¿</a:t>
            </a:r>
            <a:r>
              <a:rPr lang="en-GB" sz="2800" kern="0" dirty="0" err="1">
                <a:solidFill>
                  <a:srgbClr val="002060"/>
                </a:solidFill>
                <a:latin typeface="Century Gothic"/>
                <a:ea typeface="Century Gothic"/>
                <a:cs typeface="Century Gothic"/>
                <a:sym typeface="Century Gothic"/>
              </a:rPr>
              <a:t>Dónde</a:t>
            </a:r>
            <a:r>
              <a:rPr lang="en-GB" sz="2800" kern="0" dirty="0">
                <a:solidFill>
                  <a:srgbClr val="002060"/>
                </a:solidFill>
                <a:latin typeface="Century Gothic"/>
                <a:ea typeface="Century Gothic"/>
                <a:cs typeface="Century Gothic"/>
                <a:sym typeface="Century Gothic"/>
              </a:rPr>
              <a:t> está el </a:t>
            </a:r>
            <a:r>
              <a:rPr lang="en-GB" sz="2800" kern="0" dirty="0" err="1">
                <a:solidFill>
                  <a:srgbClr val="002060"/>
                </a:solidFill>
                <a:latin typeface="Century Gothic"/>
                <a:ea typeface="Century Gothic"/>
                <a:cs typeface="Century Gothic"/>
                <a:sym typeface="Century Gothic"/>
              </a:rPr>
              <a:t>estrés</a:t>
            </a:r>
            <a:r>
              <a:rPr lang="en-GB" sz="2800" kern="0" dirty="0">
                <a:solidFill>
                  <a:srgbClr val="002060"/>
                </a:solidFill>
                <a:latin typeface="Century Gothic"/>
                <a:ea typeface="Century Gothic"/>
                <a:cs typeface="Century Gothic"/>
                <a:sym typeface="Century Gothic"/>
              </a:rPr>
              <a:t>? </a:t>
            </a:r>
            <a:endParaRPr lang="en-GB" sz="2000" dirty="0"/>
          </a:p>
        </p:txBody>
      </p:sp>
      <p:sp>
        <p:nvSpPr>
          <p:cNvPr id="96" name="Rectangle 95">
            <a:hlinkClick r:id="" action="ppaction://noaction">
              <a:snd r:embed="rId10" name="s2_2.wav"/>
            </a:hlinkClick>
            <a:extLst>
              <a:ext uri="{FF2B5EF4-FFF2-40B4-BE49-F238E27FC236}">
                <a16:creationId xmlns:a16="http://schemas.microsoft.com/office/drawing/2014/main" id="{2C3E406E-E158-4BAC-A4C3-FD844EA06111}"/>
              </a:ext>
            </a:extLst>
          </p:cNvPr>
          <p:cNvSpPr/>
          <p:nvPr/>
        </p:nvSpPr>
        <p:spPr>
          <a:xfrm>
            <a:off x="2702249" y="1247137"/>
            <a:ext cx="3993401" cy="523220"/>
          </a:xfrm>
          <a:prstGeom prst="rect">
            <a:avLst/>
          </a:prstGeom>
        </p:spPr>
        <p:txBody>
          <a:bodyPr wrap="none">
            <a:spAutoFit/>
          </a:bodyPr>
          <a:lstStyle/>
          <a:p>
            <a:r>
              <a:rPr lang="en-GB" sz="2800" kern="0" dirty="0">
                <a:solidFill>
                  <a:srgbClr val="002060"/>
                </a:solidFill>
                <a:latin typeface="Century Gothic"/>
                <a:ea typeface="Century Gothic"/>
                <a:cs typeface="Century Gothic"/>
                <a:sym typeface="Century Gothic"/>
              </a:rPr>
              <a:t>Escribe el </a:t>
            </a:r>
            <a:r>
              <a:rPr lang="en-GB" sz="2800" kern="0" dirty="0" err="1">
                <a:solidFill>
                  <a:srgbClr val="002060"/>
                </a:solidFill>
                <a:latin typeface="Century Gothic"/>
                <a:ea typeface="Century Gothic"/>
                <a:cs typeface="Century Gothic"/>
                <a:sym typeface="Century Gothic"/>
              </a:rPr>
              <a:t>acento</a:t>
            </a:r>
            <a:r>
              <a:rPr lang="en-GB" sz="2800" kern="0" dirty="0">
                <a:solidFill>
                  <a:srgbClr val="002060"/>
                </a:solidFill>
                <a:latin typeface="Century Gothic"/>
                <a:ea typeface="Century Gothic"/>
                <a:cs typeface="Century Gothic"/>
                <a:sym typeface="Century Gothic"/>
              </a:rPr>
              <a:t> ✍. </a:t>
            </a:r>
            <a:endParaRPr lang="en-GB" sz="2000" dirty="0"/>
          </a:p>
        </p:txBody>
      </p:sp>
      <p:sp>
        <p:nvSpPr>
          <p:cNvPr id="5" name="TextBox 4">
            <a:extLst>
              <a:ext uri="{FF2B5EF4-FFF2-40B4-BE49-F238E27FC236}">
                <a16:creationId xmlns:a16="http://schemas.microsoft.com/office/drawing/2014/main" id="{F2CDEB43-D66F-439D-8CE6-8ACD8C8915C7}"/>
              </a:ext>
            </a:extLst>
          </p:cNvPr>
          <p:cNvSpPr txBox="1"/>
          <p:nvPr/>
        </p:nvSpPr>
        <p:spPr>
          <a:xfrm>
            <a:off x="2130149" y="2777207"/>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3" name="TextBox 42">
            <a:extLst>
              <a:ext uri="{FF2B5EF4-FFF2-40B4-BE49-F238E27FC236}">
                <a16:creationId xmlns:a16="http://schemas.microsoft.com/office/drawing/2014/main" id="{286B0A16-0C04-4FE1-8367-D433063E1536}"/>
              </a:ext>
            </a:extLst>
          </p:cNvPr>
          <p:cNvSpPr txBox="1"/>
          <p:nvPr/>
        </p:nvSpPr>
        <p:spPr>
          <a:xfrm>
            <a:off x="3399823" y="2771875"/>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4" name="TextBox 43">
            <a:extLst>
              <a:ext uri="{FF2B5EF4-FFF2-40B4-BE49-F238E27FC236}">
                <a16:creationId xmlns:a16="http://schemas.microsoft.com/office/drawing/2014/main" id="{9AF9388B-DC55-4A27-8ED1-7ABECA079F7F}"/>
              </a:ext>
            </a:extLst>
          </p:cNvPr>
          <p:cNvSpPr txBox="1"/>
          <p:nvPr/>
        </p:nvSpPr>
        <p:spPr>
          <a:xfrm>
            <a:off x="4776267" y="2775725"/>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5" name="TextBox 44">
            <a:extLst>
              <a:ext uri="{FF2B5EF4-FFF2-40B4-BE49-F238E27FC236}">
                <a16:creationId xmlns:a16="http://schemas.microsoft.com/office/drawing/2014/main" id="{BCA6A021-DE2F-42F0-9C67-B09AB1710CE7}"/>
              </a:ext>
            </a:extLst>
          </p:cNvPr>
          <p:cNvSpPr txBox="1"/>
          <p:nvPr/>
        </p:nvSpPr>
        <p:spPr>
          <a:xfrm>
            <a:off x="1982180" y="3589822"/>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6" name="TextBox 45">
            <a:extLst>
              <a:ext uri="{FF2B5EF4-FFF2-40B4-BE49-F238E27FC236}">
                <a16:creationId xmlns:a16="http://schemas.microsoft.com/office/drawing/2014/main" id="{56E918DB-E458-480D-9912-9E0C60109CC7}"/>
              </a:ext>
            </a:extLst>
          </p:cNvPr>
          <p:cNvSpPr txBox="1"/>
          <p:nvPr/>
        </p:nvSpPr>
        <p:spPr>
          <a:xfrm>
            <a:off x="2934694" y="3618850"/>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7" name="TextBox 46">
            <a:extLst>
              <a:ext uri="{FF2B5EF4-FFF2-40B4-BE49-F238E27FC236}">
                <a16:creationId xmlns:a16="http://schemas.microsoft.com/office/drawing/2014/main" id="{1C8D69E3-39D8-42D4-AE96-A4D32B01E913}"/>
              </a:ext>
            </a:extLst>
          </p:cNvPr>
          <p:cNvSpPr txBox="1"/>
          <p:nvPr/>
        </p:nvSpPr>
        <p:spPr>
          <a:xfrm>
            <a:off x="4443128" y="3594314"/>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8" name="TextBox 47">
            <a:extLst>
              <a:ext uri="{FF2B5EF4-FFF2-40B4-BE49-F238E27FC236}">
                <a16:creationId xmlns:a16="http://schemas.microsoft.com/office/drawing/2014/main" id="{E699D432-1A34-4195-B799-AB13D9E077AF}"/>
              </a:ext>
            </a:extLst>
          </p:cNvPr>
          <p:cNvSpPr txBox="1"/>
          <p:nvPr/>
        </p:nvSpPr>
        <p:spPr>
          <a:xfrm>
            <a:off x="1928016" y="4464751"/>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49" name="TextBox 48">
            <a:extLst>
              <a:ext uri="{FF2B5EF4-FFF2-40B4-BE49-F238E27FC236}">
                <a16:creationId xmlns:a16="http://schemas.microsoft.com/office/drawing/2014/main" id="{BB24C6D7-B998-4A30-82C9-969242F3125F}"/>
              </a:ext>
            </a:extLst>
          </p:cNvPr>
          <p:cNvSpPr txBox="1"/>
          <p:nvPr/>
        </p:nvSpPr>
        <p:spPr>
          <a:xfrm>
            <a:off x="2391797" y="4401538"/>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59" name="TextBox 58">
            <a:extLst>
              <a:ext uri="{FF2B5EF4-FFF2-40B4-BE49-F238E27FC236}">
                <a16:creationId xmlns:a16="http://schemas.microsoft.com/office/drawing/2014/main" id="{F1C6F757-E7A2-44EB-A964-2F58088A4A8E}"/>
              </a:ext>
            </a:extLst>
          </p:cNvPr>
          <p:cNvSpPr txBox="1"/>
          <p:nvPr/>
        </p:nvSpPr>
        <p:spPr>
          <a:xfrm>
            <a:off x="3900279" y="4455755"/>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2" name="TextBox 61">
            <a:extLst>
              <a:ext uri="{FF2B5EF4-FFF2-40B4-BE49-F238E27FC236}">
                <a16:creationId xmlns:a16="http://schemas.microsoft.com/office/drawing/2014/main" id="{4EFB41E1-2475-4654-924B-068972A32BA1}"/>
              </a:ext>
            </a:extLst>
          </p:cNvPr>
          <p:cNvSpPr txBox="1"/>
          <p:nvPr/>
        </p:nvSpPr>
        <p:spPr>
          <a:xfrm>
            <a:off x="1749121" y="5287894"/>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3" name="TextBox 62">
            <a:extLst>
              <a:ext uri="{FF2B5EF4-FFF2-40B4-BE49-F238E27FC236}">
                <a16:creationId xmlns:a16="http://schemas.microsoft.com/office/drawing/2014/main" id="{6BE2BB72-323B-43C6-BB96-D2753D4B3598}"/>
              </a:ext>
            </a:extLst>
          </p:cNvPr>
          <p:cNvSpPr txBox="1"/>
          <p:nvPr/>
        </p:nvSpPr>
        <p:spPr>
          <a:xfrm>
            <a:off x="2541664" y="5305277"/>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4" name="TextBox 63">
            <a:extLst>
              <a:ext uri="{FF2B5EF4-FFF2-40B4-BE49-F238E27FC236}">
                <a16:creationId xmlns:a16="http://schemas.microsoft.com/office/drawing/2014/main" id="{95D08F35-E1D8-4B79-8F95-EAF974F60CDA}"/>
              </a:ext>
            </a:extLst>
          </p:cNvPr>
          <p:cNvSpPr txBox="1"/>
          <p:nvPr/>
        </p:nvSpPr>
        <p:spPr>
          <a:xfrm>
            <a:off x="4010611" y="5298184"/>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6" name="TextBox 65">
            <a:extLst>
              <a:ext uri="{FF2B5EF4-FFF2-40B4-BE49-F238E27FC236}">
                <a16:creationId xmlns:a16="http://schemas.microsoft.com/office/drawing/2014/main" id="{D45719A4-4C26-47C4-9DEB-94E2A1405B8D}"/>
              </a:ext>
            </a:extLst>
          </p:cNvPr>
          <p:cNvSpPr txBox="1"/>
          <p:nvPr/>
        </p:nvSpPr>
        <p:spPr>
          <a:xfrm>
            <a:off x="2523354" y="6134481"/>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7" name="TextBox 66">
            <a:extLst>
              <a:ext uri="{FF2B5EF4-FFF2-40B4-BE49-F238E27FC236}">
                <a16:creationId xmlns:a16="http://schemas.microsoft.com/office/drawing/2014/main" id="{197AA5D9-2872-48E2-B02C-1CEBDC0465F9}"/>
              </a:ext>
            </a:extLst>
          </p:cNvPr>
          <p:cNvSpPr txBox="1"/>
          <p:nvPr/>
        </p:nvSpPr>
        <p:spPr>
          <a:xfrm>
            <a:off x="3124306" y="6152817"/>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8" name="TextBox 67">
            <a:extLst>
              <a:ext uri="{FF2B5EF4-FFF2-40B4-BE49-F238E27FC236}">
                <a16:creationId xmlns:a16="http://schemas.microsoft.com/office/drawing/2014/main" id="{A09A3E67-2F2D-4EE2-98AB-FD0124B5F3DD}"/>
              </a:ext>
            </a:extLst>
          </p:cNvPr>
          <p:cNvSpPr txBox="1"/>
          <p:nvPr/>
        </p:nvSpPr>
        <p:spPr>
          <a:xfrm>
            <a:off x="5075129" y="6144771"/>
            <a:ext cx="357790"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a:t>
            </a:r>
            <a:endParaRPr lang="en-GB" sz="3200" b="1" dirty="0">
              <a:solidFill>
                <a:srgbClr val="92D050"/>
              </a:solidFill>
            </a:endParaRPr>
          </a:p>
        </p:txBody>
      </p:sp>
      <p:sp>
        <p:nvSpPr>
          <p:cNvPr id="69" name="Rectangle 68">
            <a:hlinkClick r:id="" action="ppaction://noaction">
              <a:snd r:embed="rId10" name="s2_2.wav"/>
            </a:hlinkClick>
            <a:extLst>
              <a:ext uri="{FF2B5EF4-FFF2-40B4-BE49-F238E27FC236}">
                <a16:creationId xmlns:a16="http://schemas.microsoft.com/office/drawing/2014/main" id="{E953D9F0-ADE2-425E-A168-FFF9093967B2}"/>
              </a:ext>
            </a:extLst>
          </p:cNvPr>
          <p:cNvSpPr/>
          <p:nvPr/>
        </p:nvSpPr>
        <p:spPr>
          <a:xfrm>
            <a:off x="6601700" y="5280026"/>
            <a:ext cx="4235455" cy="523220"/>
          </a:xfrm>
          <a:prstGeom prst="rect">
            <a:avLst/>
          </a:prstGeom>
        </p:spPr>
        <p:txBody>
          <a:bodyPr wrap="none">
            <a:spAutoFit/>
          </a:bodyPr>
          <a:lstStyle/>
          <a:p>
            <a:r>
              <a:rPr lang="en-GB" sz="2800" b="1" kern="0" dirty="0">
                <a:solidFill>
                  <a:srgbClr val="002060"/>
                </a:solidFill>
                <a:latin typeface="Century Gothic"/>
                <a:ea typeface="Century Gothic"/>
                <a:cs typeface="Century Gothic"/>
                <a:sym typeface="Century Gothic"/>
              </a:rPr>
              <a:t>[B]</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Practica</a:t>
            </a:r>
            <a:r>
              <a:rPr lang="en-GB" sz="2800" kern="0" dirty="0">
                <a:solidFill>
                  <a:srgbClr val="002060"/>
                </a:solidFill>
                <a:latin typeface="Century Gothic"/>
                <a:ea typeface="Century Gothic"/>
                <a:cs typeface="Century Gothic"/>
                <a:sym typeface="Century Gothic"/>
              </a:rPr>
              <a:t> en parejas.</a:t>
            </a:r>
            <a:endParaRPr lang="en-GB" sz="2000" dirty="0"/>
          </a:p>
        </p:txBody>
      </p:sp>
      <p:sp>
        <p:nvSpPr>
          <p:cNvPr id="70" name="Speech Bubble: Rectangle with Corners Rounded 69">
            <a:extLst>
              <a:ext uri="{FF2B5EF4-FFF2-40B4-BE49-F238E27FC236}">
                <a16:creationId xmlns:a16="http://schemas.microsoft.com/office/drawing/2014/main" id="{608855D3-1611-46C4-BC94-4E109B9E3937}"/>
              </a:ext>
            </a:extLst>
          </p:cNvPr>
          <p:cNvSpPr/>
          <p:nvPr/>
        </p:nvSpPr>
        <p:spPr>
          <a:xfrm>
            <a:off x="6173508" y="1905969"/>
            <a:ext cx="4509005" cy="2808498"/>
          </a:xfrm>
          <a:prstGeom prst="wedgeRoundRectCallout">
            <a:avLst>
              <a:gd name="adj1" fmla="val 44564"/>
              <a:gd name="adj2" fmla="val -6726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In Spain and Spanish American countries, each person has </a:t>
            </a:r>
            <a:r>
              <a:rPr lang="en-GB" sz="2400" b="1" dirty="0">
                <a:solidFill>
                  <a:srgbClr val="002060"/>
                </a:solidFill>
                <a:latin typeface="Century Gothic" panose="020B0502020202020204" pitchFamily="34" charset="0"/>
              </a:rPr>
              <a:t>two surnames</a:t>
            </a:r>
            <a:r>
              <a:rPr lang="en-GB" sz="2400" dirty="0">
                <a:solidFill>
                  <a:srgbClr val="002060"/>
                </a:solidFill>
                <a:latin typeface="Century Gothic" panose="020B0502020202020204" pitchFamily="34" charset="0"/>
              </a:rPr>
              <a:t>. Traditionally, the first surname comes from the father, while the second surname the mother.</a:t>
            </a:r>
            <a:endParaRPr lang="en-GB" sz="3200" dirty="0">
              <a:solidFill>
                <a:srgbClr val="002060"/>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2D970B8B-DD7D-44A8-A931-98ED92A964F1}"/>
              </a:ext>
            </a:extLst>
          </p:cNvPr>
          <p:cNvGrpSpPr/>
          <p:nvPr/>
        </p:nvGrpSpPr>
        <p:grpSpPr>
          <a:xfrm>
            <a:off x="7107485" y="216620"/>
            <a:ext cx="1482378" cy="1406570"/>
            <a:chOff x="6210543" y="3764108"/>
            <a:chExt cx="801046" cy="775262"/>
          </a:xfrm>
        </p:grpSpPr>
        <p:sp>
          <p:nvSpPr>
            <p:cNvPr id="35" name="Oval 34">
              <a:extLst>
                <a:ext uri="{FF2B5EF4-FFF2-40B4-BE49-F238E27FC236}">
                  <a16:creationId xmlns:a16="http://schemas.microsoft.com/office/drawing/2014/main" id="{A3F16B86-D2E3-417F-BC1D-8E69F7E7840C}"/>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E5C7D447-F005-426A-B3C9-25FE6FCBE904}"/>
                </a:ext>
              </a:extLst>
            </p:cNvPr>
            <p:cNvPicPr>
              <a:picLocks noChangeAspect="1"/>
            </p:cNvPicPr>
            <p:nvPr/>
          </p:nvPicPr>
          <p:blipFill rotWithShape="1">
            <a:blip r:embed="rId11">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7" name="Picture 36" descr="A picture containing text, tableware, cup, clipart&#10;&#10;Description automatically generated">
              <a:extLst>
                <a:ext uri="{FF2B5EF4-FFF2-40B4-BE49-F238E27FC236}">
                  <a16:creationId xmlns:a16="http://schemas.microsoft.com/office/drawing/2014/main" id="{538FC056-8263-45F8-B8B7-00BA7C9E23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Tree>
    <p:extLst>
      <p:ext uri="{BB962C8B-B14F-4D97-AF65-F5344CB8AC3E}">
        <p14:creationId xmlns:p14="http://schemas.microsoft.com/office/powerpoint/2010/main" val="40572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xEl>
                                              <p:pRg st="0" end="0"/>
                                            </p:txEl>
                                          </p:spTgt>
                                        </p:tgtEl>
                                        <p:attrNameLst>
                                          <p:attrName>style.visibility</p:attrName>
                                        </p:attrNameLst>
                                      </p:cBhvr>
                                      <p:to>
                                        <p:strVal val="visible"/>
                                      </p:to>
                                    </p:set>
                                    <p:animEffect transition="in" filter="fade">
                                      <p:cBhvr>
                                        <p:cTn id="37" dur="500"/>
                                        <p:tgtEl>
                                          <p:spTgt spid="4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9">
                                            <p:txEl>
                                              <p:pRg st="0" end="0"/>
                                            </p:txEl>
                                          </p:spTgt>
                                        </p:tgtEl>
                                        <p:attrNameLst>
                                          <p:attrName>style.visibility</p:attrName>
                                        </p:attrNameLst>
                                      </p:cBhvr>
                                      <p:to>
                                        <p:strVal val="visible"/>
                                      </p:to>
                                    </p:set>
                                    <p:animEffect transition="in" filter="fade">
                                      <p:cBhvr>
                                        <p:cTn id="47" dur="500"/>
                                        <p:tgtEl>
                                          <p:spTgt spid="5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2">
                                            <p:txEl>
                                              <p:pRg st="0" end="0"/>
                                            </p:txEl>
                                          </p:spTgt>
                                        </p:tgtEl>
                                        <p:attrNameLst>
                                          <p:attrName>style.visibility</p:attrName>
                                        </p:attrNameLst>
                                      </p:cBhvr>
                                      <p:to>
                                        <p:strVal val="visible"/>
                                      </p:to>
                                    </p:set>
                                    <p:animEffect transition="in" filter="fade">
                                      <p:cBhvr>
                                        <p:cTn id="52" dur="500"/>
                                        <p:tgtEl>
                                          <p:spTgt spid="6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4">
                                            <p:txEl>
                                              <p:pRg st="0" end="0"/>
                                            </p:txEl>
                                          </p:spTgt>
                                        </p:tgtEl>
                                        <p:attrNameLst>
                                          <p:attrName>style.visibility</p:attrName>
                                        </p:attrNameLst>
                                      </p:cBhvr>
                                      <p:to>
                                        <p:strVal val="visible"/>
                                      </p:to>
                                    </p:set>
                                    <p:animEffect transition="in" filter="fade">
                                      <p:cBhvr>
                                        <p:cTn id="62" dur="500"/>
                                        <p:tgtEl>
                                          <p:spTgt spid="6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6">
                                            <p:txEl>
                                              <p:pRg st="0" end="0"/>
                                            </p:txEl>
                                          </p:spTgt>
                                        </p:tgtEl>
                                        <p:attrNameLst>
                                          <p:attrName>style.visibility</p:attrName>
                                        </p:attrNameLst>
                                      </p:cBhvr>
                                      <p:to>
                                        <p:strVal val="visible"/>
                                      </p:to>
                                    </p:set>
                                    <p:animEffect transition="in" filter="fade">
                                      <p:cBhvr>
                                        <p:cTn id="67" dur="500"/>
                                        <p:tgtEl>
                                          <p:spTgt spid="6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500"/>
                                        <p:tgtEl>
                                          <p:spTgt spid="7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P spid="44" grpId="0"/>
      <p:bldP spid="45" grpId="0"/>
      <p:bldP spid="46" grpId="0"/>
      <p:bldP spid="47" grpId="0"/>
      <p:bldP spid="49" grpId="0"/>
      <p:bldP spid="63" grpId="0"/>
      <p:bldP spid="67" grpId="0"/>
      <p:bldP spid="68" grpId="0"/>
      <p:bldP spid="69" grpId="0"/>
      <p:bldP spid="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3525612474"/>
              </p:ext>
            </p:extLst>
          </p:nvPr>
        </p:nvGraphicFramePr>
        <p:xfrm>
          <a:off x="571675" y="1102403"/>
          <a:ext cx="9049118"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redondo</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el </a:t>
                      </a:r>
                      <a:r>
                        <a:rPr lang="en-GB" sz="2800" b="1" dirty="0" err="1">
                          <a:solidFill>
                            <a:srgbClr val="00B0F0"/>
                          </a:solidFill>
                          <a:latin typeface="Century Gothic" panose="020B0502020202020204" pitchFamily="34" charset="0"/>
                        </a:rPr>
                        <a:t>diccionario</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foto</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larga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moreno</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negra</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el </a:t>
                      </a:r>
                      <a:r>
                        <a:rPr lang="en-GB" sz="2800" b="1" dirty="0" err="1">
                          <a:solidFill>
                            <a:srgbClr val="92D050"/>
                          </a:solidFill>
                          <a:latin typeface="Century Gothic" panose="020B0502020202020204" pitchFamily="34" charset="0"/>
                        </a:rPr>
                        <a:t>pelo</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cara</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corto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el </a:t>
                      </a:r>
                      <a:r>
                        <a:rPr lang="en-GB" sz="2800" b="1" dirty="0" err="1">
                          <a:solidFill>
                            <a:srgbClr val="92D050"/>
                          </a:solidFill>
                          <a:latin typeface="Century Gothic" panose="020B0502020202020204" pitchFamily="34" charset="0"/>
                        </a:rPr>
                        <a:t>médico</a:t>
                      </a:r>
                      <a:r>
                        <a:rPr lang="en-GB" sz="2800" b="1" dirty="0">
                          <a:solidFill>
                            <a:srgbClr val="92D050"/>
                          </a:solidFill>
                          <a:latin typeface="Century Gothic" panose="020B0502020202020204" pitchFamily="34" charset="0"/>
                        </a:rPr>
                        <a:t> </a:t>
                      </a: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médica</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oreja</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vender</a:t>
                      </a:r>
                    </a:p>
                  </a:txBody>
                  <a:tcPr/>
                </a:tc>
                <a:tc>
                  <a:txBody>
                    <a:bodyPr/>
                    <a:lstStyle/>
                    <a:p>
                      <a:r>
                        <a:rPr lang="en-GB" sz="2800" b="1" dirty="0">
                          <a:solidFill>
                            <a:srgbClr val="FF3399"/>
                          </a:solidFill>
                          <a:latin typeface="Century Gothic" panose="020B0502020202020204" pitchFamily="34" charset="0"/>
                        </a:rPr>
                        <a:t>el </a:t>
                      </a:r>
                      <a:r>
                        <a:rPr lang="en-GB" sz="2800" b="1" dirty="0" err="1">
                          <a:solidFill>
                            <a:srgbClr val="FF3399"/>
                          </a:solidFill>
                          <a:latin typeface="Century Gothic" panose="020B0502020202020204" pitchFamily="34" charset="0"/>
                        </a:rPr>
                        <a:t>dinero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más</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beber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comer</a:t>
                      </a:r>
                    </a:p>
                  </a:txBody>
                  <a:tcPr/>
                </a:tc>
                <a:tc>
                  <a:txBody>
                    <a:bodyPr/>
                    <a:lstStyle/>
                    <a:p>
                      <a:r>
                        <a:rPr lang="en-GB" sz="2800" b="1" dirty="0" err="1">
                          <a:solidFill>
                            <a:srgbClr val="FF3399"/>
                          </a:solidFill>
                          <a:latin typeface="Century Gothic" panose="020B0502020202020204" pitchFamily="34" charset="0"/>
                        </a:rPr>
                        <a:t>correr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8477" y="-29109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631335" y="2949507"/>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668194" y="4460748"/>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420509" y="130246"/>
            <a:ext cx="6232978"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8E91EBFD-B466-4965-9469-F2748DA1485E}"/>
              </a:ext>
            </a:extLst>
          </p:cNvPr>
          <p:cNvSpPr txBox="1"/>
          <p:nvPr/>
        </p:nvSpPr>
        <p:spPr>
          <a:xfrm>
            <a:off x="2178794" y="5498963"/>
            <a:ext cx="221155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drink, drinking</a:t>
            </a:r>
          </a:p>
        </p:txBody>
      </p:sp>
      <p:sp>
        <p:nvSpPr>
          <p:cNvPr id="29" name="TextBox 28">
            <a:extLst>
              <a:ext uri="{FF2B5EF4-FFF2-40B4-BE49-F238E27FC236}">
                <a16:creationId xmlns:a16="http://schemas.microsoft.com/office/drawing/2014/main" id="{C76FE1AD-4946-4740-8517-0D1662F488E0}"/>
              </a:ext>
            </a:extLst>
          </p:cNvPr>
          <p:cNvSpPr txBox="1"/>
          <p:nvPr/>
        </p:nvSpPr>
        <p:spPr>
          <a:xfrm>
            <a:off x="4328755" y="5480350"/>
            <a:ext cx="273095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eat, eating</a:t>
            </a:r>
          </a:p>
        </p:txBody>
      </p:sp>
      <p:sp>
        <p:nvSpPr>
          <p:cNvPr id="30" name="TextBox 29">
            <a:extLst>
              <a:ext uri="{FF2B5EF4-FFF2-40B4-BE49-F238E27FC236}">
                <a16:creationId xmlns:a16="http://schemas.microsoft.com/office/drawing/2014/main" id="{4EAEAF29-DC2A-4A84-A343-84B356D8DD04}"/>
              </a:ext>
            </a:extLst>
          </p:cNvPr>
          <p:cNvSpPr txBox="1"/>
          <p:nvPr/>
        </p:nvSpPr>
        <p:spPr>
          <a:xfrm>
            <a:off x="7113494" y="5513680"/>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run, running</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174437" y="4704216"/>
            <a:ext cx="21398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sell, selling</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348253" y="4687466"/>
            <a:ext cx="271145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money</a:t>
            </a:r>
          </a:p>
        </p:txBody>
      </p:sp>
      <p:sp>
        <p:nvSpPr>
          <p:cNvPr id="34" name="TextBox 33">
            <a:extLst>
              <a:ext uri="{FF2B5EF4-FFF2-40B4-BE49-F238E27FC236}">
                <a16:creationId xmlns:a16="http://schemas.microsoft.com/office/drawing/2014/main" id="{14728464-02EF-4D58-A5BC-DF14CBB41329}"/>
              </a:ext>
            </a:extLst>
          </p:cNvPr>
          <p:cNvSpPr txBox="1"/>
          <p:nvPr/>
        </p:nvSpPr>
        <p:spPr>
          <a:xfrm>
            <a:off x="7088988" y="4717916"/>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more</a:t>
            </a:r>
          </a:p>
        </p:txBody>
      </p:sp>
      <p:sp>
        <p:nvSpPr>
          <p:cNvPr id="35" name="TextBox 34">
            <a:extLst>
              <a:ext uri="{FF2B5EF4-FFF2-40B4-BE49-F238E27FC236}">
                <a16:creationId xmlns:a16="http://schemas.microsoft.com/office/drawing/2014/main" id="{AB9ED005-4454-41B8-A663-C21826A85C58}"/>
              </a:ext>
            </a:extLst>
          </p:cNvPr>
          <p:cNvSpPr txBox="1"/>
          <p:nvPr/>
        </p:nvSpPr>
        <p:spPr>
          <a:xfrm>
            <a:off x="2138562" y="3958662"/>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doctor (m)</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363751" y="3894582"/>
            <a:ext cx="2359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doctor (f)</a:t>
            </a:r>
          </a:p>
        </p:txBody>
      </p:sp>
      <p:sp>
        <p:nvSpPr>
          <p:cNvPr id="37" name="TextBox 36">
            <a:extLst>
              <a:ext uri="{FF2B5EF4-FFF2-40B4-BE49-F238E27FC236}">
                <a16:creationId xmlns:a16="http://schemas.microsoft.com/office/drawing/2014/main" id="{4D0124B0-6CC7-4AA0-91A1-EE073678A85E}"/>
              </a:ext>
            </a:extLst>
          </p:cNvPr>
          <p:cNvSpPr txBox="1"/>
          <p:nvPr/>
        </p:nvSpPr>
        <p:spPr>
          <a:xfrm>
            <a:off x="7113494" y="391263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ear</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174436" y="3101754"/>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hair</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348253" y="3101698"/>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face</a:t>
            </a:r>
          </a:p>
        </p:txBody>
      </p:sp>
      <p:sp>
        <p:nvSpPr>
          <p:cNvPr id="40" name="TextBox 39">
            <a:extLst>
              <a:ext uri="{FF2B5EF4-FFF2-40B4-BE49-F238E27FC236}">
                <a16:creationId xmlns:a16="http://schemas.microsoft.com/office/drawing/2014/main" id="{4DCD1128-AD1B-4DC0-81CE-BBD68C5201EB}"/>
              </a:ext>
            </a:extLst>
          </p:cNvPr>
          <p:cNvSpPr txBox="1"/>
          <p:nvPr/>
        </p:nvSpPr>
        <p:spPr>
          <a:xfrm>
            <a:off x="7160407" y="3081369"/>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short (m)</a:t>
            </a:r>
          </a:p>
        </p:txBody>
      </p:sp>
      <p:sp>
        <p:nvSpPr>
          <p:cNvPr id="41" name="TextBox 40">
            <a:extLst>
              <a:ext uri="{FF2B5EF4-FFF2-40B4-BE49-F238E27FC236}">
                <a16:creationId xmlns:a16="http://schemas.microsoft.com/office/drawing/2014/main" id="{A8C023EB-CECF-43FD-9C50-2E1FD3D043F9}"/>
              </a:ext>
            </a:extLst>
          </p:cNvPr>
          <p:cNvSpPr txBox="1"/>
          <p:nvPr/>
        </p:nvSpPr>
        <p:spPr>
          <a:xfrm>
            <a:off x="2174435" y="227731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long (f)</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363751" y="2280869"/>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dark (m)</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159279" y="2280868"/>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black (f)</a:t>
            </a:r>
          </a:p>
        </p:txBody>
      </p:sp>
      <p:sp>
        <p:nvSpPr>
          <p:cNvPr id="44" name="TextBox 43">
            <a:extLst>
              <a:ext uri="{FF2B5EF4-FFF2-40B4-BE49-F238E27FC236}">
                <a16:creationId xmlns:a16="http://schemas.microsoft.com/office/drawing/2014/main" id="{034E71BE-7DD3-4ED1-AFF3-AD0B6BA003B0}"/>
              </a:ext>
            </a:extLst>
          </p:cNvPr>
          <p:cNvSpPr txBox="1"/>
          <p:nvPr/>
        </p:nvSpPr>
        <p:spPr>
          <a:xfrm>
            <a:off x="2117200" y="1500229"/>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round (m)</a:t>
            </a:r>
          </a:p>
        </p:txBody>
      </p:sp>
      <p:sp>
        <p:nvSpPr>
          <p:cNvPr id="45" name="TextBox 44">
            <a:extLst>
              <a:ext uri="{FF2B5EF4-FFF2-40B4-BE49-F238E27FC236}">
                <a16:creationId xmlns:a16="http://schemas.microsoft.com/office/drawing/2014/main" id="{F0A700A9-502F-490C-9292-3D9EF8010AF9}"/>
              </a:ext>
            </a:extLst>
          </p:cNvPr>
          <p:cNvSpPr txBox="1"/>
          <p:nvPr/>
        </p:nvSpPr>
        <p:spPr>
          <a:xfrm>
            <a:off x="4328755" y="1502218"/>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dictionary</a:t>
            </a:r>
          </a:p>
        </p:txBody>
      </p:sp>
      <p:sp>
        <p:nvSpPr>
          <p:cNvPr id="46" name="TextBox 45">
            <a:extLst>
              <a:ext uri="{FF2B5EF4-FFF2-40B4-BE49-F238E27FC236}">
                <a16:creationId xmlns:a16="http://schemas.microsoft.com/office/drawing/2014/main" id="{0D315BE0-C647-4370-B56C-1C292BED493E}"/>
              </a:ext>
            </a:extLst>
          </p:cNvPr>
          <p:cNvSpPr txBox="1"/>
          <p:nvPr/>
        </p:nvSpPr>
        <p:spPr>
          <a:xfrm>
            <a:off x="7088988" y="1487984"/>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photo</a:t>
            </a:r>
          </a:p>
        </p:txBody>
      </p:sp>
    </p:spTree>
    <p:extLst>
      <p:ext uri="{BB962C8B-B14F-4D97-AF65-F5344CB8AC3E}">
        <p14:creationId xmlns:p14="http://schemas.microsoft.com/office/powerpoint/2010/main" val="7681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2826744030"/>
              </p:ext>
            </p:extLst>
          </p:nvPr>
        </p:nvGraphicFramePr>
        <p:xfrm>
          <a:off x="571675" y="1102403"/>
          <a:ext cx="9049118"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redondo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diccionario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foto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largo</a:t>
                      </a:r>
                    </a:p>
                  </a:txBody>
                  <a:tcPr/>
                </a:tc>
                <a:tc>
                  <a:txBody>
                    <a:bodyPr/>
                    <a:lstStyle/>
                    <a:p>
                      <a:r>
                        <a:rPr lang="en-GB" sz="2800" b="1" dirty="0" err="1">
                          <a:solidFill>
                            <a:srgbClr val="002060"/>
                          </a:solidFill>
                          <a:latin typeface="Century Gothic" panose="020B0502020202020204" pitchFamily="34" charset="0"/>
                        </a:rPr>
                        <a:t>moreno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negro</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pelo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cara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corto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médico</a:t>
                      </a:r>
                      <a:r>
                        <a:rPr lang="en-GB" sz="2800" b="1" dirty="0">
                          <a:solidFill>
                            <a:srgbClr val="002060"/>
                          </a:solidFill>
                          <a:latin typeface="Century Gothic" panose="020B0502020202020204" pitchFamily="34" charset="0"/>
                        </a:rPr>
                        <a:t> </a:t>
                      </a: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médica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oreja</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rowSpan="2">
                  <a:txBody>
                    <a:bodyPr/>
                    <a:lstStyle/>
                    <a:p>
                      <a:endParaRPr lang="en-GB" dirty="0"/>
                    </a:p>
                  </a:txBody>
                  <a:tcPr/>
                </a:tc>
                <a:tc>
                  <a:txBody>
                    <a:bodyPr/>
                    <a:lstStyle/>
                    <a:p>
                      <a:r>
                        <a:rPr lang="en-GB" sz="2800" b="1" dirty="0">
                          <a:solidFill>
                            <a:srgbClr val="002060"/>
                          </a:solidFill>
                          <a:latin typeface="Century Gothic" panose="020B0502020202020204" pitchFamily="34" charset="0"/>
                        </a:rPr>
                        <a:t>vender</a:t>
                      </a: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dinero</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más</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beber</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comer</a:t>
                      </a:r>
                    </a:p>
                  </a:txBody>
                  <a:tcPr/>
                </a:tc>
                <a:tc>
                  <a:txBody>
                    <a:bodyPr/>
                    <a:lstStyle/>
                    <a:p>
                      <a:r>
                        <a:rPr lang="en-GB" sz="2800" b="1" dirty="0" err="1">
                          <a:solidFill>
                            <a:srgbClr val="002060"/>
                          </a:solidFill>
                          <a:latin typeface="Century Gothic" panose="020B0502020202020204" pitchFamily="34" charset="0"/>
                        </a:rPr>
                        <a:t>correr</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8477" y="-29109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631335" y="2949507"/>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668194" y="4460748"/>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420509" y="130246"/>
            <a:ext cx="6232978"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6289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627364251"/>
              </p:ext>
            </p:extLst>
          </p:nvPr>
        </p:nvGraphicFramePr>
        <p:xfrm>
          <a:off x="571675" y="1102403"/>
          <a:ext cx="9049118"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round (m)</a:t>
                      </a:r>
                    </a:p>
                  </a:txBody>
                  <a:tcPr/>
                </a:tc>
                <a:tc>
                  <a:txBody>
                    <a:bodyPr/>
                    <a:lstStyle/>
                    <a:p>
                      <a:r>
                        <a:rPr lang="en-GB" sz="2400" b="1" dirty="0">
                          <a:solidFill>
                            <a:srgbClr val="00B0F0"/>
                          </a:solidFill>
                          <a:latin typeface="Century Gothic" panose="020B0502020202020204" pitchFamily="34" charset="0"/>
                        </a:rPr>
                        <a:t>(the) dictionary</a:t>
                      </a:r>
                    </a:p>
                  </a:txBody>
                  <a:tcPr/>
                </a:tc>
                <a:tc>
                  <a:txBody>
                    <a:bodyPr/>
                    <a:lstStyle/>
                    <a:p>
                      <a:r>
                        <a:rPr lang="en-GB" sz="2800" b="1" dirty="0">
                          <a:solidFill>
                            <a:srgbClr val="00B0F0"/>
                          </a:solidFill>
                          <a:latin typeface="Century Gothic" panose="020B0502020202020204" pitchFamily="34" charset="0"/>
                        </a:rPr>
                        <a:t>(the) photo</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long (m)</a:t>
                      </a:r>
                    </a:p>
                  </a:txBody>
                  <a:tcPr/>
                </a:tc>
                <a:tc>
                  <a:txBody>
                    <a:bodyPr/>
                    <a:lstStyle/>
                    <a:p>
                      <a:r>
                        <a:rPr lang="en-GB" sz="2800" b="1" dirty="0">
                          <a:solidFill>
                            <a:srgbClr val="00B0F0"/>
                          </a:solidFill>
                          <a:latin typeface="Century Gothic" panose="020B0502020202020204" pitchFamily="34" charset="0"/>
                        </a:rPr>
                        <a:t>dark (m)</a:t>
                      </a:r>
                    </a:p>
                  </a:txBody>
                  <a:tcPr/>
                </a:tc>
                <a:tc>
                  <a:txBody>
                    <a:bodyPr/>
                    <a:lstStyle/>
                    <a:p>
                      <a:r>
                        <a:rPr lang="en-GB" sz="2800" b="1" dirty="0">
                          <a:solidFill>
                            <a:srgbClr val="00B0F0"/>
                          </a:solidFill>
                          <a:latin typeface="Century Gothic" panose="020B0502020202020204" pitchFamily="34" charset="0"/>
                        </a:rPr>
                        <a:t>black (m)</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(the) hair</a:t>
                      </a:r>
                    </a:p>
                  </a:txBody>
                  <a:tcPr/>
                </a:tc>
                <a:tc>
                  <a:txBody>
                    <a:bodyPr/>
                    <a:lstStyle/>
                    <a:p>
                      <a:r>
                        <a:rPr lang="en-GB" sz="2800" b="1" dirty="0">
                          <a:solidFill>
                            <a:srgbClr val="92D050"/>
                          </a:solidFill>
                          <a:latin typeface="Century Gothic" panose="020B0502020202020204" pitchFamily="34" charset="0"/>
                        </a:rPr>
                        <a:t>(the) face</a:t>
                      </a:r>
                    </a:p>
                  </a:txBody>
                  <a:tcPr/>
                </a:tc>
                <a:tc>
                  <a:txBody>
                    <a:bodyPr/>
                    <a:lstStyle/>
                    <a:p>
                      <a:r>
                        <a:rPr lang="en-GB" sz="2800" b="1" dirty="0">
                          <a:solidFill>
                            <a:srgbClr val="92D050"/>
                          </a:solidFill>
                          <a:latin typeface="Century Gothic" panose="020B0502020202020204" pitchFamily="34" charset="0"/>
                        </a:rPr>
                        <a:t>short (m)</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92D050"/>
                          </a:solidFill>
                          <a:latin typeface="Century Gothic" panose="020B0502020202020204" pitchFamily="34" charset="0"/>
                        </a:rPr>
                        <a:t>(the) doctor </a:t>
                      </a:r>
                      <a:r>
                        <a:rPr lang="en-GB" sz="1200" b="1" dirty="0">
                          <a:solidFill>
                            <a:srgbClr val="92D050"/>
                          </a:solidFill>
                          <a:latin typeface="Century Gothic" panose="020B0502020202020204" pitchFamily="34" charset="0"/>
                        </a:rPr>
                        <a:t>(m)</a:t>
                      </a:r>
                      <a:endParaRPr lang="en-GB" sz="24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(the) doctor (f)</a:t>
                      </a:r>
                    </a:p>
                  </a:txBody>
                  <a:tcPr/>
                </a:tc>
                <a:tc>
                  <a:txBody>
                    <a:bodyPr/>
                    <a:lstStyle/>
                    <a:p>
                      <a:r>
                        <a:rPr lang="en-GB" sz="2800" b="1" dirty="0">
                          <a:solidFill>
                            <a:srgbClr val="92D050"/>
                          </a:solidFill>
                          <a:latin typeface="Century Gothic" panose="020B0502020202020204" pitchFamily="34" charset="0"/>
                        </a:rPr>
                        <a:t>(the) ear</a:t>
                      </a:r>
                    </a:p>
                  </a:txBody>
                  <a:tcPr/>
                </a:tc>
                <a:extLst>
                  <a:ext uri="{0D108BD9-81ED-4DB2-BD59-A6C34878D82A}">
                    <a16:rowId xmlns:a16="http://schemas.microsoft.com/office/drawing/2014/main" val="1047692962"/>
                  </a:ext>
                </a:extLst>
              </a:tr>
              <a:tr h="803117">
                <a:tc rowSpan="2">
                  <a:txBody>
                    <a:bodyPr/>
                    <a:lstStyle/>
                    <a:p>
                      <a:endParaRPr lang="en-GB" dirty="0"/>
                    </a:p>
                  </a:txBody>
                  <a:tcPr/>
                </a:tc>
                <a:tc>
                  <a:txBody>
                    <a:bodyPr/>
                    <a:lstStyle/>
                    <a:p>
                      <a:r>
                        <a:rPr lang="en-GB" sz="2400" b="1" dirty="0">
                          <a:solidFill>
                            <a:srgbClr val="FF3399"/>
                          </a:solidFill>
                          <a:latin typeface="Century Gothic" panose="020B0502020202020204" pitchFamily="34" charset="0"/>
                        </a:rPr>
                        <a:t>to sell, selling</a:t>
                      </a:r>
                    </a:p>
                  </a:txBody>
                  <a:tcPr/>
                </a:tc>
                <a:tc>
                  <a:txBody>
                    <a:bodyPr/>
                    <a:lstStyle/>
                    <a:p>
                      <a:r>
                        <a:rPr lang="en-GB" sz="2800" b="1" dirty="0">
                          <a:solidFill>
                            <a:srgbClr val="FF3399"/>
                          </a:solidFill>
                          <a:latin typeface="Century Gothic" panose="020B0502020202020204" pitchFamily="34" charset="0"/>
                        </a:rPr>
                        <a:t>(the) money</a:t>
                      </a:r>
                    </a:p>
                  </a:txBody>
                  <a:tcPr/>
                </a:tc>
                <a:tc>
                  <a:txBody>
                    <a:bodyPr/>
                    <a:lstStyle/>
                    <a:p>
                      <a:r>
                        <a:rPr lang="en-GB" sz="2800" b="1" dirty="0">
                          <a:solidFill>
                            <a:srgbClr val="FF3399"/>
                          </a:solidFill>
                          <a:latin typeface="Century Gothic" panose="020B0502020202020204" pitchFamily="34" charset="0"/>
                        </a:rPr>
                        <a:t>more</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1900" b="1" dirty="0">
                          <a:solidFill>
                            <a:srgbClr val="FF3399"/>
                          </a:solidFill>
                          <a:latin typeface="Century Gothic" panose="020B0502020202020204" pitchFamily="34" charset="0"/>
                        </a:rPr>
                        <a:t>to drink, drinking</a:t>
                      </a:r>
                    </a:p>
                  </a:txBody>
                  <a:tcPr/>
                </a:tc>
                <a:tc>
                  <a:txBody>
                    <a:bodyPr/>
                    <a:lstStyle/>
                    <a:p>
                      <a:r>
                        <a:rPr lang="en-GB" sz="2800" b="1" dirty="0">
                          <a:solidFill>
                            <a:srgbClr val="FF3399"/>
                          </a:solidFill>
                          <a:latin typeface="Century Gothic" panose="020B0502020202020204" pitchFamily="34" charset="0"/>
                        </a:rPr>
                        <a:t>to eat, eating</a:t>
                      </a:r>
                    </a:p>
                  </a:txBody>
                  <a:tcPr/>
                </a:tc>
                <a:tc>
                  <a:txBody>
                    <a:bodyPr/>
                    <a:lstStyle/>
                    <a:p>
                      <a:r>
                        <a:rPr lang="en-GB" sz="2400" b="1" dirty="0">
                          <a:solidFill>
                            <a:srgbClr val="FF3399"/>
                          </a:solidFill>
                          <a:latin typeface="Century Gothic" panose="020B0502020202020204" pitchFamily="34" charset="0"/>
                        </a:rPr>
                        <a:t>to run, running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668194" y="4460748"/>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178794" y="5498963"/>
            <a:ext cx="22115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beber</a:t>
            </a:r>
            <a:endParaRPr lang="en-GB" sz="2400" dirty="0">
              <a:solidFill>
                <a:srgbClr val="002060"/>
              </a:solidFill>
              <a:latin typeface="Century Gothic" panose="020B0502020202020204" pitchFamily="34" charset="0"/>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328755" y="5480350"/>
            <a:ext cx="273095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comer</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113494" y="5513680"/>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correr</a:t>
            </a:r>
            <a:endParaRPr lang="en-GB" sz="2400" dirty="0">
              <a:solidFill>
                <a:srgbClr val="002060"/>
              </a:solidFill>
              <a:latin typeface="Century Gothic" panose="020B0502020202020204" pitchFamily="34" charset="0"/>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174437" y="4704216"/>
            <a:ext cx="21398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vender</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348253" y="4687466"/>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dinero</a:t>
            </a:r>
            <a:endParaRPr lang="en-GB" sz="2400" dirty="0">
              <a:solidFill>
                <a:srgbClr val="002060"/>
              </a:solidFill>
              <a:latin typeface="Century Gothic" panose="020B0502020202020204" pitchFamily="34" charset="0"/>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088988" y="4717916"/>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más</a:t>
            </a:r>
            <a:endParaRPr lang="en-GB" sz="2400" dirty="0">
              <a:solidFill>
                <a:srgbClr val="002060"/>
              </a:solidFill>
              <a:latin typeface="Century Gothic" panose="020B0502020202020204" pitchFamily="34" charset="0"/>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138562" y="3958662"/>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médico</a:t>
            </a:r>
            <a:endParaRPr lang="en-GB" sz="24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363751" y="3894582"/>
            <a:ext cx="2359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médica</a:t>
            </a:r>
            <a:endParaRPr lang="en-GB" sz="2400"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113494" y="391263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oreja</a:t>
            </a:r>
            <a:endParaRPr lang="en-GB" sz="2400"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174436" y="3101754"/>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pelo</a:t>
            </a:r>
            <a:endParaRPr lang="en-GB" sz="2400" dirty="0">
              <a:solidFill>
                <a:srgbClr val="002060"/>
              </a:solidFill>
              <a:latin typeface="Century Gothic" panose="020B0502020202020204" pitchFamily="34" charset="0"/>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348253" y="3101698"/>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cara</a:t>
            </a:r>
            <a:endParaRPr lang="en-GB" sz="2400" dirty="0">
              <a:solidFill>
                <a:srgbClr val="002060"/>
              </a:solidFill>
              <a:latin typeface="Century Gothic" panose="020B0502020202020204" pitchFamily="34" charset="0"/>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160407" y="3081369"/>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corto</a:t>
            </a:r>
            <a:endParaRPr lang="en-GB" sz="2400" dirty="0">
              <a:solidFill>
                <a:srgbClr val="002060"/>
              </a:solidFill>
              <a:latin typeface="Century Gothic" panose="020B0502020202020204" pitchFamily="34" charset="0"/>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174435" y="227731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largo</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363751" y="2280869"/>
            <a:ext cx="274974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moreno</a:t>
            </a:r>
            <a:endParaRPr lang="en-GB" sz="2400" dirty="0">
              <a:solidFill>
                <a:srgbClr val="002060"/>
              </a:solidFill>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159279" y="2280868"/>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negro</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117200" y="1500229"/>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redondo</a:t>
            </a:r>
            <a:endParaRPr lang="en-GB" sz="2400" dirty="0">
              <a:solidFill>
                <a:srgbClr val="002060"/>
              </a:solidFill>
              <a:latin typeface="Century Gothic" panose="020B0502020202020204" pitchFamily="34" charset="0"/>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328755" y="1502218"/>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diccionario</a:t>
            </a:r>
            <a:endParaRPr lang="en-GB" sz="2400" dirty="0">
              <a:solidFill>
                <a:srgbClr val="002060"/>
              </a:solidFill>
              <a:latin typeface="Century Gothic" panose="020B0502020202020204" pitchFamily="34" charset="0"/>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088988" y="1487984"/>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foto</a:t>
            </a:r>
            <a:endParaRPr lang="en-GB"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8965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819193250"/>
              </p:ext>
            </p:extLst>
          </p:nvPr>
        </p:nvGraphicFramePr>
        <p:xfrm>
          <a:off x="571675" y="1102403"/>
          <a:ext cx="9049118"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round (m)</a:t>
                      </a:r>
                    </a:p>
                  </a:txBody>
                  <a:tcPr/>
                </a:tc>
                <a:tc>
                  <a:txBody>
                    <a:bodyPr/>
                    <a:lstStyle/>
                    <a:p>
                      <a:r>
                        <a:rPr lang="en-GB" sz="2400" b="1" dirty="0">
                          <a:solidFill>
                            <a:srgbClr val="002060"/>
                          </a:solidFill>
                          <a:latin typeface="Century Gothic" panose="020B0502020202020204" pitchFamily="34" charset="0"/>
                        </a:rPr>
                        <a:t>(the) dictionary</a:t>
                      </a:r>
                    </a:p>
                  </a:txBody>
                  <a:tcPr/>
                </a:tc>
                <a:tc>
                  <a:txBody>
                    <a:bodyPr/>
                    <a:lstStyle/>
                    <a:p>
                      <a:r>
                        <a:rPr lang="en-GB" sz="2800" b="1" dirty="0">
                          <a:solidFill>
                            <a:srgbClr val="002060"/>
                          </a:solidFill>
                          <a:latin typeface="Century Gothic" panose="020B0502020202020204" pitchFamily="34" charset="0"/>
                        </a:rPr>
                        <a:t>(the) photo</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long (m)</a:t>
                      </a:r>
                    </a:p>
                  </a:txBody>
                  <a:tcPr/>
                </a:tc>
                <a:tc>
                  <a:txBody>
                    <a:bodyPr/>
                    <a:lstStyle/>
                    <a:p>
                      <a:r>
                        <a:rPr lang="en-GB" sz="2800" b="1" dirty="0">
                          <a:solidFill>
                            <a:srgbClr val="002060"/>
                          </a:solidFill>
                          <a:latin typeface="Century Gothic" panose="020B0502020202020204" pitchFamily="34" charset="0"/>
                        </a:rPr>
                        <a:t>dark (m)</a:t>
                      </a:r>
                    </a:p>
                  </a:txBody>
                  <a:tcPr/>
                </a:tc>
                <a:tc>
                  <a:txBody>
                    <a:bodyPr/>
                    <a:lstStyle/>
                    <a:p>
                      <a:r>
                        <a:rPr lang="en-GB" sz="2800" b="1" dirty="0">
                          <a:solidFill>
                            <a:srgbClr val="002060"/>
                          </a:solidFill>
                          <a:latin typeface="Century Gothic" panose="020B0502020202020204" pitchFamily="34" charset="0"/>
                        </a:rPr>
                        <a:t>black (m)</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(the) hair</a:t>
                      </a:r>
                    </a:p>
                  </a:txBody>
                  <a:tcPr/>
                </a:tc>
                <a:tc>
                  <a:txBody>
                    <a:bodyPr/>
                    <a:lstStyle/>
                    <a:p>
                      <a:r>
                        <a:rPr lang="en-GB" sz="2800" b="1" dirty="0">
                          <a:solidFill>
                            <a:srgbClr val="002060"/>
                          </a:solidFill>
                          <a:latin typeface="Century Gothic" panose="020B0502020202020204" pitchFamily="34" charset="0"/>
                        </a:rPr>
                        <a:t>(the) face</a:t>
                      </a:r>
                    </a:p>
                  </a:txBody>
                  <a:tcPr/>
                </a:tc>
                <a:tc>
                  <a:txBody>
                    <a:bodyPr/>
                    <a:lstStyle/>
                    <a:p>
                      <a:r>
                        <a:rPr lang="en-GB" sz="2800" b="1" dirty="0">
                          <a:solidFill>
                            <a:srgbClr val="002060"/>
                          </a:solidFill>
                          <a:latin typeface="Century Gothic" panose="020B0502020202020204" pitchFamily="34" charset="0"/>
                        </a:rPr>
                        <a:t>short (m)</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002060"/>
                          </a:solidFill>
                          <a:latin typeface="Century Gothic" panose="020B0502020202020204" pitchFamily="34" charset="0"/>
                        </a:rPr>
                        <a:t>(the) doctor </a:t>
                      </a:r>
                      <a:r>
                        <a:rPr lang="en-GB" sz="1200" b="1" dirty="0">
                          <a:solidFill>
                            <a:srgbClr val="002060"/>
                          </a:solidFill>
                          <a:latin typeface="Century Gothic" panose="020B0502020202020204" pitchFamily="34" charset="0"/>
                        </a:rPr>
                        <a:t>(m)</a:t>
                      </a:r>
                      <a:endParaRPr lang="en-GB" sz="24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(the) doctor (f)</a:t>
                      </a:r>
                    </a:p>
                  </a:txBody>
                  <a:tcPr/>
                </a:tc>
                <a:tc>
                  <a:txBody>
                    <a:bodyPr/>
                    <a:lstStyle/>
                    <a:p>
                      <a:r>
                        <a:rPr lang="en-GB" sz="2800" b="1" dirty="0">
                          <a:solidFill>
                            <a:srgbClr val="002060"/>
                          </a:solidFill>
                          <a:latin typeface="Century Gothic" panose="020B0502020202020204" pitchFamily="34" charset="0"/>
                        </a:rPr>
                        <a:t>(the) ear</a:t>
                      </a:r>
                    </a:p>
                  </a:txBody>
                  <a:tcPr/>
                </a:tc>
                <a:extLst>
                  <a:ext uri="{0D108BD9-81ED-4DB2-BD59-A6C34878D82A}">
                    <a16:rowId xmlns:a16="http://schemas.microsoft.com/office/drawing/2014/main" val="1047692962"/>
                  </a:ext>
                </a:extLst>
              </a:tr>
              <a:tr h="803117">
                <a:tc rowSpan="2">
                  <a:txBody>
                    <a:bodyPr/>
                    <a:lstStyle/>
                    <a:p>
                      <a:endParaRPr lang="en-GB" dirty="0"/>
                    </a:p>
                  </a:txBody>
                  <a:tcPr/>
                </a:tc>
                <a:tc>
                  <a:txBody>
                    <a:bodyPr/>
                    <a:lstStyle/>
                    <a:p>
                      <a:r>
                        <a:rPr lang="en-GB" sz="2400" b="1" dirty="0">
                          <a:solidFill>
                            <a:srgbClr val="002060"/>
                          </a:solidFill>
                          <a:latin typeface="Century Gothic" panose="020B0502020202020204" pitchFamily="34" charset="0"/>
                        </a:rPr>
                        <a:t>to sell, selling</a:t>
                      </a:r>
                    </a:p>
                  </a:txBody>
                  <a:tcPr/>
                </a:tc>
                <a:tc>
                  <a:txBody>
                    <a:bodyPr/>
                    <a:lstStyle/>
                    <a:p>
                      <a:r>
                        <a:rPr lang="en-GB" sz="2800" b="1" dirty="0">
                          <a:solidFill>
                            <a:srgbClr val="002060"/>
                          </a:solidFill>
                          <a:latin typeface="Century Gothic" panose="020B0502020202020204" pitchFamily="34" charset="0"/>
                        </a:rPr>
                        <a:t>(the) money</a:t>
                      </a:r>
                    </a:p>
                  </a:txBody>
                  <a:tcPr/>
                </a:tc>
                <a:tc>
                  <a:txBody>
                    <a:bodyPr/>
                    <a:lstStyle/>
                    <a:p>
                      <a:r>
                        <a:rPr lang="en-GB" sz="2800" b="1" dirty="0">
                          <a:solidFill>
                            <a:srgbClr val="002060"/>
                          </a:solidFill>
                          <a:latin typeface="Century Gothic" panose="020B0502020202020204" pitchFamily="34" charset="0"/>
                        </a:rPr>
                        <a:t>more</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1900" b="1" dirty="0">
                          <a:solidFill>
                            <a:srgbClr val="002060"/>
                          </a:solidFill>
                          <a:latin typeface="Century Gothic" panose="020B0502020202020204" pitchFamily="34" charset="0"/>
                        </a:rPr>
                        <a:t>to drink, drinking</a:t>
                      </a:r>
                    </a:p>
                  </a:txBody>
                  <a:tcPr/>
                </a:tc>
                <a:tc>
                  <a:txBody>
                    <a:bodyPr/>
                    <a:lstStyle/>
                    <a:p>
                      <a:r>
                        <a:rPr lang="en-GB" sz="2800" b="1" dirty="0">
                          <a:solidFill>
                            <a:srgbClr val="002060"/>
                          </a:solidFill>
                          <a:latin typeface="Century Gothic" panose="020B0502020202020204" pitchFamily="34" charset="0"/>
                        </a:rPr>
                        <a:t>to eat, eating</a:t>
                      </a:r>
                    </a:p>
                  </a:txBody>
                  <a:tcPr/>
                </a:tc>
                <a:tc>
                  <a:txBody>
                    <a:bodyPr/>
                    <a:lstStyle/>
                    <a:p>
                      <a:r>
                        <a:rPr lang="en-GB" sz="2400" b="1" dirty="0">
                          <a:solidFill>
                            <a:srgbClr val="002060"/>
                          </a:solidFill>
                          <a:latin typeface="Century Gothic" panose="020B0502020202020204" pitchFamily="34" charset="0"/>
                        </a:rPr>
                        <a:t>to run, running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668194" y="4460748"/>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Tree>
    <p:extLst>
      <p:ext uri="{BB962C8B-B14F-4D97-AF65-F5344CB8AC3E}">
        <p14:creationId xmlns:p14="http://schemas.microsoft.com/office/powerpoint/2010/main" val="136334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183" name="Google Shape;339;p8">
            <a:extLst>
              <a:ext uri="{FF2B5EF4-FFF2-40B4-BE49-F238E27FC236}">
                <a16:creationId xmlns:a16="http://schemas.microsoft.com/office/drawing/2014/main" id="{4B70CD9E-528E-4377-B91F-941888FAB7F0}"/>
              </a:ext>
            </a:extLst>
          </p:cNvPr>
          <p:cNvGraphicFramePr/>
          <p:nvPr>
            <p:extLst>
              <p:ext uri="{D42A27DB-BD31-4B8C-83A1-F6EECF244321}">
                <p14:modId xmlns:p14="http://schemas.microsoft.com/office/powerpoint/2010/main" val="329553244"/>
              </p:ext>
            </p:extLst>
          </p:nvPr>
        </p:nvGraphicFramePr>
        <p:xfrm>
          <a:off x="918587" y="5449988"/>
          <a:ext cx="5047065" cy="472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682355">
                  <a:extLst>
                    <a:ext uri="{9D8B030D-6E8A-4147-A177-3AD203B41FA5}">
                      <a16:colId xmlns:a16="http://schemas.microsoft.com/office/drawing/2014/main" val="20001"/>
                    </a:ext>
                  </a:extLst>
                </a:gridCol>
                <a:gridCol w="168235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eye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ear</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blue</a:t>
                      </a:r>
                    </a:p>
                  </a:txBody>
                  <a:tcPr marL="91450" marR="91450" marT="45725" marB="45725"/>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10239" y="962305"/>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3">
            <a:alphaModFix/>
          </a:blip>
          <a:srcRect/>
          <a:stretch/>
        </p:blipFill>
        <p:spPr>
          <a:xfrm>
            <a:off x="10804611" y="0"/>
            <a:ext cx="1166103" cy="1183191"/>
          </a:xfrm>
          <a:prstGeom prst="rect">
            <a:avLst/>
          </a:prstGeom>
          <a:noFill/>
          <a:ln>
            <a:noFill/>
          </a:ln>
        </p:spPr>
      </p:pic>
      <p:graphicFrame>
        <p:nvGraphicFramePr>
          <p:cNvPr id="84" name="Google Shape;324;p7">
            <a:extLst>
              <a:ext uri="{FF2B5EF4-FFF2-40B4-BE49-F238E27FC236}">
                <a16:creationId xmlns:a16="http://schemas.microsoft.com/office/drawing/2014/main" id="{DDE43199-0E1C-41DA-8B1C-1A99160F49F6}"/>
              </a:ext>
            </a:extLst>
          </p:cNvPr>
          <p:cNvGraphicFramePr/>
          <p:nvPr/>
        </p:nvGraphicFramePr>
        <p:xfrm>
          <a:off x="6292219" y="1875049"/>
          <a:ext cx="5772866" cy="4922961"/>
        </p:xfrm>
        <a:graphic>
          <a:graphicData uri="http://schemas.openxmlformats.org/drawingml/2006/table">
            <a:tbl>
              <a:tblPr firstRow="1" bandRow="1">
                <a:noFill/>
              </a:tblPr>
              <a:tblGrid>
                <a:gridCol w="567353">
                  <a:extLst>
                    <a:ext uri="{9D8B030D-6E8A-4147-A177-3AD203B41FA5}">
                      <a16:colId xmlns:a16="http://schemas.microsoft.com/office/drawing/2014/main" val="20000"/>
                    </a:ext>
                  </a:extLst>
                </a:gridCol>
                <a:gridCol w="5205513">
                  <a:extLst>
                    <a:ext uri="{9D8B030D-6E8A-4147-A177-3AD203B41FA5}">
                      <a16:colId xmlns:a16="http://schemas.microsoft.com/office/drawing/2014/main" val="20001"/>
                    </a:ext>
                  </a:extLst>
                </a:gridCol>
              </a:tblGrid>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432906">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85" name="Google Shape;269;p7">
            <a:extLst>
              <a:ext uri="{FF2B5EF4-FFF2-40B4-BE49-F238E27FC236}">
                <a16:creationId xmlns:a16="http://schemas.microsoft.com/office/drawing/2014/main" id="{ED586029-BA45-4A1E-BCD4-5DA8DA3E0C42}"/>
              </a:ext>
            </a:extLst>
          </p:cNvPr>
          <p:cNvSpPr txBox="1"/>
          <p:nvPr/>
        </p:nvSpPr>
        <p:spPr>
          <a:xfrm>
            <a:off x="6292219" y="1368519"/>
            <a:ext cx="57555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Escribe la </a:t>
            </a:r>
            <a:r>
              <a:rPr lang="en-GB" sz="2400" dirty="0" err="1">
                <a:solidFill>
                  <a:srgbClr val="002060"/>
                </a:solidFill>
                <a:latin typeface="Century Gothic"/>
                <a:ea typeface="Century Gothic"/>
                <a:cs typeface="Century Gothic"/>
                <a:sym typeface="Century Gothic"/>
              </a:rPr>
              <a:t>pregunta</a:t>
            </a:r>
            <a:r>
              <a:rPr lang="en-GB" sz="2400" dirty="0">
                <a:solidFill>
                  <a:srgbClr val="002060"/>
                </a:solidFill>
                <a:latin typeface="Century Gothic"/>
                <a:ea typeface="Century Gothic"/>
                <a:cs typeface="Century Gothic"/>
                <a:sym typeface="Century Gothic"/>
              </a:rPr>
              <a:t> </a:t>
            </a:r>
            <a:r>
              <a:rPr lang="en-GB" sz="2400" dirty="0" err="1">
                <a:solidFill>
                  <a:srgbClr val="002060"/>
                </a:solidFill>
                <a:latin typeface="Century Gothic"/>
                <a:ea typeface="Century Gothic"/>
                <a:cs typeface="Century Gothic"/>
                <a:sym typeface="Century Gothic"/>
              </a:rPr>
              <a:t>en</a:t>
            </a:r>
            <a:r>
              <a:rPr lang="en-GB" sz="2400" dirty="0">
                <a:solidFill>
                  <a:srgbClr val="002060"/>
                </a:solidFill>
                <a:latin typeface="Century Gothic"/>
                <a:ea typeface="Century Gothic"/>
                <a:cs typeface="Century Gothic"/>
                <a:sym typeface="Century Gothic"/>
              </a:rPr>
              <a:t> </a:t>
            </a:r>
            <a:r>
              <a:rPr lang="en-GB" sz="2400" dirty="0" err="1">
                <a:solidFill>
                  <a:srgbClr val="002060"/>
                </a:solidFill>
                <a:latin typeface="Century Gothic"/>
                <a:ea typeface="Century Gothic"/>
                <a:cs typeface="Century Gothic"/>
                <a:sym typeface="Century Gothic"/>
              </a:rPr>
              <a:t>inglés</a:t>
            </a:r>
            <a:r>
              <a:rPr lang="en-GB" sz="2400" dirty="0">
                <a:solidFill>
                  <a:srgbClr val="002060"/>
                </a:solidFill>
                <a:latin typeface="Century Gothic"/>
                <a:ea typeface="Century Gothic"/>
                <a:cs typeface="Century Gothic"/>
                <a:sym typeface="Century Gothic"/>
              </a:rPr>
              <a:t>.</a:t>
            </a:r>
            <a:endParaRPr sz="2800" dirty="0">
              <a:solidFill>
                <a:srgbClr val="002060"/>
              </a:solidFill>
              <a:latin typeface="Century Gothic"/>
              <a:ea typeface="Century Gothic"/>
              <a:cs typeface="Century Gothic"/>
              <a:sym typeface="Century Gothic"/>
            </a:endParaRPr>
          </a:p>
        </p:txBody>
      </p:sp>
      <p:graphicFrame>
        <p:nvGraphicFramePr>
          <p:cNvPr id="149" name="Google Shape;339;p8">
            <a:extLst>
              <a:ext uri="{FF2B5EF4-FFF2-40B4-BE49-F238E27FC236}">
                <a16:creationId xmlns:a16="http://schemas.microsoft.com/office/drawing/2014/main" id="{B2E020CA-3596-4F22-AB7A-465B1107D8F1}"/>
              </a:ext>
            </a:extLst>
          </p:cNvPr>
          <p:cNvGraphicFramePr/>
          <p:nvPr>
            <p:extLst>
              <p:ext uri="{D42A27DB-BD31-4B8C-83A1-F6EECF244321}">
                <p14:modId xmlns:p14="http://schemas.microsoft.com/office/powerpoint/2010/main" val="1307832074"/>
              </p:ext>
            </p:extLst>
          </p:nvPr>
        </p:nvGraphicFramePr>
        <p:xfrm>
          <a:off x="933826" y="1596666"/>
          <a:ext cx="5017035" cy="472450"/>
        </p:xfrm>
        <a:graphic>
          <a:graphicData uri="http://schemas.openxmlformats.org/drawingml/2006/table">
            <a:tbl>
              <a:tblPr firstRow="1" bandRow="1">
                <a:noFill/>
              </a:tblPr>
              <a:tblGrid>
                <a:gridCol w="1672345">
                  <a:extLst>
                    <a:ext uri="{9D8B030D-6E8A-4147-A177-3AD203B41FA5}">
                      <a16:colId xmlns:a16="http://schemas.microsoft.com/office/drawing/2014/main" val="20000"/>
                    </a:ext>
                  </a:extLst>
                </a:gridCol>
                <a:gridCol w="1672345">
                  <a:extLst>
                    <a:ext uri="{9D8B030D-6E8A-4147-A177-3AD203B41FA5}">
                      <a16:colId xmlns:a16="http://schemas.microsoft.com/office/drawing/2014/main" val="20001"/>
                    </a:ext>
                  </a:extLst>
                </a:gridCol>
                <a:gridCol w="167234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face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nose</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hair</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0" name="Google Shape;339;p8">
            <a:extLst>
              <a:ext uri="{FF2B5EF4-FFF2-40B4-BE49-F238E27FC236}">
                <a16:creationId xmlns:a16="http://schemas.microsoft.com/office/drawing/2014/main" id="{259B75F7-CACD-4172-84B1-1D6852942F87}"/>
              </a:ext>
            </a:extLst>
          </p:cNvPr>
          <p:cNvGraphicFramePr/>
          <p:nvPr>
            <p:extLst>
              <p:ext uri="{D42A27DB-BD31-4B8C-83A1-F6EECF244321}">
                <p14:modId xmlns:p14="http://schemas.microsoft.com/office/powerpoint/2010/main" val="2365875149"/>
              </p:ext>
            </p:extLst>
          </p:nvPr>
        </p:nvGraphicFramePr>
        <p:xfrm>
          <a:off x="918586" y="2198785"/>
          <a:ext cx="5032272" cy="472450"/>
        </p:xfrm>
        <a:graphic>
          <a:graphicData uri="http://schemas.openxmlformats.org/drawingml/2006/table">
            <a:tbl>
              <a:tblPr firstRow="1" bandRow="1">
                <a:noFill/>
              </a:tblPr>
              <a:tblGrid>
                <a:gridCol w="1677424">
                  <a:extLst>
                    <a:ext uri="{9D8B030D-6E8A-4147-A177-3AD203B41FA5}">
                      <a16:colId xmlns:a16="http://schemas.microsoft.com/office/drawing/2014/main" val="20000"/>
                    </a:ext>
                  </a:extLst>
                </a:gridCol>
                <a:gridCol w="1677424">
                  <a:extLst>
                    <a:ext uri="{9D8B030D-6E8A-4147-A177-3AD203B41FA5}">
                      <a16:colId xmlns:a16="http://schemas.microsoft.com/office/drawing/2014/main" val="20001"/>
                    </a:ext>
                  </a:extLst>
                </a:gridCol>
                <a:gridCol w="16774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dark</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red</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blond</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1" name="Google Shape;339;p8">
            <a:extLst>
              <a:ext uri="{FF2B5EF4-FFF2-40B4-BE49-F238E27FC236}">
                <a16:creationId xmlns:a16="http://schemas.microsoft.com/office/drawing/2014/main" id="{9739CE26-4A7B-4617-9190-3FF35B1564A0}"/>
              </a:ext>
            </a:extLst>
          </p:cNvPr>
          <p:cNvGraphicFramePr/>
          <p:nvPr>
            <p:extLst>
              <p:ext uri="{D42A27DB-BD31-4B8C-83A1-F6EECF244321}">
                <p14:modId xmlns:p14="http://schemas.microsoft.com/office/powerpoint/2010/main" val="3805238852"/>
              </p:ext>
            </p:extLst>
          </p:nvPr>
        </p:nvGraphicFramePr>
        <p:xfrm>
          <a:off x="933827" y="2847945"/>
          <a:ext cx="5032272" cy="472450"/>
        </p:xfrm>
        <a:graphic>
          <a:graphicData uri="http://schemas.openxmlformats.org/drawingml/2006/table">
            <a:tbl>
              <a:tblPr firstRow="1" bandRow="1">
                <a:noFill/>
              </a:tblPr>
              <a:tblGrid>
                <a:gridCol w="1677424">
                  <a:extLst>
                    <a:ext uri="{9D8B030D-6E8A-4147-A177-3AD203B41FA5}">
                      <a16:colId xmlns:a16="http://schemas.microsoft.com/office/drawing/2014/main" val="20000"/>
                    </a:ext>
                  </a:extLst>
                </a:gridCol>
                <a:gridCol w="1677424">
                  <a:extLst>
                    <a:ext uri="{9D8B030D-6E8A-4147-A177-3AD203B41FA5}">
                      <a16:colId xmlns:a16="http://schemas.microsoft.com/office/drawing/2014/main" val="20001"/>
                    </a:ext>
                  </a:extLst>
                </a:gridCol>
                <a:gridCol w="16774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small</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big</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happy </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2" name="Google Shape;339;p8">
            <a:extLst>
              <a:ext uri="{FF2B5EF4-FFF2-40B4-BE49-F238E27FC236}">
                <a16:creationId xmlns:a16="http://schemas.microsoft.com/office/drawing/2014/main" id="{6BB64386-DB05-4BD7-B147-7E7CB4DFC4F9}"/>
              </a:ext>
            </a:extLst>
          </p:cNvPr>
          <p:cNvGraphicFramePr/>
          <p:nvPr>
            <p:extLst>
              <p:ext uri="{D42A27DB-BD31-4B8C-83A1-F6EECF244321}">
                <p14:modId xmlns:p14="http://schemas.microsoft.com/office/powerpoint/2010/main" val="4151321477"/>
              </p:ext>
            </p:extLst>
          </p:nvPr>
        </p:nvGraphicFramePr>
        <p:xfrm>
          <a:off x="918587" y="3511266"/>
          <a:ext cx="5047065" cy="472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682355">
                  <a:extLst>
                    <a:ext uri="{9D8B030D-6E8A-4147-A177-3AD203B41FA5}">
                      <a16:colId xmlns:a16="http://schemas.microsoft.com/office/drawing/2014/main" val="20001"/>
                    </a:ext>
                  </a:extLst>
                </a:gridCol>
                <a:gridCol w="168235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black</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grey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green</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3" name="Google Shape;339;p8">
            <a:extLst>
              <a:ext uri="{FF2B5EF4-FFF2-40B4-BE49-F238E27FC236}">
                <a16:creationId xmlns:a16="http://schemas.microsoft.com/office/drawing/2014/main" id="{B3E316DD-59C7-4C64-93D2-F62D7D2719B2}"/>
              </a:ext>
            </a:extLst>
          </p:cNvPr>
          <p:cNvGraphicFramePr/>
          <p:nvPr>
            <p:extLst>
              <p:ext uri="{D42A27DB-BD31-4B8C-83A1-F6EECF244321}">
                <p14:modId xmlns:p14="http://schemas.microsoft.com/office/powerpoint/2010/main" val="1649184535"/>
              </p:ext>
            </p:extLst>
          </p:nvPr>
        </p:nvGraphicFramePr>
        <p:xfrm>
          <a:off x="918587" y="4171312"/>
          <a:ext cx="5047065" cy="472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682355">
                  <a:extLst>
                    <a:ext uri="{9D8B030D-6E8A-4147-A177-3AD203B41FA5}">
                      <a16:colId xmlns:a16="http://schemas.microsoft.com/office/drawing/2014/main" val="20001"/>
                    </a:ext>
                  </a:extLst>
                </a:gridCol>
                <a:gridCol w="168235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normal</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useful</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important</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4" name="Google Shape;339;p8">
            <a:extLst>
              <a:ext uri="{FF2B5EF4-FFF2-40B4-BE49-F238E27FC236}">
                <a16:creationId xmlns:a16="http://schemas.microsoft.com/office/drawing/2014/main" id="{606D0CBE-66E1-4A63-B068-92E8790C08F4}"/>
              </a:ext>
            </a:extLst>
          </p:cNvPr>
          <p:cNvGraphicFramePr/>
          <p:nvPr>
            <p:extLst>
              <p:ext uri="{D42A27DB-BD31-4B8C-83A1-F6EECF244321}">
                <p14:modId xmlns:p14="http://schemas.microsoft.com/office/powerpoint/2010/main" val="3524849683"/>
              </p:ext>
            </p:extLst>
          </p:nvPr>
        </p:nvGraphicFramePr>
        <p:xfrm>
          <a:off x="944948" y="4831238"/>
          <a:ext cx="5047065" cy="472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682355">
                  <a:extLst>
                    <a:ext uri="{9D8B030D-6E8A-4147-A177-3AD203B41FA5}">
                      <a16:colId xmlns:a16="http://schemas.microsoft.com/office/drawing/2014/main" val="20001"/>
                    </a:ext>
                  </a:extLst>
                </a:gridCol>
                <a:gridCol w="168235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short</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long</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large</a:t>
                      </a:r>
                    </a:p>
                  </a:txBody>
                  <a:tcPr marL="91450" marR="91450" marT="45725" marB="45725"/>
                </a:tc>
                <a:extLst>
                  <a:ext uri="{0D108BD9-81ED-4DB2-BD59-A6C34878D82A}">
                    <a16:rowId xmlns:a16="http://schemas.microsoft.com/office/drawing/2014/main" val="10000"/>
                  </a:ext>
                </a:extLst>
              </a:tr>
            </a:tbl>
          </a:graphicData>
        </a:graphic>
      </p:graphicFrame>
      <p:pic>
        <p:nvPicPr>
          <p:cNvPr id="155" name="Google Shape;338;p8">
            <a:hlinkClick r:id="" action="ppaction://noaction">
              <a:snd r:embed="rId4" name="F_t1w1s6_presente.wav"/>
            </a:hlinkClick>
            <a:extLst>
              <a:ext uri="{FF2B5EF4-FFF2-40B4-BE49-F238E27FC236}">
                <a16:creationId xmlns:a16="http://schemas.microsoft.com/office/drawing/2014/main" id="{E08FA80F-B4E1-4BA8-A882-F256F9D34675}"/>
              </a:ext>
            </a:extLst>
          </p:cNvPr>
          <p:cNvPicPr preferRelativeResize="0"/>
          <p:nvPr/>
        </p:nvPicPr>
        <p:blipFill rotWithShape="1">
          <a:blip r:embed="rId5">
            <a:alphaModFix/>
          </a:blip>
          <a:srcRect/>
          <a:stretch/>
        </p:blipFill>
        <p:spPr>
          <a:xfrm>
            <a:off x="325228" y="1582152"/>
            <a:ext cx="534978" cy="523220"/>
          </a:xfrm>
          <a:prstGeom prst="rect">
            <a:avLst/>
          </a:prstGeom>
          <a:noFill/>
          <a:ln>
            <a:noFill/>
          </a:ln>
          <a:effectLst>
            <a:outerShdw blurRad="50800" dist="38100" dir="5400000" algn="t" rotWithShape="0">
              <a:prstClr val="black">
                <a:alpha val="40000"/>
              </a:prstClr>
            </a:outerShdw>
          </a:effectLst>
        </p:spPr>
      </p:pic>
      <p:sp>
        <p:nvSpPr>
          <p:cNvPr id="156" name="Google Shape;350;p8">
            <a:extLst>
              <a:ext uri="{FF2B5EF4-FFF2-40B4-BE49-F238E27FC236}">
                <a16:creationId xmlns:a16="http://schemas.microsoft.com/office/drawing/2014/main" id="{9EDB51A6-DD51-43A6-BB4E-AE3B890F3E8D}"/>
              </a:ext>
            </a:extLst>
          </p:cNvPr>
          <p:cNvSpPr txBox="1"/>
          <p:nvPr/>
        </p:nvSpPr>
        <p:spPr>
          <a:xfrm>
            <a:off x="-6611" y="1607552"/>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7" name="Google Shape;357;p8">
            <a:extLst>
              <a:ext uri="{FF2B5EF4-FFF2-40B4-BE49-F238E27FC236}">
                <a16:creationId xmlns:a16="http://schemas.microsoft.com/office/drawing/2014/main" id="{8D3F57F6-FBCE-43D3-B089-3C05F51825FA}"/>
              </a:ext>
            </a:extLst>
          </p:cNvPr>
          <p:cNvSpPr/>
          <p:nvPr/>
        </p:nvSpPr>
        <p:spPr>
          <a:xfrm>
            <a:off x="913686" y="1622067"/>
            <a:ext cx="1684373"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369;p8">
            <a:extLst>
              <a:ext uri="{FF2B5EF4-FFF2-40B4-BE49-F238E27FC236}">
                <a16:creationId xmlns:a16="http://schemas.microsoft.com/office/drawing/2014/main" id="{7CCC0705-9CE5-4D6B-879F-C58BDCE1EF1A}"/>
              </a:ext>
            </a:extLst>
          </p:cNvPr>
          <p:cNvSpPr txBox="1"/>
          <p:nvPr/>
        </p:nvSpPr>
        <p:spPr>
          <a:xfrm>
            <a:off x="436400" y="920199"/>
            <a:ext cx="563022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Qué</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palabra es?</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9" name="Google Shape;338;p8">
            <a:hlinkClick r:id="" action="ppaction://noaction">
              <a:snd r:embed="rId4" name="F_t1w1s6_presente.wav"/>
            </a:hlinkClick>
            <a:extLst>
              <a:ext uri="{FF2B5EF4-FFF2-40B4-BE49-F238E27FC236}">
                <a16:creationId xmlns:a16="http://schemas.microsoft.com/office/drawing/2014/main" id="{E47A00C2-B0AC-41FD-8E30-05718047A195}"/>
              </a:ext>
            </a:extLst>
          </p:cNvPr>
          <p:cNvPicPr preferRelativeResize="0"/>
          <p:nvPr/>
        </p:nvPicPr>
        <p:blipFill rotWithShape="1">
          <a:blip r:embed="rId5">
            <a:alphaModFix/>
          </a:blip>
          <a:srcRect/>
          <a:stretch/>
        </p:blipFill>
        <p:spPr>
          <a:xfrm>
            <a:off x="309988" y="2184271"/>
            <a:ext cx="534978" cy="523220"/>
          </a:xfrm>
          <a:prstGeom prst="rect">
            <a:avLst/>
          </a:prstGeom>
          <a:noFill/>
          <a:ln>
            <a:noFill/>
          </a:ln>
          <a:effectLst>
            <a:outerShdw blurRad="50800" dist="38100" dir="5400000" algn="t" rotWithShape="0">
              <a:prstClr val="black">
                <a:alpha val="40000"/>
              </a:prstClr>
            </a:outerShdw>
          </a:effectLst>
        </p:spPr>
      </p:pic>
      <p:sp>
        <p:nvSpPr>
          <p:cNvPr id="160" name="Google Shape;350;p8">
            <a:extLst>
              <a:ext uri="{FF2B5EF4-FFF2-40B4-BE49-F238E27FC236}">
                <a16:creationId xmlns:a16="http://schemas.microsoft.com/office/drawing/2014/main" id="{8E2B42CC-C8C2-41EA-AF9F-AEF7FE191ACE}"/>
              </a:ext>
            </a:extLst>
          </p:cNvPr>
          <p:cNvSpPr txBox="1"/>
          <p:nvPr/>
        </p:nvSpPr>
        <p:spPr>
          <a:xfrm>
            <a:off x="-21851" y="220967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4" name="F_t1w1s6_presente.wav"/>
            </a:hlinkClick>
            <a:extLst>
              <a:ext uri="{FF2B5EF4-FFF2-40B4-BE49-F238E27FC236}">
                <a16:creationId xmlns:a16="http://schemas.microsoft.com/office/drawing/2014/main" id="{65093E9A-E181-4BE4-8B53-BD606F961BA3}"/>
              </a:ext>
            </a:extLst>
          </p:cNvPr>
          <p:cNvPicPr preferRelativeResize="0"/>
          <p:nvPr/>
        </p:nvPicPr>
        <p:blipFill rotWithShape="1">
          <a:blip r:embed="rId5">
            <a:alphaModFix/>
          </a:blip>
          <a:srcRect/>
          <a:stretch/>
        </p:blipFill>
        <p:spPr>
          <a:xfrm>
            <a:off x="325228" y="2833431"/>
            <a:ext cx="534978" cy="523220"/>
          </a:xfrm>
          <a:prstGeom prst="rect">
            <a:avLst/>
          </a:prstGeom>
          <a:noFill/>
          <a:ln>
            <a:noFill/>
          </a:ln>
          <a:effectLst>
            <a:outerShdw blurRad="50800" dist="38100" dir="5400000" algn="t" rotWithShape="0">
              <a:prstClr val="black">
                <a:alpha val="40000"/>
              </a:prstClr>
            </a:outerShdw>
          </a:effectLst>
        </p:spPr>
      </p:pic>
      <p:sp>
        <p:nvSpPr>
          <p:cNvPr id="162" name="Google Shape;350;p8">
            <a:extLst>
              <a:ext uri="{FF2B5EF4-FFF2-40B4-BE49-F238E27FC236}">
                <a16:creationId xmlns:a16="http://schemas.microsoft.com/office/drawing/2014/main" id="{FEB73842-3A42-41C5-A1B0-B2B1DF6D047A}"/>
              </a:ext>
            </a:extLst>
          </p:cNvPr>
          <p:cNvSpPr txBox="1"/>
          <p:nvPr/>
        </p:nvSpPr>
        <p:spPr>
          <a:xfrm>
            <a:off x="-6611" y="285883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4" name="F_t1w1s6_presente.wav"/>
            </a:hlinkClick>
            <a:extLst>
              <a:ext uri="{FF2B5EF4-FFF2-40B4-BE49-F238E27FC236}">
                <a16:creationId xmlns:a16="http://schemas.microsoft.com/office/drawing/2014/main" id="{9EB5EC2F-0339-4D32-9B54-2BEB4C51A56B}"/>
              </a:ext>
            </a:extLst>
          </p:cNvPr>
          <p:cNvPicPr preferRelativeResize="0"/>
          <p:nvPr/>
        </p:nvPicPr>
        <p:blipFill rotWithShape="1">
          <a:blip r:embed="rId5">
            <a:alphaModFix/>
          </a:blip>
          <a:srcRect/>
          <a:stretch/>
        </p:blipFill>
        <p:spPr>
          <a:xfrm>
            <a:off x="309988" y="3496752"/>
            <a:ext cx="534978" cy="523220"/>
          </a:xfrm>
          <a:prstGeom prst="rect">
            <a:avLst/>
          </a:prstGeom>
          <a:noFill/>
          <a:ln>
            <a:noFill/>
          </a:ln>
          <a:effectLst>
            <a:outerShdw blurRad="50800" dist="38100" dir="5400000" algn="t" rotWithShape="0">
              <a:prstClr val="black">
                <a:alpha val="40000"/>
              </a:prstClr>
            </a:outerShdw>
          </a:effectLst>
        </p:spPr>
      </p:pic>
      <p:sp>
        <p:nvSpPr>
          <p:cNvPr id="164" name="Google Shape;350;p8">
            <a:extLst>
              <a:ext uri="{FF2B5EF4-FFF2-40B4-BE49-F238E27FC236}">
                <a16:creationId xmlns:a16="http://schemas.microsoft.com/office/drawing/2014/main" id="{DCFE0F37-670C-4FD5-B52C-4DAC8885C249}"/>
              </a:ext>
            </a:extLst>
          </p:cNvPr>
          <p:cNvSpPr txBox="1"/>
          <p:nvPr/>
        </p:nvSpPr>
        <p:spPr>
          <a:xfrm>
            <a:off x="-21851" y="352215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4" name="F_t1w1s6_presente.wav"/>
            </a:hlinkClick>
            <a:extLst>
              <a:ext uri="{FF2B5EF4-FFF2-40B4-BE49-F238E27FC236}">
                <a16:creationId xmlns:a16="http://schemas.microsoft.com/office/drawing/2014/main" id="{C9BE47B5-8595-42D3-B8BA-D15E03B5A9FA}"/>
              </a:ext>
            </a:extLst>
          </p:cNvPr>
          <p:cNvPicPr preferRelativeResize="0"/>
          <p:nvPr/>
        </p:nvPicPr>
        <p:blipFill rotWithShape="1">
          <a:blip r:embed="rId5">
            <a:alphaModFix/>
          </a:blip>
          <a:srcRect/>
          <a:stretch/>
        </p:blipFill>
        <p:spPr>
          <a:xfrm>
            <a:off x="309988" y="4156738"/>
            <a:ext cx="534978" cy="523220"/>
          </a:xfrm>
          <a:prstGeom prst="rect">
            <a:avLst/>
          </a:prstGeom>
          <a:noFill/>
          <a:ln>
            <a:noFill/>
          </a:ln>
          <a:effectLst>
            <a:outerShdw blurRad="50800" dist="38100" dir="5400000" algn="t" rotWithShape="0">
              <a:prstClr val="black">
                <a:alpha val="40000"/>
              </a:prstClr>
            </a:outerShdw>
          </a:effectLst>
        </p:spPr>
      </p:pic>
      <p:sp>
        <p:nvSpPr>
          <p:cNvPr id="166" name="Google Shape;350;p8">
            <a:extLst>
              <a:ext uri="{FF2B5EF4-FFF2-40B4-BE49-F238E27FC236}">
                <a16:creationId xmlns:a16="http://schemas.microsoft.com/office/drawing/2014/main" id="{1151E009-15F4-408E-B1AC-02CDA1BB5605}"/>
              </a:ext>
            </a:extLst>
          </p:cNvPr>
          <p:cNvSpPr txBox="1"/>
          <p:nvPr/>
        </p:nvSpPr>
        <p:spPr>
          <a:xfrm>
            <a:off x="-21851" y="418213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4" name="F_t1w1s6_presente.wav"/>
            </a:hlinkClick>
            <a:extLst>
              <a:ext uri="{FF2B5EF4-FFF2-40B4-BE49-F238E27FC236}">
                <a16:creationId xmlns:a16="http://schemas.microsoft.com/office/drawing/2014/main" id="{9FE98632-C84C-448D-9712-E7C79754F061}"/>
              </a:ext>
            </a:extLst>
          </p:cNvPr>
          <p:cNvPicPr preferRelativeResize="0"/>
          <p:nvPr/>
        </p:nvPicPr>
        <p:blipFill rotWithShape="1">
          <a:blip r:embed="rId5">
            <a:alphaModFix/>
          </a:blip>
          <a:srcRect/>
          <a:stretch/>
        </p:blipFill>
        <p:spPr>
          <a:xfrm>
            <a:off x="319602" y="4816724"/>
            <a:ext cx="534978" cy="523220"/>
          </a:xfrm>
          <a:prstGeom prst="rect">
            <a:avLst/>
          </a:prstGeom>
          <a:noFill/>
          <a:ln>
            <a:noFill/>
          </a:ln>
          <a:effectLst>
            <a:outerShdw blurRad="50800" dist="38100" dir="5400000" algn="t" rotWithShape="0">
              <a:prstClr val="black">
                <a:alpha val="40000"/>
              </a:prstClr>
            </a:outerShdw>
          </a:effectLst>
        </p:spPr>
      </p:pic>
      <p:sp>
        <p:nvSpPr>
          <p:cNvPr id="168" name="Google Shape;350;p8">
            <a:extLst>
              <a:ext uri="{FF2B5EF4-FFF2-40B4-BE49-F238E27FC236}">
                <a16:creationId xmlns:a16="http://schemas.microsoft.com/office/drawing/2014/main" id="{0A279D45-5600-44E2-A0A6-6A33047823A3}"/>
              </a:ext>
            </a:extLst>
          </p:cNvPr>
          <p:cNvSpPr txBox="1"/>
          <p:nvPr/>
        </p:nvSpPr>
        <p:spPr>
          <a:xfrm>
            <a:off x="-12237" y="484212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9" name="Google Shape;357;p8">
            <a:extLst>
              <a:ext uri="{FF2B5EF4-FFF2-40B4-BE49-F238E27FC236}">
                <a16:creationId xmlns:a16="http://schemas.microsoft.com/office/drawing/2014/main" id="{A70B9834-A9D0-4665-8029-EEFFC5CA9C95}"/>
              </a:ext>
            </a:extLst>
          </p:cNvPr>
          <p:cNvSpPr/>
          <p:nvPr/>
        </p:nvSpPr>
        <p:spPr>
          <a:xfrm>
            <a:off x="4296232" y="2223699"/>
            <a:ext cx="1625253"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357;p8">
            <a:extLst>
              <a:ext uri="{FF2B5EF4-FFF2-40B4-BE49-F238E27FC236}">
                <a16:creationId xmlns:a16="http://schemas.microsoft.com/office/drawing/2014/main" id="{106C553B-F3B3-4AEA-927C-AD67893A75B2}"/>
              </a:ext>
            </a:extLst>
          </p:cNvPr>
          <p:cNvSpPr/>
          <p:nvPr/>
        </p:nvSpPr>
        <p:spPr>
          <a:xfrm>
            <a:off x="948028" y="2876194"/>
            <a:ext cx="1650031"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357;p8">
            <a:extLst>
              <a:ext uri="{FF2B5EF4-FFF2-40B4-BE49-F238E27FC236}">
                <a16:creationId xmlns:a16="http://schemas.microsoft.com/office/drawing/2014/main" id="{E9D8CF4E-49F6-40ED-988F-C2EA560B2664}"/>
              </a:ext>
            </a:extLst>
          </p:cNvPr>
          <p:cNvSpPr/>
          <p:nvPr/>
        </p:nvSpPr>
        <p:spPr>
          <a:xfrm>
            <a:off x="923758" y="3540760"/>
            <a:ext cx="1664228"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76" name="Google Shape;357;p8">
            <a:extLst>
              <a:ext uri="{FF2B5EF4-FFF2-40B4-BE49-F238E27FC236}">
                <a16:creationId xmlns:a16="http://schemas.microsoft.com/office/drawing/2014/main" id="{731EE445-8C5C-465D-97F7-E8380630A340}"/>
              </a:ext>
            </a:extLst>
          </p:cNvPr>
          <p:cNvSpPr/>
          <p:nvPr/>
        </p:nvSpPr>
        <p:spPr>
          <a:xfrm>
            <a:off x="2599262" y="4199221"/>
            <a:ext cx="1696970"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357;p8">
            <a:extLst>
              <a:ext uri="{FF2B5EF4-FFF2-40B4-BE49-F238E27FC236}">
                <a16:creationId xmlns:a16="http://schemas.microsoft.com/office/drawing/2014/main" id="{EE84DC1B-1774-49B4-BBAB-BD638D3B7CF3}"/>
              </a:ext>
            </a:extLst>
          </p:cNvPr>
          <p:cNvSpPr/>
          <p:nvPr/>
        </p:nvSpPr>
        <p:spPr>
          <a:xfrm>
            <a:off x="2631272" y="4843498"/>
            <a:ext cx="1664960"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84" name="Google Shape;338;p8">
            <a:hlinkClick r:id="" action="ppaction://noaction">
              <a:snd r:embed="rId4" name="F_t1w1s6_presente.wav"/>
            </a:hlinkClick>
            <a:extLst>
              <a:ext uri="{FF2B5EF4-FFF2-40B4-BE49-F238E27FC236}">
                <a16:creationId xmlns:a16="http://schemas.microsoft.com/office/drawing/2014/main" id="{BC9AF8BB-C0B5-48E4-9330-1A81BB4FD6B3}"/>
              </a:ext>
            </a:extLst>
          </p:cNvPr>
          <p:cNvPicPr preferRelativeResize="0"/>
          <p:nvPr/>
        </p:nvPicPr>
        <p:blipFill rotWithShape="1">
          <a:blip r:embed="rId5">
            <a:alphaModFix/>
          </a:blip>
          <a:srcRect/>
          <a:stretch/>
        </p:blipFill>
        <p:spPr>
          <a:xfrm>
            <a:off x="309988" y="5435474"/>
            <a:ext cx="534978" cy="523220"/>
          </a:xfrm>
          <a:prstGeom prst="rect">
            <a:avLst/>
          </a:prstGeom>
          <a:noFill/>
          <a:ln>
            <a:noFill/>
          </a:ln>
          <a:effectLst>
            <a:outerShdw blurRad="50800" dist="38100" dir="5400000" algn="t" rotWithShape="0">
              <a:prstClr val="black">
                <a:alpha val="40000"/>
              </a:prstClr>
            </a:outerShdw>
          </a:effectLst>
        </p:spPr>
      </p:pic>
      <p:sp>
        <p:nvSpPr>
          <p:cNvPr id="185" name="Google Shape;350;p8">
            <a:extLst>
              <a:ext uri="{FF2B5EF4-FFF2-40B4-BE49-F238E27FC236}">
                <a16:creationId xmlns:a16="http://schemas.microsoft.com/office/drawing/2014/main" id="{F7767C4F-0041-4D80-AFCC-0FB68A622487}"/>
              </a:ext>
            </a:extLst>
          </p:cNvPr>
          <p:cNvSpPr txBox="1"/>
          <p:nvPr/>
        </p:nvSpPr>
        <p:spPr>
          <a:xfrm>
            <a:off x="-21851" y="546087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6</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87" name="Google Shape;357;p8">
            <a:extLst>
              <a:ext uri="{FF2B5EF4-FFF2-40B4-BE49-F238E27FC236}">
                <a16:creationId xmlns:a16="http://schemas.microsoft.com/office/drawing/2014/main" id="{68E2D0A5-5527-4C67-B991-A03626AA6764}"/>
              </a:ext>
            </a:extLst>
          </p:cNvPr>
          <p:cNvSpPr/>
          <p:nvPr/>
        </p:nvSpPr>
        <p:spPr>
          <a:xfrm>
            <a:off x="2606116" y="5491887"/>
            <a:ext cx="1690116"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8" name="Rectangle 187">
            <a:hlinkClick r:id="" action="ppaction://noaction">
              <a:snd r:embed="rId6" name="19_Eestaactivo.wav"/>
            </a:hlinkClick>
            <a:extLst>
              <a:ext uri="{FF2B5EF4-FFF2-40B4-BE49-F238E27FC236}">
                <a16:creationId xmlns:a16="http://schemas.microsoft.com/office/drawing/2014/main" id="{8D961821-2F8F-462E-A783-6CFB90E5E778}"/>
              </a:ext>
            </a:extLst>
          </p:cNvPr>
          <p:cNvSpPr/>
          <p:nvPr/>
        </p:nvSpPr>
        <p:spPr>
          <a:xfrm>
            <a:off x="6396703" y="2207558"/>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E</a:t>
            </a:r>
          </a:p>
        </p:txBody>
      </p:sp>
      <p:sp>
        <p:nvSpPr>
          <p:cNvPr id="189" name="Rectangle 188">
            <a:hlinkClick r:id="" action="ppaction://noaction">
              <a:snd r:embed="rId7" name="20_1estaspreparadoQ.wav"/>
            </a:hlinkClick>
            <a:extLst>
              <a:ext uri="{FF2B5EF4-FFF2-40B4-BE49-F238E27FC236}">
                <a16:creationId xmlns:a16="http://schemas.microsoft.com/office/drawing/2014/main" id="{DFF366B4-1164-43F9-83A7-B0D934F23BF3}"/>
              </a:ext>
            </a:extLst>
          </p:cNvPr>
          <p:cNvSpPr/>
          <p:nvPr/>
        </p:nvSpPr>
        <p:spPr>
          <a:xfrm>
            <a:off x="6382188" y="3147099"/>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1</a:t>
            </a:r>
          </a:p>
        </p:txBody>
      </p:sp>
      <p:sp>
        <p:nvSpPr>
          <p:cNvPr id="190" name="Rectangle 189">
            <a:hlinkClick r:id="" action="ppaction://noaction">
              <a:snd r:embed="rId8" name="21_2estasperdido.wav"/>
            </a:hlinkClick>
            <a:extLst>
              <a:ext uri="{FF2B5EF4-FFF2-40B4-BE49-F238E27FC236}">
                <a16:creationId xmlns:a16="http://schemas.microsoft.com/office/drawing/2014/main" id="{CE04A1F4-61CF-4782-A52A-C49B8EA796F1}"/>
              </a:ext>
            </a:extLst>
          </p:cNvPr>
          <p:cNvSpPr/>
          <p:nvPr/>
        </p:nvSpPr>
        <p:spPr>
          <a:xfrm>
            <a:off x="6382189" y="4137508"/>
            <a:ext cx="354423" cy="43449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2</a:t>
            </a:r>
          </a:p>
        </p:txBody>
      </p:sp>
      <p:sp>
        <p:nvSpPr>
          <p:cNvPr id="191" name="Rectangle 190">
            <a:hlinkClick r:id="" action="ppaction://noaction">
              <a:snd r:embed="rId9" name="22_3estoysano.wav"/>
            </a:hlinkClick>
            <a:extLst>
              <a:ext uri="{FF2B5EF4-FFF2-40B4-BE49-F238E27FC236}">
                <a16:creationId xmlns:a16="http://schemas.microsoft.com/office/drawing/2014/main" id="{011BBD70-7E66-446C-93EF-DCCD08F93FC6}"/>
              </a:ext>
            </a:extLst>
          </p:cNvPr>
          <p:cNvSpPr/>
          <p:nvPr/>
        </p:nvSpPr>
        <p:spPr>
          <a:xfrm>
            <a:off x="6382189" y="5125073"/>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3</a:t>
            </a:r>
          </a:p>
        </p:txBody>
      </p:sp>
      <p:sp>
        <p:nvSpPr>
          <p:cNvPr id="192" name="Rectangle 191">
            <a:hlinkClick r:id="" action="ppaction://noaction">
              <a:snd r:embed="rId10" name="23_4comoestashoy.wav"/>
            </a:hlinkClick>
            <a:extLst>
              <a:ext uri="{FF2B5EF4-FFF2-40B4-BE49-F238E27FC236}">
                <a16:creationId xmlns:a16="http://schemas.microsoft.com/office/drawing/2014/main" id="{651DC945-198A-42E8-8F26-5D2B6BD166EF}"/>
              </a:ext>
            </a:extLst>
          </p:cNvPr>
          <p:cNvSpPr/>
          <p:nvPr/>
        </p:nvSpPr>
        <p:spPr>
          <a:xfrm>
            <a:off x="6396703" y="6184668"/>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4</a:t>
            </a:r>
          </a:p>
        </p:txBody>
      </p:sp>
      <p:sp>
        <p:nvSpPr>
          <p:cNvPr id="210" name="TextBox 209">
            <a:extLst>
              <a:ext uri="{FF2B5EF4-FFF2-40B4-BE49-F238E27FC236}">
                <a16:creationId xmlns:a16="http://schemas.microsoft.com/office/drawing/2014/main" id="{5EC00F48-714D-44A4-988E-A1AD24F209FC}"/>
              </a:ext>
            </a:extLst>
          </p:cNvPr>
          <p:cNvSpPr txBox="1"/>
          <p:nvPr/>
        </p:nvSpPr>
        <p:spPr>
          <a:xfrm>
            <a:off x="6288221" y="870459"/>
            <a:ext cx="4262753" cy="523220"/>
          </a:xfrm>
          <a:prstGeom prst="rect">
            <a:avLst/>
          </a:prstGeom>
          <a:noFill/>
        </p:spPr>
        <p:txBody>
          <a:bodyPr wrap="square">
            <a:spAutoFit/>
          </a:bodyPr>
          <a:lstStyle/>
          <a:p>
            <a:r>
              <a:rPr lang="en-GB" sz="2800" b="1" dirty="0">
                <a:solidFill>
                  <a:srgbClr val="002060"/>
                </a:solidFill>
                <a:latin typeface="Century Gothic"/>
                <a:ea typeface="Century Gothic"/>
                <a:cs typeface="Century Gothic"/>
                <a:sym typeface="Century Gothic"/>
              </a:rPr>
              <a:t>B</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Escucha</a:t>
            </a:r>
            <a:r>
              <a:rPr lang="en-GB" sz="2800" dirty="0">
                <a:solidFill>
                  <a:srgbClr val="002060"/>
                </a:solidFill>
                <a:latin typeface="Century Gothic"/>
                <a:ea typeface="Century Gothic"/>
                <a:cs typeface="Century Gothic"/>
                <a:sym typeface="Century Gothic"/>
              </a:rPr>
              <a:t>. </a:t>
            </a:r>
            <a:endParaRPr lang="en-GB" sz="2800" dirty="0"/>
          </a:p>
        </p:txBody>
      </p:sp>
      <p:sp>
        <p:nvSpPr>
          <p:cNvPr id="131" name="Google Shape;269;p7">
            <a:extLst>
              <a:ext uri="{FF2B5EF4-FFF2-40B4-BE49-F238E27FC236}">
                <a16:creationId xmlns:a16="http://schemas.microsoft.com/office/drawing/2014/main" id="{56154AF5-84F5-411E-B184-F04F4FF2082B}"/>
              </a:ext>
            </a:extLst>
          </p:cNvPr>
          <p:cNvSpPr txBox="1"/>
          <p:nvPr/>
        </p:nvSpPr>
        <p:spPr>
          <a:xfrm>
            <a:off x="6855610" y="1930818"/>
            <a:ext cx="575554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002060"/>
                </a:solidFill>
                <a:latin typeface="Century Gothic"/>
                <a:ea typeface="Century Gothic"/>
                <a:cs typeface="Century Gothic"/>
                <a:sym typeface="Century Gothic"/>
              </a:rPr>
              <a:t>Does s/he do two activities every day?</a:t>
            </a:r>
            <a:endParaRPr sz="2400" dirty="0">
              <a:solidFill>
                <a:srgbClr val="002060"/>
              </a:solidFill>
              <a:latin typeface="Century Gothic"/>
              <a:ea typeface="Century Gothic"/>
              <a:cs typeface="Century Gothic"/>
              <a:sym typeface="Century Gothic"/>
            </a:endParaRPr>
          </a:p>
        </p:txBody>
      </p:sp>
      <p:sp>
        <p:nvSpPr>
          <p:cNvPr id="132" name="Google Shape;269;p7">
            <a:extLst>
              <a:ext uri="{FF2B5EF4-FFF2-40B4-BE49-F238E27FC236}">
                <a16:creationId xmlns:a16="http://schemas.microsoft.com/office/drawing/2014/main" id="{79D1D191-FCBF-47F8-AD23-1E05E30B7BE6}"/>
              </a:ext>
            </a:extLst>
          </p:cNvPr>
          <p:cNvSpPr txBox="1"/>
          <p:nvPr/>
        </p:nvSpPr>
        <p:spPr>
          <a:xfrm>
            <a:off x="6902380" y="2424899"/>
            <a:ext cx="5755547" cy="400069"/>
          </a:xfrm>
          <a:prstGeom prst="rect">
            <a:avLst/>
          </a:prstGeom>
          <a:noFill/>
          <a:ln>
            <a:noFill/>
          </a:ln>
        </p:spPr>
        <p:txBody>
          <a:bodyPr spcFirstLastPara="1" wrap="square" lIns="91425" tIns="45700" rIns="91425" bIns="45700" anchor="t" anchorCtr="0">
            <a:spAutoFit/>
          </a:bodyPr>
          <a:lstStyle/>
          <a:p>
            <a:pPr lvl="0"/>
            <a:r>
              <a:rPr lang="en-GB" sz="2000" dirty="0">
                <a:solidFill>
                  <a:srgbClr val="002060"/>
                </a:solidFill>
                <a:latin typeface="Century Gothic"/>
                <a:ea typeface="Century Gothic"/>
                <a:cs typeface="Century Gothic"/>
                <a:sym typeface="Century Gothic"/>
              </a:rPr>
              <a:t>¿Hace dos </a:t>
            </a:r>
            <a:r>
              <a:rPr lang="en-GB" sz="2000" dirty="0" err="1">
                <a:solidFill>
                  <a:srgbClr val="002060"/>
                </a:solidFill>
                <a:latin typeface="Century Gothic"/>
                <a:ea typeface="Century Gothic"/>
                <a:cs typeface="Century Gothic"/>
                <a:sym typeface="Century Gothic"/>
              </a:rPr>
              <a:t>actividades</a:t>
            </a:r>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cada</a:t>
            </a:r>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día</a:t>
            </a:r>
            <a:r>
              <a:rPr lang="en-GB" sz="2000" dirty="0">
                <a:solidFill>
                  <a:srgbClr val="002060"/>
                </a:solidFill>
                <a:latin typeface="Century Gothic"/>
                <a:ea typeface="Century Gothic"/>
                <a:cs typeface="Century Gothic"/>
                <a:sym typeface="Century Gothic"/>
              </a:rPr>
              <a:t>?</a:t>
            </a:r>
            <a:endParaRPr sz="2400" dirty="0">
              <a:solidFill>
                <a:srgbClr val="002060"/>
              </a:solidFill>
              <a:latin typeface="Century Gothic"/>
              <a:ea typeface="Century Gothic"/>
              <a:cs typeface="Century Gothic"/>
              <a:sym typeface="Century Gothic"/>
            </a:endParaRPr>
          </a:p>
        </p:txBody>
      </p:sp>
      <p:sp>
        <p:nvSpPr>
          <p:cNvPr id="133" name="Google Shape;269;p7">
            <a:extLst>
              <a:ext uri="{FF2B5EF4-FFF2-40B4-BE49-F238E27FC236}">
                <a16:creationId xmlns:a16="http://schemas.microsoft.com/office/drawing/2014/main" id="{9B7FB3E6-4860-42F3-938D-A81747792C14}"/>
              </a:ext>
            </a:extLst>
          </p:cNvPr>
          <p:cNvSpPr txBox="1"/>
          <p:nvPr/>
        </p:nvSpPr>
        <p:spPr>
          <a:xfrm>
            <a:off x="6902380" y="2947064"/>
            <a:ext cx="575554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002060"/>
                </a:solidFill>
                <a:latin typeface="Century Gothic"/>
                <a:ea typeface="Century Gothic"/>
                <a:cs typeface="Century Gothic"/>
                <a:sym typeface="Century Gothic"/>
              </a:rPr>
              <a:t>Do you read a book every week?</a:t>
            </a:r>
            <a:endParaRPr sz="2400" dirty="0">
              <a:solidFill>
                <a:srgbClr val="002060"/>
              </a:solidFill>
              <a:latin typeface="Century Gothic"/>
              <a:ea typeface="Century Gothic"/>
              <a:cs typeface="Century Gothic"/>
              <a:sym typeface="Century Gothic"/>
            </a:endParaRPr>
          </a:p>
        </p:txBody>
      </p:sp>
      <p:sp>
        <p:nvSpPr>
          <p:cNvPr id="134" name="Google Shape;269;p7">
            <a:extLst>
              <a:ext uri="{FF2B5EF4-FFF2-40B4-BE49-F238E27FC236}">
                <a16:creationId xmlns:a16="http://schemas.microsoft.com/office/drawing/2014/main" id="{091D4A05-62F6-4996-8657-A734F69C63D8}"/>
              </a:ext>
            </a:extLst>
          </p:cNvPr>
          <p:cNvSpPr txBox="1"/>
          <p:nvPr/>
        </p:nvSpPr>
        <p:spPr>
          <a:xfrm>
            <a:off x="6865124" y="3419724"/>
            <a:ext cx="5755547" cy="400069"/>
          </a:xfrm>
          <a:prstGeom prst="rect">
            <a:avLst/>
          </a:prstGeom>
          <a:noFill/>
          <a:ln>
            <a:noFill/>
          </a:ln>
        </p:spPr>
        <p:txBody>
          <a:bodyPr spcFirstLastPara="1" wrap="square" lIns="91425" tIns="45700" rIns="91425" bIns="45700" anchor="t" anchorCtr="0">
            <a:spAutoFit/>
          </a:bodyPr>
          <a:lstStyle/>
          <a:p>
            <a:r>
              <a:rPr lang="en-GB" sz="2000" dirty="0">
                <a:solidFill>
                  <a:srgbClr val="002060"/>
                </a:solidFill>
                <a:latin typeface="Century Gothic"/>
                <a:ea typeface="Century Gothic"/>
                <a:cs typeface="Century Gothic"/>
                <a:sym typeface="Century Gothic"/>
              </a:rPr>
              <a:t>¿Lees un </a:t>
            </a:r>
            <a:r>
              <a:rPr lang="en-GB" sz="2000" dirty="0" err="1">
                <a:solidFill>
                  <a:srgbClr val="002060"/>
                </a:solidFill>
                <a:latin typeface="Century Gothic"/>
                <a:ea typeface="Century Gothic"/>
                <a:cs typeface="Century Gothic"/>
                <a:sym typeface="Century Gothic"/>
              </a:rPr>
              <a:t>libro</a:t>
            </a:r>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cada</a:t>
            </a:r>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semana</a:t>
            </a:r>
            <a:r>
              <a:rPr lang="en-GB" sz="2000" dirty="0">
                <a:solidFill>
                  <a:srgbClr val="002060"/>
                </a:solidFill>
                <a:latin typeface="Century Gothic"/>
                <a:ea typeface="Century Gothic"/>
                <a:cs typeface="Century Gothic"/>
                <a:sym typeface="Century Gothic"/>
              </a:rPr>
              <a:t>?</a:t>
            </a:r>
          </a:p>
        </p:txBody>
      </p:sp>
      <p:sp>
        <p:nvSpPr>
          <p:cNvPr id="135" name="Google Shape;269;p7">
            <a:extLst>
              <a:ext uri="{FF2B5EF4-FFF2-40B4-BE49-F238E27FC236}">
                <a16:creationId xmlns:a16="http://schemas.microsoft.com/office/drawing/2014/main" id="{0CA6D0D2-F01E-459E-9AD5-EA2F44F849F8}"/>
              </a:ext>
            </a:extLst>
          </p:cNvPr>
          <p:cNvSpPr txBox="1"/>
          <p:nvPr/>
        </p:nvSpPr>
        <p:spPr>
          <a:xfrm>
            <a:off x="6894448" y="3926971"/>
            <a:ext cx="575554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002060"/>
                </a:solidFill>
                <a:latin typeface="Century Gothic"/>
                <a:ea typeface="Century Gothic"/>
                <a:cs typeface="Century Gothic"/>
                <a:sym typeface="Century Gothic"/>
              </a:rPr>
              <a:t>Do you eat more fruit?</a:t>
            </a:r>
            <a:endParaRPr sz="2400" dirty="0">
              <a:solidFill>
                <a:srgbClr val="002060"/>
              </a:solidFill>
              <a:latin typeface="Century Gothic"/>
              <a:ea typeface="Century Gothic"/>
              <a:cs typeface="Century Gothic"/>
              <a:sym typeface="Century Gothic"/>
            </a:endParaRPr>
          </a:p>
        </p:txBody>
      </p:sp>
      <p:sp>
        <p:nvSpPr>
          <p:cNvPr id="136" name="Google Shape;269;p7">
            <a:extLst>
              <a:ext uri="{FF2B5EF4-FFF2-40B4-BE49-F238E27FC236}">
                <a16:creationId xmlns:a16="http://schemas.microsoft.com/office/drawing/2014/main" id="{D38685FE-B89F-4D46-A878-55E35C5FC6B2}"/>
              </a:ext>
            </a:extLst>
          </p:cNvPr>
          <p:cNvSpPr txBox="1"/>
          <p:nvPr/>
        </p:nvSpPr>
        <p:spPr>
          <a:xfrm>
            <a:off x="6826582" y="4416655"/>
            <a:ext cx="5755547" cy="400069"/>
          </a:xfrm>
          <a:prstGeom prst="rect">
            <a:avLst/>
          </a:prstGeom>
          <a:noFill/>
          <a:ln>
            <a:noFill/>
          </a:ln>
        </p:spPr>
        <p:txBody>
          <a:bodyPr spcFirstLastPara="1" wrap="square" lIns="91425" tIns="45700" rIns="91425" bIns="45700" anchor="t" anchorCtr="0">
            <a:spAutoFit/>
          </a:bodyPr>
          <a:lstStyle/>
          <a:p>
            <a:r>
              <a:rPr lang="en-GB" sz="2000" dirty="0">
                <a:solidFill>
                  <a:srgbClr val="002060"/>
                </a:solidFill>
                <a:latin typeface="Century Gothic"/>
                <a:ea typeface="Century Gothic"/>
                <a:cs typeface="Century Gothic"/>
                <a:sym typeface="Century Gothic"/>
              </a:rPr>
              <a:t>¿Comes </a:t>
            </a:r>
            <a:r>
              <a:rPr lang="en-GB" sz="2000" dirty="0" err="1">
                <a:solidFill>
                  <a:srgbClr val="002060"/>
                </a:solidFill>
                <a:latin typeface="Century Gothic"/>
                <a:ea typeface="Century Gothic"/>
                <a:cs typeface="Century Gothic"/>
                <a:sym typeface="Century Gothic"/>
              </a:rPr>
              <a:t>más</a:t>
            </a:r>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fruta</a:t>
            </a:r>
            <a:r>
              <a:rPr lang="en-GB" sz="2000" dirty="0">
                <a:solidFill>
                  <a:srgbClr val="002060"/>
                </a:solidFill>
                <a:latin typeface="Century Gothic"/>
                <a:ea typeface="Century Gothic"/>
                <a:cs typeface="Century Gothic"/>
                <a:sym typeface="Century Gothic"/>
              </a:rPr>
              <a:t>?</a:t>
            </a:r>
          </a:p>
        </p:txBody>
      </p:sp>
      <p:sp>
        <p:nvSpPr>
          <p:cNvPr id="137" name="Google Shape;269;p7">
            <a:extLst>
              <a:ext uri="{FF2B5EF4-FFF2-40B4-BE49-F238E27FC236}">
                <a16:creationId xmlns:a16="http://schemas.microsoft.com/office/drawing/2014/main" id="{A1D69D4B-9A0D-40E3-9732-BFCE1E05D413}"/>
              </a:ext>
            </a:extLst>
          </p:cNvPr>
          <p:cNvSpPr txBox="1"/>
          <p:nvPr/>
        </p:nvSpPr>
        <p:spPr>
          <a:xfrm>
            <a:off x="6902380" y="4964219"/>
            <a:ext cx="575554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002060"/>
                </a:solidFill>
                <a:latin typeface="Century Gothic"/>
                <a:ea typeface="Century Gothic"/>
                <a:cs typeface="Century Gothic"/>
                <a:sym typeface="Century Gothic"/>
              </a:rPr>
              <a:t>Does s/he sell cakes?</a:t>
            </a:r>
            <a:endParaRPr sz="2400" dirty="0">
              <a:solidFill>
                <a:srgbClr val="002060"/>
              </a:solidFill>
              <a:latin typeface="Century Gothic"/>
              <a:ea typeface="Century Gothic"/>
              <a:cs typeface="Century Gothic"/>
              <a:sym typeface="Century Gothic"/>
            </a:endParaRPr>
          </a:p>
        </p:txBody>
      </p:sp>
      <p:sp>
        <p:nvSpPr>
          <p:cNvPr id="139" name="Google Shape;269;p7">
            <a:extLst>
              <a:ext uri="{FF2B5EF4-FFF2-40B4-BE49-F238E27FC236}">
                <a16:creationId xmlns:a16="http://schemas.microsoft.com/office/drawing/2014/main" id="{034CB07B-D6D4-46A1-975B-68520E3B9AE8}"/>
              </a:ext>
            </a:extLst>
          </p:cNvPr>
          <p:cNvSpPr txBox="1"/>
          <p:nvPr/>
        </p:nvSpPr>
        <p:spPr>
          <a:xfrm>
            <a:off x="6834514" y="5453903"/>
            <a:ext cx="5755547" cy="400069"/>
          </a:xfrm>
          <a:prstGeom prst="rect">
            <a:avLst/>
          </a:prstGeom>
          <a:noFill/>
          <a:ln>
            <a:noFill/>
          </a:ln>
        </p:spPr>
        <p:txBody>
          <a:bodyPr spcFirstLastPara="1" wrap="square" lIns="91425" tIns="45700" rIns="91425" bIns="45700" anchor="t" anchorCtr="0">
            <a:spAutoFit/>
          </a:bodyPr>
          <a:lstStyle/>
          <a:p>
            <a:r>
              <a:rPr lang="en-GB" sz="2000" dirty="0">
                <a:solidFill>
                  <a:srgbClr val="002060"/>
                </a:solidFill>
                <a:latin typeface="Century Gothic"/>
                <a:ea typeface="Century Gothic"/>
                <a:cs typeface="Century Gothic"/>
                <a:sym typeface="Century Gothic"/>
              </a:rPr>
              <a:t>¿</a:t>
            </a:r>
            <a:r>
              <a:rPr lang="en-GB" sz="2000" dirty="0" err="1">
                <a:solidFill>
                  <a:srgbClr val="002060"/>
                </a:solidFill>
                <a:latin typeface="Century Gothic"/>
                <a:ea typeface="Century Gothic"/>
                <a:cs typeface="Century Gothic"/>
                <a:sym typeface="Century Gothic"/>
              </a:rPr>
              <a:t>Vende</a:t>
            </a:r>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tartas</a:t>
            </a:r>
            <a:r>
              <a:rPr lang="en-GB" sz="2000" dirty="0">
                <a:solidFill>
                  <a:srgbClr val="002060"/>
                </a:solidFill>
                <a:latin typeface="Century Gothic"/>
                <a:ea typeface="Century Gothic"/>
                <a:cs typeface="Century Gothic"/>
                <a:sym typeface="Century Gothic"/>
              </a:rPr>
              <a:t>?</a:t>
            </a:r>
          </a:p>
        </p:txBody>
      </p:sp>
      <p:sp>
        <p:nvSpPr>
          <p:cNvPr id="140" name="Google Shape;269;p7">
            <a:extLst>
              <a:ext uri="{FF2B5EF4-FFF2-40B4-BE49-F238E27FC236}">
                <a16:creationId xmlns:a16="http://schemas.microsoft.com/office/drawing/2014/main" id="{6B5D799D-F402-465C-86FE-35FFC989F86F}"/>
              </a:ext>
            </a:extLst>
          </p:cNvPr>
          <p:cNvSpPr txBox="1"/>
          <p:nvPr/>
        </p:nvSpPr>
        <p:spPr>
          <a:xfrm>
            <a:off x="6834514" y="6291116"/>
            <a:ext cx="5755547" cy="400069"/>
          </a:xfrm>
          <a:prstGeom prst="rect">
            <a:avLst/>
          </a:prstGeom>
          <a:noFill/>
          <a:ln>
            <a:noFill/>
          </a:ln>
        </p:spPr>
        <p:txBody>
          <a:bodyPr spcFirstLastPara="1" wrap="square" lIns="91425" tIns="45700" rIns="91425" bIns="45700" anchor="t" anchorCtr="0">
            <a:spAutoFit/>
          </a:bodyPr>
          <a:lstStyle/>
          <a:p>
            <a:pPr lvl="0"/>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Bebes</a:t>
            </a:r>
            <a:r>
              <a:rPr lang="en-GB" sz="2000" dirty="0">
                <a:solidFill>
                  <a:srgbClr val="002060"/>
                </a:solidFill>
                <a:latin typeface="Century Gothic"/>
                <a:ea typeface="Century Gothic"/>
                <a:cs typeface="Century Gothic"/>
                <a:sym typeface="Century Gothic"/>
              </a:rPr>
              <a:t> una </a:t>
            </a:r>
            <a:r>
              <a:rPr lang="en-GB" sz="2000" dirty="0" err="1">
                <a:solidFill>
                  <a:srgbClr val="002060"/>
                </a:solidFill>
                <a:latin typeface="Century Gothic"/>
                <a:ea typeface="Century Gothic"/>
                <a:cs typeface="Century Gothic"/>
                <a:sym typeface="Century Gothic"/>
              </a:rPr>
              <a:t>botella</a:t>
            </a:r>
            <a:r>
              <a:rPr lang="en-GB" sz="2000" dirty="0">
                <a:solidFill>
                  <a:srgbClr val="002060"/>
                </a:solidFill>
                <a:latin typeface="Century Gothic"/>
                <a:ea typeface="Century Gothic"/>
                <a:cs typeface="Century Gothic"/>
                <a:sym typeface="Century Gothic"/>
              </a:rPr>
              <a:t> de </a:t>
            </a:r>
            <a:r>
              <a:rPr lang="en-GB" sz="2000" dirty="0" err="1">
                <a:solidFill>
                  <a:srgbClr val="002060"/>
                </a:solidFill>
                <a:latin typeface="Century Gothic"/>
                <a:ea typeface="Century Gothic"/>
                <a:cs typeface="Century Gothic"/>
                <a:sym typeface="Century Gothic"/>
              </a:rPr>
              <a:t>agua</a:t>
            </a:r>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cada</a:t>
            </a:r>
            <a:r>
              <a:rPr lang="en-GB" sz="2000" dirty="0">
                <a:solidFill>
                  <a:srgbClr val="002060"/>
                </a:solidFill>
                <a:latin typeface="Century Gothic"/>
                <a:ea typeface="Century Gothic"/>
                <a:cs typeface="Century Gothic"/>
                <a:sym typeface="Century Gothic"/>
              </a:rPr>
              <a:t> </a:t>
            </a:r>
            <a:r>
              <a:rPr lang="en-GB" sz="2000" dirty="0" err="1">
                <a:solidFill>
                  <a:srgbClr val="002060"/>
                </a:solidFill>
                <a:latin typeface="Century Gothic"/>
                <a:ea typeface="Century Gothic"/>
                <a:cs typeface="Century Gothic"/>
                <a:sym typeface="Century Gothic"/>
              </a:rPr>
              <a:t>día</a:t>
            </a:r>
            <a:r>
              <a:rPr lang="en-GB" sz="2000" dirty="0">
                <a:solidFill>
                  <a:srgbClr val="002060"/>
                </a:solidFill>
                <a:latin typeface="Century Gothic"/>
                <a:ea typeface="Century Gothic"/>
                <a:cs typeface="Century Gothic"/>
                <a:sym typeface="Century Gothic"/>
              </a:rPr>
              <a:t>?</a:t>
            </a:r>
            <a:endParaRPr sz="2400" dirty="0">
              <a:solidFill>
                <a:srgbClr val="002060"/>
              </a:solidFill>
              <a:latin typeface="Century Gothic"/>
              <a:ea typeface="Century Gothic"/>
              <a:cs typeface="Century Gothic"/>
              <a:sym typeface="Century Gothic"/>
            </a:endParaRPr>
          </a:p>
        </p:txBody>
      </p:sp>
      <p:sp>
        <p:nvSpPr>
          <p:cNvPr id="144" name="Google Shape;269;p7">
            <a:extLst>
              <a:ext uri="{FF2B5EF4-FFF2-40B4-BE49-F238E27FC236}">
                <a16:creationId xmlns:a16="http://schemas.microsoft.com/office/drawing/2014/main" id="{4D76E53A-16C9-4ED4-89F4-23F7E72AD9E5}"/>
              </a:ext>
            </a:extLst>
          </p:cNvPr>
          <p:cNvSpPr txBox="1"/>
          <p:nvPr/>
        </p:nvSpPr>
        <p:spPr>
          <a:xfrm>
            <a:off x="6795460" y="5868594"/>
            <a:ext cx="5755547" cy="400069"/>
          </a:xfrm>
          <a:prstGeom prst="rect">
            <a:avLst/>
          </a:prstGeom>
          <a:noFill/>
          <a:ln>
            <a:noFill/>
          </a:ln>
        </p:spPr>
        <p:txBody>
          <a:bodyPr spcFirstLastPara="1" wrap="square" lIns="91425" tIns="45700" rIns="91425" bIns="45700" anchor="t" anchorCtr="0">
            <a:spAutoFit/>
          </a:bodyPr>
          <a:lstStyle/>
          <a:p>
            <a:pPr lvl="0"/>
            <a:r>
              <a:rPr lang="en-GB" sz="2000" dirty="0">
                <a:solidFill>
                  <a:srgbClr val="002060"/>
                </a:solidFill>
                <a:latin typeface="Century Gothic"/>
                <a:ea typeface="Century Gothic"/>
                <a:cs typeface="Century Gothic"/>
                <a:sym typeface="Century Gothic"/>
              </a:rPr>
              <a:t>Do you drink a bottle of water every day?</a:t>
            </a:r>
            <a:endParaRPr sz="2400" dirty="0">
              <a:solidFill>
                <a:srgbClr val="00206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additive="base">
                                        <p:cTn id="17"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8"/>
                                        </p:tgtEl>
                                        <p:attrNameLst>
                                          <p:attrName>style.visibility</p:attrName>
                                        </p:attrNameLst>
                                      </p:cBhvr>
                                      <p:to>
                                        <p:strVal val="visible"/>
                                      </p:to>
                                    </p:set>
                                    <p:anim calcmode="lin" valueType="num">
                                      <p:cBhvr additive="base">
                                        <p:cTn id="32" dur="500"/>
                                        <p:tgtEl>
                                          <p:spTgt spid="17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cBhvr additive="base">
                                        <p:cTn id="37" dur="500" fill="hold"/>
                                        <p:tgtEl>
                                          <p:spTgt spid="187"/>
                                        </p:tgtEl>
                                        <p:attrNameLst>
                                          <p:attrName>ppt_x</p:attrName>
                                        </p:attrNameLst>
                                      </p:cBhvr>
                                      <p:tavLst>
                                        <p:tav tm="0">
                                          <p:val>
                                            <p:strVal val="#ppt_x"/>
                                          </p:val>
                                        </p:tav>
                                        <p:tav tm="100000">
                                          <p:val>
                                            <p:strVal val="#ppt_x"/>
                                          </p:val>
                                        </p:tav>
                                      </p:tavLst>
                                    </p:anim>
                                    <p:anim calcmode="lin" valueType="num">
                                      <p:cBhvr additive="base">
                                        <p:cTn id="38"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500" fill="hold"/>
                                        <p:tgtEl>
                                          <p:spTgt spid="85"/>
                                        </p:tgtEl>
                                        <p:attrNameLst>
                                          <p:attrName>ppt_x</p:attrName>
                                        </p:attrNameLst>
                                      </p:cBhvr>
                                      <p:tavLst>
                                        <p:tav tm="0">
                                          <p:val>
                                            <p:strVal val="#ppt_x"/>
                                          </p:val>
                                        </p:tav>
                                        <p:tav tm="100000">
                                          <p:val>
                                            <p:strVal val="#ppt_x"/>
                                          </p:val>
                                        </p:tav>
                                      </p:tavLst>
                                    </p:anim>
                                    <p:anim calcmode="lin" valueType="num">
                                      <p:cBhvr additive="base">
                                        <p:cTn id="44" dur="500" fill="hold"/>
                                        <p:tgtEl>
                                          <p:spTgt spid="8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0"/>
                                        </p:tgtEl>
                                        <p:attrNameLst>
                                          <p:attrName>style.visibility</p:attrName>
                                        </p:attrNameLst>
                                      </p:cBhvr>
                                      <p:to>
                                        <p:strVal val="visible"/>
                                      </p:to>
                                    </p:set>
                                    <p:anim calcmode="lin" valueType="num">
                                      <p:cBhvr additive="base">
                                        <p:cTn id="47" dur="500" fill="hold"/>
                                        <p:tgtEl>
                                          <p:spTgt spid="210"/>
                                        </p:tgtEl>
                                        <p:attrNameLst>
                                          <p:attrName>ppt_x</p:attrName>
                                        </p:attrNameLst>
                                      </p:cBhvr>
                                      <p:tavLst>
                                        <p:tav tm="0">
                                          <p:val>
                                            <p:strVal val="#ppt_x"/>
                                          </p:val>
                                        </p:tav>
                                        <p:tav tm="100000">
                                          <p:val>
                                            <p:strVal val="#ppt_x"/>
                                          </p:val>
                                        </p:tav>
                                      </p:tavLst>
                                    </p:anim>
                                    <p:anim calcmode="lin" valueType="num">
                                      <p:cBhvr additive="base">
                                        <p:cTn id="48" dur="500" fill="hold"/>
                                        <p:tgtEl>
                                          <p:spTgt spid="2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anim calcmode="lin" valueType="num">
                                      <p:cBhvr additive="base">
                                        <p:cTn id="51" dur="500" fill="hold"/>
                                        <p:tgtEl>
                                          <p:spTgt spid="188"/>
                                        </p:tgtEl>
                                        <p:attrNameLst>
                                          <p:attrName>ppt_x</p:attrName>
                                        </p:attrNameLst>
                                      </p:cBhvr>
                                      <p:tavLst>
                                        <p:tav tm="0">
                                          <p:val>
                                            <p:strVal val="#ppt_x"/>
                                          </p:val>
                                        </p:tav>
                                        <p:tav tm="100000">
                                          <p:val>
                                            <p:strVal val="#ppt_x"/>
                                          </p:val>
                                        </p:tav>
                                      </p:tavLst>
                                    </p:anim>
                                    <p:anim calcmode="lin" valueType="num">
                                      <p:cBhvr additive="base">
                                        <p:cTn id="52" dur="500" fill="hold"/>
                                        <p:tgtEl>
                                          <p:spTgt spid="18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9"/>
                                        </p:tgtEl>
                                        <p:attrNameLst>
                                          <p:attrName>style.visibility</p:attrName>
                                        </p:attrNameLst>
                                      </p:cBhvr>
                                      <p:to>
                                        <p:strVal val="visible"/>
                                      </p:to>
                                    </p:set>
                                    <p:anim calcmode="lin" valueType="num">
                                      <p:cBhvr additive="base">
                                        <p:cTn id="55" dur="500" fill="hold"/>
                                        <p:tgtEl>
                                          <p:spTgt spid="189"/>
                                        </p:tgtEl>
                                        <p:attrNameLst>
                                          <p:attrName>ppt_x</p:attrName>
                                        </p:attrNameLst>
                                      </p:cBhvr>
                                      <p:tavLst>
                                        <p:tav tm="0">
                                          <p:val>
                                            <p:strVal val="#ppt_x"/>
                                          </p:val>
                                        </p:tav>
                                        <p:tav tm="100000">
                                          <p:val>
                                            <p:strVal val="#ppt_x"/>
                                          </p:val>
                                        </p:tav>
                                      </p:tavLst>
                                    </p:anim>
                                    <p:anim calcmode="lin" valueType="num">
                                      <p:cBhvr additive="base">
                                        <p:cTn id="56" dur="500" fill="hold"/>
                                        <p:tgtEl>
                                          <p:spTgt spid="18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0"/>
                                        </p:tgtEl>
                                        <p:attrNameLst>
                                          <p:attrName>style.visibility</p:attrName>
                                        </p:attrNameLst>
                                      </p:cBhvr>
                                      <p:to>
                                        <p:strVal val="visible"/>
                                      </p:to>
                                    </p:set>
                                    <p:anim calcmode="lin" valueType="num">
                                      <p:cBhvr additive="base">
                                        <p:cTn id="59" dur="500" fill="hold"/>
                                        <p:tgtEl>
                                          <p:spTgt spid="190"/>
                                        </p:tgtEl>
                                        <p:attrNameLst>
                                          <p:attrName>ppt_x</p:attrName>
                                        </p:attrNameLst>
                                      </p:cBhvr>
                                      <p:tavLst>
                                        <p:tav tm="0">
                                          <p:val>
                                            <p:strVal val="#ppt_x"/>
                                          </p:val>
                                        </p:tav>
                                        <p:tav tm="100000">
                                          <p:val>
                                            <p:strVal val="#ppt_x"/>
                                          </p:val>
                                        </p:tav>
                                      </p:tavLst>
                                    </p:anim>
                                    <p:anim calcmode="lin" valueType="num">
                                      <p:cBhvr additive="base">
                                        <p:cTn id="60" dur="500" fill="hold"/>
                                        <p:tgtEl>
                                          <p:spTgt spid="19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1"/>
                                        </p:tgtEl>
                                        <p:attrNameLst>
                                          <p:attrName>style.visibility</p:attrName>
                                        </p:attrNameLst>
                                      </p:cBhvr>
                                      <p:to>
                                        <p:strVal val="visible"/>
                                      </p:to>
                                    </p:set>
                                    <p:anim calcmode="lin" valueType="num">
                                      <p:cBhvr additive="base">
                                        <p:cTn id="63" dur="500" fill="hold"/>
                                        <p:tgtEl>
                                          <p:spTgt spid="191"/>
                                        </p:tgtEl>
                                        <p:attrNameLst>
                                          <p:attrName>ppt_x</p:attrName>
                                        </p:attrNameLst>
                                      </p:cBhvr>
                                      <p:tavLst>
                                        <p:tav tm="0">
                                          <p:val>
                                            <p:strVal val="#ppt_x"/>
                                          </p:val>
                                        </p:tav>
                                        <p:tav tm="100000">
                                          <p:val>
                                            <p:strVal val="#ppt_x"/>
                                          </p:val>
                                        </p:tav>
                                      </p:tavLst>
                                    </p:anim>
                                    <p:anim calcmode="lin" valueType="num">
                                      <p:cBhvr additive="base">
                                        <p:cTn id="64" dur="500" fill="hold"/>
                                        <p:tgtEl>
                                          <p:spTgt spid="19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2"/>
                                        </p:tgtEl>
                                        <p:attrNameLst>
                                          <p:attrName>style.visibility</p:attrName>
                                        </p:attrNameLst>
                                      </p:cBhvr>
                                      <p:to>
                                        <p:strVal val="visible"/>
                                      </p:to>
                                    </p:set>
                                    <p:anim calcmode="lin" valueType="num">
                                      <p:cBhvr additive="base">
                                        <p:cTn id="67" dur="500" fill="hold"/>
                                        <p:tgtEl>
                                          <p:spTgt spid="192"/>
                                        </p:tgtEl>
                                        <p:attrNameLst>
                                          <p:attrName>ppt_x</p:attrName>
                                        </p:attrNameLst>
                                      </p:cBhvr>
                                      <p:tavLst>
                                        <p:tav tm="0">
                                          <p:val>
                                            <p:strVal val="#ppt_x"/>
                                          </p:val>
                                        </p:tav>
                                        <p:tav tm="100000">
                                          <p:val>
                                            <p:strVal val="#ppt_x"/>
                                          </p:val>
                                        </p:tav>
                                      </p:tavLst>
                                    </p:anim>
                                    <p:anim calcmode="lin" valueType="num">
                                      <p:cBhvr additive="base">
                                        <p:cTn id="68"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3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3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4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87" grpId="0" animBg="1"/>
      <p:bldP spid="188" grpId="0" animBg="1"/>
      <p:bldP spid="189" grpId="0" animBg="1"/>
      <p:bldP spid="190" grpId="0" animBg="1"/>
      <p:bldP spid="191" grpId="0" animBg="1"/>
      <p:bldP spid="192" grpId="0" animBg="1"/>
      <p:bldP spid="210" grpId="0"/>
      <p:bldP spid="131" grpId="0"/>
      <p:bldP spid="132" grpId="0"/>
      <p:bldP spid="133" grpId="0"/>
      <p:bldP spid="134" grpId="0"/>
      <p:bldP spid="135" grpId="0"/>
      <p:bldP spid="136" grpId="0"/>
      <p:bldP spid="137" grpId="0"/>
      <p:bldP spid="139" grpId="0"/>
      <p:bldP spid="140" grpId="0"/>
      <p:bldP spid="1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204235" y="767367"/>
            <a:ext cx="7300746"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[–er </a:t>
            </a:r>
            <a:r>
              <a:rPr lang="en-GB" sz="3200" dirty="0">
                <a:solidFill>
                  <a:srgbClr val="002060"/>
                </a:solidFill>
                <a:latin typeface="Century Gothic" panose="020B0502020202020204" pitchFamily="34" charset="0"/>
              </a:rPr>
              <a:t>verbs: ‘I’ vs. ‘you’</a:t>
            </a:r>
            <a:r>
              <a:rPr lang="en-GB" sz="3200" b="1" dirty="0">
                <a:solidFill>
                  <a:srgbClr val="002060"/>
                </a:solidFill>
                <a:latin typeface="Century Gothic" panose="020B0502020202020204" pitchFamily="34" charset="0"/>
              </a:rPr>
              <a:t>]</a:t>
            </a:r>
          </a:p>
        </p:txBody>
      </p:sp>
      <p:sp>
        <p:nvSpPr>
          <p:cNvPr id="20" name="TextBox 19">
            <a:extLst>
              <a:ext uri="{FF2B5EF4-FFF2-40B4-BE49-F238E27FC236}">
                <a16:creationId xmlns:a16="http://schemas.microsoft.com/office/drawing/2014/main" id="{48B3D2C5-4206-4F45-964E-32EBA3938E56}"/>
              </a:ext>
            </a:extLst>
          </p:cNvPr>
          <p:cNvSpPr txBox="1"/>
          <p:nvPr/>
        </p:nvSpPr>
        <p:spPr>
          <a:xfrm>
            <a:off x="176100" y="1402824"/>
            <a:ext cx="11811664" cy="517514"/>
          </a:xfrm>
          <a:prstGeom prst="rect">
            <a:avLst/>
          </a:prstGeom>
          <a:noFill/>
        </p:spPr>
        <p:txBody>
          <a:bodyPr wrap="square" rtlCol="0">
            <a:spAutoFit/>
          </a:bodyPr>
          <a:lstStyle/>
          <a:p>
            <a:pPr>
              <a:lnSpc>
                <a:spcPct val="107000"/>
              </a:lnSpc>
              <a:spcAft>
                <a:spcPts val="800"/>
              </a:spcAft>
            </a:pPr>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with a verb, we remove</a:t>
            </a:r>
            <a:r>
              <a:rPr lang="en-GB" sz="2800" b="1" dirty="0">
                <a:solidFill>
                  <a:srgbClr val="002060"/>
                </a:solidFill>
                <a:latin typeface="Century Gothic" panose="020B0502020202020204" pitchFamily="34" charset="0"/>
              </a:rPr>
              <a:t> –er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-o</a:t>
            </a:r>
            <a:r>
              <a:rPr lang="en-GB" sz="2800" b="1" dirty="0">
                <a:solidFill>
                  <a:srgbClr val="002060"/>
                </a:solidFill>
                <a:latin typeface="Century Gothic" panose="020B0502020202020204" pitchFamily="34" charset="0"/>
              </a:rPr>
              <a:t>.</a:t>
            </a:r>
          </a:p>
        </p:txBody>
      </p:sp>
      <p:sp>
        <p:nvSpPr>
          <p:cNvPr id="37" name="TextBox 36">
            <a:extLst>
              <a:ext uri="{FF2B5EF4-FFF2-40B4-BE49-F238E27FC236}">
                <a16:creationId xmlns:a16="http://schemas.microsoft.com/office/drawing/2014/main" id="{37F89BE1-B5D3-4995-8D5E-64FC1F049DF8}"/>
              </a:ext>
            </a:extLst>
          </p:cNvPr>
          <p:cNvSpPr txBox="1"/>
          <p:nvPr/>
        </p:nvSpPr>
        <p:spPr>
          <a:xfrm>
            <a:off x="162368" y="2004978"/>
            <a:ext cx="12851762" cy="517514"/>
          </a:xfrm>
          <a:prstGeom prst="rect">
            <a:avLst/>
          </a:prstGeom>
          <a:noFill/>
        </p:spPr>
        <p:txBody>
          <a:bodyPr wrap="square">
            <a:spAutoFit/>
          </a:bodyPr>
          <a:lstStyle/>
          <a:p>
            <a:pPr>
              <a:lnSpc>
                <a:spcPct val="107000"/>
              </a:lnSpc>
              <a:spcAft>
                <a:spcPts val="800"/>
              </a:spcAft>
            </a:pPr>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with a verb,</a:t>
            </a:r>
            <a:r>
              <a:rPr lang="en-GB" sz="2800" dirty="0">
                <a:solidFill>
                  <a:srgbClr val="002060"/>
                </a:solidFill>
                <a:latin typeface="Century Gothic" panose="020B0502020202020204" pitchFamily="34" charset="0"/>
                <a:ea typeface="Calibri" panose="020F0502020204030204" pitchFamily="34" charset="0"/>
              </a:rPr>
              <a:t> we remove </a:t>
            </a:r>
            <a:r>
              <a:rPr lang="en-GB" sz="2800" b="1" dirty="0">
                <a:solidFill>
                  <a:srgbClr val="002060"/>
                </a:solidFill>
                <a:latin typeface="Century Gothic" panose="020B0502020202020204" pitchFamily="34" charset="0"/>
                <a:ea typeface="Calibri" panose="020F0502020204030204" pitchFamily="34" charset="0"/>
              </a:rPr>
              <a:t>–er</a:t>
            </a:r>
            <a:r>
              <a:rPr lang="en-GB" sz="2800" dirty="0">
                <a:solidFill>
                  <a:srgbClr val="002060"/>
                </a:solidFill>
                <a:latin typeface="Century Gothic" panose="020B0502020202020204" pitchFamily="34" charset="0"/>
                <a:ea typeface="Calibri" panose="020F0502020204030204" pitchFamily="34" charset="0"/>
              </a:rPr>
              <a:t> and add </a:t>
            </a:r>
            <a:r>
              <a:rPr lang="en-GB" sz="2800" b="1" dirty="0">
                <a:solidFill>
                  <a:srgbClr val="92D050"/>
                </a:solidFill>
                <a:latin typeface="Century Gothic" panose="020B0502020202020204" pitchFamily="34" charset="0"/>
                <a:ea typeface="Calibri" panose="020F0502020204030204" pitchFamily="34" charset="0"/>
              </a:rPr>
              <a:t>–</a:t>
            </a:r>
            <a:r>
              <a:rPr lang="en-GB" sz="2800" b="1" dirty="0">
                <a:solidFill>
                  <a:srgbClr val="92D050"/>
                </a:solidFill>
                <a:latin typeface="Century Gothic" panose="020B0502020202020204" pitchFamily="34" charset="0"/>
              </a:rPr>
              <a:t>es</a:t>
            </a:r>
            <a:r>
              <a:rPr lang="en-GB" sz="2800" b="1" dirty="0">
                <a:solidFill>
                  <a:srgbClr val="002060"/>
                </a:solidFill>
                <a:latin typeface="Century Gothic" panose="020B0502020202020204" pitchFamily="34" charset="0"/>
                <a:ea typeface="Calibri" panose="020F0502020204030204" pitchFamily="34" charset="0"/>
              </a:rPr>
              <a:t>.</a:t>
            </a:r>
          </a:p>
        </p:txBody>
      </p:sp>
      <p:pic>
        <p:nvPicPr>
          <p:cNvPr id="26" name="Google Shape;183;p8">
            <a:extLst>
              <a:ext uri="{FF2B5EF4-FFF2-40B4-BE49-F238E27FC236}">
                <a16:creationId xmlns:a16="http://schemas.microsoft.com/office/drawing/2014/main" id="{DD51F08D-B8DD-4497-975F-36817498D4B1}"/>
              </a:ext>
            </a:extLst>
          </p:cNvPr>
          <p:cNvPicPr preferRelativeResize="0"/>
          <p:nvPr/>
        </p:nvPicPr>
        <p:blipFill rotWithShape="1">
          <a:blip r:embed="rId4">
            <a:alphaModFix/>
          </a:blip>
          <a:srcRect/>
          <a:stretch/>
        </p:blipFill>
        <p:spPr>
          <a:xfrm>
            <a:off x="399262" y="3228334"/>
            <a:ext cx="634523" cy="671647"/>
          </a:xfrm>
          <a:prstGeom prst="rect">
            <a:avLst/>
          </a:prstGeom>
          <a:noFill/>
          <a:ln>
            <a:noFill/>
          </a:ln>
        </p:spPr>
      </p:pic>
      <p:sp>
        <p:nvSpPr>
          <p:cNvPr id="28" name="TextBox 27">
            <a:extLst>
              <a:ext uri="{FF2B5EF4-FFF2-40B4-BE49-F238E27FC236}">
                <a16:creationId xmlns:a16="http://schemas.microsoft.com/office/drawing/2014/main" id="{603D5146-6E9E-4B75-8BCF-EFAD82F816F8}"/>
              </a:ext>
            </a:extLst>
          </p:cNvPr>
          <p:cNvSpPr txBox="1"/>
          <p:nvPr/>
        </p:nvSpPr>
        <p:spPr>
          <a:xfrm>
            <a:off x="1038244" y="3260254"/>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Aprend</a:t>
            </a:r>
            <a:r>
              <a:rPr lang="en-GB" sz="2800" b="1" dirty="0" err="1">
                <a:solidFill>
                  <a:srgbClr val="92D050"/>
                </a:solidFill>
                <a:latin typeface="Century Gothic" panose="020B0502020202020204" pitchFamily="34" charset="0"/>
              </a:rPr>
              <a:t>o</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sobre </a:t>
            </a:r>
            <a:r>
              <a:rPr lang="en-GB" sz="2800" dirty="0" err="1">
                <a:solidFill>
                  <a:srgbClr val="002060"/>
                </a:solidFill>
                <a:latin typeface="Century Gothic" panose="020B0502020202020204" pitchFamily="34" charset="0"/>
              </a:rPr>
              <a:t>España</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9" name="TextBox 28">
            <a:extLst>
              <a:ext uri="{FF2B5EF4-FFF2-40B4-BE49-F238E27FC236}">
                <a16:creationId xmlns:a16="http://schemas.microsoft.com/office/drawing/2014/main" id="{83A52107-DCAE-42E3-8593-F24FD417854D}"/>
              </a:ext>
            </a:extLst>
          </p:cNvPr>
          <p:cNvSpPr txBox="1"/>
          <p:nvPr/>
        </p:nvSpPr>
        <p:spPr>
          <a:xfrm>
            <a:off x="1033784" y="3783474"/>
            <a:ext cx="543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I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learn about</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Spain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1" name="Google Shape;171;p8">
            <a:extLst>
              <a:ext uri="{FF2B5EF4-FFF2-40B4-BE49-F238E27FC236}">
                <a16:creationId xmlns:a16="http://schemas.microsoft.com/office/drawing/2014/main" id="{6D549E74-435A-45BC-A722-4E5E9ACA6D35}"/>
              </a:ext>
            </a:extLst>
          </p:cNvPr>
          <p:cNvSpPr txBox="1"/>
          <p:nvPr/>
        </p:nvSpPr>
        <p:spPr>
          <a:xfrm>
            <a:off x="2005857" y="2776899"/>
            <a:ext cx="156980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I</a:t>
            </a:r>
            <a:endParaRPr sz="2500" b="1" dirty="0">
              <a:solidFill>
                <a:srgbClr val="002060"/>
              </a:solidFill>
            </a:endParaRPr>
          </a:p>
        </p:txBody>
      </p:sp>
      <p:sp>
        <p:nvSpPr>
          <p:cNvPr id="32" name="Google Shape;171;p8">
            <a:extLst>
              <a:ext uri="{FF2B5EF4-FFF2-40B4-BE49-F238E27FC236}">
                <a16:creationId xmlns:a16="http://schemas.microsoft.com/office/drawing/2014/main" id="{693ADD6C-FDA4-4765-BE52-A91C3648DB13}"/>
              </a:ext>
            </a:extLst>
          </p:cNvPr>
          <p:cNvSpPr txBox="1"/>
          <p:nvPr/>
        </p:nvSpPr>
        <p:spPr>
          <a:xfrm>
            <a:off x="7519417" y="2622986"/>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you</a:t>
            </a:r>
            <a:endParaRPr sz="2500" b="1" dirty="0">
              <a:solidFill>
                <a:srgbClr val="002060"/>
              </a:solidFill>
            </a:endParaRPr>
          </a:p>
        </p:txBody>
      </p:sp>
      <p:pic>
        <p:nvPicPr>
          <p:cNvPr id="34" name="Google Shape;183;p8">
            <a:extLst>
              <a:ext uri="{FF2B5EF4-FFF2-40B4-BE49-F238E27FC236}">
                <a16:creationId xmlns:a16="http://schemas.microsoft.com/office/drawing/2014/main" id="{EB3905ED-A40D-4981-8ACD-5FC17F810206}"/>
              </a:ext>
            </a:extLst>
          </p:cNvPr>
          <p:cNvPicPr preferRelativeResize="0"/>
          <p:nvPr/>
        </p:nvPicPr>
        <p:blipFill rotWithShape="1">
          <a:blip r:embed="rId4">
            <a:alphaModFix/>
          </a:blip>
          <a:srcRect/>
          <a:stretch/>
        </p:blipFill>
        <p:spPr>
          <a:xfrm>
            <a:off x="6594582" y="3618223"/>
            <a:ext cx="634523" cy="671647"/>
          </a:xfrm>
          <a:prstGeom prst="rect">
            <a:avLst/>
          </a:prstGeom>
          <a:noFill/>
          <a:ln>
            <a:noFill/>
          </a:ln>
        </p:spPr>
      </p:pic>
      <p:sp>
        <p:nvSpPr>
          <p:cNvPr id="36" name="TextBox 35">
            <a:extLst>
              <a:ext uri="{FF2B5EF4-FFF2-40B4-BE49-F238E27FC236}">
                <a16:creationId xmlns:a16="http://schemas.microsoft.com/office/drawing/2014/main" id="{1176B4AB-2712-47F9-A4E4-A9DAB18FE5A2}"/>
              </a:ext>
            </a:extLst>
          </p:cNvPr>
          <p:cNvSpPr txBox="1"/>
          <p:nvPr/>
        </p:nvSpPr>
        <p:spPr>
          <a:xfrm>
            <a:off x="7197697" y="3163834"/>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Aprend</a:t>
            </a:r>
            <a:r>
              <a:rPr lang="en-GB" sz="2800" b="1" dirty="0" err="1">
                <a:solidFill>
                  <a:srgbClr val="92D050"/>
                </a:solidFill>
                <a:latin typeface="Century Gothic" panose="020B0502020202020204" pitchFamily="34" charset="0"/>
              </a:rPr>
              <a:t>es</a:t>
            </a:r>
            <a:r>
              <a:rPr lang="en-GB" sz="2800" dirty="0">
                <a:solidFill>
                  <a:srgbClr val="002060"/>
                </a:solidFill>
                <a:latin typeface="Century Gothic" panose="020B0502020202020204" pitchFamily="34" charset="0"/>
              </a:rPr>
              <a:t> sobre </a:t>
            </a:r>
            <a:r>
              <a:rPr lang="en-GB" sz="2800" dirty="0" err="1">
                <a:solidFill>
                  <a:srgbClr val="002060"/>
                </a:solidFill>
                <a:latin typeface="Century Gothic" panose="020B0502020202020204" pitchFamily="34" charset="0"/>
              </a:rPr>
              <a:t>Inglaterra</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F56C9F30-05E4-4777-BD02-0B4F163444D2}"/>
              </a:ext>
            </a:extLst>
          </p:cNvPr>
          <p:cNvSpPr txBox="1"/>
          <p:nvPr/>
        </p:nvSpPr>
        <p:spPr>
          <a:xfrm>
            <a:off x="7197697" y="3690326"/>
            <a:ext cx="5157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You </a:t>
            </a:r>
            <a:r>
              <a:rPr lang="en-GB" sz="2800" dirty="0">
                <a:solidFill>
                  <a:srgbClr val="002060"/>
                </a:solidFill>
                <a:latin typeface="Century Gothic" panose="020B0502020202020204" pitchFamily="34" charset="0"/>
              </a:rPr>
              <a:t>learn about England.</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166DA396-7E44-4536-911E-AE262B96305F}"/>
              </a:ext>
            </a:extLst>
          </p:cNvPr>
          <p:cNvSpPr/>
          <p:nvPr/>
        </p:nvSpPr>
        <p:spPr>
          <a:xfrm>
            <a:off x="6911843" y="141842"/>
            <a:ext cx="3563100" cy="1139201"/>
          </a:xfrm>
          <a:prstGeom prst="wedgeRoundRectCallout">
            <a:avLst>
              <a:gd name="adj1" fmla="val -65251"/>
              <a:gd name="adj2" fmla="val -1934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Remember, </a:t>
            </a:r>
            <a:r>
              <a:rPr lang="en-GB" sz="2400" b="1" dirty="0">
                <a:solidFill>
                  <a:srgbClr val="002060"/>
                </a:solidFill>
                <a:latin typeface="Century Gothic" panose="020B0502020202020204" pitchFamily="34" charset="0"/>
              </a:rPr>
              <a:t>I do </a:t>
            </a:r>
            <a:r>
              <a:rPr lang="en-GB" sz="2400" dirty="0">
                <a:solidFill>
                  <a:srgbClr val="002060"/>
                </a:solidFill>
                <a:latin typeface="Century Gothic" panose="020B0502020202020204" pitchFamily="34" charset="0"/>
              </a:rPr>
              <a:t>and </a:t>
            </a:r>
            <a:br>
              <a:rPr lang="en-GB" sz="2400" dirty="0">
                <a:solidFill>
                  <a:srgbClr val="002060"/>
                </a:solidFill>
                <a:latin typeface="Century Gothic" panose="020B0502020202020204" pitchFamily="34" charset="0"/>
              </a:rPr>
            </a:br>
            <a:r>
              <a:rPr lang="en-GB" sz="2400" b="1" dirty="0">
                <a:solidFill>
                  <a:srgbClr val="002060"/>
                </a:solidFill>
                <a:latin typeface="Century Gothic" panose="020B0502020202020204" pitchFamily="34" charset="0"/>
              </a:rPr>
              <a:t>I put </a:t>
            </a:r>
            <a:r>
              <a:rPr lang="en-GB" sz="2400" dirty="0">
                <a:solidFill>
                  <a:srgbClr val="002060"/>
                </a:solidFill>
                <a:latin typeface="Century Gothic" panose="020B0502020202020204" pitchFamily="34" charset="0"/>
              </a:rPr>
              <a:t>are irregular verb forms in Spanish.</a:t>
            </a:r>
            <a:endParaRPr lang="en-GB" sz="3200"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C45E7EC8-4A22-41E5-AA26-B058C13A3E0F}"/>
              </a:ext>
            </a:extLst>
          </p:cNvPr>
          <p:cNvSpPr txBox="1"/>
          <p:nvPr/>
        </p:nvSpPr>
        <p:spPr>
          <a:xfrm>
            <a:off x="1033784" y="4351554"/>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Hag</a:t>
            </a:r>
            <a:r>
              <a:rPr lang="en-GB" sz="2800" b="1" dirty="0" err="1">
                <a:solidFill>
                  <a:srgbClr val="92D050"/>
                </a:solidFill>
                <a:latin typeface="Century Gothic" panose="020B0502020202020204" pitchFamily="34" charset="0"/>
              </a:rPr>
              <a:t>o</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una </a:t>
            </a:r>
            <a:r>
              <a:rPr lang="en-GB" sz="2800" dirty="0" err="1">
                <a:solidFill>
                  <a:srgbClr val="002060"/>
                </a:solidFill>
                <a:latin typeface="Century Gothic" panose="020B0502020202020204" pitchFamily="34" charset="0"/>
              </a:rPr>
              <a:t>actividad</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4B5B8081-D5FD-4825-874A-D26F8DDF40DA}"/>
              </a:ext>
            </a:extLst>
          </p:cNvPr>
          <p:cNvSpPr txBox="1"/>
          <p:nvPr/>
        </p:nvSpPr>
        <p:spPr>
          <a:xfrm>
            <a:off x="1029324" y="4874774"/>
            <a:ext cx="543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I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 an activity.</a:t>
            </a:r>
          </a:p>
        </p:txBody>
      </p:sp>
      <p:sp>
        <p:nvSpPr>
          <p:cNvPr id="18" name="TextBox 17">
            <a:extLst>
              <a:ext uri="{FF2B5EF4-FFF2-40B4-BE49-F238E27FC236}">
                <a16:creationId xmlns:a16="http://schemas.microsoft.com/office/drawing/2014/main" id="{4610F066-D9FE-4B00-9977-715FAD494DC8}"/>
              </a:ext>
            </a:extLst>
          </p:cNvPr>
          <p:cNvSpPr txBox="1"/>
          <p:nvPr/>
        </p:nvSpPr>
        <p:spPr>
          <a:xfrm>
            <a:off x="1029324" y="5455176"/>
            <a:ext cx="52852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Pong</a:t>
            </a:r>
            <a:r>
              <a:rPr lang="en-GB" sz="2800" b="1" dirty="0">
                <a:solidFill>
                  <a:srgbClr val="92D050"/>
                </a:solidFill>
                <a:latin typeface="Century Gothic" panose="020B0502020202020204" pitchFamily="34" charset="0"/>
              </a:rPr>
              <a:t>o </a:t>
            </a:r>
            <a:r>
              <a:rPr lang="en-GB" sz="2800" dirty="0">
                <a:solidFill>
                  <a:srgbClr val="002060"/>
                </a:solidFill>
                <a:latin typeface="Century Gothic" panose="020B0502020202020204" pitchFamily="34" charset="0"/>
              </a:rPr>
              <a:t>el regalo </a:t>
            </a:r>
            <a:r>
              <a:rPr lang="en-GB" sz="2800"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la mesa.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9" name="TextBox 18">
            <a:extLst>
              <a:ext uri="{FF2B5EF4-FFF2-40B4-BE49-F238E27FC236}">
                <a16:creationId xmlns:a16="http://schemas.microsoft.com/office/drawing/2014/main" id="{89796BA4-B227-47A3-96F1-D6DFDAD839E8}"/>
              </a:ext>
            </a:extLst>
          </p:cNvPr>
          <p:cNvSpPr txBox="1"/>
          <p:nvPr/>
        </p:nvSpPr>
        <p:spPr>
          <a:xfrm>
            <a:off x="1024864" y="5978396"/>
            <a:ext cx="54301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I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put the present on the table.</a:t>
            </a:r>
          </a:p>
        </p:txBody>
      </p:sp>
      <p:pic>
        <p:nvPicPr>
          <p:cNvPr id="22" name="Google Shape;183;p8">
            <a:extLst>
              <a:ext uri="{FF2B5EF4-FFF2-40B4-BE49-F238E27FC236}">
                <a16:creationId xmlns:a16="http://schemas.microsoft.com/office/drawing/2014/main" id="{2B06E0F0-320C-4B67-8ECB-0E9D1FC4F80E}"/>
              </a:ext>
            </a:extLst>
          </p:cNvPr>
          <p:cNvPicPr preferRelativeResize="0"/>
          <p:nvPr/>
        </p:nvPicPr>
        <p:blipFill rotWithShape="1">
          <a:blip r:embed="rId4">
            <a:alphaModFix/>
          </a:blip>
          <a:srcRect/>
          <a:stretch/>
        </p:blipFill>
        <p:spPr>
          <a:xfrm>
            <a:off x="409954" y="4709316"/>
            <a:ext cx="634523" cy="671647"/>
          </a:xfrm>
          <a:prstGeom prst="rect">
            <a:avLst/>
          </a:prstGeom>
          <a:noFill/>
          <a:ln>
            <a:noFill/>
          </a:ln>
        </p:spPr>
      </p:pic>
      <p:pic>
        <p:nvPicPr>
          <p:cNvPr id="23" name="Google Shape;183;p8">
            <a:extLst>
              <a:ext uri="{FF2B5EF4-FFF2-40B4-BE49-F238E27FC236}">
                <a16:creationId xmlns:a16="http://schemas.microsoft.com/office/drawing/2014/main" id="{F127EAC7-8A43-4E70-8F1A-6ADF886B19F6}"/>
              </a:ext>
            </a:extLst>
          </p:cNvPr>
          <p:cNvPicPr preferRelativeResize="0"/>
          <p:nvPr/>
        </p:nvPicPr>
        <p:blipFill rotWithShape="1">
          <a:blip r:embed="rId4">
            <a:alphaModFix/>
          </a:blip>
          <a:srcRect/>
          <a:stretch/>
        </p:blipFill>
        <p:spPr>
          <a:xfrm>
            <a:off x="416901" y="5854474"/>
            <a:ext cx="634523" cy="671647"/>
          </a:xfrm>
          <a:prstGeom prst="rect">
            <a:avLst/>
          </a:prstGeom>
          <a:noFill/>
          <a:ln>
            <a:noFill/>
          </a:ln>
        </p:spPr>
      </p:pic>
      <p:pic>
        <p:nvPicPr>
          <p:cNvPr id="24" name="Google Shape;183;p8">
            <a:extLst>
              <a:ext uri="{FF2B5EF4-FFF2-40B4-BE49-F238E27FC236}">
                <a16:creationId xmlns:a16="http://schemas.microsoft.com/office/drawing/2014/main" id="{B3AD46DD-F9E7-4460-BA1B-15FEE7A2029E}"/>
              </a:ext>
            </a:extLst>
          </p:cNvPr>
          <p:cNvPicPr preferRelativeResize="0"/>
          <p:nvPr/>
        </p:nvPicPr>
        <p:blipFill rotWithShape="1">
          <a:blip r:embed="rId4">
            <a:alphaModFix/>
          </a:blip>
          <a:srcRect/>
          <a:stretch/>
        </p:blipFill>
        <p:spPr>
          <a:xfrm>
            <a:off x="6658794" y="4713954"/>
            <a:ext cx="634523" cy="671647"/>
          </a:xfrm>
          <a:prstGeom prst="rect">
            <a:avLst/>
          </a:prstGeom>
          <a:noFill/>
          <a:ln>
            <a:noFill/>
          </a:ln>
        </p:spPr>
      </p:pic>
      <p:sp>
        <p:nvSpPr>
          <p:cNvPr id="27" name="TextBox 26">
            <a:extLst>
              <a:ext uri="{FF2B5EF4-FFF2-40B4-BE49-F238E27FC236}">
                <a16:creationId xmlns:a16="http://schemas.microsoft.com/office/drawing/2014/main" id="{C62A92C3-E8A4-43A0-AEC1-D2F809604191}"/>
              </a:ext>
            </a:extLst>
          </p:cNvPr>
          <p:cNvSpPr txBox="1"/>
          <p:nvPr/>
        </p:nvSpPr>
        <p:spPr>
          <a:xfrm>
            <a:off x="7261909" y="4259565"/>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Hac</a:t>
            </a:r>
            <a:r>
              <a:rPr lang="en-GB" sz="2800" b="1" dirty="0" err="1">
                <a:solidFill>
                  <a:srgbClr val="92D050"/>
                </a:solidFill>
                <a:latin typeface="Century Gothic" panose="020B0502020202020204" pitchFamily="34" charset="0"/>
              </a:rPr>
              <a:t>es</a:t>
            </a:r>
            <a:r>
              <a:rPr lang="en-GB" sz="2800" dirty="0">
                <a:solidFill>
                  <a:srgbClr val="002060"/>
                </a:solidFill>
                <a:latin typeface="Century Gothic" panose="020B0502020202020204" pitchFamily="34" charset="0"/>
              </a:rPr>
              <a:t> una </a:t>
            </a:r>
            <a:r>
              <a:rPr lang="en-GB" sz="2800" dirty="0" err="1">
                <a:solidFill>
                  <a:srgbClr val="002060"/>
                </a:solidFill>
                <a:latin typeface="Century Gothic" panose="020B0502020202020204" pitchFamily="34" charset="0"/>
              </a:rPr>
              <a:t>actividad</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0" name="TextBox 29">
            <a:extLst>
              <a:ext uri="{FF2B5EF4-FFF2-40B4-BE49-F238E27FC236}">
                <a16:creationId xmlns:a16="http://schemas.microsoft.com/office/drawing/2014/main" id="{9102E034-404D-4936-B9AF-637E30D7A846}"/>
              </a:ext>
            </a:extLst>
          </p:cNvPr>
          <p:cNvSpPr txBox="1"/>
          <p:nvPr/>
        </p:nvSpPr>
        <p:spPr>
          <a:xfrm>
            <a:off x="7261909" y="4786057"/>
            <a:ext cx="5157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You </a:t>
            </a:r>
            <a:r>
              <a:rPr lang="en-GB" sz="2800" dirty="0">
                <a:solidFill>
                  <a:srgbClr val="002060"/>
                </a:solidFill>
                <a:latin typeface="Century Gothic" panose="020B0502020202020204" pitchFamily="34" charset="0"/>
              </a:rPr>
              <a:t>do an activity.</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33" name="Google Shape;183;p8">
            <a:extLst>
              <a:ext uri="{FF2B5EF4-FFF2-40B4-BE49-F238E27FC236}">
                <a16:creationId xmlns:a16="http://schemas.microsoft.com/office/drawing/2014/main" id="{906765E0-B2F0-4B8A-BD0D-7FA8933164AA}"/>
              </a:ext>
            </a:extLst>
          </p:cNvPr>
          <p:cNvPicPr preferRelativeResize="0"/>
          <p:nvPr/>
        </p:nvPicPr>
        <p:blipFill rotWithShape="1">
          <a:blip r:embed="rId4">
            <a:alphaModFix/>
          </a:blip>
          <a:srcRect/>
          <a:stretch/>
        </p:blipFill>
        <p:spPr>
          <a:xfrm>
            <a:off x="6638799" y="5852383"/>
            <a:ext cx="634523" cy="671647"/>
          </a:xfrm>
          <a:prstGeom prst="rect">
            <a:avLst/>
          </a:prstGeom>
          <a:noFill/>
          <a:ln>
            <a:noFill/>
          </a:ln>
        </p:spPr>
      </p:pic>
      <p:sp>
        <p:nvSpPr>
          <p:cNvPr id="35" name="TextBox 34">
            <a:extLst>
              <a:ext uri="{FF2B5EF4-FFF2-40B4-BE49-F238E27FC236}">
                <a16:creationId xmlns:a16="http://schemas.microsoft.com/office/drawing/2014/main" id="{69F55F35-9022-40FF-B314-583D314C2BFB}"/>
              </a:ext>
            </a:extLst>
          </p:cNvPr>
          <p:cNvSpPr txBox="1"/>
          <p:nvPr/>
        </p:nvSpPr>
        <p:spPr>
          <a:xfrm>
            <a:off x="7241914" y="5397994"/>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Pon</a:t>
            </a:r>
            <a:r>
              <a:rPr lang="en-GB" sz="2800" b="1" dirty="0">
                <a:solidFill>
                  <a:srgbClr val="92D050"/>
                </a:solidFill>
                <a:latin typeface="Century Gothic" panose="020B0502020202020204" pitchFamily="34" charset="0"/>
              </a:rPr>
              <a:t>es</a:t>
            </a:r>
            <a:r>
              <a:rPr lang="en-GB" sz="2800" dirty="0">
                <a:solidFill>
                  <a:srgbClr val="002060"/>
                </a:solidFill>
                <a:latin typeface="Century Gothic" panose="020B0502020202020204" pitchFamily="34" charset="0"/>
              </a:rPr>
              <a:t> el regalo </a:t>
            </a:r>
            <a:r>
              <a:rPr lang="en-GB" sz="2800"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la mesa.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9" name="TextBox 38">
            <a:extLst>
              <a:ext uri="{FF2B5EF4-FFF2-40B4-BE49-F238E27FC236}">
                <a16:creationId xmlns:a16="http://schemas.microsoft.com/office/drawing/2014/main" id="{5ACA69F7-FEBF-48FA-874A-4F53C6B6B3BB}"/>
              </a:ext>
            </a:extLst>
          </p:cNvPr>
          <p:cNvSpPr txBox="1"/>
          <p:nvPr/>
        </p:nvSpPr>
        <p:spPr>
          <a:xfrm>
            <a:off x="7241914" y="5924486"/>
            <a:ext cx="515738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You </a:t>
            </a:r>
            <a:r>
              <a:rPr lang="en-GB" sz="2800" dirty="0">
                <a:solidFill>
                  <a:srgbClr val="002060"/>
                </a:solidFill>
                <a:latin typeface="Century Gothic" panose="020B0502020202020204" pitchFamily="34" charset="0"/>
              </a:rPr>
              <a:t>put the present on the table.</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6055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500"/>
                                        <p:tgtEl>
                                          <p:spTgt spid="3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6" grpId="0"/>
      <p:bldP spid="38" grpId="0"/>
      <p:bldP spid="15" grpId="0" animBg="1"/>
      <p:bldP spid="16" grpId="0"/>
      <p:bldP spid="17" grpId="0"/>
      <p:bldP spid="18" grpId="0"/>
      <p:bldP spid="19" grpId="0"/>
      <p:bldP spid="27" grpId="0"/>
      <p:bldP spid="30" grpId="0"/>
      <p:bldP spid="3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9" name="Google Shape;282;p13" descr="Reading, Book, Symbol, Icon, Reader, Man">
            <a:extLst>
              <a:ext uri="{FF2B5EF4-FFF2-40B4-BE49-F238E27FC236}">
                <a16:creationId xmlns:a16="http://schemas.microsoft.com/office/drawing/2014/main" id="{1F3FF623-665F-4DD9-883E-1DF06B675E30}"/>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100" name="Title 1">
            <a:extLst>
              <a:ext uri="{FF2B5EF4-FFF2-40B4-BE49-F238E27FC236}">
                <a16:creationId xmlns:a16="http://schemas.microsoft.com/office/drawing/2014/main" id="{217AAA05-4313-4BEA-B95B-9D85EB1B1EF2}"/>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123" name="Title 1">
            <a:extLst>
              <a:ext uri="{FF2B5EF4-FFF2-40B4-BE49-F238E27FC236}">
                <a16:creationId xmlns:a16="http://schemas.microsoft.com/office/drawing/2014/main" id="{A528B4CA-3569-4A28-8288-43BAAE3E75FD}"/>
              </a:ext>
            </a:extLst>
          </p:cNvPr>
          <p:cNvSpPr txBox="1">
            <a:spLocks/>
          </p:cNvSpPr>
          <p:nvPr/>
        </p:nvSpPr>
        <p:spPr>
          <a:xfrm>
            <a:off x="3240170" y="69456"/>
            <a:ext cx="4558109"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a:sym typeface="Century Gothic"/>
              </a:rPr>
              <a:t>Sofía escribe a </a:t>
            </a:r>
            <a:r>
              <a:rPr lang="en-GB" sz="3200" dirty="0" err="1">
                <a:solidFill>
                  <a:srgbClr val="002060"/>
                </a:solidFill>
                <a:latin typeface="Century Gothic"/>
                <a:sym typeface="Century Gothic"/>
              </a:rPr>
              <a:t>Krina</a:t>
            </a:r>
            <a:r>
              <a:rPr lang="en-GB" sz="3200" dirty="0">
                <a:solidFill>
                  <a:srgbClr val="002060"/>
                </a:solidFill>
                <a:latin typeface="Century Gothic"/>
                <a:sym typeface="Century Gothic"/>
              </a:rPr>
              <a:t>.</a:t>
            </a:r>
            <a:endParaRPr lang="en-GB" sz="3200" dirty="0">
              <a:solidFill>
                <a:srgbClr val="002060"/>
              </a:solidFill>
            </a:endParaRPr>
          </a:p>
        </p:txBody>
      </p:sp>
      <p:pic>
        <p:nvPicPr>
          <p:cNvPr id="7" name="Picture 6" descr="A picture containing chart&#10;&#10;Description automatically generated">
            <a:extLst>
              <a:ext uri="{FF2B5EF4-FFF2-40B4-BE49-F238E27FC236}">
                <a16:creationId xmlns:a16="http://schemas.microsoft.com/office/drawing/2014/main" id="{F3AC74D5-6D30-452F-9F54-A5773ADA23F6}"/>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23949" y="1007989"/>
            <a:ext cx="10531147" cy="5729660"/>
          </a:xfrm>
          <a:prstGeom prst="rect">
            <a:avLst/>
          </a:prstGeom>
        </p:spPr>
      </p:pic>
      <p:sp>
        <p:nvSpPr>
          <p:cNvPr id="8" name="TextBox 7">
            <a:extLst>
              <a:ext uri="{FF2B5EF4-FFF2-40B4-BE49-F238E27FC236}">
                <a16:creationId xmlns:a16="http://schemas.microsoft.com/office/drawing/2014/main" id="{4B5ADFA3-46D5-4C48-BFD7-9F81F322386C}"/>
              </a:ext>
            </a:extLst>
          </p:cNvPr>
          <p:cNvSpPr txBox="1"/>
          <p:nvPr/>
        </p:nvSpPr>
        <p:spPr>
          <a:xfrm>
            <a:off x="485944" y="1207849"/>
            <a:ext cx="988341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¡Hola, </a:t>
            </a:r>
            <a:r>
              <a:rPr lang="en-GB" sz="2400" dirty="0" err="1">
                <a:solidFill>
                  <a:srgbClr val="002060"/>
                </a:solidFill>
                <a:latin typeface="Century Gothic" panose="020B0502020202020204" pitchFamily="34" charset="0"/>
              </a:rPr>
              <a:t>Krina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Cómo</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estás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a:t>
            </a:r>
          </a:p>
        </p:txBody>
      </p:sp>
      <p:sp>
        <p:nvSpPr>
          <p:cNvPr id="9" name="TextBox 8">
            <a:extLst>
              <a:ext uri="{FF2B5EF4-FFF2-40B4-BE49-F238E27FC236}">
                <a16:creationId xmlns:a16="http://schemas.microsoft.com/office/drawing/2014/main" id="{E781FC08-CBD3-4816-A4E8-4B1BCB5F6A83}"/>
              </a:ext>
            </a:extLst>
          </p:cNvPr>
          <p:cNvSpPr txBox="1"/>
          <p:nvPr/>
        </p:nvSpPr>
        <p:spPr>
          <a:xfrm>
            <a:off x="485944" y="1734831"/>
            <a:ext cx="8554966" cy="830997"/>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Cada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día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Quique</a:t>
            </a:r>
            <a:r>
              <a:rPr lang="en-GB" sz="2400" dirty="0">
                <a:solidFill>
                  <a:srgbClr val="002060"/>
                </a:solidFill>
                <a:latin typeface="Century Gothic" panose="020B0502020202020204" pitchFamily="34" charset="0"/>
              </a:rPr>
              <a:t> y </a:t>
            </a:r>
            <a:r>
              <a:rPr lang="en-GB" sz="2400" dirty="0" err="1">
                <a:solidFill>
                  <a:srgbClr val="002060"/>
                </a:solidFill>
                <a:latin typeface="Century Gothic" panose="020B0502020202020204" pitchFamily="34" charset="0"/>
              </a:rPr>
              <a:t>yo</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hacemos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actividades</a:t>
            </a:r>
            <a:r>
              <a:rPr lang="en-GB" sz="2400" dirty="0">
                <a:solidFill>
                  <a:srgbClr val="002060"/>
                </a:solidFill>
                <a:latin typeface="Century Gothic" panose="020B0502020202020204" pitchFamily="34" charset="0"/>
              </a:rPr>
              <a:t> para </a:t>
            </a:r>
            <a:r>
              <a:rPr lang="en-GB" sz="2400" dirty="0" err="1">
                <a:solidFill>
                  <a:srgbClr val="002060"/>
                </a:solidFill>
                <a:latin typeface="Century Gothic" panose="020B0502020202020204" pitchFamily="34" charset="0"/>
              </a:rPr>
              <a:t>ganar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dinero</a:t>
            </a:r>
            <a:r>
              <a:rPr lang="en-GB" sz="2400" dirty="0">
                <a:solidFill>
                  <a:srgbClr val="002060"/>
                </a:solidFill>
                <a:latin typeface="Century Gothic" panose="020B0502020202020204" pitchFamily="34" charset="0"/>
              </a:rPr>
              <a:t>.</a:t>
            </a:r>
          </a:p>
        </p:txBody>
      </p:sp>
      <p:sp>
        <p:nvSpPr>
          <p:cNvPr id="3" name="Rectangle 2">
            <a:extLst>
              <a:ext uri="{FF2B5EF4-FFF2-40B4-BE49-F238E27FC236}">
                <a16:creationId xmlns:a16="http://schemas.microsoft.com/office/drawing/2014/main" id="{0A8A9B31-210B-459F-828E-6BC23F9753B2}"/>
              </a:ext>
            </a:extLst>
          </p:cNvPr>
          <p:cNvSpPr/>
          <p:nvPr/>
        </p:nvSpPr>
        <p:spPr>
          <a:xfrm>
            <a:off x="593840" y="542562"/>
            <a:ext cx="10220882" cy="400110"/>
          </a:xfrm>
          <a:prstGeom prst="rect">
            <a:avLst/>
          </a:prstGeom>
        </p:spPr>
        <p:txBody>
          <a:bodyPr wrap="square">
            <a:spAutoFit/>
          </a:bodyPr>
          <a:lstStyle/>
          <a:p>
            <a:r>
              <a:rPr lang="en-GB" sz="2000" dirty="0">
                <a:solidFill>
                  <a:srgbClr val="002060"/>
                </a:solidFill>
                <a:latin typeface="Century Gothic"/>
                <a:sym typeface="Century Gothic"/>
              </a:rPr>
              <a:t>She draws pictures for some of the words for </a:t>
            </a:r>
            <a:r>
              <a:rPr lang="en-GB" sz="2000" dirty="0" err="1">
                <a:solidFill>
                  <a:srgbClr val="002060"/>
                </a:solidFill>
                <a:latin typeface="Century Gothic"/>
                <a:sym typeface="Century Gothic"/>
              </a:rPr>
              <a:t>Krina</a:t>
            </a:r>
            <a:r>
              <a:rPr lang="en-GB" sz="2000" dirty="0">
                <a:solidFill>
                  <a:srgbClr val="002060"/>
                </a:solidFill>
                <a:latin typeface="Century Gothic"/>
                <a:sym typeface="Century Gothic"/>
              </a:rPr>
              <a:t> to practise her Spanish.</a:t>
            </a:r>
            <a:endParaRPr lang="en-GB" sz="1200" dirty="0"/>
          </a:p>
        </p:txBody>
      </p:sp>
      <p:sp>
        <p:nvSpPr>
          <p:cNvPr id="18" name="TextBox 17">
            <a:extLst>
              <a:ext uri="{FF2B5EF4-FFF2-40B4-BE49-F238E27FC236}">
                <a16:creationId xmlns:a16="http://schemas.microsoft.com/office/drawing/2014/main" id="{B2881E7E-7704-4D9F-865B-0C9F5A43512C}"/>
              </a:ext>
            </a:extLst>
          </p:cNvPr>
          <p:cNvSpPr txBox="1"/>
          <p:nvPr/>
        </p:nvSpPr>
        <p:spPr>
          <a:xfrm>
            <a:off x="485944" y="2645742"/>
            <a:ext cx="855496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Quique</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aprende</a:t>
            </a:r>
            <a:r>
              <a:rPr lang="en-GB" sz="2400" dirty="0">
                <a:solidFill>
                  <a:srgbClr val="002060"/>
                </a:solidFill>
                <a:latin typeface="Century Gothic" panose="020B0502020202020204" pitchFamily="34" charset="0"/>
              </a:rPr>
              <a:t> 10 palabras de </a:t>
            </a:r>
            <a:r>
              <a:rPr lang="en-GB" sz="2400" dirty="0" err="1">
                <a:solidFill>
                  <a:srgbClr val="002060"/>
                </a:solidFill>
                <a:latin typeface="Century Gothic" panose="020B0502020202020204" pitchFamily="34" charset="0"/>
              </a:rPr>
              <a:t>inglés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cada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semana</a:t>
            </a:r>
            <a:r>
              <a:rPr lang="en-GB" sz="2400" dirty="0">
                <a:solidFill>
                  <a:srgbClr val="002060"/>
                </a:solidFill>
                <a:latin typeface="Century Gothic" panose="020B0502020202020204" pitchFamily="34" charset="0"/>
              </a:rPr>
              <a:t>.</a:t>
            </a:r>
          </a:p>
        </p:txBody>
      </p:sp>
      <p:sp>
        <p:nvSpPr>
          <p:cNvPr id="19" name="TextBox 18">
            <a:extLst>
              <a:ext uri="{FF2B5EF4-FFF2-40B4-BE49-F238E27FC236}">
                <a16:creationId xmlns:a16="http://schemas.microsoft.com/office/drawing/2014/main" id="{F092D35D-4BB7-4627-9F63-75CCEEA3F313}"/>
              </a:ext>
            </a:extLst>
          </p:cNvPr>
          <p:cNvSpPr txBox="1"/>
          <p:nvPr/>
        </p:nvSpPr>
        <p:spPr>
          <a:xfrm>
            <a:off x="485944" y="3198167"/>
            <a:ext cx="85549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 </a:t>
            </a:r>
            <a:r>
              <a:rPr lang="en-GB" sz="2400" dirty="0" err="1">
                <a:solidFill>
                  <a:srgbClr val="002060"/>
                </a:solidFill>
                <a:latin typeface="Century Gothic" panose="020B0502020202020204" pitchFamily="34" charset="0"/>
              </a:rPr>
              <a:t>tú</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cuántas</a:t>
            </a:r>
            <a:r>
              <a:rPr lang="en-GB" sz="2400" dirty="0">
                <a:solidFill>
                  <a:srgbClr val="002060"/>
                </a:solidFill>
                <a:latin typeface="Century Gothic" panose="020B0502020202020204" pitchFamily="34" charset="0"/>
              </a:rPr>
              <a:t> palabras de </a:t>
            </a:r>
            <a:r>
              <a:rPr lang="en-GB" sz="2400" dirty="0" err="1">
                <a:solidFill>
                  <a:srgbClr val="002060"/>
                </a:solidFill>
                <a:latin typeface="Century Gothic" panose="020B0502020202020204" pitchFamily="34" charset="0"/>
              </a:rPr>
              <a:t>español</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aprendes</a:t>
            </a:r>
            <a:r>
              <a:rPr lang="en-GB" sz="2400" dirty="0">
                <a:solidFill>
                  <a:srgbClr val="002060"/>
                </a:solidFill>
                <a:latin typeface="Century Gothic" panose="020B0502020202020204" pitchFamily="34" charset="0"/>
              </a:rPr>
              <a:t>? </a:t>
            </a:r>
          </a:p>
        </p:txBody>
      </p:sp>
      <p:sp>
        <p:nvSpPr>
          <p:cNvPr id="20" name="TextBox 19">
            <a:extLst>
              <a:ext uri="{FF2B5EF4-FFF2-40B4-BE49-F238E27FC236}">
                <a16:creationId xmlns:a16="http://schemas.microsoft.com/office/drawing/2014/main" id="{DF6CA010-D6ED-438E-AA58-4E0A4DFE44CF}"/>
              </a:ext>
            </a:extLst>
          </p:cNvPr>
          <p:cNvSpPr txBox="1"/>
          <p:nvPr/>
        </p:nvSpPr>
        <p:spPr>
          <a:xfrm>
            <a:off x="485944" y="3750592"/>
            <a:ext cx="8554966" cy="830997"/>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Yo</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hago</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esfuerzo</a:t>
            </a:r>
            <a:r>
              <a:rPr lang="en-GB" sz="2400" dirty="0">
                <a:solidFill>
                  <a:srgbClr val="002060"/>
                </a:solidFill>
                <a:latin typeface="Century Gothic" panose="020B0502020202020204" pitchFamily="34" charset="0"/>
              </a:rPr>
              <a:t>* especial </a:t>
            </a:r>
            <a:r>
              <a:rPr lang="en-GB" sz="2400"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casa.  </a:t>
            </a:r>
            <a:r>
              <a:rPr lang="en-GB" sz="2400" b="1" dirty="0">
                <a:solidFill>
                  <a:srgbClr val="002060"/>
                </a:solidFill>
                <a:latin typeface="Century Gothic" panose="020B0502020202020204" pitchFamily="34" charset="0"/>
              </a:rPr>
              <a:t>Pongo</a:t>
            </a:r>
            <a:r>
              <a:rPr lang="en-GB" sz="2400" dirty="0">
                <a:solidFill>
                  <a:srgbClr val="002060"/>
                </a:solidFill>
                <a:latin typeface="Century Gothic" panose="020B0502020202020204" pitchFamily="34" charset="0"/>
              </a:rPr>
              <a:t> la mesa </a:t>
            </a:r>
            <a:r>
              <a:rPr lang="en-GB" sz="2400" dirty="0" err="1">
                <a:solidFill>
                  <a:srgbClr val="002060"/>
                </a:solidFill>
                <a:latin typeface="Century Gothic" panose="020B0502020202020204" pitchFamily="34" charset="0"/>
              </a:rPr>
              <a:t>cada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día</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como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más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fruta</a:t>
            </a:r>
            <a:r>
              <a:rPr lang="en-GB" sz="2400" dirty="0">
                <a:solidFill>
                  <a:srgbClr val="002060"/>
                </a:solidFill>
                <a:latin typeface="Century Gothic" panose="020B0502020202020204" pitchFamily="34" charset="0"/>
              </a:rPr>
              <a:t> y  </a:t>
            </a:r>
            <a:r>
              <a:rPr lang="en-GB" sz="2400" b="1" dirty="0" err="1">
                <a:solidFill>
                  <a:srgbClr val="002060"/>
                </a:solidFill>
                <a:latin typeface="Century Gothic" panose="020B0502020202020204" pitchFamily="34" charset="0"/>
              </a:rPr>
              <a:t>bebo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más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agua</a:t>
            </a:r>
            <a:r>
              <a:rPr lang="en-GB" sz="2400" dirty="0">
                <a:solidFill>
                  <a:srgbClr val="002060"/>
                </a:solidFill>
                <a:latin typeface="Century Gothic" panose="020B0502020202020204" pitchFamily="34" charset="0"/>
              </a:rPr>
              <a:t>.</a:t>
            </a:r>
          </a:p>
        </p:txBody>
      </p:sp>
      <p:sp>
        <p:nvSpPr>
          <p:cNvPr id="21" name="TextBox 20">
            <a:extLst>
              <a:ext uri="{FF2B5EF4-FFF2-40B4-BE49-F238E27FC236}">
                <a16:creationId xmlns:a16="http://schemas.microsoft.com/office/drawing/2014/main" id="{0B669A7E-C015-47D7-A32A-BEBDAEF48F86}"/>
              </a:ext>
            </a:extLst>
          </p:cNvPr>
          <p:cNvSpPr txBox="1"/>
          <p:nvPr/>
        </p:nvSpPr>
        <p:spPr>
          <a:xfrm>
            <a:off x="501264" y="4745198"/>
            <a:ext cx="8554966"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 </a:t>
            </a:r>
            <a:r>
              <a:rPr lang="en-GB" sz="2400" dirty="0" err="1">
                <a:solidFill>
                  <a:srgbClr val="002060"/>
                </a:solidFill>
                <a:latin typeface="Century Gothic" panose="020B0502020202020204" pitchFamily="34" charset="0"/>
              </a:rPr>
              <a:t>tú</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cuántos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kilómetros</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corres</a:t>
            </a:r>
            <a:r>
              <a:rPr lang="en-GB" sz="2400" dirty="0">
                <a:solidFill>
                  <a:srgbClr val="002060"/>
                </a:solidFill>
                <a:latin typeface="Century Gothic" panose="020B0502020202020204" pitchFamily="34" charset="0"/>
              </a:rPr>
              <a:t> o </a:t>
            </a:r>
            <a:r>
              <a:rPr lang="en-GB" sz="2400" dirty="0" err="1">
                <a:solidFill>
                  <a:srgbClr val="002060"/>
                </a:solidFill>
                <a:latin typeface="Century Gothic" panose="020B0502020202020204" pitchFamily="34" charset="0"/>
              </a:rPr>
              <a:t>caminas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cada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semana</a:t>
            </a:r>
            <a:r>
              <a:rPr lang="en-GB" sz="2400" dirty="0">
                <a:solidFill>
                  <a:srgbClr val="002060"/>
                </a:solidFill>
                <a:latin typeface="Century Gothic" panose="020B0502020202020204" pitchFamily="34" charset="0"/>
              </a:rPr>
              <a:t>? </a:t>
            </a:r>
          </a:p>
        </p:txBody>
      </p:sp>
      <p:sp>
        <p:nvSpPr>
          <p:cNvPr id="22" name="TextBox 21">
            <a:extLst>
              <a:ext uri="{FF2B5EF4-FFF2-40B4-BE49-F238E27FC236}">
                <a16:creationId xmlns:a16="http://schemas.microsoft.com/office/drawing/2014/main" id="{E5216BAE-A94E-4B2C-9AA6-6B7BFE1DBCCE}"/>
              </a:ext>
            </a:extLst>
          </p:cNvPr>
          <p:cNvSpPr txBox="1"/>
          <p:nvPr/>
        </p:nvSpPr>
        <p:spPr>
          <a:xfrm>
            <a:off x="485944" y="5666955"/>
            <a:ext cx="1032877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Ángela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Quique</a:t>
            </a:r>
            <a:r>
              <a:rPr lang="en-GB" sz="2400" dirty="0">
                <a:solidFill>
                  <a:srgbClr val="002060"/>
                </a:solidFill>
                <a:latin typeface="Century Gothic" panose="020B0502020202020204" pitchFamily="34" charset="0"/>
              </a:rPr>
              <a:t> y </a:t>
            </a:r>
            <a:r>
              <a:rPr lang="en-GB" sz="2400" dirty="0" err="1">
                <a:solidFill>
                  <a:srgbClr val="002060"/>
                </a:solidFill>
                <a:latin typeface="Century Gothic" panose="020B0502020202020204" pitchFamily="34" charset="0"/>
              </a:rPr>
              <a:t>yo</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vendemos</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tartas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la </a:t>
            </a:r>
            <a:r>
              <a:rPr lang="en-GB" sz="2400" dirty="0" err="1">
                <a:solidFill>
                  <a:srgbClr val="002060"/>
                </a:solidFill>
                <a:latin typeface="Century Gothic" panose="020B0502020202020204" pitchFamily="34" charset="0"/>
              </a:rPr>
              <a:t>escuela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también</a:t>
            </a:r>
            <a:r>
              <a:rPr lang="en-GB" sz="2400" dirty="0">
                <a:solidFill>
                  <a:srgbClr val="002060"/>
                </a:solidFill>
                <a:latin typeface="Century Gothic" panose="020B0502020202020204" pitchFamily="34" charset="0"/>
              </a:rPr>
              <a:t>.  </a:t>
            </a:r>
          </a:p>
        </p:txBody>
      </p:sp>
      <p:sp>
        <p:nvSpPr>
          <p:cNvPr id="23" name="TextBox 22">
            <a:extLst>
              <a:ext uri="{FF2B5EF4-FFF2-40B4-BE49-F238E27FC236}">
                <a16:creationId xmlns:a16="http://schemas.microsoft.com/office/drawing/2014/main" id="{8AC0D921-C624-4728-8EFF-7F62FBFABADA}"/>
              </a:ext>
            </a:extLst>
          </p:cNvPr>
          <p:cNvSpPr txBox="1"/>
          <p:nvPr/>
        </p:nvSpPr>
        <p:spPr>
          <a:xfrm>
            <a:off x="485944" y="6183091"/>
            <a:ext cx="855496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Krina</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haces</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actividades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así</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escuela</a:t>
            </a:r>
            <a:r>
              <a:rPr lang="en-GB" sz="2400" dirty="0">
                <a:solidFill>
                  <a:srgbClr val="002060"/>
                </a:solidFill>
                <a:latin typeface="Century Gothic" panose="020B0502020202020204" pitchFamily="34" charset="0"/>
              </a:rPr>
              <a:t>?</a:t>
            </a:r>
          </a:p>
        </p:txBody>
      </p:sp>
      <p:grpSp>
        <p:nvGrpSpPr>
          <p:cNvPr id="10" name="Group 9">
            <a:extLst>
              <a:ext uri="{FF2B5EF4-FFF2-40B4-BE49-F238E27FC236}">
                <a16:creationId xmlns:a16="http://schemas.microsoft.com/office/drawing/2014/main" id="{91056456-D598-4BDA-9948-DDE7310E9B4D}"/>
              </a:ext>
            </a:extLst>
          </p:cNvPr>
          <p:cNvGrpSpPr/>
          <p:nvPr/>
        </p:nvGrpSpPr>
        <p:grpSpPr>
          <a:xfrm>
            <a:off x="3648114" y="1204080"/>
            <a:ext cx="1407981" cy="408037"/>
            <a:chOff x="12899690" y="1863580"/>
            <a:chExt cx="1407981" cy="408037"/>
          </a:xfrm>
        </p:grpSpPr>
        <p:sp>
          <p:nvSpPr>
            <p:cNvPr id="11" name="Rectangle: Rounded Corners 10">
              <a:extLst>
                <a:ext uri="{FF2B5EF4-FFF2-40B4-BE49-F238E27FC236}">
                  <a16:creationId xmlns:a16="http://schemas.microsoft.com/office/drawing/2014/main" id="{FFDAD817-2B7D-480E-A34A-96B39530EA9F}"/>
                </a:ext>
              </a:extLst>
            </p:cNvPr>
            <p:cNvSpPr/>
            <p:nvPr/>
          </p:nvSpPr>
          <p:spPr>
            <a:xfrm>
              <a:off x="12899690" y="1863580"/>
              <a:ext cx="130040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Shape, arrow&#10;&#10;Description automatically generated">
              <a:extLst>
                <a:ext uri="{FF2B5EF4-FFF2-40B4-BE49-F238E27FC236}">
                  <a16:creationId xmlns:a16="http://schemas.microsoft.com/office/drawing/2014/main" id="{AD5162BB-8A8E-4065-9879-91F9040A5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77105" y="1955957"/>
              <a:ext cx="631319" cy="315660"/>
            </a:xfrm>
            <a:prstGeom prst="rect">
              <a:avLst/>
            </a:prstGeom>
          </p:spPr>
        </p:pic>
        <p:sp>
          <p:nvSpPr>
            <p:cNvPr id="6" name="TextBox 5">
              <a:extLst>
                <a:ext uri="{FF2B5EF4-FFF2-40B4-BE49-F238E27FC236}">
                  <a16:creationId xmlns:a16="http://schemas.microsoft.com/office/drawing/2014/main" id="{C51FA082-D448-4F85-8288-3E6DC3D5A2C1}"/>
                </a:ext>
              </a:extLst>
            </p:cNvPr>
            <p:cNvSpPr txBox="1"/>
            <p:nvPr/>
          </p:nvSpPr>
          <p:spPr>
            <a:xfrm>
              <a:off x="13662212" y="1863580"/>
              <a:ext cx="645459"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you</a:t>
              </a:r>
            </a:p>
          </p:txBody>
        </p:sp>
      </p:grpSp>
      <p:grpSp>
        <p:nvGrpSpPr>
          <p:cNvPr id="28" name="Group 27">
            <a:extLst>
              <a:ext uri="{FF2B5EF4-FFF2-40B4-BE49-F238E27FC236}">
                <a16:creationId xmlns:a16="http://schemas.microsoft.com/office/drawing/2014/main" id="{BF399D96-77AA-4B73-A409-138A4D1CF51A}"/>
              </a:ext>
            </a:extLst>
          </p:cNvPr>
          <p:cNvGrpSpPr/>
          <p:nvPr/>
        </p:nvGrpSpPr>
        <p:grpSpPr>
          <a:xfrm>
            <a:off x="3986859" y="1788736"/>
            <a:ext cx="1440793" cy="408037"/>
            <a:chOff x="13083252" y="928629"/>
            <a:chExt cx="1440793" cy="408037"/>
          </a:xfrm>
        </p:grpSpPr>
        <p:sp>
          <p:nvSpPr>
            <p:cNvPr id="30" name="Rectangle: Rounded Corners 29">
              <a:extLst>
                <a:ext uri="{FF2B5EF4-FFF2-40B4-BE49-F238E27FC236}">
                  <a16:creationId xmlns:a16="http://schemas.microsoft.com/office/drawing/2014/main" id="{31EB9202-FB2D-4C88-9238-2B78329AAEBC}"/>
                </a:ext>
              </a:extLst>
            </p:cNvPr>
            <p:cNvSpPr/>
            <p:nvPr/>
          </p:nvSpPr>
          <p:spPr>
            <a:xfrm>
              <a:off x="13083252" y="928629"/>
              <a:ext cx="1440793"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Chart&#10;&#10;Description automatically generated">
              <a:extLst>
                <a:ext uri="{FF2B5EF4-FFF2-40B4-BE49-F238E27FC236}">
                  <a16:creationId xmlns:a16="http://schemas.microsoft.com/office/drawing/2014/main" id="{70E58415-212A-4591-A2AE-0F72F82FF454}"/>
                </a:ext>
              </a:extLst>
            </p:cNvPr>
            <p:cNvPicPr>
              <a:picLocks noChangeAspect="1"/>
            </p:cNvPicPr>
            <p:nvPr/>
          </p:nvPicPr>
          <p:blipFill rotWithShape="1">
            <a:blip r:embed="rId8">
              <a:extLst>
                <a:ext uri="{28A0092B-C50C-407E-A947-70E740481C1C}">
                  <a14:useLocalDpi xmlns:a14="http://schemas.microsoft.com/office/drawing/2010/main" val="0"/>
                </a:ext>
              </a:extLst>
            </a:blip>
            <a:srcRect t="7912" b="66666"/>
            <a:stretch/>
          </p:blipFill>
          <p:spPr>
            <a:xfrm>
              <a:off x="13263933" y="941145"/>
              <a:ext cx="1079429" cy="389410"/>
            </a:xfrm>
            <a:prstGeom prst="rect">
              <a:avLst/>
            </a:prstGeom>
          </p:spPr>
        </p:pic>
      </p:grpSp>
      <p:grpSp>
        <p:nvGrpSpPr>
          <p:cNvPr id="33" name="Group 32">
            <a:extLst>
              <a:ext uri="{FF2B5EF4-FFF2-40B4-BE49-F238E27FC236}">
                <a16:creationId xmlns:a16="http://schemas.microsoft.com/office/drawing/2014/main" id="{EB126CB0-1E6C-4B02-948E-40C91978F3E8}"/>
              </a:ext>
            </a:extLst>
          </p:cNvPr>
          <p:cNvGrpSpPr/>
          <p:nvPr/>
        </p:nvGrpSpPr>
        <p:grpSpPr>
          <a:xfrm>
            <a:off x="1754088" y="2647029"/>
            <a:ext cx="1300404" cy="408610"/>
            <a:chOff x="12726888" y="1857510"/>
            <a:chExt cx="1300404" cy="408610"/>
          </a:xfrm>
        </p:grpSpPr>
        <p:sp>
          <p:nvSpPr>
            <p:cNvPr id="37" name="Rectangle: Rounded Corners 36">
              <a:extLst>
                <a:ext uri="{FF2B5EF4-FFF2-40B4-BE49-F238E27FC236}">
                  <a16:creationId xmlns:a16="http://schemas.microsoft.com/office/drawing/2014/main" id="{E9E8311D-FCA8-4143-A371-8E16A4AAA109}"/>
                </a:ext>
              </a:extLst>
            </p:cNvPr>
            <p:cNvSpPr/>
            <p:nvPr/>
          </p:nvSpPr>
          <p:spPr>
            <a:xfrm>
              <a:off x="12726888" y="1858083"/>
              <a:ext cx="130040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9CB2830F-C676-46D5-9947-BBCD7FB662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78490" y="1857510"/>
              <a:ext cx="397199" cy="408037"/>
            </a:xfrm>
            <a:prstGeom prst="rect">
              <a:avLst/>
            </a:prstGeom>
          </p:spPr>
        </p:pic>
      </p:grpSp>
      <p:grpSp>
        <p:nvGrpSpPr>
          <p:cNvPr id="39" name="Group 38">
            <a:extLst>
              <a:ext uri="{FF2B5EF4-FFF2-40B4-BE49-F238E27FC236}">
                <a16:creationId xmlns:a16="http://schemas.microsoft.com/office/drawing/2014/main" id="{93D7E68B-47DF-43DC-873D-4451323FE477}"/>
              </a:ext>
            </a:extLst>
          </p:cNvPr>
          <p:cNvGrpSpPr/>
          <p:nvPr/>
        </p:nvGrpSpPr>
        <p:grpSpPr>
          <a:xfrm>
            <a:off x="5913710" y="3211192"/>
            <a:ext cx="1455277" cy="408610"/>
            <a:chOff x="12726888" y="1857510"/>
            <a:chExt cx="1300404" cy="408610"/>
          </a:xfrm>
        </p:grpSpPr>
        <p:sp>
          <p:nvSpPr>
            <p:cNvPr id="40" name="Rectangle: Rounded Corners 39">
              <a:extLst>
                <a:ext uri="{FF2B5EF4-FFF2-40B4-BE49-F238E27FC236}">
                  <a16:creationId xmlns:a16="http://schemas.microsoft.com/office/drawing/2014/main" id="{76F21688-F100-457E-97FC-CCEE44A7886E}"/>
                </a:ext>
              </a:extLst>
            </p:cNvPr>
            <p:cNvSpPr/>
            <p:nvPr/>
          </p:nvSpPr>
          <p:spPr>
            <a:xfrm>
              <a:off x="12726888" y="1858083"/>
              <a:ext cx="130040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A99BA9B8-6C7F-450E-BEB5-8BD61E870A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78490" y="1857510"/>
              <a:ext cx="397199" cy="408037"/>
            </a:xfrm>
            <a:prstGeom prst="rect">
              <a:avLst/>
            </a:prstGeom>
          </p:spPr>
        </p:pic>
      </p:grpSp>
      <p:grpSp>
        <p:nvGrpSpPr>
          <p:cNvPr id="36" name="Group 35">
            <a:extLst>
              <a:ext uri="{FF2B5EF4-FFF2-40B4-BE49-F238E27FC236}">
                <a16:creationId xmlns:a16="http://schemas.microsoft.com/office/drawing/2014/main" id="{49351656-8A57-47BB-90F2-8D9F49B9B9E7}"/>
              </a:ext>
            </a:extLst>
          </p:cNvPr>
          <p:cNvGrpSpPr/>
          <p:nvPr/>
        </p:nvGrpSpPr>
        <p:grpSpPr>
          <a:xfrm>
            <a:off x="904314" y="3760328"/>
            <a:ext cx="1037456" cy="430831"/>
            <a:chOff x="904314" y="3760328"/>
            <a:chExt cx="1037456" cy="430831"/>
          </a:xfrm>
        </p:grpSpPr>
        <p:grpSp>
          <p:nvGrpSpPr>
            <p:cNvPr id="42" name="Group 41">
              <a:extLst>
                <a:ext uri="{FF2B5EF4-FFF2-40B4-BE49-F238E27FC236}">
                  <a16:creationId xmlns:a16="http://schemas.microsoft.com/office/drawing/2014/main" id="{D6CFC325-C84E-4FA1-8716-DA9C417BF183}"/>
                </a:ext>
              </a:extLst>
            </p:cNvPr>
            <p:cNvGrpSpPr/>
            <p:nvPr/>
          </p:nvGrpSpPr>
          <p:grpSpPr>
            <a:xfrm>
              <a:off x="963497" y="3760328"/>
              <a:ext cx="919091" cy="408037"/>
              <a:chOff x="13083252" y="928629"/>
              <a:chExt cx="1440793" cy="408037"/>
            </a:xfrm>
          </p:grpSpPr>
          <p:sp>
            <p:nvSpPr>
              <p:cNvPr id="43" name="Rectangle: Rounded Corners 42">
                <a:extLst>
                  <a:ext uri="{FF2B5EF4-FFF2-40B4-BE49-F238E27FC236}">
                    <a16:creationId xmlns:a16="http://schemas.microsoft.com/office/drawing/2014/main" id="{9001BDF2-0C9D-47B7-A77F-EBC61FE46120}"/>
                  </a:ext>
                </a:extLst>
              </p:cNvPr>
              <p:cNvSpPr/>
              <p:nvPr/>
            </p:nvSpPr>
            <p:spPr>
              <a:xfrm>
                <a:off x="13083252" y="928629"/>
                <a:ext cx="1440793"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descr="Chart&#10;&#10;Description automatically generated">
                <a:extLst>
                  <a:ext uri="{FF2B5EF4-FFF2-40B4-BE49-F238E27FC236}">
                    <a16:creationId xmlns:a16="http://schemas.microsoft.com/office/drawing/2014/main" id="{29D1C780-638B-4B0F-B429-E71CE8F6E1FB}"/>
                  </a:ext>
                </a:extLst>
              </p:cNvPr>
              <p:cNvPicPr>
                <a:picLocks noChangeAspect="1"/>
              </p:cNvPicPr>
              <p:nvPr/>
            </p:nvPicPr>
            <p:blipFill rotWithShape="1">
              <a:blip r:embed="rId8">
                <a:extLst>
                  <a:ext uri="{28A0092B-C50C-407E-A947-70E740481C1C}">
                    <a14:useLocalDpi xmlns:a14="http://schemas.microsoft.com/office/drawing/2010/main" val="0"/>
                  </a:ext>
                </a:extLst>
              </a:blip>
              <a:srcRect t="7912" b="66666"/>
              <a:stretch/>
            </p:blipFill>
            <p:spPr>
              <a:xfrm>
                <a:off x="13263933" y="941145"/>
                <a:ext cx="1079429" cy="389410"/>
              </a:xfrm>
              <a:prstGeom prst="rect">
                <a:avLst/>
              </a:prstGeom>
            </p:spPr>
          </p:pic>
        </p:grpSp>
        <p:sp>
          <p:nvSpPr>
            <p:cNvPr id="34" name="TextBox 33">
              <a:extLst>
                <a:ext uri="{FF2B5EF4-FFF2-40B4-BE49-F238E27FC236}">
                  <a16:creationId xmlns:a16="http://schemas.microsoft.com/office/drawing/2014/main" id="{C23EEE56-B8E9-439D-9BC6-5A9C3B5DF5E5}"/>
                </a:ext>
              </a:extLst>
            </p:cNvPr>
            <p:cNvSpPr txBox="1"/>
            <p:nvPr/>
          </p:nvSpPr>
          <p:spPr>
            <a:xfrm>
              <a:off x="904314" y="3791049"/>
              <a:ext cx="1037456" cy="400110"/>
            </a:xfrm>
            <a:prstGeom prst="rect">
              <a:avLst/>
            </a:prstGeom>
            <a:noFill/>
          </p:spPr>
          <p:txBody>
            <a:bodyPr wrap="square" rtlCol="0">
              <a:spAutoFit/>
            </a:bodyPr>
            <a:lstStyle/>
            <a:p>
              <a:pPr algn="ctr"/>
              <a:r>
                <a:rPr lang="en-GB" sz="2000" dirty="0">
                  <a:solidFill>
                    <a:srgbClr val="002060"/>
                  </a:solidFill>
                  <a:latin typeface="Century Gothic" panose="020B0502020202020204" pitchFamily="34" charset="0"/>
                </a:rPr>
                <a:t>make</a:t>
              </a:r>
            </a:p>
          </p:txBody>
        </p:sp>
      </p:grpSp>
      <p:grpSp>
        <p:nvGrpSpPr>
          <p:cNvPr id="38" name="Group 37">
            <a:extLst>
              <a:ext uri="{FF2B5EF4-FFF2-40B4-BE49-F238E27FC236}">
                <a16:creationId xmlns:a16="http://schemas.microsoft.com/office/drawing/2014/main" id="{F0A4157C-6635-4B31-BAE8-33A7C033AC0A}"/>
              </a:ext>
            </a:extLst>
          </p:cNvPr>
          <p:cNvGrpSpPr/>
          <p:nvPr/>
        </p:nvGrpSpPr>
        <p:grpSpPr>
          <a:xfrm>
            <a:off x="2057028" y="4136169"/>
            <a:ext cx="1053744" cy="416671"/>
            <a:chOff x="-1507890" y="5802427"/>
            <a:chExt cx="1053744" cy="416671"/>
          </a:xfrm>
        </p:grpSpPr>
        <p:sp>
          <p:nvSpPr>
            <p:cNvPr id="48" name="Rectangle: Rounded Corners 47">
              <a:extLst>
                <a:ext uri="{FF2B5EF4-FFF2-40B4-BE49-F238E27FC236}">
                  <a16:creationId xmlns:a16="http://schemas.microsoft.com/office/drawing/2014/main" id="{25605FAB-4FC3-4BC7-A666-0913ABC15D7D}"/>
                </a:ext>
              </a:extLst>
            </p:cNvPr>
            <p:cNvSpPr/>
            <p:nvPr/>
          </p:nvSpPr>
          <p:spPr>
            <a:xfrm>
              <a:off x="-1507890" y="5802427"/>
              <a:ext cx="105374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3D31F635-D827-44A6-8EE6-D6DABE80AD70}"/>
                </a:ext>
              </a:extLst>
            </p:cNvPr>
            <p:cNvPicPr>
              <a:picLocks noChangeAspect="1"/>
            </p:cNvPicPr>
            <p:nvPr/>
          </p:nvPicPr>
          <p:blipFill>
            <a:blip r:embed="rId10"/>
            <a:stretch>
              <a:fillRect/>
            </a:stretch>
          </p:blipFill>
          <p:spPr>
            <a:xfrm>
              <a:off x="-1182755" y="5815625"/>
              <a:ext cx="403473" cy="403473"/>
            </a:xfrm>
            <a:prstGeom prst="rect">
              <a:avLst/>
            </a:prstGeom>
          </p:spPr>
        </p:pic>
      </p:grpSp>
      <p:grpSp>
        <p:nvGrpSpPr>
          <p:cNvPr id="45" name="Group 44">
            <a:extLst>
              <a:ext uri="{FF2B5EF4-FFF2-40B4-BE49-F238E27FC236}">
                <a16:creationId xmlns:a16="http://schemas.microsoft.com/office/drawing/2014/main" id="{94D11A9F-6B39-42D8-B762-9F8F30894E17}"/>
              </a:ext>
            </a:extLst>
          </p:cNvPr>
          <p:cNvGrpSpPr/>
          <p:nvPr/>
        </p:nvGrpSpPr>
        <p:grpSpPr>
          <a:xfrm>
            <a:off x="4763427" y="4144803"/>
            <a:ext cx="1053744" cy="408037"/>
            <a:chOff x="-1676330" y="5038501"/>
            <a:chExt cx="1053744" cy="408037"/>
          </a:xfrm>
        </p:grpSpPr>
        <p:sp>
          <p:nvSpPr>
            <p:cNvPr id="47" name="Rectangle: Rounded Corners 46">
              <a:extLst>
                <a:ext uri="{FF2B5EF4-FFF2-40B4-BE49-F238E27FC236}">
                  <a16:creationId xmlns:a16="http://schemas.microsoft.com/office/drawing/2014/main" id="{59993228-81F8-47B3-A7FC-DB853A38C87F}"/>
                </a:ext>
              </a:extLst>
            </p:cNvPr>
            <p:cNvSpPr/>
            <p:nvPr/>
          </p:nvSpPr>
          <p:spPr>
            <a:xfrm>
              <a:off x="-1676330" y="5038501"/>
              <a:ext cx="105374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6" descr="Bebiendo, Agua, Mujer, Botella, Ropa Deportiva">
              <a:extLst>
                <a:ext uri="{FF2B5EF4-FFF2-40B4-BE49-F238E27FC236}">
                  <a16:creationId xmlns:a16="http://schemas.microsoft.com/office/drawing/2014/main" id="{5FFB260C-6FC2-43C0-82E4-8ED37F9C9B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1681" y="5061543"/>
              <a:ext cx="400662" cy="3619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a:extLst>
              <a:ext uri="{FF2B5EF4-FFF2-40B4-BE49-F238E27FC236}">
                <a16:creationId xmlns:a16="http://schemas.microsoft.com/office/drawing/2014/main" id="{ADCED1DB-6FF4-4EC8-8D4D-217D3721A0D7}"/>
              </a:ext>
            </a:extLst>
          </p:cNvPr>
          <p:cNvGrpSpPr/>
          <p:nvPr/>
        </p:nvGrpSpPr>
        <p:grpSpPr>
          <a:xfrm>
            <a:off x="4298316" y="4763926"/>
            <a:ext cx="969871" cy="423747"/>
            <a:chOff x="-1767938" y="4537130"/>
            <a:chExt cx="969871" cy="423747"/>
          </a:xfrm>
        </p:grpSpPr>
        <p:sp>
          <p:nvSpPr>
            <p:cNvPr id="51" name="Rectangle: Rounded Corners 50">
              <a:extLst>
                <a:ext uri="{FF2B5EF4-FFF2-40B4-BE49-F238E27FC236}">
                  <a16:creationId xmlns:a16="http://schemas.microsoft.com/office/drawing/2014/main" id="{9900E102-0318-4B77-82B6-30697D65AAE6}"/>
                </a:ext>
              </a:extLst>
            </p:cNvPr>
            <p:cNvSpPr/>
            <p:nvPr/>
          </p:nvSpPr>
          <p:spPr>
            <a:xfrm>
              <a:off x="-1767938" y="4552840"/>
              <a:ext cx="969871"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12" descr="Hombre, Corriendo, Ejercicio, Correr, Hombre Que Corre">
              <a:extLst>
                <a:ext uri="{FF2B5EF4-FFF2-40B4-BE49-F238E27FC236}">
                  <a16:creationId xmlns:a16="http://schemas.microsoft.com/office/drawing/2014/main" id="{337C908D-5C41-4708-8F7D-F9CC647049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4953" y="4537130"/>
              <a:ext cx="422977" cy="3965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C510B41E-6AA5-4B7A-99BD-3C9BF497A213}"/>
              </a:ext>
            </a:extLst>
          </p:cNvPr>
          <p:cNvGrpSpPr/>
          <p:nvPr/>
        </p:nvGrpSpPr>
        <p:grpSpPr>
          <a:xfrm>
            <a:off x="3657074" y="5609025"/>
            <a:ext cx="1658314" cy="569400"/>
            <a:chOff x="3657074" y="5609025"/>
            <a:chExt cx="1658314" cy="569400"/>
          </a:xfrm>
        </p:grpSpPr>
        <p:sp>
          <p:nvSpPr>
            <p:cNvPr id="53" name="Rectangle: Rounded Corners 52">
              <a:extLst>
                <a:ext uri="{FF2B5EF4-FFF2-40B4-BE49-F238E27FC236}">
                  <a16:creationId xmlns:a16="http://schemas.microsoft.com/office/drawing/2014/main" id="{F1B6F853-BBE7-4B93-93CB-165445BADAC2}"/>
                </a:ext>
              </a:extLst>
            </p:cNvPr>
            <p:cNvSpPr/>
            <p:nvPr/>
          </p:nvSpPr>
          <p:spPr>
            <a:xfrm>
              <a:off x="3657074" y="5693768"/>
              <a:ext cx="1658314"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picture containing text, screenshot&#10;&#10;Description automatically generated">
              <a:extLst>
                <a:ext uri="{FF2B5EF4-FFF2-40B4-BE49-F238E27FC236}">
                  <a16:creationId xmlns:a16="http://schemas.microsoft.com/office/drawing/2014/main" id="{357A7E53-2EFA-4DDD-9641-724C56134A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94027" y="5609025"/>
              <a:ext cx="569400" cy="569400"/>
            </a:xfrm>
            <a:prstGeom prst="rect">
              <a:avLst/>
            </a:prstGeom>
          </p:spPr>
        </p:pic>
      </p:grpSp>
      <p:grpSp>
        <p:nvGrpSpPr>
          <p:cNvPr id="55" name="Group 54">
            <a:extLst>
              <a:ext uri="{FF2B5EF4-FFF2-40B4-BE49-F238E27FC236}">
                <a16:creationId xmlns:a16="http://schemas.microsoft.com/office/drawing/2014/main" id="{73595174-75B6-48DB-BEC3-77C2A8ABFAD8}"/>
              </a:ext>
            </a:extLst>
          </p:cNvPr>
          <p:cNvGrpSpPr/>
          <p:nvPr/>
        </p:nvGrpSpPr>
        <p:grpSpPr>
          <a:xfrm>
            <a:off x="1466303" y="6186550"/>
            <a:ext cx="1117596" cy="408037"/>
            <a:chOff x="13083252" y="928629"/>
            <a:chExt cx="1440793" cy="408037"/>
          </a:xfrm>
        </p:grpSpPr>
        <p:sp>
          <p:nvSpPr>
            <p:cNvPr id="56" name="Rectangle: Rounded Corners 55">
              <a:extLst>
                <a:ext uri="{FF2B5EF4-FFF2-40B4-BE49-F238E27FC236}">
                  <a16:creationId xmlns:a16="http://schemas.microsoft.com/office/drawing/2014/main" id="{7920BB25-E8BD-48C4-A0FC-77BAD001B641}"/>
                </a:ext>
              </a:extLst>
            </p:cNvPr>
            <p:cNvSpPr/>
            <p:nvPr/>
          </p:nvSpPr>
          <p:spPr>
            <a:xfrm>
              <a:off x="13083252" y="928629"/>
              <a:ext cx="1440793"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descr="Chart&#10;&#10;Description automatically generated">
              <a:extLst>
                <a:ext uri="{FF2B5EF4-FFF2-40B4-BE49-F238E27FC236}">
                  <a16:creationId xmlns:a16="http://schemas.microsoft.com/office/drawing/2014/main" id="{6C2F30A8-DA2B-444D-93D6-C6F819BEDAAD}"/>
                </a:ext>
              </a:extLst>
            </p:cNvPr>
            <p:cNvPicPr>
              <a:picLocks noChangeAspect="1"/>
            </p:cNvPicPr>
            <p:nvPr/>
          </p:nvPicPr>
          <p:blipFill rotWithShape="1">
            <a:blip r:embed="rId8">
              <a:extLst>
                <a:ext uri="{28A0092B-C50C-407E-A947-70E740481C1C}">
                  <a14:useLocalDpi xmlns:a14="http://schemas.microsoft.com/office/drawing/2010/main" val="0"/>
                </a:ext>
              </a:extLst>
            </a:blip>
            <a:srcRect t="7912" b="66666"/>
            <a:stretch/>
          </p:blipFill>
          <p:spPr>
            <a:xfrm>
              <a:off x="13263933" y="941145"/>
              <a:ext cx="1079429" cy="389410"/>
            </a:xfrm>
            <a:prstGeom prst="rect">
              <a:avLst/>
            </a:prstGeom>
          </p:spPr>
        </p:pic>
      </p:grpSp>
      <p:grpSp>
        <p:nvGrpSpPr>
          <p:cNvPr id="54" name="Group 53">
            <a:extLst>
              <a:ext uri="{FF2B5EF4-FFF2-40B4-BE49-F238E27FC236}">
                <a16:creationId xmlns:a16="http://schemas.microsoft.com/office/drawing/2014/main" id="{DFC011FB-6E3F-45E4-8F09-D25A7F97148A}"/>
              </a:ext>
            </a:extLst>
          </p:cNvPr>
          <p:cNvGrpSpPr/>
          <p:nvPr/>
        </p:nvGrpSpPr>
        <p:grpSpPr>
          <a:xfrm>
            <a:off x="6419096" y="3736528"/>
            <a:ext cx="1178492" cy="408037"/>
            <a:chOff x="12052427" y="3728132"/>
            <a:chExt cx="1178492" cy="408037"/>
          </a:xfrm>
        </p:grpSpPr>
        <p:sp>
          <p:nvSpPr>
            <p:cNvPr id="61" name="Rectangle: Rounded Corners 60">
              <a:extLst>
                <a:ext uri="{FF2B5EF4-FFF2-40B4-BE49-F238E27FC236}">
                  <a16:creationId xmlns:a16="http://schemas.microsoft.com/office/drawing/2014/main" id="{0A40E514-A1E2-42BC-8BBF-14DAC10FD294}"/>
                </a:ext>
              </a:extLst>
            </p:cNvPr>
            <p:cNvSpPr/>
            <p:nvPr/>
          </p:nvSpPr>
          <p:spPr>
            <a:xfrm>
              <a:off x="12052427" y="3728132"/>
              <a:ext cx="1178492" cy="408037"/>
            </a:xfrm>
            <a:prstGeom prst="round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94B4D126-2A70-4551-B962-4D612B3996B2}"/>
                </a:ext>
              </a:extLst>
            </p:cNvPr>
            <p:cNvSpPr txBox="1"/>
            <p:nvPr/>
          </p:nvSpPr>
          <p:spPr>
            <a:xfrm>
              <a:off x="12052427" y="3728132"/>
              <a:ext cx="645459"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put</a:t>
              </a:r>
            </a:p>
          </p:txBody>
        </p:sp>
        <p:pic>
          <p:nvPicPr>
            <p:cNvPr id="52" name="Picture 51">
              <a:extLst>
                <a:ext uri="{FF2B5EF4-FFF2-40B4-BE49-F238E27FC236}">
                  <a16:creationId xmlns:a16="http://schemas.microsoft.com/office/drawing/2014/main" id="{DCFD9426-BBE9-4F6D-AE94-5636B16EA4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697886" y="3728132"/>
              <a:ext cx="374363" cy="361494"/>
            </a:xfrm>
            <a:prstGeom prst="rect">
              <a:avLst/>
            </a:prstGeom>
          </p:spPr>
        </p:pic>
      </p:grpSp>
    </p:spTree>
    <p:extLst>
      <p:ext uri="{BB962C8B-B14F-4D97-AF65-F5344CB8AC3E}">
        <p14:creationId xmlns:p14="http://schemas.microsoft.com/office/powerpoint/2010/main" val="138573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28"/>
                                        </p:tgtEl>
                                      </p:cBhvr>
                                    </p:animEffect>
                                    <p:set>
                                      <p:cBhvr>
                                        <p:cTn id="12" dur="1" fill="hold">
                                          <p:stCondLst>
                                            <p:cond delay="19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33"/>
                                        </p:tgtEl>
                                      </p:cBhvr>
                                    </p:animEffect>
                                    <p:set>
                                      <p:cBhvr>
                                        <p:cTn id="17" dur="1" fill="hold">
                                          <p:stCondLst>
                                            <p:cond delay="1999"/>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39"/>
                                        </p:tgtEl>
                                      </p:cBhvr>
                                    </p:animEffect>
                                    <p:set>
                                      <p:cBhvr>
                                        <p:cTn id="22" dur="1" fill="hold">
                                          <p:stCondLst>
                                            <p:cond delay="1999"/>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36"/>
                                        </p:tgtEl>
                                      </p:cBhvr>
                                    </p:animEffect>
                                    <p:set>
                                      <p:cBhvr>
                                        <p:cTn id="27" dur="1" fill="hold">
                                          <p:stCondLst>
                                            <p:cond delay="1999"/>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54"/>
                                        </p:tgtEl>
                                      </p:cBhvr>
                                    </p:animEffect>
                                    <p:set>
                                      <p:cBhvr>
                                        <p:cTn id="32" dur="1" fill="hold">
                                          <p:stCondLst>
                                            <p:cond delay="1999"/>
                                          </p:stCondLst>
                                        </p:cTn>
                                        <p:tgtEl>
                                          <p:spTgt spid="5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38"/>
                                        </p:tgtEl>
                                      </p:cBhvr>
                                    </p:animEffect>
                                    <p:set>
                                      <p:cBhvr>
                                        <p:cTn id="37" dur="1" fill="hold">
                                          <p:stCondLst>
                                            <p:cond delay="19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nodeType="clickEffect">
                                  <p:stCondLst>
                                    <p:cond delay="0"/>
                                  </p:stCondLst>
                                  <p:childTnLst>
                                    <p:animEffect transition="out" filter="circle(out)">
                                      <p:cBhvr>
                                        <p:cTn id="41" dur="2000"/>
                                        <p:tgtEl>
                                          <p:spTgt spid="45"/>
                                        </p:tgtEl>
                                      </p:cBhvr>
                                    </p:animEffect>
                                    <p:set>
                                      <p:cBhvr>
                                        <p:cTn id="42" dur="1" fill="hold">
                                          <p:stCondLst>
                                            <p:cond delay="1999"/>
                                          </p:stCondLst>
                                        </p:cTn>
                                        <p:tgtEl>
                                          <p:spTgt spid="4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nodeType="clickEffect">
                                  <p:stCondLst>
                                    <p:cond delay="0"/>
                                  </p:stCondLst>
                                  <p:childTnLst>
                                    <p:animEffect transition="out" filter="circle(out)">
                                      <p:cBhvr>
                                        <p:cTn id="46" dur="2000"/>
                                        <p:tgtEl>
                                          <p:spTgt spid="46"/>
                                        </p:tgtEl>
                                      </p:cBhvr>
                                    </p:animEffect>
                                    <p:set>
                                      <p:cBhvr>
                                        <p:cTn id="47" dur="1" fill="hold">
                                          <p:stCondLst>
                                            <p:cond delay="1999"/>
                                          </p:stCondLst>
                                        </p:cTn>
                                        <p:tgtEl>
                                          <p:spTgt spid="4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nodeType="clickEffect">
                                  <p:stCondLst>
                                    <p:cond delay="0"/>
                                  </p:stCondLst>
                                  <p:childTnLst>
                                    <p:animEffect transition="out" filter="circle(out)">
                                      <p:cBhvr>
                                        <p:cTn id="51" dur="2000"/>
                                        <p:tgtEl>
                                          <p:spTgt spid="49"/>
                                        </p:tgtEl>
                                      </p:cBhvr>
                                    </p:animEffect>
                                    <p:set>
                                      <p:cBhvr>
                                        <p:cTn id="52" dur="1" fill="hold">
                                          <p:stCondLst>
                                            <p:cond delay="1999"/>
                                          </p:stCondLst>
                                        </p:cTn>
                                        <p:tgtEl>
                                          <p:spTgt spid="4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nodeType="clickEffect">
                                  <p:stCondLst>
                                    <p:cond delay="0"/>
                                  </p:stCondLst>
                                  <p:childTnLst>
                                    <p:animEffect transition="out" filter="circle(out)">
                                      <p:cBhvr>
                                        <p:cTn id="56" dur="2000"/>
                                        <p:tgtEl>
                                          <p:spTgt spid="55"/>
                                        </p:tgtEl>
                                      </p:cBhvr>
                                    </p:animEffect>
                                    <p:set>
                                      <p:cBhvr>
                                        <p:cTn id="57"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Lee</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Leo</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Lees</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91344"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unas</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preguntas</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libros</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unos</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revistas</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textos</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a:solidFill>
                  <a:srgbClr val="002060"/>
                </a:solidFill>
                <a:latin typeface="Century Gothic" panose="020B0502020202020204" pitchFamily="34" charset="0"/>
              </a:rPr>
              <a:t>S/he </a:t>
            </a:r>
            <a:r>
              <a:rPr lang="es-AR" sz="3200" b="1" dirty="0" err="1">
                <a:solidFill>
                  <a:srgbClr val="002060"/>
                </a:solidFill>
                <a:latin typeface="Century Gothic" panose="020B0502020202020204" pitchFamily="34" charset="0"/>
              </a:rPr>
              <a:t>reads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some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books</a:t>
            </a:r>
            <a:r>
              <a:rPr lang="es-AR" sz="3200" b="1" dirty="0">
                <a:solidFill>
                  <a:srgbClr val="002060"/>
                </a:solidFill>
                <a:latin typeface="Century Gothic" panose="020B0502020202020204" pitchFamily="34" charset="0"/>
              </a:rPr>
              <a:t> at home.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más</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err="1">
                <a:solidFill>
                  <a:srgbClr val="002060"/>
                </a:solidFill>
                <a:latin typeface="Century Gothic" panose="020B0502020202020204" pitchFamily="34" charset="0"/>
                <a:ea typeface="Montserrat"/>
                <a:cs typeface="Montserrat"/>
                <a:sym typeface="Montserrat"/>
              </a:rPr>
              <a:t>cinco</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cada</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semana</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clase</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casa.</a:t>
            </a:r>
            <a:endParaRPr sz="2500" b="1" dirty="0">
              <a:solidFill>
                <a:srgbClr val="002060"/>
              </a:solidFill>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Leemos</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la </a:t>
            </a:r>
            <a:r>
              <a:rPr lang="en-GB" sz="2500" b="1" dirty="0" err="1">
                <a:solidFill>
                  <a:srgbClr val="002060"/>
                </a:solidFill>
                <a:latin typeface="Century Gothic" panose="020B0502020202020204" pitchFamily="34" charset="0"/>
                <a:ea typeface="Montserrat"/>
                <a:cs typeface="Montserrat"/>
                <a:sym typeface="Montserrat"/>
              </a:rPr>
              <a:t>escuela</a:t>
            </a:r>
            <a:r>
              <a:rPr lang="en-GB" sz="2500" b="1" dirty="0">
                <a:solidFill>
                  <a:srgbClr val="002060"/>
                </a:solidFill>
                <a:latin typeface="Century Gothic" panose="020B0502020202020204" pitchFamily="34" charset="0"/>
                <a:ea typeface="Montserrat"/>
                <a:cs typeface="Montserrat"/>
                <a:sym typeface="Montserrat"/>
              </a:rPr>
              <a:t>.</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2576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lee</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leo</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lees</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91344"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unas</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preguntas</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libros</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unos</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revistas</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textos</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a:solidFill>
                  <a:srgbClr val="002060"/>
                </a:solidFill>
                <a:latin typeface="Century Gothic" panose="020B0502020202020204" pitchFamily="34" charset="0"/>
              </a:rPr>
              <a:t>S/he </a:t>
            </a:r>
            <a:r>
              <a:rPr lang="es-AR" sz="3200" b="1" dirty="0" err="1">
                <a:solidFill>
                  <a:srgbClr val="002060"/>
                </a:solidFill>
                <a:latin typeface="Century Gothic" panose="020B0502020202020204" pitchFamily="34" charset="0"/>
              </a:rPr>
              <a:t>reads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some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books</a:t>
            </a:r>
            <a:r>
              <a:rPr lang="es-AR" sz="3200" b="1" dirty="0">
                <a:solidFill>
                  <a:srgbClr val="002060"/>
                </a:solidFill>
                <a:latin typeface="Century Gothic" panose="020B0502020202020204" pitchFamily="34" charset="0"/>
              </a:rPr>
              <a:t> at home.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más</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err="1">
                <a:solidFill>
                  <a:srgbClr val="002060"/>
                </a:solidFill>
                <a:latin typeface="Century Gothic" panose="020B0502020202020204" pitchFamily="34" charset="0"/>
                <a:ea typeface="Montserrat"/>
                <a:cs typeface="Montserrat"/>
                <a:sym typeface="Montserrat"/>
              </a:rPr>
              <a:t>cinco</a:t>
            </a:r>
            <a:endParaRPr sz="2400" b="1" dirty="0">
              <a:solidFill>
                <a:srgbClr val="002060"/>
              </a:solidFill>
              <a:latin typeface="Century Gothic" panose="020B0502020202020204" pitchFamily="34"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cada</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semana</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clase</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casa</a:t>
            </a:r>
            <a:endParaRPr sz="2500" b="1" dirty="0">
              <a:solidFill>
                <a:srgbClr val="002060"/>
              </a:solidFill>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leemos</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a:t>
            </a:r>
            <a:r>
              <a:rPr lang="en-GB" sz="2500" b="1" dirty="0">
                <a:solidFill>
                  <a:srgbClr val="002060"/>
                </a:solidFill>
                <a:latin typeface="Century Gothic" panose="020B0502020202020204" pitchFamily="34" charset="0"/>
                <a:ea typeface="Montserrat"/>
                <a:cs typeface="Montserrat"/>
                <a:sym typeface="Montserrat"/>
              </a:rPr>
              <a:t> la </a:t>
            </a:r>
            <a:r>
              <a:rPr lang="en-GB" sz="2500" b="1" dirty="0" err="1">
                <a:solidFill>
                  <a:srgbClr val="002060"/>
                </a:solidFill>
                <a:latin typeface="Century Gothic" panose="020B0502020202020204" pitchFamily="34" charset="0"/>
                <a:ea typeface="Montserrat"/>
                <a:cs typeface="Montserrat"/>
                <a:sym typeface="Montserrat"/>
              </a:rPr>
              <a:t>escuela</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341775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Haces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Hace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Hacemos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91344"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tarta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nariz</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el</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actividad</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regalo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We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make</a:t>
            </a:r>
            <a:r>
              <a:rPr lang="es-AR" sz="3200" b="1" dirty="0">
                <a:solidFill>
                  <a:srgbClr val="002060"/>
                </a:solidFill>
                <a:latin typeface="Century Gothic" panose="020B0502020202020204" pitchFamily="34" charset="0"/>
              </a:rPr>
              <a:t> a cake </a:t>
            </a:r>
            <a:r>
              <a:rPr lang="es-AR" sz="3200" b="1" dirty="0" err="1">
                <a:solidFill>
                  <a:srgbClr val="002060"/>
                </a:solidFill>
                <a:latin typeface="Century Gothic" panose="020B0502020202020204" pitchFamily="34" charset="0"/>
              </a:rPr>
              <a:t>every</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week</a:t>
            </a:r>
            <a:r>
              <a:rPr lang="es-AR" sz="3200" b="1" dirty="0">
                <a:solidFill>
                  <a:srgbClr val="002060"/>
                </a:solidFill>
                <a:latin typeface="Century Gothic" panose="020B0502020202020204" pitchFamily="34" charset="0"/>
              </a:rPr>
              <a:t>.</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una</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120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cada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día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Hago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defRPr/>
            </a:pPr>
            <a:r>
              <a:rPr lang="en-GB" sz="2500" b="1" dirty="0" err="1">
                <a:solidFill>
                  <a:srgbClr val="002060"/>
                </a:solidFill>
                <a:latin typeface="Century Gothic" panose="020B0502020202020204" pitchFamily="34" charset="0"/>
                <a:ea typeface="Montserrat"/>
                <a:cs typeface="Montserrat"/>
                <a:sym typeface="Montserrat"/>
              </a:rPr>
              <a:t>cada</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semana</a:t>
            </a:r>
            <a:r>
              <a:rPr lang="en-GB" sz="2500" b="1" dirty="0">
                <a:solidFill>
                  <a:srgbClr val="002060"/>
                </a:solidFill>
                <a:latin typeface="Century Gothic" panose="020B0502020202020204" pitchFamily="34" charset="0"/>
                <a:ea typeface="Montserrat"/>
                <a:cs typeface="Montserrat"/>
                <a:sym typeface="Montserrat"/>
              </a:rPr>
              <a:t>.</a:t>
            </a:r>
          </a:p>
        </p:txBody>
      </p:sp>
    </p:spTree>
    <p:extLst>
      <p:ext uri="{BB962C8B-B14F-4D97-AF65-F5344CB8AC3E}">
        <p14:creationId xmlns:p14="http://schemas.microsoft.com/office/powerpoint/2010/main" val="1681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2576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Respuesta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[2/5]</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Haces</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Hace</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Hacemos</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191344"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0" y="4254140"/>
            <a:ext cx="1841173" cy="793650"/>
          </a:xfrm>
          <a:custGeom>
            <a:avLst/>
            <a:gdLst>
              <a:gd name="connsiteX0" fmla="*/ 0 w 1841173"/>
              <a:gd name="connsiteY0" fmla="*/ 0 h 793650"/>
              <a:gd name="connsiteX1" fmla="*/ 423470 w 1841173"/>
              <a:gd name="connsiteY1" fmla="*/ 0 h 793650"/>
              <a:gd name="connsiteX2" fmla="*/ 883763 w 1841173"/>
              <a:gd name="connsiteY2" fmla="*/ 0 h 793650"/>
              <a:gd name="connsiteX3" fmla="*/ 1344056 w 1841173"/>
              <a:gd name="connsiteY3" fmla="*/ 0 h 793650"/>
              <a:gd name="connsiteX4" fmla="*/ 1841173 w 1841173"/>
              <a:gd name="connsiteY4" fmla="*/ 0 h 793650"/>
              <a:gd name="connsiteX5" fmla="*/ 1841173 w 1841173"/>
              <a:gd name="connsiteY5" fmla="*/ 373016 h 793650"/>
              <a:gd name="connsiteX6" fmla="*/ 1841173 w 1841173"/>
              <a:gd name="connsiteY6" fmla="*/ 793650 h 793650"/>
              <a:gd name="connsiteX7" fmla="*/ 1380880 w 1841173"/>
              <a:gd name="connsiteY7" fmla="*/ 793650 h 793650"/>
              <a:gd name="connsiteX8" fmla="*/ 975822 w 1841173"/>
              <a:gd name="connsiteY8" fmla="*/ 793650 h 793650"/>
              <a:gd name="connsiteX9" fmla="*/ 515528 w 1841173"/>
              <a:gd name="connsiteY9" fmla="*/ 793650 h 793650"/>
              <a:gd name="connsiteX10" fmla="*/ 0 w 1841173"/>
              <a:gd name="connsiteY10" fmla="*/ 793650 h 793650"/>
              <a:gd name="connsiteX11" fmla="*/ 0 w 1841173"/>
              <a:gd name="connsiteY11" fmla="*/ 404762 h 793650"/>
              <a:gd name="connsiteX12" fmla="*/ 0 w 184117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173" h="793650" fill="none" extrusionOk="0">
                <a:moveTo>
                  <a:pt x="0" y="0"/>
                </a:moveTo>
                <a:cubicBezTo>
                  <a:pt x="109358" y="-30337"/>
                  <a:pt x="220871" y="31739"/>
                  <a:pt x="423470" y="0"/>
                </a:cubicBezTo>
                <a:cubicBezTo>
                  <a:pt x="626069" y="-31739"/>
                  <a:pt x="749687" y="43411"/>
                  <a:pt x="883763" y="0"/>
                </a:cubicBezTo>
                <a:cubicBezTo>
                  <a:pt x="1017839" y="-43411"/>
                  <a:pt x="1179920" y="33539"/>
                  <a:pt x="1344056" y="0"/>
                </a:cubicBezTo>
                <a:cubicBezTo>
                  <a:pt x="1508192" y="-33539"/>
                  <a:pt x="1659145" y="39644"/>
                  <a:pt x="1841173" y="0"/>
                </a:cubicBezTo>
                <a:cubicBezTo>
                  <a:pt x="1861806" y="141104"/>
                  <a:pt x="1834493" y="231315"/>
                  <a:pt x="1841173" y="373016"/>
                </a:cubicBezTo>
                <a:cubicBezTo>
                  <a:pt x="1847853" y="514717"/>
                  <a:pt x="1791900" y="612773"/>
                  <a:pt x="1841173" y="793650"/>
                </a:cubicBezTo>
                <a:cubicBezTo>
                  <a:pt x="1617613" y="800240"/>
                  <a:pt x="1548462" y="788013"/>
                  <a:pt x="1380880" y="793650"/>
                </a:cubicBezTo>
                <a:cubicBezTo>
                  <a:pt x="1213298" y="799287"/>
                  <a:pt x="1096934" y="773998"/>
                  <a:pt x="975822" y="793650"/>
                </a:cubicBezTo>
                <a:cubicBezTo>
                  <a:pt x="854710" y="813302"/>
                  <a:pt x="610506" y="744798"/>
                  <a:pt x="515528" y="793650"/>
                </a:cubicBezTo>
                <a:cubicBezTo>
                  <a:pt x="420550" y="842502"/>
                  <a:pt x="212206" y="748840"/>
                  <a:pt x="0" y="793650"/>
                </a:cubicBezTo>
                <a:cubicBezTo>
                  <a:pt x="-21683" y="715627"/>
                  <a:pt x="10029" y="556131"/>
                  <a:pt x="0" y="404762"/>
                </a:cubicBezTo>
                <a:cubicBezTo>
                  <a:pt x="-10029" y="253393"/>
                  <a:pt x="163" y="148462"/>
                  <a:pt x="0" y="0"/>
                </a:cubicBezTo>
                <a:close/>
              </a:path>
              <a:path w="1841173" h="793650" stroke="0" extrusionOk="0">
                <a:moveTo>
                  <a:pt x="0" y="0"/>
                </a:moveTo>
                <a:cubicBezTo>
                  <a:pt x="104069" y="-3664"/>
                  <a:pt x="246673" y="47618"/>
                  <a:pt x="441882" y="0"/>
                </a:cubicBezTo>
                <a:cubicBezTo>
                  <a:pt x="637091" y="-47618"/>
                  <a:pt x="714835" y="35403"/>
                  <a:pt x="883763" y="0"/>
                </a:cubicBezTo>
                <a:cubicBezTo>
                  <a:pt x="1052691" y="-35403"/>
                  <a:pt x="1201745" y="53217"/>
                  <a:pt x="1362468" y="0"/>
                </a:cubicBezTo>
                <a:cubicBezTo>
                  <a:pt x="1523191" y="-53217"/>
                  <a:pt x="1683382" y="2573"/>
                  <a:pt x="1841173" y="0"/>
                </a:cubicBezTo>
                <a:cubicBezTo>
                  <a:pt x="1873144" y="146099"/>
                  <a:pt x="1798680" y="245453"/>
                  <a:pt x="1841173" y="396825"/>
                </a:cubicBezTo>
                <a:cubicBezTo>
                  <a:pt x="1883666" y="548197"/>
                  <a:pt x="1805870" y="622367"/>
                  <a:pt x="1841173" y="793650"/>
                </a:cubicBezTo>
                <a:cubicBezTo>
                  <a:pt x="1737034" y="823000"/>
                  <a:pt x="1618437" y="752066"/>
                  <a:pt x="1436115" y="793650"/>
                </a:cubicBezTo>
                <a:cubicBezTo>
                  <a:pt x="1253793" y="835234"/>
                  <a:pt x="1131215" y="763537"/>
                  <a:pt x="957410" y="793650"/>
                </a:cubicBezTo>
                <a:cubicBezTo>
                  <a:pt x="783605" y="823763"/>
                  <a:pt x="614691" y="791850"/>
                  <a:pt x="478705" y="793650"/>
                </a:cubicBezTo>
                <a:cubicBezTo>
                  <a:pt x="342720" y="795450"/>
                  <a:pt x="194020" y="759110"/>
                  <a:pt x="0" y="793650"/>
                </a:cubicBezTo>
                <a:cubicBezTo>
                  <a:pt x="-11312" y="664987"/>
                  <a:pt x="4098" y="596572"/>
                  <a:pt x="0" y="404762"/>
                </a:cubicBezTo>
                <a:cubicBezTo>
                  <a:pt x="-4098" y="212952"/>
                  <a:pt x="739" y="9312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tarta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699446" y="4238253"/>
            <a:ext cx="1280343" cy="793650"/>
          </a:xfrm>
          <a:custGeom>
            <a:avLst/>
            <a:gdLst>
              <a:gd name="connsiteX0" fmla="*/ 0 w 1280343"/>
              <a:gd name="connsiteY0" fmla="*/ 0 h 793650"/>
              <a:gd name="connsiteX1" fmla="*/ 439584 w 1280343"/>
              <a:gd name="connsiteY1" fmla="*/ 0 h 793650"/>
              <a:gd name="connsiteX2" fmla="*/ 853562 w 1280343"/>
              <a:gd name="connsiteY2" fmla="*/ 0 h 793650"/>
              <a:gd name="connsiteX3" fmla="*/ 1280343 w 1280343"/>
              <a:gd name="connsiteY3" fmla="*/ 0 h 793650"/>
              <a:gd name="connsiteX4" fmla="*/ 1280343 w 1280343"/>
              <a:gd name="connsiteY4" fmla="*/ 380952 h 793650"/>
              <a:gd name="connsiteX5" fmla="*/ 1280343 w 1280343"/>
              <a:gd name="connsiteY5" fmla="*/ 793650 h 793650"/>
              <a:gd name="connsiteX6" fmla="*/ 827955 w 1280343"/>
              <a:gd name="connsiteY6" fmla="*/ 793650 h 793650"/>
              <a:gd name="connsiteX7" fmla="*/ 439584 w 1280343"/>
              <a:gd name="connsiteY7" fmla="*/ 793650 h 793650"/>
              <a:gd name="connsiteX8" fmla="*/ 0 w 1280343"/>
              <a:gd name="connsiteY8" fmla="*/ 793650 h 793650"/>
              <a:gd name="connsiteX9" fmla="*/ 0 w 1280343"/>
              <a:gd name="connsiteY9" fmla="*/ 396825 h 793650"/>
              <a:gd name="connsiteX10" fmla="*/ 0 w 12803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43" h="793650" fill="none" extrusionOk="0">
                <a:moveTo>
                  <a:pt x="0" y="0"/>
                </a:moveTo>
                <a:cubicBezTo>
                  <a:pt x="114872" y="-9197"/>
                  <a:pt x="230082" y="35010"/>
                  <a:pt x="439584" y="0"/>
                </a:cubicBezTo>
                <a:cubicBezTo>
                  <a:pt x="649086" y="-35010"/>
                  <a:pt x="684610" y="16073"/>
                  <a:pt x="853562" y="0"/>
                </a:cubicBezTo>
                <a:cubicBezTo>
                  <a:pt x="1022514" y="-16073"/>
                  <a:pt x="1071792" y="26748"/>
                  <a:pt x="1280343" y="0"/>
                </a:cubicBezTo>
                <a:cubicBezTo>
                  <a:pt x="1299883" y="164573"/>
                  <a:pt x="1242581" y="254579"/>
                  <a:pt x="1280343" y="380952"/>
                </a:cubicBezTo>
                <a:cubicBezTo>
                  <a:pt x="1318105" y="507325"/>
                  <a:pt x="1269918" y="654280"/>
                  <a:pt x="1280343" y="793650"/>
                </a:cubicBezTo>
                <a:cubicBezTo>
                  <a:pt x="1133998" y="822636"/>
                  <a:pt x="1030785" y="755594"/>
                  <a:pt x="827955" y="793650"/>
                </a:cubicBezTo>
                <a:cubicBezTo>
                  <a:pt x="625125" y="831706"/>
                  <a:pt x="556982" y="773581"/>
                  <a:pt x="439584" y="793650"/>
                </a:cubicBezTo>
                <a:cubicBezTo>
                  <a:pt x="322186" y="813719"/>
                  <a:pt x="134366" y="753095"/>
                  <a:pt x="0" y="793650"/>
                </a:cubicBezTo>
                <a:cubicBezTo>
                  <a:pt x="-158" y="685495"/>
                  <a:pt x="21881" y="589833"/>
                  <a:pt x="0" y="396825"/>
                </a:cubicBezTo>
                <a:cubicBezTo>
                  <a:pt x="-21881" y="203818"/>
                  <a:pt x="7696" y="89522"/>
                  <a:pt x="0" y="0"/>
                </a:cubicBezTo>
                <a:close/>
              </a:path>
              <a:path w="1280343" h="793650" stroke="0" extrusionOk="0">
                <a:moveTo>
                  <a:pt x="0" y="0"/>
                </a:moveTo>
                <a:cubicBezTo>
                  <a:pt x="184221" y="-15105"/>
                  <a:pt x="277706" y="27311"/>
                  <a:pt x="413978" y="0"/>
                </a:cubicBezTo>
                <a:cubicBezTo>
                  <a:pt x="550250" y="-27311"/>
                  <a:pt x="638219" y="19269"/>
                  <a:pt x="853562" y="0"/>
                </a:cubicBezTo>
                <a:cubicBezTo>
                  <a:pt x="1068905" y="-19269"/>
                  <a:pt x="1188070" y="2149"/>
                  <a:pt x="1280343" y="0"/>
                </a:cubicBezTo>
                <a:cubicBezTo>
                  <a:pt x="1290687" y="142727"/>
                  <a:pt x="1261005" y="219759"/>
                  <a:pt x="1280343" y="373016"/>
                </a:cubicBezTo>
                <a:cubicBezTo>
                  <a:pt x="1299681" y="526273"/>
                  <a:pt x="1238095" y="618654"/>
                  <a:pt x="1280343" y="793650"/>
                </a:cubicBezTo>
                <a:cubicBezTo>
                  <a:pt x="1074689" y="810821"/>
                  <a:pt x="1042235" y="778817"/>
                  <a:pt x="827955" y="793650"/>
                </a:cubicBezTo>
                <a:cubicBezTo>
                  <a:pt x="613675" y="808483"/>
                  <a:pt x="572610" y="785583"/>
                  <a:pt x="401174" y="793650"/>
                </a:cubicBezTo>
                <a:cubicBezTo>
                  <a:pt x="229738" y="801717"/>
                  <a:pt x="127601" y="748170"/>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nariz</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794995" y="5124208"/>
            <a:ext cx="1396944" cy="793650"/>
          </a:xfrm>
          <a:custGeom>
            <a:avLst/>
            <a:gdLst>
              <a:gd name="connsiteX0" fmla="*/ 0 w 1396944"/>
              <a:gd name="connsiteY0" fmla="*/ 0 h 793650"/>
              <a:gd name="connsiteX1" fmla="*/ 493587 w 1396944"/>
              <a:gd name="connsiteY1" fmla="*/ 0 h 793650"/>
              <a:gd name="connsiteX2" fmla="*/ 987174 w 1396944"/>
              <a:gd name="connsiteY2" fmla="*/ 0 h 793650"/>
              <a:gd name="connsiteX3" fmla="*/ 1396944 w 1396944"/>
              <a:gd name="connsiteY3" fmla="*/ 0 h 793650"/>
              <a:gd name="connsiteX4" fmla="*/ 1396944 w 1396944"/>
              <a:gd name="connsiteY4" fmla="*/ 412698 h 793650"/>
              <a:gd name="connsiteX5" fmla="*/ 1396944 w 1396944"/>
              <a:gd name="connsiteY5" fmla="*/ 793650 h 793650"/>
              <a:gd name="connsiteX6" fmla="*/ 931296 w 1396944"/>
              <a:gd name="connsiteY6" fmla="*/ 793650 h 793650"/>
              <a:gd name="connsiteX7" fmla="*/ 493587 w 1396944"/>
              <a:gd name="connsiteY7" fmla="*/ 793650 h 793650"/>
              <a:gd name="connsiteX8" fmla="*/ 0 w 1396944"/>
              <a:gd name="connsiteY8" fmla="*/ 793650 h 793650"/>
              <a:gd name="connsiteX9" fmla="*/ 0 w 1396944"/>
              <a:gd name="connsiteY9" fmla="*/ 388889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875" y="-37889"/>
                  <a:pt x="333861" y="41341"/>
                  <a:pt x="493587" y="0"/>
                </a:cubicBezTo>
                <a:cubicBezTo>
                  <a:pt x="653313" y="-41341"/>
                  <a:pt x="743621" y="2830"/>
                  <a:pt x="987174" y="0"/>
                </a:cubicBezTo>
                <a:cubicBezTo>
                  <a:pt x="1230727" y="-2830"/>
                  <a:pt x="1196858" y="38612"/>
                  <a:pt x="1396944" y="0"/>
                </a:cubicBezTo>
                <a:cubicBezTo>
                  <a:pt x="1443705" y="172384"/>
                  <a:pt x="1392971" y="298643"/>
                  <a:pt x="1396944" y="412698"/>
                </a:cubicBezTo>
                <a:cubicBezTo>
                  <a:pt x="1400917" y="526753"/>
                  <a:pt x="1386740" y="713394"/>
                  <a:pt x="1396944" y="793650"/>
                </a:cubicBezTo>
                <a:cubicBezTo>
                  <a:pt x="1246796" y="815302"/>
                  <a:pt x="1055255" y="755817"/>
                  <a:pt x="931296" y="793650"/>
                </a:cubicBezTo>
                <a:cubicBezTo>
                  <a:pt x="807337" y="831483"/>
                  <a:pt x="665075" y="781664"/>
                  <a:pt x="493587" y="793650"/>
                </a:cubicBezTo>
                <a:cubicBezTo>
                  <a:pt x="322099" y="805636"/>
                  <a:pt x="101597" y="768103"/>
                  <a:pt x="0" y="793650"/>
                </a:cubicBezTo>
                <a:cubicBezTo>
                  <a:pt x="-37253" y="695990"/>
                  <a:pt x="18139" y="555713"/>
                  <a:pt x="0" y="388889"/>
                </a:cubicBezTo>
                <a:cubicBezTo>
                  <a:pt x="-18139" y="222065"/>
                  <a:pt x="20604" y="156462"/>
                  <a:pt x="0" y="0"/>
                </a:cubicBezTo>
                <a:close/>
              </a:path>
              <a:path w="1396944" h="793650" stroke="0" extrusionOk="0">
                <a:moveTo>
                  <a:pt x="0" y="0"/>
                </a:moveTo>
                <a:cubicBezTo>
                  <a:pt x="107938" y="-20529"/>
                  <a:pt x="303676" y="18994"/>
                  <a:pt x="437709" y="0"/>
                </a:cubicBezTo>
                <a:cubicBezTo>
                  <a:pt x="571742" y="-18994"/>
                  <a:pt x="734996" y="16900"/>
                  <a:pt x="875418" y="0"/>
                </a:cubicBezTo>
                <a:cubicBezTo>
                  <a:pt x="1015840" y="-16900"/>
                  <a:pt x="1243012" y="33026"/>
                  <a:pt x="1396944" y="0"/>
                </a:cubicBezTo>
                <a:cubicBezTo>
                  <a:pt x="1420496" y="189479"/>
                  <a:pt x="1371368" y="281266"/>
                  <a:pt x="1396944" y="388889"/>
                </a:cubicBezTo>
                <a:cubicBezTo>
                  <a:pt x="1422520" y="496512"/>
                  <a:pt x="1365772" y="648435"/>
                  <a:pt x="1396944" y="793650"/>
                </a:cubicBezTo>
                <a:cubicBezTo>
                  <a:pt x="1231470" y="838836"/>
                  <a:pt x="1071183" y="750793"/>
                  <a:pt x="931296" y="793650"/>
                </a:cubicBezTo>
                <a:cubicBezTo>
                  <a:pt x="791409" y="836507"/>
                  <a:pt x="614397" y="745606"/>
                  <a:pt x="493587" y="793650"/>
                </a:cubicBezTo>
                <a:cubicBezTo>
                  <a:pt x="372777" y="841694"/>
                  <a:pt x="245397" y="768949"/>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el</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actividad</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regalo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We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make</a:t>
            </a:r>
            <a:r>
              <a:rPr lang="es-AR" sz="3200" b="1" dirty="0">
                <a:solidFill>
                  <a:srgbClr val="002060"/>
                </a:solidFill>
                <a:latin typeface="Century Gothic" panose="020B0502020202020204" pitchFamily="34" charset="0"/>
              </a:rPr>
              <a:t> a cake </a:t>
            </a:r>
            <a:r>
              <a:rPr lang="es-AR" sz="3200" b="1" dirty="0" err="1">
                <a:solidFill>
                  <a:srgbClr val="002060"/>
                </a:solidFill>
                <a:latin typeface="Century Gothic" panose="020B0502020202020204" pitchFamily="34" charset="0"/>
              </a:rPr>
              <a:t>every</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week</a:t>
            </a:r>
            <a:r>
              <a:rPr lang="es-AR" sz="3200" b="1" dirty="0">
                <a:solidFill>
                  <a:srgbClr val="002060"/>
                </a:solidFill>
                <a:latin typeface="Century Gothic" panose="020B0502020202020204" pitchFamily="34" charset="0"/>
              </a:rPr>
              <a:t>.</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Google Shape;699;p62">
            <a:extLst>
              <a:ext uri="{FF2B5EF4-FFF2-40B4-BE49-F238E27FC236}">
                <a16:creationId xmlns:a16="http://schemas.microsoft.com/office/drawing/2014/main" id="{C7F21D49-63F3-4F7F-8FC8-8068D6DEA8E3}"/>
              </a:ext>
            </a:extLst>
          </p:cNvPr>
          <p:cNvSpPr/>
          <p:nvPr/>
        </p:nvSpPr>
        <p:spPr>
          <a:xfrm>
            <a:off x="4702899"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363380" y="5146559"/>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una</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4759438"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cada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día</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6474892"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clase</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135373"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casa.</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Hago</a:t>
            </a:r>
            <a:endParaRPr kumimoji="0" sz="2500" b="1" i="0" u="none" strike="noStrike" kern="120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6" name="Google Shape;698;p62">
            <a:extLst>
              <a:ext uri="{FF2B5EF4-FFF2-40B4-BE49-F238E27FC236}">
                <a16:creationId xmlns:a16="http://schemas.microsoft.com/office/drawing/2014/main" id="{4FFE760E-3368-4518-B8C0-14A9B8B4DB9E}"/>
              </a:ext>
            </a:extLst>
          </p:cNvPr>
          <p:cNvSpPr/>
          <p:nvPr/>
        </p:nvSpPr>
        <p:spPr>
          <a:xfrm>
            <a:off x="9759570" y="3372928"/>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defRPr/>
            </a:pPr>
            <a:r>
              <a:rPr lang="en-GB" sz="2500" b="1" dirty="0" err="1">
                <a:solidFill>
                  <a:srgbClr val="002060"/>
                </a:solidFill>
                <a:latin typeface="Century Gothic" panose="020B0502020202020204" pitchFamily="34" charset="0"/>
                <a:ea typeface="Montserrat"/>
                <a:cs typeface="Montserrat"/>
                <a:sym typeface="Montserrat"/>
              </a:rPr>
              <a:t>cada</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semana</a:t>
            </a:r>
            <a:r>
              <a:rPr lang="en-GB" sz="2500" b="1" dirty="0">
                <a:solidFill>
                  <a:srgbClr val="002060"/>
                </a:solidFill>
                <a:latin typeface="Century Gothic" panose="020B0502020202020204" pitchFamily="34" charset="0"/>
                <a:ea typeface="Montserrat"/>
                <a:cs typeface="Montserrat"/>
                <a:sym typeface="Montserrat"/>
              </a:rPr>
              <a:t>.</a:t>
            </a:r>
          </a:p>
        </p:txBody>
      </p:sp>
    </p:spTree>
    <p:extLst>
      <p:ext uri="{BB962C8B-B14F-4D97-AF65-F5344CB8AC3E}">
        <p14:creationId xmlns:p14="http://schemas.microsoft.com/office/powerpoint/2010/main" val="1989724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2864</Words>
  <Application>Microsoft Office PowerPoint</Application>
  <PresentationFormat>Widescreen</PresentationFormat>
  <Paragraphs>693</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docs-Century Gothic</vt:lpstr>
      <vt:lpstr>Arial</vt:lpstr>
      <vt:lpstr>Calibri</vt:lpstr>
      <vt:lpstr>Calibri Light</vt:lpstr>
      <vt:lpstr>Century Gothic</vt:lpstr>
      <vt:lpstr>Modern Love</vt:lpstr>
      <vt:lpstr>Segoe Print</vt:lpstr>
      <vt:lpstr>Tw Cen MT</vt:lpstr>
      <vt:lpstr>Office Theme</vt:lpstr>
      <vt:lpstr>Saying what I and others do</vt:lpstr>
      <vt:lpstr>Follow up 1: </vt:lpstr>
      <vt:lpstr>Follow up 2: </vt:lpstr>
      <vt:lpstr>Knowing who does what</vt:lpstr>
      <vt:lpstr>Follow up 3: </vt:lpstr>
      <vt:lpstr>Follow up 4: </vt:lpstr>
      <vt:lpstr>Follow up 4: </vt:lpstr>
      <vt:lpstr>Follow up 4: </vt:lpstr>
      <vt:lpstr>Follow up 4: </vt:lpstr>
      <vt:lpstr>Follow up 4: </vt:lpstr>
      <vt:lpstr>Follow up 4: </vt:lpstr>
      <vt:lpstr>Follow up 4: </vt:lpstr>
      <vt:lpstr>Follow up 4: </vt:lpstr>
      <vt:lpstr>Follow up 4: </vt:lpstr>
      <vt:lpstr>Follow up 4: </vt:lpstr>
      <vt:lpstr>Follow up 5:</vt:lpstr>
      <vt:lpstr>Follow up 5:</vt:lpstr>
      <vt:lpstr>Follow up 5 </vt:lpstr>
      <vt:lpstr>to print</vt:lpstr>
      <vt:lpstr>Follow up [extra]: </vt:lpstr>
      <vt:lpstr>Follow up [extra]: </vt:lpstr>
      <vt:lpstr>Follow up [extra]: </vt:lpstr>
      <vt:lpstr>Follow up [extra]: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32</cp:revision>
  <dcterms:created xsi:type="dcterms:W3CDTF">2022-01-14T14:50:57Z</dcterms:created>
  <dcterms:modified xsi:type="dcterms:W3CDTF">2022-01-30T10:43:46Z</dcterms:modified>
</cp:coreProperties>
</file>