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86" r:id="rId2"/>
    <p:sldId id="477" r:id="rId3"/>
    <p:sldId id="258" r:id="rId4"/>
    <p:sldId id="565" r:id="rId5"/>
    <p:sldId id="562" r:id="rId6"/>
    <p:sldId id="567" r:id="rId7"/>
    <p:sldId id="547" r:id="rId8"/>
    <p:sldId id="553" r:id="rId9"/>
    <p:sldId id="530" r:id="rId10"/>
    <p:sldId id="27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64395" autoAdjust="0"/>
  </p:normalViewPr>
  <p:slideViewPr>
    <p:cSldViewPr snapToGrid="0">
      <p:cViewPr>
        <p:scale>
          <a:sx n="42" d="100"/>
          <a:sy n="42" d="100"/>
        </p:scale>
        <p:origin x="2082" y="666"/>
      </p:cViewPr>
      <p:guideLst/>
    </p:cSldViewPr>
  </p:slideViewPr>
  <p:notesTextViewPr>
    <p:cViewPr>
      <p:scale>
        <a:sx n="66" d="100"/>
        <a:sy n="66"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41F1B-E15B-460F-B61E-89EF9D55F45A}" type="datetimeFigureOut">
              <a:rPr lang="en-GB" smtClean="0"/>
              <a:t>08/01/2022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266AD-C589-4188-896C-9B6AD04FF318}" type="slidenum">
              <a:rPr lang="en-GB" smtClean="0"/>
              <a:t>‹#›</a:t>
            </a:fld>
            <a:endParaRPr lang="en-GB"/>
          </a:p>
        </p:txBody>
      </p:sp>
    </p:spTree>
    <p:extLst>
      <p:ext uri="{BB962C8B-B14F-4D97-AF65-F5344CB8AC3E}">
        <p14:creationId xmlns:p14="http://schemas.microsoft.com/office/powerpoint/2010/main" val="51136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Phonics</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revisit</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ga</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go</a:t>
            </a:r>
            <a:r>
              <a:rPr lang="es-ES_tradnl" sz="1800" kern="1200" dirty="0">
                <a:solidFill>
                  <a:schemeClr val="tx1"/>
                </a:solidFill>
                <a:effectLst/>
                <a:latin typeface="+mn-lt"/>
                <a:ea typeface="+mn-ea"/>
                <a:cs typeface="+mn-cs"/>
              </a:rPr>
              <a:t>] [</a:t>
            </a:r>
            <a:r>
              <a:rPr lang="es-ES_tradnl" sz="1800" kern="1200" dirty="0" err="1">
                <a:solidFill>
                  <a:schemeClr val="tx1"/>
                </a:solidFill>
                <a:effectLst/>
                <a:latin typeface="+mn-lt"/>
                <a:ea typeface="+mn-ea"/>
                <a:cs typeface="+mn-cs"/>
              </a:rPr>
              <a:t>gu</a:t>
            </a:r>
            <a:r>
              <a:rPr lang="es-ES_tradnl" sz="1800" kern="1200" dirty="0">
                <a:solidFill>
                  <a:schemeClr val="tx1"/>
                </a:solidFill>
                <a:effectLst/>
                <a:latin typeface="+mn-lt"/>
                <a:ea typeface="+mn-ea"/>
                <a:cs typeface="+mn-cs"/>
              </a:rPr>
              <a:t>]</a:t>
            </a:r>
            <a:br>
              <a:rPr lang="es-ES_tradnl" sz="1800" kern="1200" dirty="0">
                <a:solidFill>
                  <a:schemeClr val="tx1"/>
                </a:solidFill>
                <a:effectLst/>
                <a:latin typeface="+mn-lt"/>
                <a:ea typeface="+mn-ea"/>
                <a:cs typeface="+mn-cs"/>
              </a:rPr>
            </a:br>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a:t>
            </a:r>
            <a:r>
              <a:rPr lang="es-ES_tradnl" sz="1800" b="1" kern="1200" dirty="0" err="1">
                <a:solidFill>
                  <a:schemeClr val="tx1"/>
                </a:solidFill>
                <a:effectLst/>
                <a:latin typeface="+mn-lt"/>
                <a:ea typeface="+mn-ea"/>
                <a:cs typeface="+mn-cs"/>
              </a:rPr>
              <a:t>words</a:t>
            </a:r>
            <a:r>
              <a:rPr lang="es-ES_tradnl" sz="1800" b="1" kern="1200" dirty="0">
                <a:solidFill>
                  <a:schemeClr val="tx1"/>
                </a:solidFill>
                <a:effectLst/>
                <a:latin typeface="+mn-lt"/>
                <a:ea typeface="+mn-ea"/>
                <a:cs typeface="+mn-cs"/>
              </a:rPr>
              <a:t> in </a:t>
            </a:r>
            <a:r>
              <a:rPr lang="es-ES_tradnl" sz="1800" b="1" kern="1200" dirty="0" err="1">
                <a:solidFill>
                  <a:schemeClr val="tx1"/>
                </a:solidFill>
                <a:effectLst/>
                <a:latin typeface="+mn-lt"/>
                <a:ea typeface="+mn-ea"/>
                <a:cs typeface="+mn-cs"/>
              </a:rPr>
              <a:t>bold</a:t>
            </a:r>
            <a:r>
              <a:rPr lang="es-ES_tradnl" sz="1800" kern="1200" dirty="0">
                <a:solidFill>
                  <a:schemeClr val="tx1"/>
                </a:solidFill>
                <a:effectLst/>
                <a:latin typeface="+mn-lt"/>
                <a:ea typeface="+mn-ea"/>
                <a:cs typeface="+mn-cs"/>
              </a:rPr>
              <a:t>): </a:t>
            </a:r>
            <a:r>
              <a:rPr lang="es-ES" sz="1800" kern="1200" dirty="0">
                <a:solidFill>
                  <a:schemeClr val="tx1"/>
                </a:solidFill>
                <a:effectLst/>
                <a:latin typeface="+mn-lt"/>
                <a:ea typeface="+mn-ea"/>
                <a:cs typeface="+mn-cs"/>
              </a:rPr>
              <a:t>aprender [428] comprender [434] hacer [26] leer [209] </a:t>
            </a:r>
            <a:r>
              <a:rPr lang="es-ES" sz="1800" b="1" kern="1200" dirty="0">
                <a:solidFill>
                  <a:schemeClr val="tx1"/>
                </a:solidFill>
                <a:effectLst/>
                <a:latin typeface="+mn-lt"/>
                <a:ea typeface="+mn-ea"/>
                <a:cs typeface="+mn-cs"/>
              </a:rPr>
              <a:t> poner </a:t>
            </a:r>
            <a:r>
              <a:rPr lang="es-ES" sz="1800" kern="1200" dirty="0">
                <a:solidFill>
                  <a:schemeClr val="tx1"/>
                </a:solidFill>
                <a:effectLst/>
                <a:latin typeface="+mn-lt"/>
                <a:ea typeface="+mn-ea"/>
                <a:cs typeface="+mn-cs"/>
              </a:rPr>
              <a:t>[91] responder [464]  </a:t>
            </a:r>
            <a:r>
              <a:rPr lang="es-ES" sz="1800" b="1" kern="1200" dirty="0">
                <a:solidFill>
                  <a:schemeClr val="tx1"/>
                </a:solidFill>
                <a:effectLst/>
                <a:latin typeface="+mn-lt"/>
                <a:ea typeface="+mn-ea"/>
                <a:cs typeface="+mn-cs"/>
              </a:rPr>
              <a:t>vencer </a:t>
            </a:r>
            <a:r>
              <a:rPr lang="es-ES" sz="1800" kern="1200" dirty="0">
                <a:solidFill>
                  <a:schemeClr val="tx1"/>
                </a:solidFill>
                <a:effectLst/>
                <a:latin typeface="+mn-lt"/>
                <a:ea typeface="+mn-ea"/>
                <a:cs typeface="+mn-cs"/>
              </a:rPr>
              <a:t>[1426] actividad [344] </a:t>
            </a:r>
            <a:r>
              <a:rPr lang="es-ES" sz="1800" b="1" kern="1200" dirty="0">
                <a:solidFill>
                  <a:schemeClr val="tx1"/>
                </a:solidFill>
                <a:effectLst/>
                <a:latin typeface="+mn-lt"/>
                <a:ea typeface="+mn-ea"/>
                <a:cs typeface="+mn-cs"/>
              </a:rPr>
              <a:t>cultura </a:t>
            </a:r>
            <a:r>
              <a:rPr lang="es-ES" sz="1800" kern="1200" dirty="0">
                <a:solidFill>
                  <a:schemeClr val="tx1"/>
                </a:solidFill>
                <a:effectLst/>
                <a:latin typeface="+mn-lt"/>
                <a:ea typeface="+mn-ea"/>
                <a:cs typeface="+mn-cs"/>
              </a:rPr>
              <a:t>[469] juego [409] </a:t>
            </a:r>
            <a:r>
              <a:rPr lang="es-ES" sz="1800" b="1" kern="1200" dirty="0">
                <a:solidFill>
                  <a:schemeClr val="tx1"/>
                </a:solidFill>
                <a:effectLst/>
                <a:latin typeface="+mn-lt"/>
                <a:ea typeface="+mn-ea"/>
                <a:cs typeface="+mn-cs"/>
              </a:rPr>
              <a:t>miedo</a:t>
            </a:r>
            <a:r>
              <a:rPr lang="es-ES" sz="1800" kern="1200" dirty="0">
                <a:solidFill>
                  <a:schemeClr val="tx1"/>
                </a:solidFill>
                <a:effectLst/>
                <a:latin typeface="+mn-lt"/>
                <a:ea typeface="+mn-ea"/>
                <a:cs typeface="+mn-cs"/>
              </a:rPr>
              <a:t> [491] país [109] pregunta [507] </a:t>
            </a:r>
            <a:r>
              <a:rPr lang="es-ES" sz="1800" b="1" kern="1200" dirty="0">
                <a:solidFill>
                  <a:schemeClr val="tx1"/>
                </a:solidFill>
                <a:effectLst/>
                <a:latin typeface="+mn-lt"/>
                <a:ea typeface="+mn-ea"/>
                <a:cs typeface="+mn-cs"/>
              </a:rPr>
              <a:t>prueba</a:t>
            </a:r>
            <a:r>
              <a:rPr lang="es-ES" sz="1800" kern="1200" dirty="0">
                <a:solidFill>
                  <a:schemeClr val="tx1"/>
                </a:solidFill>
                <a:effectLst/>
                <a:latin typeface="+mn-lt"/>
                <a:ea typeface="+mn-ea"/>
                <a:cs typeface="+mn-cs"/>
              </a:rPr>
              <a:t> [651] revista [920] texto [753] vocabulario [&gt;5000] con [14] </a:t>
            </a:r>
            <a:r>
              <a:rPr lang="es-ES" sz="1800" b="1" kern="1200" dirty="0">
                <a:solidFill>
                  <a:schemeClr val="tx1"/>
                </a:solidFill>
                <a:effectLst/>
                <a:latin typeface="+mn-lt"/>
                <a:ea typeface="+mn-ea"/>
                <a:cs typeface="+mn-cs"/>
              </a:rPr>
              <a:t>sobre</a:t>
            </a:r>
            <a:r>
              <a:rPr lang="es-ES" sz="1800" kern="1200" dirty="0">
                <a:solidFill>
                  <a:schemeClr val="tx1"/>
                </a:solidFill>
                <a:effectLst/>
                <a:latin typeface="+mn-lt"/>
                <a:ea typeface="+mn-ea"/>
                <a:cs typeface="+mn-cs"/>
              </a:rPr>
              <a:t> [62] </a:t>
            </a:r>
            <a:endParaRPr lang="es-ES_tradnl" sz="1800" kern="1200" dirty="0">
              <a:solidFill>
                <a:schemeClr val="tx1"/>
              </a:solidFill>
              <a:effectLst/>
              <a:latin typeface="+mn-lt"/>
              <a:ea typeface="+mn-ea"/>
              <a:cs typeface="+mn-cs"/>
            </a:endParaRPr>
          </a:p>
          <a:p>
            <a:endParaRPr lang="es-ES_tradnl" sz="1800" b="1"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tienen</a:t>
            </a:r>
            <a:r>
              <a:rPr lang="es-ES" sz="1800" kern="1200" dirty="0">
                <a:solidFill>
                  <a:schemeClr val="tx1"/>
                </a:solidFill>
                <a:effectLst/>
                <a:latin typeface="+mn-lt"/>
                <a:ea typeface="+mn-ea"/>
                <a:cs typeface="+mn-cs"/>
              </a:rPr>
              <a:t> [8] </a:t>
            </a:r>
            <a:r>
              <a:rPr lang="es-ES" sz="1800" b="1" kern="1200" dirty="0">
                <a:solidFill>
                  <a:schemeClr val="tx1"/>
                </a:solidFill>
                <a:effectLst/>
                <a:latin typeface="+mn-lt"/>
                <a:ea typeface="+mn-ea"/>
                <a:cs typeface="+mn-cs"/>
              </a:rPr>
              <a:t>tenemos</a:t>
            </a:r>
            <a:r>
              <a:rPr lang="es-ES" sz="1800" kern="1200" dirty="0">
                <a:solidFill>
                  <a:schemeClr val="tx1"/>
                </a:solidFill>
                <a:effectLst/>
                <a:latin typeface="+mn-lt"/>
                <a:ea typeface="+mn-ea"/>
                <a:cs typeface="+mn-cs"/>
              </a:rPr>
              <a:t> [8] botella [1878] </a:t>
            </a:r>
            <a:r>
              <a:rPr lang="es-ES" sz="1800" b="1" kern="1200" dirty="0">
                <a:solidFill>
                  <a:schemeClr val="tx1"/>
                </a:solidFill>
                <a:effectLst/>
                <a:latin typeface="+mn-lt"/>
                <a:ea typeface="+mn-ea"/>
                <a:cs typeface="+mn-cs"/>
              </a:rPr>
              <a:t>espacio </a:t>
            </a:r>
            <a:r>
              <a:rPr lang="es-ES" sz="1800" kern="1200" dirty="0">
                <a:solidFill>
                  <a:schemeClr val="tx1"/>
                </a:solidFill>
                <a:effectLst/>
                <a:latin typeface="+mn-lt"/>
                <a:ea typeface="+mn-ea"/>
                <a:cs typeface="+mn-cs"/>
              </a:rPr>
              <a:t>[451] foto [882] gato [1728] </a:t>
            </a:r>
            <a:r>
              <a:rPr lang="es-ES" sz="1800" b="1" kern="1200" dirty="0">
                <a:solidFill>
                  <a:schemeClr val="tx1"/>
                </a:solidFill>
                <a:effectLst/>
                <a:latin typeface="+mn-lt"/>
                <a:ea typeface="+mn-ea"/>
                <a:cs typeface="+mn-cs"/>
              </a:rPr>
              <a:t>goma</a:t>
            </a:r>
            <a:r>
              <a:rPr lang="es-ES" sz="1800" kern="1200" dirty="0">
                <a:solidFill>
                  <a:schemeClr val="tx1"/>
                </a:solidFill>
                <a:effectLst/>
                <a:latin typeface="+mn-lt"/>
                <a:ea typeface="+mn-ea"/>
                <a:cs typeface="+mn-cs"/>
              </a:rPr>
              <a:t> [4437] lámpara [2978] lápiz [3740] </a:t>
            </a:r>
            <a:r>
              <a:rPr lang="es-ES" sz="1800" b="1" kern="1200" dirty="0">
                <a:solidFill>
                  <a:schemeClr val="tx1"/>
                </a:solidFill>
                <a:effectLst/>
                <a:latin typeface="+mn-lt"/>
                <a:ea typeface="+mn-ea"/>
                <a:cs typeface="+mn-cs"/>
              </a:rPr>
              <a:t>mesa</a:t>
            </a:r>
            <a:r>
              <a:rPr lang="es-ES" sz="1800" kern="1200" dirty="0">
                <a:solidFill>
                  <a:schemeClr val="tx1"/>
                </a:solidFill>
                <a:effectLst/>
                <a:latin typeface="+mn-lt"/>
                <a:ea typeface="+mn-ea"/>
                <a:cs typeface="+mn-cs"/>
              </a:rPr>
              <a:t> [187] </a:t>
            </a:r>
            <a:r>
              <a:rPr lang="es-ES" sz="1800" b="1" kern="1200" dirty="0">
                <a:solidFill>
                  <a:schemeClr val="tx1"/>
                </a:solidFill>
                <a:effectLst/>
                <a:latin typeface="+mn-lt"/>
                <a:ea typeface="+mn-ea"/>
                <a:cs typeface="+mn-cs"/>
              </a:rPr>
              <a:t>oficina</a:t>
            </a:r>
            <a:r>
              <a:rPr lang="es-ES" sz="1800" kern="1200" dirty="0">
                <a:solidFill>
                  <a:schemeClr val="tx1"/>
                </a:solidFill>
                <a:effectLst/>
                <a:latin typeface="+mn-lt"/>
                <a:ea typeface="+mn-ea"/>
                <a:cs typeface="+mn-cs"/>
              </a:rPr>
              <a:t> [1072] perro [888] regla [1380] ventana [725] excelente [1546] aquí [130] de12 [2] </a:t>
            </a:r>
            <a:r>
              <a:rPr lang="es-ES" sz="1800" b="1" kern="1200" dirty="0">
                <a:solidFill>
                  <a:schemeClr val="tx1"/>
                </a:solidFill>
                <a:effectLst/>
                <a:latin typeface="+mn-lt"/>
                <a:ea typeface="+mn-ea"/>
                <a:cs typeface="+mn-cs"/>
              </a:rPr>
              <a:t>debajo</a:t>
            </a:r>
            <a:r>
              <a:rPr lang="es-ES" sz="1800" kern="1200" dirty="0">
                <a:solidFill>
                  <a:schemeClr val="tx1"/>
                </a:solidFill>
                <a:effectLst/>
                <a:latin typeface="+mn-lt"/>
                <a:ea typeface="+mn-ea"/>
                <a:cs typeface="+mn-cs"/>
              </a:rPr>
              <a:t> [1366] </a:t>
            </a:r>
            <a:r>
              <a:rPr lang="es-ES" sz="1800" b="1" kern="1200" dirty="0">
                <a:solidFill>
                  <a:schemeClr val="tx1"/>
                </a:solidFill>
                <a:effectLst/>
                <a:latin typeface="+mn-lt"/>
                <a:ea typeface="+mn-ea"/>
                <a:cs typeface="+mn-cs"/>
              </a:rPr>
              <a:t>detrás</a:t>
            </a:r>
            <a:r>
              <a:rPr lang="es-ES" sz="1800" kern="1200" dirty="0">
                <a:solidFill>
                  <a:schemeClr val="tx1"/>
                </a:solidFill>
                <a:effectLst/>
                <a:latin typeface="+mn-lt"/>
                <a:ea typeface="+mn-ea"/>
                <a:cs typeface="+mn-cs"/>
              </a:rPr>
              <a:t> [2044]  en1 [6] </a:t>
            </a:r>
            <a:endParaRPr lang="es-ES_tradnl" sz="1800"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2</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están</a:t>
            </a:r>
            <a:r>
              <a:rPr lang="es-ES" sz="1800" kern="1200" dirty="0">
                <a:solidFill>
                  <a:schemeClr val="tx1"/>
                </a:solidFill>
                <a:effectLst/>
                <a:latin typeface="+mn-lt"/>
                <a:ea typeface="+mn-ea"/>
                <a:cs typeface="+mn-cs"/>
              </a:rPr>
              <a:t> [21] </a:t>
            </a:r>
            <a:r>
              <a:rPr lang="es-ES" sz="1800" b="1" kern="1200" dirty="0">
                <a:solidFill>
                  <a:schemeClr val="tx1"/>
                </a:solidFill>
                <a:effectLst/>
                <a:latin typeface="+mn-lt"/>
                <a:ea typeface="+mn-ea"/>
                <a:cs typeface="+mn-cs"/>
              </a:rPr>
              <a:t>son</a:t>
            </a:r>
            <a:r>
              <a:rPr lang="es-ES" sz="1800" kern="1200" dirty="0">
                <a:solidFill>
                  <a:schemeClr val="tx1"/>
                </a:solidFill>
                <a:effectLst/>
                <a:latin typeface="+mn-lt"/>
                <a:ea typeface="+mn-ea"/>
                <a:cs typeface="+mn-cs"/>
              </a:rPr>
              <a:t> [7] </a:t>
            </a:r>
            <a:r>
              <a:rPr lang="es-ES" sz="1800" b="1" kern="1200" dirty="0">
                <a:solidFill>
                  <a:schemeClr val="tx1"/>
                </a:solidFill>
                <a:effectLst/>
                <a:latin typeface="+mn-lt"/>
                <a:ea typeface="+mn-ea"/>
                <a:cs typeface="+mn-cs"/>
              </a:rPr>
              <a:t>demasiado</a:t>
            </a:r>
            <a:r>
              <a:rPr lang="es-ES" sz="1800" kern="1200" dirty="0">
                <a:solidFill>
                  <a:schemeClr val="tx1"/>
                </a:solidFill>
                <a:effectLst/>
                <a:latin typeface="+mn-lt"/>
                <a:ea typeface="+mn-ea"/>
                <a:cs typeface="+mn-cs"/>
              </a:rPr>
              <a:t> [494] hoy [167] normalmente [1696]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err="1">
                <a:solidFill>
                  <a:schemeClr val="dk1"/>
                </a:solidFill>
                <a:latin typeface="+mn-lt"/>
                <a:ea typeface="Calibri"/>
                <a:cs typeface="Calibri"/>
                <a:sym typeface="Calibri"/>
              </a:rPr>
              <a:t>Corregir</a:t>
            </a:r>
            <a:r>
              <a:rPr lang="en-GB" sz="1800" b="0" i="0" u="none" strike="noStrike" dirty="0">
                <a:solidFill>
                  <a:schemeClr val="dk1"/>
                </a:solidFill>
                <a:latin typeface="+mn-lt"/>
                <a:ea typeface="Calibri"/>
                <a:cs typeface="Calibri"/>
                <a:sym typeface="Calibri"/>
              </a:rPr>
              <a:t> [2351]</a:t>
            </a:r>
          </a:p>
          <a:p>
            <a:pPr marL="0" lvl="0" indent="0" algn="l" rtl="0">
              <a:spcBef>
                <a:spcPts val="0"/>
              </a:spcBef>
              <a:spcAft>
                <a:spcPts val="0"/>
              </a:spcAft>
              <a:buNone/>
            </a:pPr>
            <a:endParaRPr lang="en-GB" sz="1800" dirty="0"/>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develop phonological confidence with SSC </a:t>
            </a:r>
            <a:r>
              <a:rPr lang="en-GB" b="1" dirty="0"/>
              <a:t>[</a:t>
            </a:r>
            <a:r>
              <a:rPr lang="en-GB" b="1" dirty="0" err="1"/>
              <a:t>ga</a:t>
            </a:r>
            <a:r>
              <a:rPr lang="en-GB" b="1" dirty="0"/>
              <a:t>] [go] [</a:t>
            </a:r>
            <a:r>
              <a:rPr lang="en-GB" b="1" dirty="0" err="1"/>
              <a:t>gu</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Give pupils a minute or two in pairs to practise reading aloud each line.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Play the audio for each line separately, eliciting pupil repetition.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Give one more minute for paired practice, encouraging them to speed up, as they are able.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Finally, elicit English meanings for each phrase from pupils. All words have been previously taught, except ‘</a:t>
            </a:r>
            <a:r>
              <a:rPr lang="en-GB" dirty="0" err="1"/>
              <a:t>gafas</a:t>
            </a:r>
            <a:r>
              <a:rPr lang="en-GB" dirty="0"/>
              <a:t>’ and ‘</a:t>
            </a:r>
            <a:r>
              <a:rPr lang="en-GB" dirty="0" err="1"/>
              <a:t>figuras</a:t>
            </a:r>
            <a:r>
              <a:rPr lang="en-GB" dirty="0"/>
              <a:t>’ but the illustrations and the surrounding words should be sufficient for pupils to arrive at their meanings.</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8721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new vocabulary for this week and recap two previously taught –ER verbs.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Round 1 [slide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1.Teacher introduces items one by one (word, then picture &amp; English) and pupils practise pronunciation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Alternatively, </a:t>
            </a:r>
            <a:r>
              <a:rPr lang="en-GB" b="0" dirty="0"/>
              <a:t>pupils </a:t>
            </a:r>
            <a:r>
              <a:rPr lang="en-GB" b="0" baseline="0" dirty="0"/>
              <a:t>work in pairs, reading the Spanish words out loud and looking at the English meanings (1 minute).</a:t>
            </a:r>
            <a:br>
              <a:rPr lang="en-GB" b="0" baseline="0" dirty="0"/>
            </a:br>
            <a:r>
              <a:rPr lang="en-GB" b="0" baseline="0" dirty="0"/>
              <a:t>2. Then the teacher removes the English words or pictures (one by one) and pupils try to recall the English orally (chorally), looking at the Spanish (1 minute).</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Round 2 </a:t>
            </a:r>
            <a:r>
              <a:rPr lang="en-GB" b="0" baseline="0" dirty="0"/>
              <a:t>[</a:t>
            </a:r>
            <a:r>
              <a:rPr lang="en-GB" b="1" baseline="0" dirty="0"/>
              <a:t>Next slide] </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The Spanish meanings are removed (hints provided) and pupils try to recall them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on the pictures to remove the hints and reveal Spanish word.</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a:t>
            </a:r>
            <a:r>
              <a:rPr lang="en-GB" baseline="0" dirty="0" err="1"/>
              <a:t>Cómo</a:t>
            </a:r>
            <a:r>
              <a:rPr lang="en-GB" baseline="0" dirty="0"/>
              <a:t>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aseline="0" dirty="0">
                <a:sym typeface="Wingdings" panose="05000000000000000000" pitchFamily="2" charset="2"/>
              </a:rPr>
              <a:t>Round 2</a:t>
            </a:r>
          </a:p>
          <a:p>
            <a:pPr marL="0" marR="0" lvl="0" indent="0" algn="l" rtl="0">
              <a:lnSpc>
                <a:spcPct val="100000"/>
              </a:lnSpc>
              <a:spcBef>
                <a:spcPts val="0"/>
              </a:spcBef>
              <a:spcAft>
                <a:spcPts val="0"/>
              </a:spcAft>
              <a:buClr>
                <a:schemeClr val="dk1"/>
              </a:buClr>
              <a:buSzPts val="1200"/>
              <a:buFont typeface="Calibri"/>
              <a:buNone/>
            </a:pPr>
            <a:endParaRPr lang="en-GB" b="1" baseline="0" dirty="0">
              <a:sym typeface="Wingdings" panose="05000000000000000000" pitchFamily="2" charset="2"/>
            </a:endParaRPr>
          </a:p>
          <a:p>
            <a:pPr marL="0" marR="0" lvl="0" indent="0" algn="l" rtl="0">
              <a:lnSpc>
                <a:spcPct val="100000"/>
              </a:lnSpc>
              <a:spcBef>
                <a:spcPts val="0"/>
              </a:spcBef>
              <a:spcAft>
                <a:spcPts val="0"/>
              </a:spcAft>
              <a:buClr>
                <a:schemeClr val="dk1"/>
              </a:buClr>
              <a:buSzPts val="1200"/>
              <a:buFont typeface="Calibri"/>
              <a:buNone/>
            </a:pPr>
            <a:r>
              <a:rPr lang="en-GB" b="1" baseline="0" dirty="0">
                <a:sym typeface="Wingdings" panose="05000000000000000000" pitchFamily="2" charset="2"/>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Round 2 </a:t>
            </a:r>
            <a:r>
              <a:rPr lang="en-GB" b="0" baseline="0" dirty="0"/>
              <a:t>[</a:t>
            </a:r>
            <a:r>
              <a:rPr lang="en-GB" b="1" baseline="0" dirty="0"/>
              <a:t>Next slide] </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Parts of the Spanish words are missing and pupils try to recall them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the pictures or English prompt to remove the hints and reveal each Spanish word.</a:t>
            </a: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23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reintroduce 3</a:t>
            </a:r>
            <a:r>
              <a:rPr lang="en-GB" b="0" baseline="30000" dirty="0"/>
              <a:t>rd</a:t>
            </a:r>
            <a:r>
              <a:rPr lang="en-GB" b="0" dirty="0"/>
              <a:t> person singular for–er verbs and introduce 1</a:t>
            </a:r>
            <a:r>
              <a:rPr lang="en-GB" b="0" baseline="30000" dirty="0"/>
              <a:t>st</a:t>
            </a:r>
            <a:r>
              <a:rPr lang="en-GB" b="0" dirty="0"/>
              <a:t> plural.</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key –1</a:t>
            </a:r>
            <a:r>
              <a:rPr lang="en-GB" b="0" baseline="30000" dirty="0"/>
              <a:t>st</a:t>
            </a:r>
            <a:r>
              <a:rPr lang="en-GB" b="0" baseline="0" dirty="0"/>
              <a:t> person plural and 3</a:t>
            </a:r>
            <a:r>
              <a:rPr lang="en-GB" b="0" baseline="30000" dirty="0"/>
              <a:t>rd</a:t>
            </a:r>
            <a:r>
              <a:rPr lang="en-GB" b="0" baseline="0" dirty="0"/>
              <a:t> person singular of -er verbs.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further instructions in Spanish. Is </a:t>
            </a:r>
            <a:r>
              <a:rPr lang="en-GB" sz="1200" b="0" i="0" u="none" strike="noStrike" dirty="0" err="1">
                <a:solidFill>
                  <a:schemeClr val="dk1"/>
                </a:solidFill>
                <a:latin typeface="+mn-lt"/>
                <a:ea typeface="Calibri"/>
                <a:cs typeface="Calibri"/>
                <a:sym typeface="Calibri"/>
              </a:rPr>
              <a:t>Quique</a:t>
            </a:r>
            <a:r>
              <a:rPr lang="en-GB" sz="1200" b="0" i="0" u="none" strike="noStrike" dirty="0">
                <a:solidFill>
                  <a:schemeClr val="dk1"/>
                </a:solidFill>
                <a:latin typeface="+mn-lt"/>
                <a:ea typeface="Calibri"/>
                <a:cs typeface="Calibri"/>
                <a:sym typeface="Calibri"/>
              </a:rPr>
              <a:t> talking about Sofía and himself, or about </a:t>
            </a:r>
            <a:r>
              <a:rPr lang="en-GB" sz="1200" b="0" i="0" u="none" strike="noStrike" dirty="0" err="1">
                <a:solidFill>
                  <a:schemeClr val="dk1"/>
                </a:solidFill>
                <a:latin typeface="+mn-lt"/>
                <a:ea typeface="Calibri"/>
                <a:cs typeface="Calibri"/>
                <a:sym typeface="Calibri"/>
              </a:rPr>
              <a:t>Krina</a:t>
            </a:r>
            <a:r>
              <a:rPr lang="en-GB" sz="1200" b="0" i="0" u="none" strike="noStrike" dirty="0">
                <a:solidFill>
                  <a:schemeClr val="dk1"/>
                </a:solidFill>
                <a:latin typeface="+mn-lt"/>
                <a:ea typeface="Calibri"/>
                <a:cs typeface="Calibri"/>
                <a:sym typeface="Calibri"/>
              </a:rPr>
              <a:t>? Clarify that Q &amp; s refers to </a:t>
            </a:r>
            <a:r>
              <a:rPr lang="en-GB" sz="1200" b="0" i="0" u="none" strike="noStrike" dirty="0" err="1">
                <a:solidFill>
                  <a:schemeClr val="dk1"/>
                </a:solidFill>
                <a:latin typeface="+mn-lt"/>
                <a:ea typeface="Calibri"/>
                <a:cs typeface="Calibri"/>
                <a:sym typeface="Calibri"/>
              </a:rPr>
              <a:t>Quique</a:t>
            </a:r>
            <a:r>
              <a:rPr lang="en-GB" sz="1200" b="0" i="0" u="none" strike="noStrike" dirty="0">
                <a:solidFill>
                  <a:schemeClr val="dk1"/>
                </a:solidFill>
                <a:latin typeface="+mn-lt"/>
                <a:ea typeface="Calibri"/>
                <a:cs typeface="Calibri"/>
                <a:sym typeface="Calibri"/>
              </a:rPr>
              <a:t> and Sofía (they go to school together = we form of the verb).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and draw their attention to the verb.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1-4.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If desired, click on the green buttons to hear the sentences pronounced.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8 minutes</a:t>
            </a:r>
          </a:p>
          <a:p>
            <a:pPr marL="0" indent="0">
              <a:buNone/>
            </a:pPr>
            <a:endParaRPr lang="en-US" b="0" dirty="0"/>
          </a:p>
          <a:p>
            <a:pPr marL="0" indent="0">
              <a:buNone/>
            </a:pPr>
            <a:r>
              <a:rPr lang="en-US" b="1" dirty="0"/>
              <a:t>Aim: </a:t>
            </a:r>
            <a:r>
              <a:rPr lang="en-US" b="0" dirty="0"/>
              <a:t>to </a:t>
            </a:r>
            <a:r>
              <a:rPr lang="en-US" b="0" dirty="0" err="1"/>
              <a:t>practise</a:t>
            </a:r>
            <a:r>
              <a:rPr lang="en-US" b="0" dirty="0"/>
              <a:t> distinguishing aurally </a:t>
            </a:r>
            <a:r>
              <a:rPr lang="en-US" b="0" baseline="0" dirty="0"/>
              <a:t>between the meanings of the 1</a:t>
            </a:r>
            <a:r>
              <a:rPr lang="en-US" b="0" baseline="30000" dirty="0"/>
              <a:t>st</a:t>
            </a:r>
            <a:r>
              <a:rPr lang="en-US" b="0" baseline="0" dirty="0"/>
              <a:t> person plural and 3</a:t>
            </a:r>
            <a:r>
              <a:rPr lang="en-US" b="0" baseline="30000" dirty="0"/>
              <a:t>rd</a:t>
            </a:r>
            <a:r>
              <a:rPr lang="en-US" b="0" baseline="0" dirty="0"/>
              <a:t> person singular ‘-er’ verbs in the present.</a:t>
            </a:r>
          </a:p>
          <a:p>
            <a:pPr marL="0" indent="0">
              <a:buNone/>
            </a:pPr>
            <a:endParaRPr lang="en-US" b="0" baseline="0" dirty="0"/>
          </a:p>
          <a:p>
            <a:pPr marL="0" indent="0">
              <a:buNone/>
            </a:pPr>
            <a:r>
              <a:rPr lang="en-US" b="1" baseline="0" dirty="0"/>
              <a:t>Procedure:</a:t>
            </a:r>
          </a:p>
          <a:p>
            <a:pPr marL="228600" indent="-228600">
              <a:buAutoNum type="arabicPeriod"/>
            </a:pPr>
            <a:r>
              <a:rPr lang="en-US" b="0" baseline="0" dirty="0"/>
              <a:t>Click the number button to play the recording.</a:t>
            </a:r>
          </a:p>
          <a:p>
            <a:pPr marL="228600" indent="-228600">
              <a:buAutoNum type="arabicPeriod"/>
            </a:pPr>
            <a:r>
              <a:rPr lang="en-US" b="0" baseline="0" dirty="0"/>
              <a:t>Students first need to write or circle s/he or we, and then write the correct form of the verb they heard in Spanish. They then transcribe the rest of the sentence. They may want to listen twice to each item.</a:t>
            </a:r>
          </a:p>
          <a:p>
            <a:pPr marL="228600" indent="-228600">
              <a:buAutoNum type="arabicPeriod"/>
            </a:pPr>
            <a:r>
              <a:rPr lang="en-US" b="0" baseline="0" dirty="0"/>
              <a:t>Click to show the answers one by one for each question in order.</a:t>
            </a:r>
          </a:p>
          <a:p>
            <a:pPr marL="228600" indent="-228600">
              <a:buAutoNum type="arabicPeriod"/>
            </a:pPr>
            <a:r>
              <a:rPr lang="en-US" b="0" baseline="0" dirty="0"/>
              <a:t>Ask students to translate the sentences into English orally. Feedback can be given here on anything that is unclear.</a:t>
            </a:r>
          </a:p>
          <a:p>
            <a:pPr marL="0" indent="0">
              <a:buNone/>
            </a:pPr>
            <a:endParaRPr lang="en-US" dirty="0"/>
          </a:p>
          <a:p>
            <a:pPr marL="0" indent="0">
              <a:buNone/>
            </a:pPr>
            <a:r>
              <a:rPr lang="en-US" b="1" dirty="0"/>
              <a:t>Transcript</a:t>
            </a:r>
          </a:p>
          <a:p>
            <a:pPr marL="0" indent="0">
              <a:buNone/>
            </a:pPr>
            <a:r>
              <a:rPr lang="en-US" dirty="0"/>
              <a:t>E. Lee un </a:t>
            </a:r>
            <a:r>
              <a:rPr lang="en-US" dirty="0" err="1"/>
              <a:t>libro</a:t>
            </a:r>
            <a:endParaRPr lang="en-US" dirty="0"/>
          </a:p>
          <a:p>
            <a:pPr marL="228600" indent="-228600">
              <a:buAutoNum type="arabicPeriod"/>
            </a:pPr>
            <a:r>
              <a:rPr lang="en-US" dirty="0" err="1"/>
              <a:t>Hacemos</a:t>
            </a:r>
            <a:r>
              <a:rPr lang="en-US" dirty="0"/>
              <a:t> una </a:t>
            </a:r>
            <a:r>
              <a:rPr lang="en-US" dirty="0" err="1"/>
              <a:t>actividad</a:t>
            </a:r>
            <a:r>
              <a:rPr lang="en-US" dirty="0"/>
              <a:t>.</a:t>
            </a:r>
          </a:p>
          <a:p>
            <a:pPr marL="228600" indent="-228600">
              <a:buAutoNum type="arabicPeriod"/>
            </a:pPr>
            <a:r>
              <a:rPr lang="en-US" dirty="0" err="1"/>
              <a:t>Vence</a:t>
            </a:r>
            <a:r>
              <a:rPr lang="en-US" dirty="0"/>
              <a:t> el </a:t>
            </a:r>
            <a:r>
              <a:rPr lang="en-US" dirty="0" err="1"/>
              <a:t>miedo</a:t>
            </a:r>
            <a:r>
              <a:rPr lang="en-US" dirty="0"/>
              <a:t>.</a:t>
            </a:r>
          </a:p>
          <a:p>
            <a:pPr marL="228600" indent="-228600">
              <a:buAutoNum type="arabicPeriod"/>
            </a:pPr>
            <a:r>
              <a:rPr lang="en-US" dirty="0" err="1"/>
              <a:t>Leemos</a:t>
            </a:r>
            <a:r>
              <a:rPr lang="en-US" dirty="0"/>
              <a:t> una </a:t>
            </a:r>
            <a:r>
              <a:rPr lang="en-US" dirty="0" err="1"/>
              <a:t>revista</a:t>
            </a:r>
            <a:r>
              <a:rPr lang="en-US" dirty="0"/>
              <a:t>.</a:t>
            </a:r>
          </a:p>
          <a:p>
            <a:pPr marL="228600" indent="-228600">
              <a:buAutoNum type="arabicPeriod"/>
            </a:pPr>
            <a:r>
              <a:rPr lang="en-US" dirty="0" err="1"/>
              <a:t>Comprende</a:t>
            </a:r>
            <a:r>
              <a:rPr lang="en-US" dirty="0"/>
              <a:t> la </a:t>
            </a:r>
            <a:r>
              <a:rPr lang="en-US" dirty="0" err="1"/>
              <a:t>frase</a:t>
            </a:r>
            <a:r>
              <a:rPr lang="en-US" dirty="0"/>
              <a:t>.</a:t>
            </a:r>
          </a:p>
          <a:p>
            <a:pPr marL="0" indent="0">
              <a:buNone/>
            </a:pPr>
            <a:endParaRPr lang="en-US" dirty="0"/>
          </a:p>
          <a:p>
            <a:pPr marL="0" indent="0">
              <a:buNone/>
            </a:pPr>
            <a:r>
              <a:rPr lang="en-US" b="1" dirty="0"/>
              <a:t>Note</a:t>
            </a:r>
            <a:r>
              <a:rPr lang="en-US" dirty="0"/>
              <a:t>: all words not taught this lesson were previously taught in Y3/4. However, if you are using this SOW for the first time, pupils may have vocabulary gaps.  Reassure them to do their best as they transcribe and then clarify meanings with them during feedback.</a:t>
            </a:r>
          </a:p>
          <a:p>
            <a:pPr marL="228600" indent="-228600">
              <a:buAutoNum type="arabicParenR"/>
            </a:pPr>
            <a:endParaRPr lang="en-US" dirty="0"/>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625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A54ED-A3F5-4091-991F-B2EFE96630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848148-963A-428C-A26D-FCDDF71DCA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412B63-6D93-49F7-BC67-BAE904EC119E}"/>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B7465F15-8F48-42BD-BBE5-3F0007E73C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22848-FE74-4350-A907-69BECFC36D6F}"/>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1104109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4877-50D3-49A0-8E29-A6E6581F3B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DCE7F1-17F1-4F8E-ACDE-45213E990F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EA9D6-7663-42A9-91DE-78ACDF1E29A7}"/>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A0CA57DE-D7F8-494A-9704-E79183A29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5B5670-585D-45C8-9B12-25858D56748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2021094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E2414-A673-467B-8879-1D84BCD4F6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54FDC4-BF61-442A-8A82-B01F5E0CC4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0A4998-F73B-432D-AB14-ACB3EFD916B2}"/>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41E2635A-E25C-4A9B-AD75-E3D7FE459A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58DC19-9024-4C24-81D3-4880BA03AB80}"/>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425554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E565-81BB-4E23-A726-4BAA9D9819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7B9B60-0D0D-4C0F-9CE6-465553F79A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D58F99-59BC-4B7A-B4D7-45A61EBA447D}"/>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E1F5AF06-8CFF-454A-8EB9-3874D39E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A2549E-4100-47A8-87E4-9BD61A4F4E1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3799197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ECA3C-A345-4125-B4FE-526182DBA3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3F768B-1969-4E65-A358-AF6DE8BF06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0C47D0-FAEB-4912-BA74-7906135F9CA0}"/>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0499267A-B76D-406D-B0FD-58BB4652C1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67363-2CCF-4F25-965D-900BA40E9077}"/>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749018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C0F1-9CBE-4B2E-9254-6C6F923BF9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EDFCDF-46D7-4AD4-8470-454C179681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6C32752-6442-426F-9EBE-88E4256AB0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E527626-C763-424B-B059-2172EACA7F2D}"/>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6" name="Footer Placeholder 5">
            <a:extLst>
              <a:ext uri="{FF2B5EF4-FFF2-40B4-BE49-F238E27FC236}">
                <a16:creationId xmlns:a16="http://schemas.microsoft.com/office/drawing/2014/main" id="{9F407FB1-035F-4B4F-9457-9DB58B9F64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839968-634F-43CC-8C9A-FFD3BD6E441C}"/>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261388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117D-4BE5-4ACA-9145-9B6BD85A51A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FE6CAF-9D17-48D6-B81C-94D5B23C51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5B3233-EB02-4CA2-949D-A4E5478CD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453082-BC45-4FCC-82C6-8670BC7B08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5CEE6F-57B4-4EBD-9CCD-CFF69306DA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FD989C-7541-4C0B-A86F-579F784D0201}"/>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8" name="Footer Placeholder 7">
            <a:extLst>
              <a:ext uri="{FF2B5EF4-FFF2-40B4-BE49-F238E27FC236}">
                <a16:creationId xmlns:a16="http://schemas.microsoft.com/office/drawing/2014/main" id="{A92A862B-2BC6-4DEC-B3D4-DD12E19FA7E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38C2EE8-51B5-49E1-B027-50E6BF21F9C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1580522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D414-B530-43DD-B862-D4C6DB6342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5BED80-8FA1-41CD-99B7-EB922FD0D846}"/>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4" name="Footer Placeholder 3">
            <a:extLst>
              <a:ext uri="{FF2B5EF4-FFF2-40B4-BE49-F238E27FC236}">
                <a16:creationId xmlns:a16="http://schemas.microsoft.com/office/drawing/2014/main" id="{BE0D3095-5E3E-4233-BBAF-302B34DCF6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8D4AAD2-53A6-4EFC-B033-6119A80A6075}"/>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327514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E9A8E-6631-4250-9910-9F0D70036C1E}"/>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3" name="Footer Placeholder 2">
            <a:extLst>
              <a:ext uri="{FF2B5EF4-FFF2-40B4-BE49-F238E27FC236}">
                <a16:creationId xmlns:a16="http://schemas.microsoft.com/office/drawing/2014/main" id="{5F221DFF-E9BC-4C99-9E54-750A4961C07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0EF458-2AC6-4961-9501-2AD1AE38EC51}"/>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57476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6AC-F838-4B4F-9E8C-9DB12B475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F05613-4027-4A7D-8C39-123C00F694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A4B4C48-8018-4873-B129-69C0E03D0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A4CC2-97DE-4226-B906-02FB1F7BB2B0}"/>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6" name="Footer Placeholder 5">
            <a:extLst>
              <a:ext uri="{FF2B5EF4-FFF2-40B4-BE49-F238E27FC236}">
                <a16:creationId xmlns:a16="http://schemas.microsoft.com/office/drawing/2014/main" id="{1B058CA4-DE07-468A-B71E-667EE774D0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5B9381-7317-465E-8EB4-79D25EF9D05A}"/>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2234899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8B2ED-185E-4C41-BE21-1D32C437B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6DDA64-EDB2-433E-B2FF-FEB6896F31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1D8938-E06D-48FD-BDB1-873321D6C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AD58C3-C671-40B9-9DEB-E480A304C8DC}"/>
              </a:ext>
            </a:extLst>
          </p:cNvPr>
          <p:cNvSpPr>
            <a:spLocks noGrp="1"/>
          </p:cNvSpPr>
          <p:nvPr>
            <p:ph type="dt" sz="half" idx="10"/>
          </p:nvPr>
        </p:nvSpPr>
        <p:spPr/>
        <p:txBody>
          <a:bodyPr/>
          <a:lstStyle/>
          <a:p>
            <a:fld id="{02D2A6F4-1223-4858-9916-C086B0301FEF}" type="datetimeFigureOut">
              <a:rPr lang="en-GB" smtClean="0"/>
              <a:t>08/01/2022</a:t>
            </a:fld>
            <a:endParaRPr lang="en-GB"/>
          </a:p>
        </p:txBody>
      </p:sp>
      <p:sp>
        <p:nvSpPr>
          <p:cNvPr id="6" name="Footer Placeholder 5">
            <a:extLst>
              <a:ext uri="{FF2B5EF4-FFF2-40B4-BE49-F238E27FC236}">
                <a16:creationId xmlns:a16="http://schemas.microsoft.com/office/drawing/2014/main" id="{6AFDCCB5-25AE-4C67-9647-0F147C1615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059B45-F237-429F-B3F3-EACB5AFB0A6C}"/>
              </a:ext>
            </a:extLst>
          </p:cNvPr>
          <p:cNvSpPr>
            <a:spLocks noGrp="1"/>
          </p:cNvSpPr>
          <p:nvPr>
            <p:ph type="sldNum" sz="quarter" idx="12"/>
          </p:nvPr>
        </p:nvSpPr>
        <p:spPr/>
        <p:txBody>
          <a:bodyPr/>
          <a:lstStyle/>
          <a:p>
            <a:fld id="{6A77097D-A7D7-4BB9-A985-8F77AB636BB8}" type="slidenum">
              <a:rPr lang="en-GB" smtClean="0"/>
              <a:t>‹#›</a:t>
            </a:fld>
            <a:endParaRPr lang="en-GB"/>
          </a:p>
        </p:txBody>
      </p:sp>
    </p:spTree>
    <p:extLst>
      <p:ext uri="{BB962C8B-B14F-4D97-AF65-F5344CB8AC3E}">
        <p14:creationId xmlns:p14="http://schemas.microsoft.com/office/powerpoint/2010/main" val="4117204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92A9D-AE84-42E9-ACDF-D2383E6B70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A49ED1-EB83-4F3C-8128-76D895DD95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9F04C4-00DC-49C7-9ADE-E34562CEB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2A6F4-1223-4858-9916-C086B0301FEF}" type="datetimeFigureOut">
              <a:rPr lang="en-GB" smtClean="0"/>
              <a:t>08/01/2022</a:t>
            </a:fld>
            <a:endParaRPr lang="en-GB"/>
          </a:p>
        </p:txBody>
      </p:sp>
      <p:sp>
        <p:nvSpPr>
          <p:cNvPr id="5" name="Footer Placeholder 4">
            <a:extLst>
              <a:ext uri="{FF2B5EF4-FFF2-40B4-BE49-F238E27FC236}">
                <a16:creationId xmlns:a16="http://schemas.microsoft.com/office/drawing/2014/main" id="{DCB14E99-A4CC-4265-8438-6D197A8395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9074982-97DD-4215-BFA5-CA37AD75D1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7097D-A7D7-4BB9-A985-8F77AB636BB8}" type="slidenum">
              <a:rPr lang="en-GB" smtClean="0"/>
              <a:t>‹#›</a:t>
            </a:fld>
            <a:endParaRPr lang="en-GB"/>
          </a:p>
        </p:txBody>
      </p:sp>
    </p:spTree>
    <p:extLst>
      <p:ext uri="{BB962C8B-B14F-4D97-AF65-F5344CB8AC3E}">
        <p14:creationId xmlns:p14="http://schemas.microsoft.com/office/powerpoint/2010/main" val="1849292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audio" Target="../media/audio9.wav"/><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9.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17.png"/><Relationship Id="rId5" Type="http://schemas.openxmlformats.org/officeDocument/2006/relationships/audio" Target="../media/audio13.wav"/><Relationship Id="rId15" Type="http://schemas.openxmlformats.org/officeDocument/2006/relationships/image" Target="../media/image21.png"/><Relationship Id="rId10" Type="http://schemas.openxmlformats.org/officeDocument/2006/relationships/audio" Target="../media/audio18.wav"/><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19.png"/><Relationship Id="rId3" Type="http://schemas.openxmlformats.org/officeDocument/2006/relationships/audio" Target="../media/audio17.wav"/><Relationship Id="rId7" Type="http://schemas.openxmlformats.org/officeDocument/2006/relationships/audio" Target="../media/audio14.wav"/><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3.wav"/><Relationship Id="rId11" Type="http://schemas.openxmlformats.org/officeDocument/2006/relationships/image" Target="../media/image17.png"/><Relationship Id="rId5" Type="http://schemas.openxmlformats.org/officeDocument/2006/relationships/audio" Target="../media/audio15.wav"/><Relationship Id="rId15" Type="http://schemas.openxmlformats.org/officeDocument/2006/relationships/image" Target="../media/image21.png"/><Relationship Id="rId10" Type="http://schemas.openxmlformats.org/officeDocument/2006/relationships/audio" Target="../media/audio18.wav"/><Relationship Id="rId4" Type="http://schemas.openxmlformats.org/officeDocument/2006/relationships/audio" Target="../media/audio16.wav"/><Relationship Id="rId9" Type="http://schemas.openxmlformats.org/officeDocument/2006/relationships/audio" Target="../media/audio12.wav"/><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9.wav"/><Relationship Id="rId7" Type="http://schemas.openxmlformats.org/officeDocument/2006/relationships/audio" Target="../media/audio22.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24.gif"/><Relationship Id="rId5" Type="http://schemas.openxmlformats.org/officeDocument/2006/relationships/audio" Target="../media/audio20.wav"/><Relationship Id="rId10" Type="http://schemas.openxmlformats.org/officeDocument/2006/relationships/image" Target="../media/image2.gif"/><Relationship Id="rId4" Type="http://schemas.openxmlformats.org/officeDocument/2006/relationships/audio" Target="../media/audio13.wav"/><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8.wav"/><Relationship Id="rId18" Type="http://schemas.openxmlformats.org/officeDocument/2006/relationships/image" Target="../media/image30.gif"/><Relationship Id="rId3" Type="http://schemas.openxmlformats.org/officeDocument/2006/relationships/audio" Target="../media/audio23.wav"/><Relationship Id="rId7" Type="http://schemas.openxmlformats.org/officeDocument/2006/relationships/audio" Target="../media/audio24.wav"/><Relationship Id="rId12" Type="http://schemas.openxmlformats.org/officeDocument/2006/relationships/audio" Target="../media/audio27.wav"/><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audio" Target="../media/audio31.wav"/><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6.png"/><Relationship Id="rId15" Type="http://schemas.openxmlformats.org/officeDocument/2006/relationships/audio" Target="../media/audio30.wav"/><Relationship Id="rId10" Type="http://schemas.openxmlformats.org/officeDocument/2006/relationships/audio" Target="../media/audio26.wav"/><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audio" Target="../media/audio29.wav"/></Relationships>
</file>

<file path=ppt/slides/_rels/slide9.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39.wav"/><Relationship Id="rId3" Type="http://schemas.openxmlformats.org/officeDocument/2006/relationships/image" Target="../media/image31.png"/><Relationship Id="rId7" Type="http://schemas.openxmlformats.org/officeDocument/2006/relationships/audio" Target="../media/audio35.wav"/><Relationship Id="rId12" Type="http://schemas.openxmlformats.org/officeDocument/2006/relationships/audio" Target="../media/audio38.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image" Target="../media/image32.gif"/><Relationship Id="rId5" Type="http://schemas.openxmlformats.org/officeDocument/2006/relationships/audio" Target="../media/audio33.wav"/><Relationship Id="rId10" Type="http://schemas.openxmlformats.org/officeDocument/2006/relationships/image" Target="../media/image2.gif"/><Relationship Id="rId4" Type="http://schemas.openxmlformats.org/officeDocument/2006/relationships/audio" Target="../media/audio32.wav"/><Relationship Id="rId9" Type="http://schemas.openxmlformats.org/officeDocument/2006/relationships/audio" Target="../media/audio3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0" y="5214087"/>
            <a:ext cx="4350984" cy="18158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-ER </a:t>
            </a:r>
            <a:r>
              <a:rPr lang="es-ES" sz="2800" b="1" dirty="0" err="1">
                <a:solidFill>
                  <a:schemeClr val="bg2"/>
                </a:solidFill>
                <a:latin typeface="Century Gothic"/>
                <a:ea typeface="Century Gothic"/>
                <a:cs typeface="Century Gothic"/>
                <a:sym typeface="Century Gothic"/>
              </a:rPr>
              <a:t>verbs</a:t>
            </a:r>
            <a:r>
              <a:rPr lang="es-ES" sz="2800" b="1" dirty="0">
                <a:solidFill>
                  <a:schemeClr val="bg2"/>
                </a:solidFill>
                <a:latin typeface="Century Gothic"/>
                <a:ea typeface="Century Gothic"/>
                <a:cs typeface="Century Gothic"/>
                <a:sym typeface="Century Gothic"/>
              </a:rPr>
              <a:t>: </a:t>
            </a:r>
            <a:br>
              <a:rPr lang="es-ES" sz="2800" b="1" dirty="0">
                <a:solidFill>
                  <a:schemeClr val="bg2"/>
                </a:solidFill>
                <a:latin typeface="Century Gothic"/>
                <a:ea typeface="Century Gothic"/>
                <a:cs typeface="Century Gothic"/>
                <a:sym typeface="Century Gothic"/>
              </a:rPr>
            </a:br>
            <a:r>
              <a:rPr lang="es-ES" sz="2800" b="1" dirty="0" err="1">
                <a:solidFill>
                  <a:schemeClr val="bg2"/>
                </a:solidFill>
                <a:latin typeface="Century Gothic"/>
                <a:ea typeface="Century Gothic"/>
                <a:cs typeface="Century Gothic"/>
                <a:sym typeface="Century Gothic"/>
              </a:rPr>
              <a:t>we</a:t>
            </a:r>
            <a:r>
              <a:rPr lang="es-ES" sz="2800" b="1" dirty="0">
                <a:solidFill>
                  <a:schemeClr val="bg2"/>
                </a:solidFill>
                <a:latin typeface="Century Gothic"/>
                <a:ea typeface="Century Gothic"/>
                <a:cs typeface="Century Gothic"/>
                <a:sym typeface="Century Gothic"/>
              </a:rPr>
              <a:t> &amp; s/he, </a:t>
            </a:r>
            <a:r>
              <a:rPr lang="es-ES" sz="2800" b="1" dirty="0" err="1">
                <a:solidFill>
                  <a:schemeClr val="bg2"/>
                </a:solidFill>
                <a:latin typeface="Century Gothic"/>
                <a:ea typeface="Century Gothic"/>
                <a:cs typeface="Century Gothic"/>
                <a:sym typeface="Century Gothic"/>
              </a:rPr>
              <a:t>it</a:t>
            </a:r>
            <a:endParaRPr lang="es-ES" sz="2800" b="1" dirty="0">
              <a:solidFill>
                <a:schemeClr val="bg2"/>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800" b="1" dirty="0">
                <a:solidFill>
                  <a:schemeClr val="bg2"/>
                </a:solidFill>
                <a:latin typeface="Century Gothic"/>
                <a:ea typeface="Century Gothic"/>
                <a:cs typeface="Century Gothic"/>
                <a:sym typeface="Century Gothic"/>
              </a:rPr>
              <a:t>SSC: [</a:t>
            </a:r>
            <a:r>
              <a:rPr lang="es-ES" sz="2800" b="1" dirty="0" err="1">
                <a:solidFill>
                  <a:schemeClr val="bg2"/>
                </a:solidFill>
                <a:latin typeface="Century Gothic"/>
                <a:ea typeface="Century Gothic"/>
                <a:cs typeface="Century Gothic"/>
                <a:sym typeface="Century Gothic"/>
              </a:rPr>
              <a:t>ga</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go</a:t>
            </a:r>
            <a:r>
              <a:rPr lang="es-ES" sz="2800" b="1" dirty="0">
                <a:solidFill>
                  <a:schemeClr val="bg2"/>
                </a:solidFill>
                <a:latin typeface="Century Gothic"/>
                <a:ea typeface="Century Gothic"/>
                <a:cs typeface="Century Gothic"/>
                <a:sym typeface="Century Gothic"/>
              </a:rPr>
              <a:t>] [</a:t>
            </a:r>
            <a:r>
              <a:rPr lang="es-ES" sz="2800" b="1" dirty="0" err="1">
                <a:solidFill>
                  <a:schemeClr val="bg2"/>
                </a:solidFill>
                <a:latin typeface="Century Gothic"/>
                <a:ea typeface="Century Gothic"/>
                <a:cs typeface="Century Gothic"/>
                <a:sym typeface="Century Gothic"/>
              </a:rPr>
              <a:t>gu</a:t>
            </a:r>
            <a:r>
              <a:rPr lang="es-ES" sz="2800" b="1" dirty="0">
                <a:solidFill>
                  <a:schemeClr val="bg2"/>
                </a:solidFill>
                <a:latin typeface="Century Gothic"/>
                <a:ea typeface="Century Gothic"/>
                <a:cs typeface="Century Gothic"/>
                <a:sym typeface="Century Gothic"/>
              </a:rPr>
              <a:t>]</a:t>
            </a:r>
          </a:p>
          <a:p>
            <a:pPr marR="0" lvl="0" algn="l" rtl="0">
              <a:lnSpc>
                <a:spcPct val="100000"/>
              </a:lnSpc>
              <a:spcBef>
                <a:spcPts val="0"/>
              </a:spcBef>
              <a:spcAft>
                <a:spcPts val="0"/>
              </a:spcAft>
              <a:buClr>
                <a:srgbClr val="FFFFFF"/>
              </a:buClr>
              <a:buSzPts val="2800"/>
            </a:pPr>
            <a:endParaRPr lang="es-ES" sz="28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rtl="0" fontAlgn="ctr"/>
            <a:r>
              <a:rPr lang="en-GB" sz="4400" b="1" dirty="0">
                <a:solidFill>
                  <a:schemeClr val="bg1">
                    <a:lumMod val="95000"/>
                  </a:schemeClr>
                </a:solidFill>
                <a:effectLst/>
                <a:latin typeface="Century Gothic" panose="020B0502020202020204" pitchFamily="34" charset="0"/>
              </a:rPr>
              <a:t>Saying what I and others do</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3" name="TextBox 2">
            <a:extLst>
              <a:ext uri="{FF2B5EF4-FFF2-40B4-BE49-F238E27FC236}">
                <a16:creationId xmlns:a16="http://schemas.microsoft.com/office/drawing/2014/main" id="{5520E96C-F007-4C16-94F1-999E35F00140}"/>
              </a:ext>
            </a:extLst>
          </p:cNvPr>
          <p:cNvSpPr txBox="1"/>
          <p:nvPr/>
        </p:nvSpPr>
        <p:spPr>
          <a:xfrm rot="20799808">
            <a:off x="228600" y="2903220"/>
            <a:ext cx="3771900" cy="1077218"/>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la </a:t>
            </a:r>
            <a:r>
              <a:rPr lang="en-GB" sz="3200" b="1" dirty="0" err="1">
                <a:solidFill>
                  <a:schemeClr val="bg1"/>
                </a:solidFill>
                <a:latin typeface="Segoe Print" panose="02000600000000000000" pitchFamily="2" charset="0"/>
              </a:rPr>
              <a:t>clase</a:t>
            </a:r>
            <a:r>
              <a:rPr lang="en-GB" sz="3200" b="1" dirty="0">
                <a:solidFill>
                  <a:schemeClr val="bg1"/>
                </a:solidFill>
                <a:latin typeface="Segoe Print" panose="02000600000000000000" pitchFamily="2" charset="0"/>
              </a:rPr>
              <a:t> de </a:t>
            </a:r>
            <a:r>
              <a:rPr lang="en-GB" sz="3200" b="1" dirty="0" err="1">
                <a:solidFill>
                  <a:schemeClr val="bg1"/>
                </a:solidFill>
                <a:latin typeface="Segoe Print" panose="02000600000000000000" pitchFamily="2" charset="0"/>
              </a:rPr>
              <a:t>inglés</a:t>
            </a:r>
            <a:r>
              <a:rPr lang="en-GB" sz="3200" b="1" dirty="0">
                <a:solidFill>
                  <a:schemeClr val="bg1"/>
                </a:solidFill>
                <a:latin typeface="Segoe Print" panose="02000600000000000000" pitchFamily="2" charset="0"/>
              </a:rPr>
              <a:t> y </a:t>
            </a:r>
            <a:r>
              <a:rPr lang="en-GB" sz="3200" b="1" dirty="0" err="1">
                <a:solidFill>
                  <a:schemeClr val="bg1"/>
                </a:solidFill>
                <a:latin typeface="Segoe Print" panose="02000600000000000000" pitchFamily="2" charset="0"/>
              </a:rPr>
              <a:t>español</a:t>
            </a:r>
            <a:endParaRPr lang="en-GB" sz="3200" b="1" dirty="0">
              <a:solidFill>
                <a:schemeClr val="bg1"/>
              </a:solidFill>
              <a:latin typeface="Segoe Print" panose="020006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ga</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ga</a:t>
            </a:r>
            <a:r>
              <a:rPr lang="en-GB" sz="9600" dirty="0" err="1">
                <a:solidFill>
                  <a:srgbClr val="002060"/>
                </a:solidFill>
                <a:latin typeface="Century Gothic"/>
                <a:ea typeface="Century Gothic"/>
                <a:cs typeface="Century Gothic"/>
                <a:sym typeface="Century Gothic"/>
              </a:rPr>
              <a:t>nar</a:t>
            </a:r>
            <a:endParaRPr sz="9600" b="1" i="0" u="none" strike="noStrike" cap="none" dirty="0">
              <a:solidFill>
                <a:srgbClr val="FF0066"/>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2301847"/>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[go]</a:t>
            </a:r>
            <a:endParaRPr sz="96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2396592"/>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la</a:t>
            </a:r>
            <a:r>
              <a:rPr lang="en-GB" sz="9600" b="1" dirty="0" err="1">
                <a:solidFill>
                  <a:srgbClr val="FF0066"/>
                </a:solidFill>
                <a:latin typeface="Century Gothic"/>
                <a:ea typeface="Century Gothic"/>
                <a:cs typeface="Century Gothic"/>
                <a:sym typeface="Century Gothic"/>
              </a:rPr>
              <a:t>go</a:t>
            </a:r>
            <a:endParaRPr sz="9600" b="1" i="0" u="none" strike="noStrike" cap="none" dirty="0">
              <a:solidFill>
                <a:srgbClr val="FF0066"/>
              </a:solidFill>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4683233"/>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gu</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4683233"/>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gu</a:t>
            </a:r>
            <a:r>
              <a:rPr lang="en-GB" sz="9600" dirty="0" err="1">
                <a:solidFill>
                  <a:srgbClr val="002060"/>
                </a:solidFill>
                <a:latin typeface="Century Gothic"/>
                <a:ea typeface="Century Gothic"/>
                <a:cs typeface="Century Gothic"/>
                <a:sym typeface="Century Gothic"/>
              </a:rPr>
              <a:t>sano</a:t>
            </a:r>
            <a:endParaRPr sz="9600" b="1" i="0" u="none" strike="noStrike" cap="none" dirty="0">
              <a:solidFill>
                <a:srgbClr val="FF0066"/>
              </a:solidFill>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8980" y="268752"/>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8809" y="2400316"/>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7142" y="4503908"/>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ganar.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gana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g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la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subTnLst>
                                    <p:audio>
                                      <p:cMediaNode>
                                        <p:cTn display="0" masterRel="sameClick">
                                          <p:stCondLst>
                                            <p:cond evt="begin" delay="0">
                                              <p:tn val="26"/>
                                            </p:cond>
                                          </p:stCondLst>
                                          <p:endCondLst>
                                            <p:cond evt="onStopAudio" delay="0">
                                              <p:tgtEl>
                                                <p:sldTgt/>
                                              </p:tgtEl>
                                            </p:cond>
                                          </p:endCondLst>
                                        </p:cTn>
                                        <p:tgtEl>
                                          <p:sndTgt r:embed="rId6" name="lago.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gu.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gusan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subTnLst>
                                    <p:audio>
                                      <p:cMediaNode>
                                        <p:cTn display="0" masterRel="sameClick">
                                          <p:stCondLst>
                                            <p:cond evt="begin" delay="0">
                                              <p:tn val="39"/>
                                            </p:cond>
                                          </p:stCondLst>
                                          <p:endCondLst>
                                            <p:cond evt="onStopAudio" delay="0">
                                              <p:tgtEl>
                                                <p:sldTgt/>
                                              </p:tgtEl>
                                            </p:cond>
                                          </p:endCondLst>
                                        </p:cTn>
                                        <p:tgtEl>
                                          <p:sndTgt r:embed="rId8" name="gus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30" name="Picture 29">
            <a:extLst>
              <a:ext uri="{FF2B5EF4-FFF2-40B4-BE49-F238E27FC236}">
                <a16:creationId xmlns:a16="http://schemas.microsoft.com/office/drawing/2014/main" id="{5A289287-6563-4509-BF47-F06C7C73D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1979" y="4363664"/>
            <a:ext cx="808614" cy="768815"/>
          </a:xfrm>
          <a:prstGeom prst="rect">
            <a:avLst/>
          </a:prstGeom>
        </p:spPr>
      </p:pic>
      <p:pic>
        <p:nvPicPr>
          <p:cNvPr id="111" name="Google Shape;111;p3" descr="Speech Icon, Voice, Talking, Audio, Speech"/>
          <p:cNvPicPr preferRelativeResize="0"/>
          <p:nvPr/>
        </p:nvPicPr>
        <p:blipFill rotWithShape="1">
          <a:blip r:embed="rId4">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7B1D5C4C-24F3-4245-9FAD-0C119B58268C}"/>
              </a:ext>
            </a:extLst>
          </p:cNvPr>
          <p:cNvSpPr txBox="1"/>
          <p:nvPr/>
        </p:nvSpPr>
        <p:spPr>
          <a:xfrm>
            <a:off x="1111430" y="1963823"/>
            <a:ext cx="8816741" cy="2930354"/>
          </a:xfrm>
          <a:prstGeom prst="rect">
            <a:avLst/>
          </a:prstGeom>
          <a:noFill/>
        </p:spPr>
        <p:txBody>
          <a:bodyPr wrap="square">
            <a:spAutoFit/>
          </a:bodyPr>
          <a:lstStyle/>
          <a:p>
            <a:pPr>
              <a:lnSpc>
                <a:spcPct val="200000"/>
              </a:lnSpc>
            </a:pPr>
            <a:r>
              <a:rPr lang="es-ES_tradnl" sz="2400" dirty="0">
                <a:solidFill>
                  <a:srgbClr val="002060"/>
                </a:solidFill>
                <a:latin typeface="Century Gothic" panose="020B0502020202020204" pitchFamily="34" charset="0"/>
              </a:rPr>
              <a:t>Un domin</a:t>
            </a:r>
            <a:r>
              <a:rPr lang="es-ES_tradnl" sz="2400" b="1" dirty="0">
                <a:solidFill>
                  <a:srgbClr val="002060"/>
                </a:solidFill>
                <a:latin typeface="Century Gothic" panose="020B0502020202020204" pitchFamily="34" charset="0"/>
              </a:rPr>
              <a:t>go</a:t>
            </a:r>
            <a:r>
              <a:rPr lang="es-ES_tradnl" sz="2400" dirty="0">
                <a:solidFill>
                  <a:srgbClr val="002060"/>
                </a:solidFill>
                <a:latin typeface="Century Gothic" panose="020B0502020202020204" pitchFamily="34" charset="0"/>
              </a:rPr>
              <a:t> lar</a:t>
            </a:r>
            <a:r>
              <a:rPr lang="es-ES_tradnl" sz="2400" b="1" dirty="0">
                <a:solidFill>
                  <a:srgbClr val="002060"/>
                </a:solidFill>
                <a:latin typeface="Century Gothic" panose="020B0502020202020204" pitchFamily="34" charset="0"/>
              </a:rPr>
              <a:t>go</a:t>
            </a:r>
            <a:r>
              <a:rPr lang="es-ES_tradnl" sz="2400" dirty="0">
                <a:solidFill>
                  <a:srgbClr val="002060"/>
                </a:solidFill>
                <a:latin typeface="Century Gothic" panose="020B0502020202020204" pitchFamily="34" charset="0"/>
              </a:rPr>
              <a:t> de a</a:t>
            </a:r>
            <a:r>
              <a:rPr lang="es-ES_tradnl" sz="2400" b="1" dirty="0">
                <a:solidFill>
                  <a:srgbClr val="002060"/>
                </a:solidFill>
                <a:latin typeface="Century Gothic" panose="020B0502020202020204" pitchFamily="34" charset="0"/>
              </a:rPr>
              <a:t>go</a:t>
            </a:r>
            <a:r>
              <a:rPr lang="es-ES_tradnl" sz="2400" dirty="0">
                <a:solidFill>
                  <a:srgbClr val="002060"/>
                </a:solidFill>
                <a:latin typeface="Century Gothic" panose="020B0502020202020204" pitchFamily="34" charset="0"/>
              </a:rPr>
              <a:t>sto</a:t>
            </a:r>
          </a:p>
          <a:p>
            <a:pPr>
              <a:lnSpc>
                <a:spcPct val="200000"/>
              </a:lnSpc>
            </a:pPr>
            <a:r>
              <a:rPr lang="es-ES_tradnl" sz="2400" b="1" dirty="0">
                <a:solidFill>
                  <a:srgbClr val="002060"/>
                </a:solidFill>
                <a:latin typeface="Century Gothic" panose="020B0502020202020204" pitchFamily="34" charset="0"/>
              </a:rPr>
              <a:t>Ga</a:t>
            </a:r>
            <a:r>
              <a:rPr lang="es-ES_tradnl" sz="2400" dirty="0">
                <a:solidFill>
                  <a:srgbClr val="002060"/>
                </a:solidFill>
                <a:latin typeface="Century Gothic" panose="020B0502020202020204" pitchFamily="34" charset="0"/>
              </a:rPr>
              <a:t>leno el </a:t>
            </a:r>
            <a:r>
              <a:rPr lang="es-ES_tradnl" sz="2400" b="1" dirty="0">
                <a:solidFill>
                  <a:srgbClr val="002060"/>
                </a:solidFill>
                <a:latin typeface="Century Gothic" panose="020B0502020202020204" pitchFamily="34" charset="0"/>
              </a:rPr>
              <a:t>ga</a:t>
            </a:r>
            <a:r>
              <a:rPr lang="es-ES_tradnl" sz="2400" dirty="0">
                <a:solidFill>
                  <a:srgbClr val="002060"/>
                </a:solidFill>
                <a:latin typeface="Century Gothic" panose="020B0502020202020204" pitchFamily="34" charset="0"/>
              </a:rPr>
              <a:t>to lleva </a:t>
            </a:r>
            <a:r>
              <a:rPr lang="es-ES_tradnl" sz="2400" b="1" dirty="0">
                <a:solidFill>
                  <a:srgbClr val="002060"/>
                </a:solidFill>
                <a:latin typeface="Century Gothic" panose="020B0502020202020204" pitchFamily="34" charset="0"/>
              </a:rPr>
              <a:t>ga</a:t>
            </a:r>
            <a:r>
              <a:rPr lang="es-ES_tradnl" sz="2400" dirty="0">
                <a:solidFill>
                  <a:srgbClr val="002060"/>
                </a:solidFill>
                <a:latin typeface="Century Gothic" panose="020B0502020202020204" pitchFamily="34" charset="0"/>
              </a:rPr>
              <a:t>fas,</a:t>
            </a:r>
          </a:p>
          <a:p>
            <a:pPr>
              <a:lnSpc>
                <a:spcPct val="200000"/>
              </a:lnSpc>
            </a:pPr>
            <a:r>
              <a:rPr lang="es-ES_tradnl" sz="2400" b="1" dirty="0" err="1">
                <a:solidFill>
                  <a:srgbClr val="002060"/>
                </a:solidFill>
                <a:latin typeface="Century Gothic" panose="020B0502020202020204" pitchFamily="34" charset="0"/>
              </a:rPr>
              <a:t>Gu</a:t>
            </a:r>
            <a:r>
              <a:rPr lang="es-ES_tradnl" sz="2400" dirty="0" err="1">
                <a:solidFill>
                  <a:srgbClr val="002060"/>
                </a:solidFill>
                <a:latin typeface="Century Gothic" panose="020B0502020202020204" pitchFamily="34" charset="0"/>
              </a:rPr>
              <a:t>zman</a:t>
            </a:r>
            <a:r>
              <a:rPr lang="es-ES_tradnl" sz="2400" dirty="0">
                <a:solidFill>
                  <a:srgbClr val="002060"/>
                </a:solidFill>
                <a:latin typeface="Century Gothic" panose="020B0502020202020204" pitchFamily="34" charset="0"/>
              </a:rPr>
              <a:t> el </a:t>
            </a:r>
            <a:r>
              <a:rPr lang="es-ES_tradnl" sz="2400" b="1" dirty="0">
                <a:solidFill>
                  <a:srgbClr val="002060"/>
                </a:solidFill>
                <a:latin typeface="Century Gothic" panose="020B0502020202020204" pitchFamily="34" charset="0"/>
              </a:rPr>
              <a:t>gu</a:t>
            </a:r>
            <a:r>
              <a:rPr lang="es-ES_tradnl" sz="2400" dirty="0">
                <a:solidFill>
                  <a:srgbClr val="002060"/>
                </a:solidFill>
                <a:latin typeface="Century Gothic" panose="020B0502020202020204" pitchFamily="34" charset="0"/>
              </a:rPr>
              <a:t>sano busca fi</a:t>
            </a:r>
            <a:r>
              <a:rPr lang="es-ES_tradnl" sz="2400" b="1" dirty="0">
                <a:solidFill>
                  <a:srgbClr val="002060"/>
                </a:solidFill>
                <a:latin typeface="Century Gothic" panose="020B0502020202020204" pitchFamily="34" charset="0"/>
              </a:rPr>
              <a:t>gu</a:t>
            </a:r>
            <a:r>
              <a:rPr lang="es-ES_tradnl" sz="2400" dirty="0">
                <a:solidFill>
                  <a:srgbClr val="002060"/>
                </a:solidFill>
                <a:latin typeface="Century Gothic" panose="020B0502020202020204" pitchFamily="34" charset="0"/>
              </a:rPr>
              <a:t>ras</a:t>
            </a:r>
          </a:p>
          <a:p>
            <a:pPr>
              <a:lnSpc>
                <a:spcPct val="200000"/>
              </a:lnSpc>
            </a:pPr>
            <a:r>
              <a:rPr lang="es-ES_tradnl" sz="2400" dirty="0">
                <a:solidFill>
                  <a:srgbClr val="002060"/>
                </a:solidFill>
                <a:latin typeface="Century Gothic" panose="020B0502020202020204" pitchFamily="34" charset="0"/>
              </a:rPr>
              <a:t>y </a:t>
            </a:r>
            <a:r>
              <a:rPr lang="es-ES_tradnl" sz="2400" b="1" dirty="0">
                <a:solidFill>
                  <a:srgbClr val="002060"/>
                </a:solidFill>
                <a:latin typeface="Century Gothic" panose="020B0502020202020204" pitchFamily="34" charset="0"/>
              </a:rPr>
              <a:t>Ga</a:t>
            </a:r>
            <a:r>
              <a:rPr lang="es-ES_tradnl" sz="2400" dirty="0">
                <a:solidFill>
                  <a:srgbClr val="002060"/>
                </a:solidFill>
                <a:latin typeface="Century Gothic" panose="020B0502020202020204" pitchFamily="34" charset="0"/>
              </a:rPr>
              <a:t>la la tortu</a:t>
            </a:r>
            <a:r>
              <a:rPr lang="es-ES_tradnl" sz="2400" b="1" dirty="0">
                <a:solidFill>
                  <a:srgbClr val="002060"/>
                </a:solidFill>
                <a:latin typeface="Century Gothic" panose="020B0502020202020204" pitchFamily="34" charset="0"/>
              </a:rPr>
              <a:t>ga</a:t>
            </a:r>
            <a:r>
              <a:rPr lang="es-ES_tradnl" sz="2400" dirty="0">
                <a:solidFill>
                  <a:srgbClr val="002060"/>
                </a:solidFill>
                <a:latin typeface="Century Gothic" panose="020B0502020202020204" pitchFamily="34" charset="0"/>
              </a:rPr>
              <a:t> or</a:t>
            </a:r>
            <a:r>
              <a:rPr lang="es-ES_tradnl" sz="2400" b="1" dirty="0">
                <a:solidFill>
                  <a:srgbClr val="002060"/>
                </a:solidFill>
                <a:latin typeface="Century Gothic" panose="020B0502020202020204" pitchFamily="34" charset="0"/>
              </a:rPr>
              <a:t>ga</a:t>
            </a:r>
            <a:r>
              <a:rPr lang="es-ES_tradnl" sz="2400" dirty="0">
                <a:solidFill>
                  <a:srgbClr val="002060"/>
                </a:solidFill>
                <a:latin typeface="Century Gothic" panose="020B0502020202020204" pitchFamily="34" charset="0"/>
              </a:rPr>
              <a:t>niza re</a:t>
            </a:r>
            <a:r>
              <a:rPr lang="es-ES_tradnl" sz="2400" b="1" dirty="0">
                <a:solidFill>
                  <a:srgbClr val="002060"/>
                </a:solidFill>
                <a:latin typeface="Century Gothic" panose="020B0502020202020204" pitchFamily="34" charset="0"/>
              </a:rPr>
              <a:t>ga</a:t>
            </a:r>
            <a:r>
              <a:rPr lang="es-ES_tradnl" sz="2400" dirty="0">
                <a:solidFill>
                  <a:srgbClr val="002060"/>
                </a:solidFill>
                <a:latin typeface="Century Gothic" panose="020B0502020202020204" pitchFamily="34" charset="0"/>
              </a:rPr>
              <a:t>los.</a:t>
            </a:r>
            <a:endParaRPr lang="es-ES" sz="2400" i="0" dirty="0">
              <a:solidFill>
                <a:srgbClr val="002060"/>
              </a:solidFill>
              <a:effectLst/>
              <a:latin typeface="Century Gothic" panose="020B0502020202020204" pitchFamily="34" charset="0"/>
            </a:endParaRPr>
          </a:p>
        </p:txBody>
      </p:sp>
      <p:sp>
        <p:nvSpPr>
          <p:cNvPr id="3" name="TextBox 2">
            <a:extLst>
              <a:ext uri="{FF2B5EF4-FFF2-40B4-BE49-F238E27FC236}">
                <a16:creationId xmlns:a16="http://schemas.microsoft.com/office/drawing/2014/main" id="{5F549312-32B9-4480-BE47-CA39433C924B}"/>
              </a:ext>
            </a:extLst>
          </p:cNvPr>
          <p:cNvSpPr txBox="1"/>
          <p:nvPr/>
        </p:nvSpPr>
        <p:spPr>
          <a:xfrm>
            <a:off x="268175" y="324840"/>
            <a:ext cx="2520242"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Un </a:t>
            </a:r>
            <a:r>
              <a:rPr lang="en-GB" sz="3600" b="1" dirty="0" err="1">
                <a:solidFill>
                  <a:srgbClr val="002060"/>
                </a:solidFill>
                <a:latin typeface="Century Gothic" panose="020B0502020202020204" pitchFamily="34" charset="0"/>
              </a:rPr>
              <a:t>poema</a:t>
            </a:r>
            <a:endParaRPr lang="en-GB" sz="3600" b="1"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89AF31C-DD5A-4906-9EE0-DAB382391F03}"/>
              </a:ext>
            </a:extLst>
          </p:cNvPr>
          <p:cNvSpPr txBox="1"/>
          <p:nvPr/>
        </p:nvSpPr>
        <p:spPr>
          <a:xfrm>
            <a:off x="1012825" y="5429946"/>
            <a:ext cx="580319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practica</a:t>
            </a:r>
            <a:endParaRPr lang="en-GB" sz="2800" dirty="0">
              <a:solidFill>
                <a:srgbClr val="002060"/>
              </a:solidFill>
              <a:latin typeface="Century Gothic" panose="020B0502020202020204" pitchFamily="34" charset="0"/>
            </a:endParaRPr>
          </a:p>
        </p:txBody>
      </p:sp>
      <p:pic>
        <p:nvPicPr>
          <p:cNvPr id="20" name="Picture 2" descr="Trabajo En Equipo, Grupo, Equipo, Comunidad">
            <a:extLst>
              <a:ext uri="{FF2B5EF4-FFF2-40B4-BE49-F238E27FC236}">
                <a16:creationId xmlns:a16="http://schemas.microsoft.com/office/drawing/2014/main" id="{5DEDC27E-C3EA-4179-AEDF-C827D3297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88" y="5429946"/>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338;p8">
            <a:hlinkClick r:id="" action="ppaction://noaction">
              <a:snd r:embed="rId6" name="poema_1.wav"/>
            </a:hlinkClick>
            <a:extLst>
              <a:ext uri="{FF2B5EF4-FFF2-40B4-BE49-F238E27FC236}">
                <a16:creationId xmlns:a16="http://schemas.microsoft.com/office/drawing/2014/main" id="{C317609B-FF20-4BAF-960E-A8C3C22FE52B}"/>
              </a:ext>
            </a:extLst>
          </p:cNvPr>
          <p:cNvPicPr preferRelativeResize="0"/>
          <p:nvPr/>
        </p:nvPicPr>
        <p:blipFill rotWithShape="1">
          <a:blip r:embed="rId7">
            <a:alphaModFix/>
          </a:blip>
          <a:srcRect/>
          <a:stretch/>
        </p:blipFill>
        <p:spPr>
          <a:xfrm>
            <a:off x="468135" y="2157963"/>
            <a:ext cx="534978" cy="523220"/>
          </a:xfrm>
          <a:prstGeom prst="rect">
            <a:avLst/>
          </a:prstGeom>
          <a:noFill/>
          <a:ln>
            <a:noFill/>
          </a:ln>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9DDBFD8A-BA6D-4A7A-996F-7B3F63F642F6}"/>
              </a:ext>
            </a:extLst>
          </p:cNvPr>
          <p:cNvSpPr txBox="1"/>
          <p:nvPr/>
        </p:nvSpPr>
        <p:spPr>
          <a:xfrm>
            <a:off x="209834" y="1164788"/>
            <a:ext cx="7876458"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Luego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escucha</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repite</a:t>
            </a:r>
            <a:r>
              <a:rPr lang="en-GB" sz="2800" dirty="0">
                <a:solidFill>
                  <a:srgbClr val="002060"/>
                </a:solidFill>
                <a:latin typeface="Century Gothic" panose="020B0502020202020204" pitchFamily="34" charset="0"/>
              </a:rPr>
              <a:t>.</a:t>
            </a:r>
          </a:p>
        </p:txBody>
      </p:sp>
      <p:pic>
        <p:nvPicPr>
          <p:cNvPr id="11" name="Picture 10">
            <a:extLst>
              <a:ext uri="{FF2B5EF4-FFF2-40B4-BE49-F238E27FC236}">
                <a16:creationId xmlns:a16="http://schemas.microsoft.com/office/drawing/2014/main" id="{CEEF1968-470D-4992-89F5-C8F42597E2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2449" y="2612603"/>
            <a:ext cx="992645" cy="826687"/>
          </a:xfrm>
          <a:prstGeom prst="rect">
            <a:avLst/>
          </a:prstGeom>
        </p:spPr>
      </p:pic>
      <p:pic>
        <p:nvPicPr>
          <p:cNvPr id="13" name="Picture 12">
            <a:extLst>
              <a:ext uri="{FF2B5EF4-FFF2-40B4-BE49-F238E27FC236}">
                <a16:creationId xmlns:a16="http://schemas.microsoft.com/office/drawing/2014/main" id="{A7EB2973-D1F9-48F5-BD28-26F4BAE52D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576247" y="3404438"/>
            <a:ext cx="1246841" cy="971172"/>
          </a:xfrm>
          <a:prstGeom prst="rect">
            <a:avLst/>
          </a:prstGeom>
        </p:spPr>
      </p:pic>
      <p:pic>
        <p:nvPicPr>
          <p:cNvPr id="17" name="Picture 16" descr="Icon&#10;&#10;Description automatically generated">
            <a:extLst>
              <a:ext uri="{FF2B5EF4-FFF2-40B4-BE49-F238E27FC236}">
                <a16:creationId xmlns:a16="http://schemas.microsoft.com/office/drawing/2014/main" id="{DDDCB838-C84E-487F-A4BE-148E9F06AC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61358" flipH="1">
            <a:off x="6915166" y="3325585"/>
            <a:ext cx="767225" cy="1037193"/>
          </a:xfrm>
          <a:prstGeom prst="rect">
            <a:avLst/>
          </a:prstGeom>
        </p:spPr>
      </p:pic>
      <p:pic>
        <p:nvPicPr>
          <p:cNvPr id="22" name="Picture 21">
            <a:extLst>
              <a:ext uri="{FF2B5EF4-FFF2-40B4-BE49-F238E27FC236}">
                <a16:creationId xmlns:a16="http://schemas.microsoft.com/office/drawing/2014/main" id="{3BC12DCE-04E3-4786-B8F5-3816769DCB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1612" y="4471032"/>
            <a:ext cx="1265034" cy="669084"/>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15D6AD2B-4597-497B-8FF7-980138922F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086292" y="4520578"/>
            <a:ext cx="771300" cy="747197"/>
          </a:xfrm>
          <a:prstGeom prst="rect">
            <a:avLst/>
          </a:prstGeom>
        </p:spPr>
      </p:pic>
      <p:grpSp>
        <p:nvGrpSpPr>
          <p:cNvPr id="2048" name="Group 2047">
            <a:extLst>
              <a:ext uri="{FF2B5EF4-FFF2-40B4-BE49-F238E27FC236}">
                <a16:creationId xmlns:a16="http://schemas.microsoft.com/office/drawing/2014/main" id="{20B7CE8E-05EA-4457-83CC-9E172AA4A0FE}"/>
              </a:ext>
            </a:extLst>
          </p:cNvPr>
          <p:cNvGrpSpPr/>
          <p:nvPr/>
        </p:nvGrpSpPr>
        <p:grpSpPr>
          <a:xfrm>
            <a:off x="7911013" y="2051051"/>
            <a:ext cx="3545363" cy="2426163"/>
            <a:chOff x="7019473" y="1819711"/>
            <a:chExt cx="3545363" cy="2426163"/>
          </a:xfrm>
        </p:grpSpPr>
        <p:pic>
          <p:nvPicPr>
            <p:cNvPr id="19" name="Picture 18">
              <a:extLst>
                <a:ext uri="{FF2B5EF4-FFF2-40B4-BE49-F238E27FC236}">
                  <a16:creationId xmlns:a16="http://schemas.microsoft.com/office/drawing/2014/main" id="{2768E839-BD17-4FB1-8608-DB44B1DE79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19473" y="1819711"/>
              <a:ext cx="3545363" cy="2356189"/>
            </a:xfrm>
            <a:prstGeom prst="rect">
              <a:avLst/>
            </a:prstGeom>
          </p:spPr>
        </p:pic>
        <p:sp>
          <p:nvSpPr>
            <p:cNvPr id="31" name="TextBox 30">
              <a:extLst>
                <a:ext uri="{FF2B5EF4-FFF2-40B4-BE49-F238E27FC236}">
                  <a16:creationId xmlns:a16="http://schemas.microsoft.com/office/drawing/2014/main" id="{3ABB09FF-8540-452C-8AA6-58F1C7B975BE}"/>
                </a:ext>
              </a:extLst>
            </p:cNvPr>
            <p:cNvSpPr txBox="1"/>
            <p:nvPr/>
          </p:nvSpPr>
          <p:spPr>
            <a:xfrm>
              <a:off x="7019473" y="3784209"/>
              <a:ext cx="3545363" cy="461665"/>
            </a:xfrm>
            <a:prstGeom prst="rect">
              <a:avLst/>
            </a:prstGeom>
            <a:noFill/>
          </p:spPr>
          <p:txBody>
            <a:bodyPr wrap="square" rtlCol="0">
              <a:spAutoFit/>
            </a:bodyPr>
            <a:lstStyle/>
            <a:p>
              <a:pPr algn="r"/>
              <a:r>
                <a:rPr lang="en-GB" sz="2400" b="1" dirty="0">
                  <a:solidFill>
                    <a:schemeClr val="bg1"/>
                  </a:solidFill>
                  <a:latin typeface="Century Gothic" panose="020B0502020202020204" pitchFamily="34" charset="0"/>
                </a:rPr>
                <a:t>Las </a:t>
              </a:r>
              <a:r>
                <a:rPr lang="en-GB" sz="2400" b="1" dirty="0" err="1">
                  <a:solidFill>
                    <a:schemeClr val="bg1"/>
                  </a:solidFill>
                  <a:latin typeface="Century Gothic" panose="020B0502020202020204" pitchFamily="34" charset="0"/>
                </a:rPr>
                <a:t>Fallas</a:t>
              </a:r>
              <a:r>
                <a:rPr lang="en-GB" sz="2400" b="1" dirty="0">
                  <a:solidFill>
                    <a:schemeClr val="bg1"/>
                  </a:solidFill>
                  <a:latin typeface="Century Gothic" panose="020B0502020202020204" pitchFamily="34" charset="0"/>
                </a:rPr>
                <a:t>, Valencia</a:t>
              </a:r>
            </a:p>
          </p:txBody>
        </p:sp>
      </p:grpSp>
      <p:pic>
        <p:nvPicPr>
          <p:cNvPr id="29" name="Google Shape;338;p8">
            <a:hlinkClick r:id="" action="ppaction://noaction">
              <a:snd r:embed="rId14" name="Poema_2.wav"/>
            </a:hlinkClick>
            <a:extLst>
              <a:ext uri="{FF2B5EF4-FFF2-40B4-BE49-F238E27FC236}">
                <a16:creationId xmlns:a16="http://schemas.microsoft.com/office/drawing/2014/main" id="{EA3B09EA-D0CC-4599-B11F-B8CA580C04AA}"/>
              </a:ext>
            </a:extLst>
          </p:cNvPr>
          <p:cNvPicPr preferRelativeResize="0"/>
          <p:nvPr/>
        </p:nvPicPr>
        <p:blipFill rotWithShape="1">
          <a:blip r:embed="rId7">
            <a:alphaModFix/>
          </a:blip>
          <a:srcRect/>
          <a:stretch/>
        </p:blipFill>
        <p:spPr>
          <a:xfrm>
            <a:off x="477847" y="2925129"/>
            <a:ext cx="534978" cy="523220"/>
          </a:xfrm>
          <a:prstGeom prst="rect">
            <a:avLst/>
          </a:prstGeom>
          <a:noFill/>
          <a:ln>
            <a:noFill/>
          </a:ln>
          <a:effectLst>
            <a:outerShdw blurRad="50800" dist="38100" dir="5400000" algn="t" rotWithShape="0">
              <a:prstClr val="black">
                <a:alpha val="40000"/>
              </a:prstClr>
            </a:outerShdw>
          </a:effectLst>
        </p:spPr>
      </p:pic>
      <p:pic>
        <p:nvPicPr>
          <p:cNvPr id="32" name="Google Shape;338;p8">
            <a:hlinkClick r:id="" action="ppaction://noaction">
              <a:snd r:embed="rId15" name="Poema_3.wav"/>
            </a:hlinkClick>
            <a:extLst>
              <a:ext uri="{FF2B5EF4-FFF2-40B4-BE49-F238E27FC236}">
                <a16:creationId xmlns:a16="http://schemas.microsoft.com/office/drawing/2014/main" id="{40C02F7F-8C7C-49C3-BDCB-BE8C091EB31D}"/>
              </a:ext>
            </a:extLst>
          </p:cNvPr>
          <p:cNvPicPr preferRelativeResize="0"/>
          <p:nvPr/>
        </p:nvPicPr>
        <p:blipFill rotWithShape="1">
          <a:blip r:embed="rId7">
            <a:alphaModFix/>
          </a:blip>
          <a:srcRect/>
          <a:stretch/>
        </p:blipFill>
        <p:spPr>
          <a:xfrm>
            <a:off x="508180" y="3625414"/>
            <a:ext cx="534978" cy="523220"/>
          </a:xfrm>
          <a:prstGeom prst="rect">
            <a:avLst/>
          </a:prstGeom>
          <a:noFill/>
          <a:ln>
            <a:noFill/>
          </a:ln>
          <a:effectLst>
            <a:outerShdw blurRad="50800" dist="38100" dir="5400000" algn="t" rotWithShape="0">
              <a:prstClr val="black">
                <a:alpha val="40000"/>
              </a:prstClr>
            </a:outerShdw>
          </a:effectLst>
        </p:spPr>
      </p:pic>
      <p:pic>
        <p:nvPicPr>
          <p:cNvPr id="33" name="Google Shape;338;p8">
            <a:hlinkClick r:id="" action="ppaction://noaction">
              <a:snd r:embed="rId16" name="Poema_4.wav"/>
            </a:hlinkClick>
            <a:extLst>
              <a:ext uri="{FF2B5EF4-FFF2-40B4-BE49-F238E27FC236}">
                <a16:creationId xmlns:a16="http://schemas.microsoft.com/office/drawing/2014/main" id="{7C256F67-61AE-4903-B2C6-3DD125D11BC9}"/>
              </a:ext>
            </a:extLst>
          </p:cNvPr>
          <p:cNvPicPr preferRelativeResize="0"/>
          <p:nvPr/>
        </p:nvPicPr>
        <p:blipFill rotWithShape="1">
          <a:blip r:embed="rId7">
            <a:alphaModFix/>
          </a:blip>
          <a:srcRect/>
          <a:stretch/>
        </p:blipFill>
        <p:spPr>
          <a:xfrm>
            <a:off x="508180" y="4416518"/>
            <a:ext cx="534978" cy="523220"/>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5468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510827" y="1102399"/>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59949" y="1484402"/>
            <a:ext cx="2777067" cy="707886"/>
          </a:xfrm>
          <a:prstGeom prst="rect">
            <a:avLst/>
          </a:prstGeom>
          <a:noFill/>
        </p:spPr>
        <p:txBody>
          <a:bodyPr wrap="square" rtlCol="0">
            <a:spAutoFit/>
          </a:bodyPr>
          <a:lstStyle/>
          <a:p>
            <a:pPr algn="ctr"/>
            <a:r>
              <a:rPr lang="en-GB" sz="4000" b="1" dirty="0">
                <a:solidFill>
                  <a:srgbClr val="002060"/>
                </a:solidFill>
                <a:latin typeface="Century Gothic" panose="020B0502020202020204" pitchFamily="34" charset="0"/>
              </a:rPr>
              <a:t>hacer</a:t>
            </a:r>
          </a:p>
        </p:txBody>
      </p:sp>
      <p:sp>
        <p:nvSpPr>
          <p:cNvPr id="74" name="TextBox 73">
            <a:extLst>
              <a:ext uri="{FF2B5EF4-FFF2-40B4-BE49-F238E27FC236}">
                <a16:creationId xmlns:a16="http://schemas.microsoft.com/office/drawing/2014/main" id="{83DDF2F1-DFAE-4A4D-8F23-BE2D5840FB0F}"/>
              </a:ext>
            </a:extLst>
          </p:cNvPr>
          <p:cNvSpPr txBox="1"/>
          <p:nvPr/>
        </p:nvSpPr>
        <p:spPr>
          <a:xfrm>
            <a:off x="6230046" y="5417814"/>
            <a:ext cx="2429765"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cultura</a:t>
            </a:r>
            <a:endParaRPr lang="en-GB" sz="3600" b="1" dirty="0">
              <a:solidFill>
                <a:srgbClr val="002060"/>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29976" y="65188"/>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08B67D62-0B1C-427E-8CF1-C5FD3DE5CA01}"/>
              </a:ext>
            </a:extLst>
          </p:cNvPr>
          <p:cNvSpPr txBox="1"/>
          <p:nvPr/>
        </p:nvSpPr>
        <p:spPr>
          <a:xfrm>
            <a:off x="-386316" y="2482875"/>
            <a:ext cx="3480773"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do, make; doing, making]</a:t>
            </a:r>
          </a:p>
        </p:txBody>
      </p:sp>
      <p:sp>
        <p:nvSpPr>
          <p:cNvPr id="43" name="TextBox 42">
            <a:extLst>
              <a:ext uri="{FF2B5EF4-FFF2-40B4-BE49-F238E27FC236}">
                <a16:creationId xmlns:a16="http://schemas.microsoft.com/office/drawing/2014/main" id="{E1C1B19E-743C-41DF-8210-391CEE443B5F}"/>
              </a:ext>
            </a:extLst>
          </p:cNvPr>
          <p:cNvSpPr txBox="1"/>
          <p:nvPr/>
        </p:nvSpPr>
        <p:spPr>
          <a:xfrm>
            <a:off x="2969777" y="1477970"/>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vencer</a:t>
            </a:r>
            <a:endParaRPr lang="en-GB" sz="3600" b="1"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E878E3C1-A4F4-4483-86F2-10B39DC4CA8C}"/>
              </a:ext>
            </a:extLst>
          </p:cNvPr>
          <p:cNvSpPr txBox="1"/>
          <p:nvPr/>
        </p:nvSpPr>
        <p:spPr>
          <a:xfrm>
            <a:off x="2938856" y="2440782"/>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overcome, overcoming]</a:t>
            </a:r>
            <a:endParaRPr lang="en-GB" sz="32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38362159-F427-4AE8-9285-13AF34CBB441}"/>
              </a:ext>
            </a:extLst>
          </p:cNvPr>
          <p:cNvSpPr txBox="1"/>
          <p:nvPr/>
        </p:nvSpPr>
        <p:spPr>
          <a:xfrm>
            <a:off x="6737185" y="5991541"/>
            <a:ext cx="16417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[culture]</a:t>
            </a:r>
          </a:p>
        </p:txBody>
      </p:sp>
      <p:sp>
        <p:nvSpPr>
          <p:cNvPr id="34" name="TextBox 33">
            <a:extLst>
              <a:ext uri="{FF2B5EF4-FFF2-40B4-BE49-F238E27FC236}">
                <a16:creationId xmlns:a16="http://schemas.microsoft.com/office/drawing/2014/main" id="{6869963D-3F68-44B4-9219-3835EAFC735B}"/>
              </a:ext>
            </a:extLst>
          </p:cNvPr>
          <p:cNvSpPr txBox="1"/>
          <p:nvPr/>
        </p:nvSpPr>
        <p:spPr>
          <a:xfrm>
            <a:off x="3144121" y="5428861"/>
            <a:ext cx="2189189"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el </a:t>
            </a:r>
            <a:r>
              <a:rPr lang="en-GB" sz="3600" b="1" dirty="0" err="1">
                <a:solidFill>
                  <a:srgbClr val="002060"/>
                </a:solidFill>
                <a:latin typeface="Century Gothic" panose="020B0502020202020204" pitchFamily="34" charset="0"/>
              </a:rPr>
              <a:t>miedo</a:t>
            </a:r>
            <a:endParaRPr lang="en-GB" sz="3600" b="1" dirty="0">
              <a:solidFill>
                <a:srgbClr val="002060"/>
              </a:solidFill>
              <a:latin typeface="Century Gothic" panose="020B0502020202020204" pitchFamily="34" charset="0"/>
            </a:endParaRPr>
          </a:p>
        </p:txBody>
      </p:sp>
      <p:sp>
        <p:nvSpPr>
          <p:cNvPr id="35" name="TextBox 34">
            <a:extLst>
              <a:ext uri="{FF2B5EF4-FFF2-40B4-BE49-F238E27FC236}">
                <a16:creationId xmlns:a16="http://schemas.microsoft.com/office/drawing/2014/main" id="{F5604FA3-C5E1-4B85-891F-44282D2E2C2E}"/>
              </a:ext>
            </a:extLst>
          </p:cNvPr>
          <p:cNvSpPr txBox="1"/>
          <p:nvPr/>
        </p:nvSpPr>
        <p:spPr>
          <a:xfrm>
            <a:off x="3403223" y="5996323"/>
            <a:ext cx="1743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[fear]</a:t>
            </a:r>
          </a:p>
        </p:txBody>
      </p:sp>
      <p:sp>
        <p:nvSpPr>
          <p:cNvPr id="40" name="TextBox 39">
            <a:extLst>
              <a:ext uri="{FF2B5EF4-FFF2-40B4-BE49-F238E27FC236}">
                <a16:creationId xmlns:a16="http://schemas.microsoft.com/office/drawing/2014/main" id="{ADBB40C0-B7A3-43D1-AC5F-ED31B9CE9630}"/>
              </a:ext>
            </a:extLst>
          </p:cNvPr>
          <p:cNvSpPr txBox="1"/>
          <p:nvPr/>
        </p:nvSpPr>
        <p:spPr>
          <a:xfrm>
            <a:off x="-9882" y="5428861"/>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prueba</a:t>
            </a:r>
            <a:endParaRPr lang="en-GB" sz="36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0ABA6694-8A28-4062-AA44-4042FFD88098}"/>
              </a:ext>
            </a:extLst>
          </p:cNvPr>
          <p:cNvSpPr txBox="1"/>
          <p:nvPr/>
        </p:nvSpPr>
        <p:spPr>
          <a:xfrm>
            <a:off x="-34462" y="5991541"/>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[test]</a:t>
            </a:r>
          </a:p>
        </p:txBody>
      </p:sp>
      <p:grpSp>
        <p:nvGrpSpPr>
          <p:cNvPr id="29" name="Group 28">
            <a:extLst>
              <a:ext uri="{FF2B5EF4-FFF2-40B4-BE49-F238E27FC236}">
                <a16:creationId xmlns:a16="http://schemas.microsoft.com/office/drawing/2014/main" id="{E14FABC2-9A20-4474-AE91-B023DBC224EA}"/>
              </a:ext>
            </a:extLst>
          </p:cNvPr>
          <p:cNvGrpSpPr/>
          <p:nvPr/>
        </p:nvGrpSpPr>
        <p:grpSpPr>
          <a:xfrm>
            <a:off x="6840114" y="3992528"/>
            <a:ext cx="1482378" cy="1406570"/>
            <a:chOff x="6210543" y="3764108"/>
            <a:chExt cx="801046" cy="775262"/>
          </a:xfrm>
        </p:grpSpPr>
        <p:sp>
          <p:nvSpPr>
            <p:cNvPr id="31" name="Oval 30">
              <a:extLst>
                <a:ext uri="{FF2B5EF4-FFF2-40B4-BE49-F238E27FC236}">
                  <a16:creationId xmlns:a16="http://schemas.microsoft.com/office/drawing/2014/main" id="{2E4CDF25-F78C-47EB-BA90-D787EF44DED3}"/>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1B7FA24A-8407-4B00-A604-FF3565D0E59C}"/>
                </a:ext>
              </a:extLst>
            </p:cNvPr>
            <p:cNvPicPr>
              <a:picLocks noChangeAspect="1"/>
            </p:cNvPicPr>
            <p:nvPr/>
          </p:nvPicPr>
          <p:blipFill rotWithShape="1">
            <a:blip r:embed="rId1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6" name="Picture 35" descr="A picture containing text, tableware, cup, clipart&#10;&#10;Description automatically generated">
              <a:extLst>
                <a:ext uri="{FF2B5EF4-FFF2-40B4-BE49-F238E27FC236}">
                  <a16:creationId xmlns:a16="http://schemas.microsoft.com/office/drawing/2014/main" id="{1D690E19-0C80-42A1-B1F4-AF8DF0027EB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37" name="TextBox 36">
            <a:extLst>
              <a:ext uri="{FF2B5EF4-FFF2-40B4-BE49-F238E27FC236}">
                <a16:creationId xmlns:a16="http://schemas.microsoft.com/office/drawing/2014/main" id="{AFF49A76-C8D0-4A3C-98F5-E5B1732AFC13}"/>
              </a:ext>
            </a:extLst>
          </p:cNvPr>
          <p:cNvSpPr txBox="1"/>
          <p:nvPr/>
        </p:nvSpPr>
        <p:spPr>
          <a:xfrm>
            <a:off x="9274875" y="5401695"/>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sobre</a:t>
            </a:r>
          </a:p>
        </p:txBody>
      </p:sp>
      <p:sp>
        <p:nvSpPr>
          <p:cNvPr id="38" name="TextBox 37">
            <a:extLst>
              <a:ext uri="{FF2B5EF4-FFF2-40B4-BE49-F238E27FC236}">
                <a16:creationId xmlns:a16="http://schemas.microsoft.com/office/drawing/2014/main" id="{4AD48B24-407D-480C-83B6-8DD9FBCDD2FE}"/>
              </a:ext>
            </a:extLst>
          </p:cNvPr>
          <p:cNvSpPr txBox="1"/>
          <p:nvPr/>
        </p:nvSpPr>
        <p:spPr>
          <a:xfrm>
            <a:off x="9345605" y="5991541"/>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[about; on]</a:t>
            </a:r>
          </a:p>
        </p:txBody>
      </p:sp>
      <p:pic>
        <p:nvPicPr>
          <p:cNvPr id="5126" name="Picture 6" descr="Fantasma, Temor, Sombra, Hombre, Susto">
            <a:extLst>
              <a:ext uri="{FF2B5EF4-FFF2-40B4-BE49-F238E27FC236}">
                <a16:creationId xmlns:a16="http://schemas.microsoft.com/office/drawing/2014/main" id="{0541AC2C-2102-4092-9489-7B7C98D31B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5534" y="4028551"/>
            <a:ext cx="1698356" cy="1393368"/>
          </a:xfrm>
          <a:prstGeom prst="roundRect">
            <a:avLst/>
          </a:prstGeom>
          <a:noFill/>
          <a:extLst>
            <a:ext uri="{909E8E84-426E-40DD-AFC4-6F175D3DCCD1}">
              <a14:hiddenFill xmlns:a14="http://schemas.microsoft.com/office/drawing/2010/main">
                <a:solidFill>
                  <a:srgbClr val="FFFFFF"/>
                </a:solidFill>
              </a14:hiddenFill>
            </a:ext>
          </a:extLst>
        </p:spPr>
      </p:pic>
      <p:sp>
        <p:nvSpPr>
          <p:cNvPr id="42" name="Title 1">
            <a:extLst>
              <a:ext uri="{FF2B5EF4-FFF2-40B4-BE49-F238E27FC236}">
                <a16:creationId xmlns:a16="http://schemas.microsoft.com/office/drawing/2014/main" id="{95C64DBD-7470-49D1-9D44-E1E72D68E921}"/>
              </a:ext>
            </a:extLst>
          </p:cNvPr>
          <p:cNvSpPr txBox="1">
            <a:spLocks/>
          </p:cNvSpPr>
          <p:nvPr/>
        </p:nvSpPr>
        <p:spPr>
          <a:xfrm>
            <a:off x="135626" y="142929"/>
            <a:ext cx="4169087" cy="56649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err="1">
                <a:solidFill>
                  <a:schemeClr val="bg1"/>
                </a:solidFill>
                <a:latin typeface="Century Gothic" panose="020B0502020202020204" pitchFamily="34" charset="0"/>
              </a:rPr>
              <a:t>Vocabulario</a:t>
            </a:r>
            <a:endParaRPr lang="en-GB" sz="4000" b="1" dirty="0">
              <a:solidFill>
                <a:schemeClr val="bg1"/>
              </a:solidFill>
              <a:latin typeface="Century Gothic" panose="020B0502020202020204" pitchFamily="34" charset="0"/>
            </a:endParaRPr>
          </a:p>
        </p:txBody>
      </p:sp>
      <p:sp>
        <p:nvSpPr>
          <p:cNvPr id="44" name="TextBox 43">
            <a:extLst>
              <a:ext uri="{FF2B5EF4-FFF2-40B4-BE49-F238E27FC236}">
                <a16:creationId xmlns:a16="http://schemas.microsoft.com/office/drawing/2014/main" id="{EC6D84B8-A2BF-4AC4-BA1C-BB262F8B1E82}"/>
              </a:ext>
            </a:extLst>
          </p:cNvPr>
          <p:cNvSpPr txBox="1"/>
          <p:nvPr/>
        </p:nvSpPr>
        <p:spPr>
          <a:xfrm>
            <a:off x="6239264" y="1458902"/>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aprender</a:t>
            </a:r>
            <a:endParaRPr lang="en-GB" sz="3600" b="1" dirty="0">
              <a:solidFill>
                <a:srgbClr val="002060"/>
              </a:solidFill>
              <a:latin typeface="Century Gothic" panose="020B0502020202020204" pitchFamily="34" charset="0"/>
            </a:endParaRPr>
          </a:p>
        </p:txBody>
      </p:sp>
      <p:sp>
        <p:nvSpPr>
          <p:cNvPr id="47" name="TextBox 46">
            <a:extLst>
              <a:ext uri="{FF2B5EF4-FFF2-40B4-BE49-F238E27FC236}">
                <a16:creationId xmlns:a16="http://schemas.microsoft.com/office/drawing/2014/main" id="{C5D40537-F511-4FDD-A57B-688EF41C134A}"/>
              </a:ext>
            </a:extLst>
          </p:cNvPr>
          <p:cNvSpPr txBox="1"/>
          <p:nvPr/>
        </p:nvSpPr>
        <p:spPr>
          <a:xfrm>
            <a:off x="6192770" y="2482875"/>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learn, learning]</a:t>
            </a:r>
            <a:endParaRPr lang="en-GB" sz="32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230E4671-14B1-4063-BC12-609F68FDA121}"/>
              </a:ext>
            </a:extLst>
          </p:cNvPr>
          <p:cNvSpPr txBox="1"/>
          <p:nvPr/>
        </p:nvSpPr>
        <p:spPr>
          <a:xfrm>
            <a:off x="9446684" y="2495492"/>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put, putting]</a:t>
            </a:r>
            <a:endParaRPr lang="en-GB" sz="3200" dirty="0">
              <a:solidFill>
                <a:srgbClr val="002060"/>
              </a:solidFill>
              <a:latin typeface="Century Gothic" panose="020B0502020202020204" pitchFamily="34" charset="0"/>
            </a:endParaRPr>
          </a:p>
        </p:txBody>
      </p:sp>
      <p:sp>
        <p:nvSpPr>
          <p:cNvPr id="50" name="TextBox 49">
            <a:extLst>
              <a:ext uri="{FF2B5EF4-FFF2-40B4-BE49-F238E27FC236}">
                <a16:creationId xmlns:a16="http://schemas.microsoft.com/office/drawing/2014/main" id="{B779E395-CE33-441E-9B1C-0DEEF3ECB0B9}"/>
              </a:ext>
            </a:extLst>
          </p:cNvPr>
          <p:cNvSpPr txBox="1"/>
          <p:nvPr/>
        </p:nvSpPr>
        <p:spPr>
          <a:xfrm>
            <a:off x="9508752" y="1458076"/>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poner</a:t>
            </a:r>
            <a:endParaRPr lang="en-GB" sz="3600" b="1" dirty="0">
              <a:solidFill>
                <a:srgbClr val="002060"/>
              </a:solidFill>
              <a:latin typeface="Century Gothic" panose="020B0502020202020204" pitchFamily="34" charset="0"/>
            </a:endParaRPr>
          </a:p>
        </p:txBody>
      </p:sp>
      <p:pic>
        <p:nvPicPr>
          <p:cNvPr id="5" name="Picture 4" descr="Icon&#10;&#10;Description automatically generated">
            <a:extLst>
              <a:ext uri="{FF2B5EF4-FFF2-40B4-BE49-F238E27FC236}">
                <a16:creationId xmlns:a16="http://schemas.microsoft.com/office/drawing/2014/main" id="{919BD575-8C93-43B8-BED2-BB58283D1E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7043" y="4086892"/>
            <a:ext cx="1692335" cy="1341969"/>
          </a:xfrm>
          <a:prstGeom prst="rect">
            <a:avLst/>
          </a:prstGeom>
        </p:spPr>
      </p:pic>
    </p:spTree>
    <p:extLst>
      <p:ext uri="{BB962C8B-B14F-4D97-AF65-F5344CB8AC3E}">
        <p14:creationId xmlns:p14="http://schemas.microsoft.com/office/powerpoint/2010/main" val="23080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hac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venc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aprend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pone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la_prueb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el_miedo.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la_cultura.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0" name="sobre.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6" presetClass="exit" presetSubtype="32" fill="hold" grpId="1" nodeType="clickEffect">
                                  <p:stCondLst>
                                    <p:cond delay="0"/>
                                  </p:stCondLst>
                                  <p:childTnLst>
                                    <p:animEffect transition="out" filter="circle(out)">
                                      <p:cBhvr>
                                        <p:cTn id="76" dur="2000"/>
                                        <p:tgtEl>
                                          <p:spTgt spid="71"/>
                                        </p:tgtEl>
                                      </p:cBhvr>
                                    </p:animEffect>
                                    <p:set>
                                      <p:cBhvr>
                                        <p:cTn id="77" dur="1" fill="hold">
                                          <p:stCondLst>
                                            <p:cond delay="1999"/>
                                          </p:stCondLst>
                                        </p:cTn>
                                        <p:tgtEl>
                                          <p:spTgt spid="7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hacer.wav"/>
                                        </p:tgtEl>
                                      </p:cMediaNode>
                                    </p:audio>
                                  </p:sub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2" nodeType="click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p:cTn id="82" dur="500" fill="hold"/>
                                        <p:tgtEl>
                                          <p:spTgt spid="71"/>
                                        </p:tgtEl>
                                        <p:attrNameLst>
                                          <p:attrName>ppt_w</p:attrName>
                                        </p:attrNameLst>
                                      </p:cBhvr>
                                      <p:tavLst>
                                        <p:tav tm="0">
                                          <p:val>
                                            <p:fltVal val="0"/>
                                          </p:val>
                                        </p:tav>
                                        <p:tav tm="100000">
                                          <p:val>
                                            <p:strVal val="#ppt_w"/>
                                          </p:val>
                                        </p:tav>
                                      </p:tavLst>
                                    </p:anim>
                                    <p:anim calcmode="lin" valueType="num">
                                      <p:cBhvr>
                                        <p:cTn id="83" dur="500" fill="hold"/>
                                        <p:tgtEl>
                                          <p:spTgt spid="71"/>
                                        </p:tgtEl>
                                        <p:attrNameLst>
                                          <p:attrName>ppt_h</p:attrName>
                                        </p:attrNameLst>
                                      </p:cBhvr>
                                      <p:tavLst>
                                        <p:tav tm="0">
                                          <p:val>
                                            <p:fltVal val="0"/>
                                          </p:val>
                                        </p:tav>
                                        <p:tav tm="100000">
                                          <p:val>
                                            <p:strVal val="#ppt_h"/>
                                          </p:val>
                                        </p:tav>
                                      </p:tavLst>
                                    </p:anim>
                                    <p:animEffect transition="in" filter="fade">
                                      <p:cBhvr>
                                        <p:cTn id="84" dur="500"/>
                                        <p:tgtEl>
                                          <p:spTgt spid="71"/>
                                        </p:tgtEl>
                                      </p:cBhvr>
                                    </p:animEffect>
                                  </p:childTnLst>
                                  <p:subTnLst>
                                    <p:audio>
                                      <p:cMediaNode>
                                        <p:cTn display="0" masterRel="sameClick">
                                          <p:stCondLst>
                                            <p:cond evt="begin" delay="0">
                                              <p:tn val="80"/>
                                            </p:cond>
                                          </p:stCondLst>
                                          <p:endCondLst>
                                            <p:cond evt="onStopAudio" delay="0">
                                              <p:tgtEl>
                                                <p:sldTgt/>
                                              </p:tgtEl>
                                            </p:cond>
                                          </p:endCondLst>
                                        </p:cTn>
                                        <p:tgtEl>
                                          <p:sndTgt r:embed="rId3" name="hacer.wav"/>
                                        </p:tgtEl>
                                      </p:cMediaNode>
                                    </p:audio>
                                  </p:subTnLst>
                                </p:cTn>
                              </p:par>
                            </p:childTnLst>
                          </p:cTn>
                        </p:par>
                      </p:childTnLst>
                    </p:cTn>
                  </p:par>
                  <p:par>
                    <p:cTn id="85" fill="hold">
                      <p:stCondLst>
                        <p:cond delay="indefinite"/>
                      </p:stCondLst>
                      <p:childTnLst>
                        <p:par>
                          <p:cTn id="86" fill="hold">
                            <p:stCondLst>
                              <p:cond delay="0"/>
                            </p:stCondLst>
                            <p:childTnLst>
                              <p:par>
                                <p:cTn id="87" presetID="6" presetClass="exit" presetSubtype="32" fill="hold" grpId="1" nodeType="clickEffect">
                                  <p:stCondLst>
                                    <p:cond delay="0"/>
                                  </p:stCondLst>
                                  <p:childTnLst>
                                    <p:animEffect transition="out" filter="circle(out)">
                                      <p:cBhvr>
                                        <p:cTn id="88" dur="2000"/>
                                        <p:tgtEl>
                                          <p:spTgt spid="48"/>
                                        </p:tgtEl>
                                      </p:cBhvr>
                                    </p:animEffect>
                                    <p:set>
                                      <p:cBhvr>
                                        <p:cTn id="89" dur="1" fill="hold">
                                          <p:stCondLst>
                                            <p:cond delay="1999"/>
                                          </p:stCondLst>
                                        </p:cTn>
                                        <p:tgtEl>
                                          <p:spTgt spid="48"/>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6" name="poner.wav"/>
                                        </p:tgtEl>
                                      </p:cMediaNode>
                                    </p:audio>
                                  </p:sub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2" nodeType="click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p:cTn id="94" dur="500" fill="hold"/>
                                        <p:tgtEl>
                                          <p:spTgt spid="48"/>
                                        </p:tgtEl>
                                        <p:attrNameLst>
                                          <p:attrName>ppt_w</p:attrName>
                                        </p:attrNameLst>
                                      </p:cBhvr>
                                      <p:tavLst>
                                        <p:tav tm="0">
                                          <p:val>
                                            <p:fltVal val="0"/>
                                          </p:val>
                                        </p:tav>
                                        <p:tav tm="100000">
                                          <p:val>
                                            <p:strVal val="#ppt_w"/>
                                          </p:val>
                                        </p:tav>
                                      </p:tavLst>
                                    </p:anim>
                                    <p:anim calcmode="lin" valueType="num">
                                      <p:cBhvr>
                                        <p:cTn id="95" dur="500" fill="hold"/>
                                        <p:tgtEl>
                                          <p:spTgt spid="48"/>
                                        </p:tgtEl>
                                        <p:attrNameLst>
                                          <p:attrName>ppt_h</p:attrName>
                                        </p:attrNameLst>
                                      </p:cBhvr>
                                      <p:tavLst>
                                        <p:tav tm="0">
                                          <p:val>
                                            <p:fltVal val="0"/>
                                          </p:val>
                                        </p:tav>
                                        <p:tav tm="100000">
                                          <p:val>
                                            <p:strVal val="#ppt_h"/>
                                          </p:val>
                                        </p:tav>
                                      </p:tavLst>
                                    </p:anim>
                                    <p:animEffect transition="in" filter="fade">
                                      <p:cBhvr>
                                        <p:cTn id="96" dur="500"/>
                                        <p:tgtEl>
                                          <p:spTgt spid="48"/>
                                        </p:tgtEl>
                                      </p:cBhvr>
                                    </p:animEffect>
                                  </p:childTnLst>
                                  <p:subTnLst>
                                    <p:audio>
                                      <p:cMediaNode>
                                        <p:cTn display="0" masterRel="sameClick">
                                          <p:stCondLst>
                                            <p:cond evt="begin" delay="0">
                                              <p:tn val="92"/>
                                            </p:cond>
                                          </p:stCondLst>
                                          <p:endCondLst>
                                            <p:cond evt="onStopAudio" delay="0">
                                              <p:tgtEl>
                                                <p:sldTgt/>
                                              </p:tgtEl>
                                            </p:cond>
                                          </p:endCondLst>
                                        </p:cTn>
                                        <p:tgtEl>
                                          <p:sndTgt r:embed="rId6" name="poner.wav"/>
                                        </p:tgtEl>
                                      </p:cMediaNode>
                                    </p:audio>
                                  </p:subTnLst>
                                </p:cTn>
                              </p:par>
                            </p:childTnLst>
                          </p:cTn>
                        </p:par>
                      </p:childTnLst>
                    </p:cTn>
                  </p:par>
                  <p:par>
                    <p:cTn id="97" fill="hold">
                      <p:stCondLst>
                        <p:cond delay="indefinite"/>
                      </p:stCondLst>
                      <p:childTnLst>
                        <p:par>
                          <p:cTn id="98" fill="hold">
                            <p:stCondLst>
                              <p:cond delay="0"/>
                            </p:stCondLst>
                            <p:childTnLst>
                              <p:par>
                                <p:cTn id="99" presetID="6" presetClass="exit" presetSubtype="32" fill="hold" nodeType="clickEffect">
                                  <p:stCondLst>
                                    <p:cond delay="0"/>
                                  </p:stCondLst>
                                  <p:childTnLst>
                                    <p:animEffect transition="out" filter="circle(out)">
                                      <p:cBhvr>
                                        <p:cTn id="100" dur="2000"/>
                                        <p:tgtEl>
                                          <p:spTgt spid="29"/>
                                        </p:tgtEl>
                                      </p:cBhvr>
                                    </p:animEffect>
                                    <p:set>
                                      <p:cBhvr>
                                        <p:cTn id="101" dur="1" fill="hold">
                                          <p:stCondLst>
                                            <p:cond delay="1999"/>
                                          </p:stCondLst>
                                        </p:cTn>
                                        <p:tgtEl>
                                          <p:spTgt spid="29"/>
                                        </p:tgtEl>
                                        <p:attrNameLst>
                                          <p:attrName>style.visibility</p:attrName>
                                        </p:attrNameLst>
                                      </p:cBhvr>
                                      <p:to>
                                        <p:strVal val="hidden"/>
                                      </p:to>
                                    </p:set>
                                  </p:childTnLst>
                                </p:cTn>
                              </p:par>
                              <p:par>
                                <p:cTn id="102" presetID="6" presetClass="exit" presetSubtype="32" fill="hold" grpId="1" nodeType="withEffect">
                                  <p:stCondLst>
                                    <p:cond delay="0"/>
                                  </p:stCondLst>
                                  <p:childTnLst>
                                    <p:animEffect transition="out" filter="circle(out)">
                                      <p:cBhvr>
                                        <p:cTn id="103" dur="2000"/>
                                        <p:tgtEl>
                                          <p:spTgt spid="33"/>
                                        </p:tgtEl>
                                      </p:cBhvr>
                                    </p:animEffect>
                                    <p:set>
                                      <p:cBhvr>
                                        <p:cTn id="104" dur="1" fill="hold">
                                          <p:stCondLst>
                                            <p:cond delay="1999"/>
                                          </p:stCondLst>
                                        </p:cTn>
                                        <p:tgtEl>
                                          <p:spTgt spid="33"/>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la_cultura.wav"/>
                                        </p:tgtEl>
                                      </p:cMediaNode>
                                    </p:audio>
                                  </p:sub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p:cTn id="109" dur="500" fill="hold"/>
                                        <p:tgtEl>
                                          <p:spTgt spid="29"/>
                                        </p:tgtEl>
                                        <p:attrNameLst>
                                          <p:attrName>ppt_w</p:attrName>
                                        </p:attrNameLst>
                                      </p:cBhvr>
                                      <p:tavLst>
                                        <p:tav tm="0">
                                          <p:val>
                                            <p:fltVal val="0"/>
                                          </p:val>
                                        </p:tav>
                                        <p:tav tm="100000">
                                          <p:val>
                                            <p:strVal val="#ppt_w"/>
                                          </p:val>
                                        </p:tav>
                                      </p:tavLst>
                                    </p:anim>
                                    <p:anim calcmode="lin" valueType="num">
                                      <p:cBhvr>
                                        <p:cTn id="110" dur="500" fill="hold"/>
                                        <p:tgtEl>
                                          <p:spTgt spid="29"/>
                                        </p:tgtEl>
                                        <p:attrNameLst>
                                          <p:attrName>ppt_h</p:attrName>
                                        </p:attrNameLst>
                                      </p:cBhvr>
                                      <p:tavLst>
                                        <p:tav tm="0">
                                          <p:val>
                                            <p:fltVal val="0"/>
                                          </p:val>
                                        </p:tav>
                                        <p:tav tm="100000">
                                          <p:val>
                                            <p:strVal val="#ppt_h"/>
                                          </p:val>
                                        </p:tav>
                                      </p:tavLst>
                                    </p:anim>
                                    <p:animEffect transition="in" filter="fade">
                                      <p:cBhvr>
                                        <p:cTn id="111" dur="500"/>
                                        <p:tgtEl>
                                          <p:spTgt spid="29"/>
                                        </p:tgtEl>
                                      </p:cBhvr>
                                    </p:animEffect>
                                  </p:childTnLst>
                                </p:cTn>
                              </p:par>
                              <p:par>
                                <p:cTn id="112" presetID="53" presetClass="entr" presetSubtype="16" fill="hold" grpId="2" nodeType="withEffect">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cBhvr>
                                        <p:cTn id="114" dur="500" fill="hold"/>
                                        <p:tgtEl>
                                          <p:spTgt spid="33"/>
                                        </p:tgtEl>
                                        <p:attrNameLst>
                                          <p:attrName>ppt_w</p:attrName>
                                        </p:attrNameLst>
                                      </p:cBhvr>
                                      <p:tavLst>
                                        <p:tav tm="0">
                                          <p:val>
                                            <p:fltVal val="0"/>
                                          </p:val>
                                        </p:tav>
                                        <p:tav tm="100000">
                                          <p:val>
                                            <p:strVal val="#ppt_w"/>
                                          </p:val>
                                        </p:tav>
                                      </p:tavLst>
                                    </p:anim>
                                    <p:anim calcmode="lin" valueType="num">
                                      <p:cBhvr>
                                        <p:cTn id="115" dur="500" fill="hold"/>
                                        <p:tgtEl>
                                          <p:spTgt spid="33"/>
                                        </p:tgtEl>
                                        <p:attrNameLst>
                                          <p:attrName>ppt_h</p:attrName>
                                        </p:attrNameLst>
                                      </p:cBhvr>
                                      <p:tavLst>
                                        <p:tav tm="0">
                                          <p:val>
                                            <p:fltVal val="0"/>
                                          </p:val>
                                        </p:tav>
                                        <p:tav tm="100000">
                                          <p:val>
                                            <p:strVal val="#ppt_h"/>
                                          </p:val>
                                        </p:tav>
                                      </p:tavLst>
                                    </p:anim>
                                    <p:animEffect transition="in" filter="fade">
                                      <p:cBhvr>
                                        <p:cTn id="116" dur="500"/>
                                        <p:tgtEl>
                                          <p:spTgt spid="33"/>
                                        </p:tgtEl>
                                      </p:cBhvr>
                                    </p:animEffect>
                                  </p:childTnLst>
                                  <p:subTnLst>
                                    <p:audio>
                                      <p:cMediaNode>
                                        <p:cTn display="0" masterRel="sameClick">
                                          <p:stCondLst>
                                            <p:cond evt="begin" delay="0">
                                              <p:tn val="112"/>
                                            </p:cond>
                                          </p:stCondLst>
                                          <p:endCondLst>
                                            <p:cond evt="onStopAudio" delay="0">
                                              <p:tgtEl>
                                                <p:sldTgt/>
                                              </p:tgtEl>
                                            </p:cond>
                                          </p:endCondLst>
                                        </p:cTn>
                                        <p:tgtEl>
                                          <p:sndTgt r:embed="rId9" name="la_cultura.wav"/>
                                        </p:tgtEl>
                                      </p:cMediaNode>
                                    </p:audio>
                                  </p:subTnLst>
                                </p:cTn>
                              </p:par>
                            </p:childTnLst>
                          </p:cTn>
                        </p:par>
                      </p:childTnLst>
                    </p:cTn>
                  </p:par>
                  <p:par>
                    <p:cTn id="117" fill="hold">
                      <p:stCondLst>
                        <p:cond delay="indefinite"/>
                      </p:stCondLst>
                      <p:childTnLst>
                        <p:par>
                          <p:cTn id="118" fill="hold">
                            <p:stCondLst>
                              <p:cond delay="0"/>
                            </p:stCondLst>
                            <p:childTnLst>
                              <p:par>
                                <p:cTn id="119" presetID="6" presetClass="exit" presetSubtype="32" fill="hold" nodeType="clickEffect">
                                  <p:stCondLst>
                                    <p:cond delay="0"/>
                                  </p:stCondLst>
                                  <p:childTnLst>
                                    <p:animEffect transition="out" filter="circle(out)">
                                      <p:cBhvr>
                                        <p:cTn id="120" dur="2000"/>
                                        <p:tgtEl>
                                          <p:spTgt spid="5"/>
                                        </p:tgtEl>
                                      </p:cBhvr>
                                    </p:animEffect>
                                    <p:set>
                                      <p:cBhvr>
                                        <p:cTn id="121" dur="1" fill="hold">
                                          <p:stCondLst>
                                            <p:cond delay="1999"/>
                                          </p:stCondLst>
                                        </p:cTn>
                                        <p:tgtEl>
                                          <p:spTgt spid="5"/>
                                        </p:tgtEl>
                                        <p:attrNameLst>
                                          <p:attrName>style.visibility</p:attrName>
                                        </p:attrNameLst>
                                      </p:cBhvr>
                                      <p:to>
                                        <p:strVal val="hidden"/>
                                      </p:to>
                                    </p:set>
                                  </p:childTnLst>
                                </p:cTn>
                              </p:par>
                              <p:par>
                                <p:cTn id="122" presetID="6" presetClass="exit" presetSubtype="32" fill="hold" grpId="1" nodeType="withEffect">
                                  <p:stCondLst>
                                    <p:cond delay="0"/>
                                  </p:stCondLst>
                                  <p:childTnLst>
                                    <p:animEffect transition="out" filter="circle(out)">
                                      <p:cBhvr>
                                        <p:cTn id="123" dur="2000"/>
                                        <p:tgtEl>
                                          <p:spTgt spid="41"/>
                                        </p:tgtEl>
                                      </p:cBhvr>
                                    </p:animEffect>
                                    <p:set>
                                      <p:cBhvr>
                                        <p:cTn id="124" dur="1" fill="hold">
                                          <p:stCondLst>
                                            <p:cond delay="1999"/>
                                          </p:stCondLst>
                                        </p:cTn>
                                        <p:tgtEl>
                                          <p:spTgt spid="41"/>
                                        </p:tgtEl>
                                        <p:attrNameLst>
                                          <p:attrName>style.visibility</p:attrName>
                                        </p:attrNameLst>
                                      </p:cBhvr>
                                      <p:to>
                                        <p:strVal val="hidden"/>
                                      </p:to>
                                    </p:set>
                                  </p:childTnLst>
                                  <p:subTnLst>
                                    <p:audio>
                                      <p:cMediaNode>
                                        <p:cTn display="0" masterRel="sameClick">
                                          <p:stCondLst>
                                            <p:cond evt="begin" delay="0">
                                              <p:tn val="122"/>
                                            </p:cond>
                                          </p:stCondLst>
                                          <p:endCondLst>
                                            <p:cond evt="onStopAudio" delay="0">
                                              <p:tgtEl>
                                                <p:sldTgt/>
                                              </p:tgtEl>
                                            </p:cond>
                                          </p:endCondLst>
                                        </p:cTn>
                                        <p:tgtEl>
                                          <p:sndTgt r:embed="rId7" name="la_prueba.wav"/>
                                        </p:tgtEl>
                                      </p:cMediaNode>
                                    </p:audio>
                                  </p:sub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ppt_w</p:attrName>
                                        </p:attrNameLst>
                                      </p:cBhvr>
                                      <p:tavLst>
                                        <p:tav tm="0">
                                          <p:val>
                                            <p:fltVal val="0"/>
                                          </p:val>
                                        </p:tav>
                                        <p:tav tm="100000">
                                          <p:val>
                                            <p:strVal val="#ppt_w"/>
                                          </p:val>
                                        </p:tav>
                                      </p:tavLst>
                                    </p:anim>
                                    <p:anim calcmode="lin" valueType="num">
                                      <p:cBhvr>
                                        <p:cTn id="130" dur="500" fill="hold"/>
                                        <p:tgtEl>
                                          <p:spTgt spid="5"/>
                                        </p:tgtEl>
                                        <p:attrNameLst>
                                          <p:attrName>ppt_h</p:attrName>
                                        </p:attrNameLst>
                                      </p:cBhvr>
                                      <p:tavLst>
                                        <p:tav tm="0">
                                          <p:val>
                                            <p:fltVal val="0"/>
                                          </p:val>
                                        </p:tav>
                                        <p:tav tm="100000">
                                          <p:val>
                                            <p:strVal val="#ppt_h"/>
                                          </p:val>
                                        </p:tav>
                                      </p:tavLst>
                                    </p:anim>
                                    <p:animEffect transition="in" filter="fade">
                                      <p:cBhvr>
                                        <p:cTn id="131" dur="500"/>
                                        <p:tgtEl>
                                          <p:spTgt spid="5"/>
                                        </p:tgtEl>
                                      </p:cBhvr>
                                    </p:animEffect>
                                  </p:childTnLst>
                                </p:cTn>
                              </p:par>
                              <p:par>
                                <p:cTn id="132" presetID="53" presetClass="entr" presetSubtype="16" fill="hold" grpId="2" nodeType="withEffect">
                                  <p:stCondLst>
                                    <p:cond delay="0"/>
                                  </p:stCondLst>
                                  <p:childTnLst>
                                    <p:set>
                                      <p:cBhvr>
                                        <p:cTn id="133" dur="1" fill="hold">
                                          <p:stCondLst>
                                            <p:cond delay="0"/>
                                          </p:stCondLst>
                                        </p:cTn>
                                        <p:tgtEl>
                                          <p:spTgt spid="41"/>
                                        </p:tgtEl>
                                        <p:attrNameLst>
                                          <p:attrName>style.visibility</p:attrName>
                                        </p:attrNameLst>
                                      </p:cBhvr>
                                      <p:to>
                                        <p:strVal val="visible"/>
                                      </p:to>
                                    </p:set>
                                    <p:anim calcmode="lin" valueType="num">
                                      <p:cBhvr>
                                        <p:cTn id="134" dur="500" fill="hold"/>
                                        <p:tgtEl>
                                          <p:spTgt spid="41"/>
                                        </p:tgtEl>
                                        <p:attrNameLst>
                                          <p:attrName>ppt_w</p:attrName>
                                        </p:attrNameLst>
                                      </p:cBhvr>
                                      <p:tavLst>
                                        <p:tav tm="0">
                                          <p:val>
                                            <p:fltVal val="0"/>
                                          </p:val>
                                        </p:tav>
                                        <p:tav tm="100000">
                                          <p:val>
                                            <p:strVal val="#ppt_w"/>
                                          </p:val>
                                        </p:tav>
                                      </p:tavLst>
                                    </p:anim>
                                    <p:anim calcmode="lin" valueType="num">
                                      <p:cBhvr>
                                        <p:cTn id="135" dur="500" fill="hold"/>
                                        <p:tgtEl>
                                          <p:spTgt spid="41"/>
                                        </p:tgtEl>
                                        <p:attrNameLst>
                                          <p:attrName>ppt_h</p:attrName>
                                        </p:attrNameLst>
                                      </p:cBhvr>
                                      <p:tavLst>
                                        <p:tav tm="0">
                                          <p:val>
                                            <p:fltVal val="0"/>
                                          </p:val>
                                        </p:tav>
                                        <p:tav tm="100000">
                                          <p:val>
                                            <p:strVal val="#ppt_h"/>
                                          </p:val>
                                        </p:tav>
                                      </p:tavLst>
                                    </p:anim>
                                    <p:animEffect transition="in" filter="fade">
                                      <p:cBhvr>
                                        <p:cTn id="136" dur="500"/>
                                        <p:tgtEl>
                                          <p:spTgt spid="41"/>
                                        </p:tgtEl>
                                      </p:cBhvr>
                                    </p:animEffect>
                                  </p:childTnLst>
                                  <p:subTnLst>
                                    <p:audio>
                                      <p:cMediaNode>
                                        <p:cTn display="0" masterRel="sameClick">
                                          <p:stCondLst>
                                            <p:cond evt="begin" delay="0">
                                              <p:tn val="132"/>
                                            </p:cond>
                                          </p:stCondLst>
                                          <p:endCondLst>
                                            <p:cond evt="onStopAudio" delay="0">
                                              <p:tgtEl>
                                                <p:sldTgt/>
                                              </p:tgtEl>
                                            </p:cond>
                                          </p:endCondLst>
                                        </p:cTn>
                                        <p:tgtEl>
                                          <p:sndTgt r:embed="rId7" name="la_prueba.wav"/>
                                        </p:tgtEl>
                                      </p:cMediaNode>
                                    </p:audio>
                                  </p:subTnLst>
                                </p:cTn>
                              </p:par>
                            </p:childTnLst>
                          </p:cTn>
                        </p:par>
                      </p:childTnLst>
                    </p:cTn>
                  </p:par>
                  <p:par>
                    <p:cTn id="137" fill="hold">
                      <p:stCondLst>
                        <p:cond delay="indefinite"/>
                      </p:stCondLst>
                      <p:childTnLst>
                        <p:par>
                          <p:cTn id="138" fill="hold">
                            <p:stCondLst>
                              <p:cond delay="0"/>
                            </p:stCondLst>
                            <p:childTnLst>
                              <p:par>
                                <p:cTn id="139" presetID="6" presetClass="exit" presetSubtype="32" fill="hold" grpId="1" nodeType="clickEffect">
                                  <p:stCondLst>
                                    <p:cond delay="0"/>
                                  </p:stCondLst>
                                  <p:childTnLst>
                                    <p:animEffect transition="out" filter="circle(out)">
                                      <p:cBhvr>
                                        <p:cTn id="140" dur="2000"/>
                                        <p:tgtEl>
                                          <p:spTgt spid="47"/>
                                        </p:tgtEl>
                                      </p:cBhvr>
                                    </p:animEffect>
                                    <p:set>
                                      <p:cBhvr>
                                        <p:cTn id="141" dur="1" fill="hold">
                                          <p:stCondLst>
                                            <p:cond delay="1999"/>
                                          </p:stCondLst>
                                        </p:cTn>
                                        <p:tgtEl>
                                          <p:spTgt spid="47"/>
                                        </p:tgtEl>
                                        <p:attrNameLst>
                                          <p:attrName>style.visibility</p:attrName>
                                        </p:attrNameLst>
                                      </p:cBhvr>
                                      <p:to>
                                        <p:strVal val="hidden"/>
                                      </p:to>
                                    </p:set>
                                  </p:childTnLst>
                                  <p:subTnLst>
                                    <p:audio>
                                      <p:cMediaNode>
                                        <p:cTn display="0" masterRel="sameClick">
                                          <p:stCondLst>
                                            <p:cond evt="begin" delay="0">
                                              <p:tn val="139"/>
                                            </p:cond>
                                          </p:stCondLst>
                                          <p:endCondLst>
                                            <p:cond evt="onStopAudio" delay="0">
                                              <p:tgtEl>
                                                <p:sldTgt/>
                                              </p:tgtEl>
                                            </p:cond>
                                          </p:endCondLst>
                                        </p:cTn>
                                        <p:tgtEl>
                                          <p:sndTgt r:embed="rId5" name="aprender.wav"/>
                                        </p:tgtEl>
                                      </p:cMediaNode>
                                    </p:audio>
                                  </p:subTnLst>
                                </p:cTn>
                              </p:par>
                            </p:childTnLst>
                          </p:cTn>
                        </p:par>
                      </p:childTnLst>
                    </p:cTn>
                  </p:par>
                  <p:par>
                    <p:cTn id="142" fill="hold">
                      <p:stCondLst>
                        <p:cond delay="indefinite"/>
                      </p:stCondLst>
                      <p:childTnLst>
                        <p:par>
                          <p:cTn id="143" fill="hold">
                            <p:stCondLst>
                              <p:cond delay="0"/>
                            </p:stCondLst>
                            <p:childTnLst>
                              <p:par>
                                <p:cTn id="144" presetID="53" presetClass="entr" presetSubtype="16" fill="hold" grpId="2" nodeType="clickEffect">
                                  <p:stCondLst>
                                    <p:cond delay="0"/>
                                  </p:stCondLst>
                                  <p:childTnLst>
                                    <p:set>
                                      <p:cBhvr>
                                        <p:cTn id="145" dur="1" fill="hold">
                                          <p:stCondLst>
                                            <p:cond delay="0"/>
                                          </p:stCondLst>
                                        </p:cTn>
                                        <p:tgtEl>
                                          <p:spTgt spid="47"/>
                                        </p:tgtEl>
                                        <p:attrNameLst>
                                          <p:attrName>style.visibility</p:attrName>
                                        </p:attrNameLst>
                                      </p:cBhvr>
                                      <p:to>
                                        <p:strVal val="visible"/>
                                      </p:to>
                                    </p:set>
                                    <p:anim calcmode="lin" valueType="num">
                                      <p:cBhvr>
                                        <p:cTn id="146" dur="500" fill="hold"/>
                                        <p:tgtEl>
                                          <p:spTgt spid="47"/>
                                        </p:tgtEl>
                                        <p:attrNameLst>
                                          <p:attrName>ppt_w</p:attrName>
                                        </p:attrNameLst>
                                      </p:cBhvr>
                                      <p:tavLst>
                                        <p:tav tm="0">
                                          <p:val>
                                            <p:fltVal val="0"/>
                                          </p:val>
                                        </p:tav>
                                        <p:tav tm="100000">
                                          <p:val>
                                            <p:strVal val="#ppt_w"/>
                                          </p:val>
                                        </p:tav>
                                      </p:tavLst>
                                    </p:anim>
                                    <p:anim calcmode="lin" valueType="num">
                                      <p:cBhvr>
                                        <p:cTn id="147" dur="500" fill="hold"/>
                                        <p:tgtEl>
                                          <p:spTgt spid="47"/>
                                        </p:tgtEl>
                                        <p:attrNameLst>
                                          <p:attrName>ppt_h</p:attrName>
                                        </p:attrNameLst>
                                      </p:cBhvr>
                                      <p:tavLst>
                                        <p:tav tm="0">
                                          <p:val>
                                            <p:fltVal val="0"/>
                                          </p:val>
                                        </p:tav>
                                        <p:tav tm="100000">
                                          <p:val>
                                            <p:strVal val="#ppt_h"/>
                                          </p:val>
                                        </p:tav>
                                      </p:tavLst>
                                    </p:anim>
                                    <p:animEffect transition="in" filter="fade">
                                      <p:cBhvr>
                                        <p:cTn id="148" dur="500"/>
                                        <p:tgtEl>
                                          <p:spTgt spid="47"/>
                                        </p:tgtEl>
                                      </p:cBhvr>
                                    </p:animEffect>
                                  </p:childTnLst>
                                  <p:subTnLst>
                                    <p:audio>
                                      <p:cMediaNode>
                                        <p:cTn display="0" masterRel="sameClick">
                                          <p:stCondLst>
                                            <p:cond evt="begin" delay="0">
                                              <p:tn val="144"/>
                                            </p:cond>
                                          </p:stCondLst>
                                          <p:endCondLst>
                                            <p:cond evt="onStopAudio" delay="0">
                                              <p:tgtEl>
                                                <p:sldTgt/>
                                              </p:tgtEl>
                                            </p:cond>
                                          </p:endCondLst>
                                        </p:cTn>
                                        <p:tgtEl>
                                          <p:sndTgt r:embed="rId5" name="aprender.wav"/>
                                        </p:tgtEl>
                                      </p:cMediaNode>
                                    </p:audio>
                                  </p:subTnLst>
                                </p:cTn>
                              </p:par>
                            </p:childTnLst>
                          </p:cTn>
                        </p:par>
                      </p:childTnLst>
                    </p:cTn>
                  </p:par>
                  <p:par>
                    <p:cTn id="149" fill="hold">
                      <p:stCondLst>
                        <p:cond delay="indefinite"/>
                      </p:stCondLst>
                      <p:childTnLst>
                        <p:par>
                          <p:cTn id="150" fill="hold">
                            <p:stCondLst>
                              <p:cond delay="0"/>
                            </p:stCondLst>
                            <p:childTnLst>
                              <p:par>
                                <p:cTn id="151" presetID="6" presetClass="exit" presetSubtype="32" fill="hold" grpId="1" nodeType="clickEffect">
                                  <p:stCondLst>
                                    <p:cond delay="0"/>
                                  </p:stCondLst>
                                  <p:childTnLst>
                                    <p:animEffect transition="out" filter="circle(out)">
                                      <p:cBhvr>
                                        <p:cTn id="152" dur="2000"/>
                                        <p:tgtEl>
                                          <p:spTgt spid="38"/>
                                        </p:tgtEl>
                                      </p:cBhvr>
                                    </p:animEffect>
                                    <p:set>
                                      <p:cBhvr>
                                        <p:cTn id="153" dur="1" fill="hold">
                                          <p:stCondLst>
                                            <p:cond delay="1999"/>
                                          </p:stCondLst>
                                        </p:cTn>
                                        <p:tgtEl>
                                          <p:spTgt spid="38"/>
                                        </p:tgtEl>
                                        <p:attrNameLst>
                                          <p:attrName>style.visibility</p:attrName>
                                        </p:attrNameLst>
                                      </p:cBhvr>
                                      <p:to>
                                        <p:strVal val="hidden"/>
                                      </p:to>
                                    </p:set>
                                  </p:childTnLst>
                                  <p:subTnLst>
                                    <p:audio>
                                      <p:cMediaNode>
                                        <p:cTn display="0" masterRel="sameClick">
                                          <p:stCondLst>
                                            <p:cond evt="begin" delay="0">
                                              <p:tn val="151"/>
                                            </p:cond>
                                          </p:stCondLst>
                                          <p:endCondLst>
                                            <p:cond evt="onStopAudio" delay="0">
                                              <p:tgtEl>
                                                <p:sldTgt/>
                                              </p:tgtEl>
                                            </p:cond>
                                          </p:endCondLst>
                                        </p:cTn>
                                        <p:tgtEl>
                                          <p:sndTgt r:embed="rId10" name="sobre.wav"/>
                                        </p:tgtEl>
                                      </p:cMediaNode>
                                    </p:audio>
                                  </p:subTnLst>
                                </p:cTn>
                              </p:par>
                            </p:childTnLst>
                          </p:cTn>
                        </p:par>
                      </p:childTnLst>
                    </p:cTn>
                  </p:par>
                  <p:par>
                    <p:cTn id="154" fill="hold">
                      <p:stCondLst>
                        <p:cond delay="indefinite"/>
                      </p:stCondLst>
                      <p:childTnLst>
                        <p:par>
                          <p:cTn id="155" fill="hold">
                            <p:stCondLst>
                              <p:cond delay="0"/>
                            </p:stCondLst>
                            <p:childTnLst>
                              <p:par>
                                <p:cTn id="156" presetID="53" presetClass="entr" presetSubtype="16" fill="hold" grpId="2" nodeType="clickEffect">
                                  <p:stCondLst>
                                    <p:cond delay="0"/>
                                  </p:stCondLst>
                                  <p:childTnLst>
                                    <p:set>
                                      <p:cBhvr>
                                        <p:cTn id="157" dur="1" fill="hold">
                                          <p:stCondLst>
                                            <p:cond delay="0"/>
                                          </p:stCondLst>
                                        </p:cTn>
                                        <p:tgtEl>
                                          <p:spTgt spid="38"/>
                                        </p:tgtEl>
                                        <p:attrNameLst>
                                          <p:attrName>style.visibility</p:attrName>
                                        </p:attrNameLst>
                                      </p:cBhvr>
                                      <p:to>
                                        <p:strVal val="visible"/>
                                      </p:to>
                                    </p:set>
                                    <p:anim calcmode="lin" valueType="num">
                                      <p:cBhvr>
                                        <p:cTn id="158" dur="500" fill="hold"/>
                                        <p:tgtEl>
                                          <p:spTgt spid="38"/>
                                        </p:tgtEl>
                                        <p:attrNameLst>
                                          <p:attrName>ppt_w</p:attrName>
                                        </p:attrNameLst>
                                      </p:cBhvr>
                                      <p:tavLst>
                                        <p:tav tm="0">
                                          <p:val>
                                            <p:fltVal val="0"/>
                                          </p:val>
                                        </p:tav>
                                        <p:tav tm="100000">
                                          <p:val>
                                            <p:strVal val="#ppt_w"/>
                                          </p:val>
                                        </p:tav>
                                      </p:tavLst>
                                    </p:anim>
                                    <p:anim calcmode="lin" valueType="num">
                                      <p:cBhvr>
                                        <p:cTn id="159" dur="500" fill="hold"/>
                                        <p:tgtEl>
                                          <p:spTgt spid="38"/>
                                        </p:tgtEl>
                                        <p:attrNameLst>
                                          <p:attrName>ppt_h</p:attrName>
                                        </p:attrNameLst>
                                      </p:cBhvr>
                                      <p:tavLst>
                                        <p:tav tm="0">
                                          <p:val>
                                            <p:fltVal val="0"/>
                                          </p:val>
                                        </p:tav>
                                        <p:tav tm="100000">
                                          <p:val>
                                            <p:strVal val="#ppt_h"/>
                                          </p:val>
                                        </p:tav>
                                      </p:tavLst>
                                    </p:anim>
                                    <p:animEffect transition="in" filter="fade">
                                      <p:cBhvr>
                                        <p:cTn id="160" dur="500"/>
                                        <p:tgtEl>
                                          <p:spTgt spid="38"/>
                                        </p:tgtEl>
                                      </p:cBhvr>
                                    </p:animEffect>
                                  </p:childTnLst>
                                  <p:subTnLst>
                                    <p:audio>
                                      <p:cMediaNode>
                                        <p:cTn display="0" masterRel="sameClick">
                                          <p:stCondLst>
                                            <p:cond evt="begin" delay="0">
                                              <p:tn val="156"/>
                                            </p:cond>
                                          </p:stCondLst>
                                          <p:endCondLst>
                                            <p:cond evt="onStopAudio" delay="0">
                                              <p:tgtEl>
                                                <p:sldTgt/>
                                              </p:tgtEl>
                                            </p:cond>
                                          </p:endCondLst>
                                        </p:cTn>
                                        <p:tgtEl>
                                          <p:sndTgt r:embed="rId10" name="sobre.wav"/>
                                        </p:tgtEl>
                                      </p:cMediaNode>
                                    </p:audio>
                                  </p:subTnLst>
                                </p:cTn>
                              </p:par>
                            </p:childTnLst>
                          </p:cTn>
                        </p:par>
                      </p:childTnLst>
                    </p:cTn>
                  </p:par>
                  <p:par>
                    <p:cTn id="161" fill="hold">
                      <p:stCondLst>
                        <p:cond delay="indefinite"/>
                      </p:stCondLst>
                      <p:childTnLst>
                        <p:par>
                          <p:cTn id="162" fill="hold">
                            <p:stCondLst>
                              <p:cond delay="0"/>
                            </p:stCondLst>
                            <p:childTnLst>
                              <p:par>
                                <p:cTn id="163" presetID="6" presetClass="exit" presetSubtype="32" fill="hold" grpId="1" nodeType="clickEffect">
                                  <p:stCondLst>
                                    <p:cond delay="0"/>
                                  </p:stCondLst>
                                  <p:childTnLst>
                                    <p:animEffect transition="out" filter="circle(out)">
                                      <p:cBhvr>
                                        <p:cTn id="164" dur="2000"/>
                                        <p:tgtEl>
                                          <p:spTgt spid="45"/>
                                        </p:tgtEl>
                                      </p:cBhvr>
                                    </p:animEffect>
                                    <p:set>
                                      <p:cBhvr>
                                        <p:cTn id="165" dur="1" fill="hold">
                                          <p:stCondLst>
                                            <p:cond delay="1999"/>
                                          </p:stCondLst>
                                        </p:cTn>
                                        <p:tgtEl>
                                          <p:spTgt spid="45"/>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vencer.wav"/>
                                        </p:tgtEl>
                                      </p:cMediaNode>
                                    </p:audio>
                                  </p:subTnLst>
                                </p:cTn>
                              </p:par>
                            </p:childTnLst>
                          </p:cTn>
                        </p:par>
                      </p:childTnLst>
                    </p:cTn>
                  </p:par>
                  <p:par>
                    <p:cTn id="166" fill="hold">
                      <p:stCondLst>
                        <p:cond delay="indefinite"/>
                      </p:stCondLst>
                      <p:childTnLst>
                        <p:par>
                          <p:cTn id="167" fill="hold">
                            <p:stCondLst>
                              <p:cond delay="0"/>
                            </p:stCondLst>
                            <p:childTnLst>
                              <p:par>
                                <p:cTn id="168" presetID="53" presetClass="entr" presetSubtype="16" fill="hold" grpId="2" nodeType="clickEffect">
                                  <p:stCondLst>
                                    <p:cond delay="0"/>
                                  </p:stCondLst>
                                  <p:childTnLst>
                                    <p:set>
                                      <p:cBhvr>
                                        <p:cTn id="169" dur="1" fill="hold">
                                          <p:stCondLst>
                                            <p:cond delay="0"/>
                                          </p:stCondLst>
                                        </p:cTn>
                                        <p:tgtEl>
                                          <p:spTgt spid="45"/>
                                        </p:tgtEl>
                                        <p:attrNameLst>
                                          <p:attrName>style.visibility</p:attrName>
                                        </p:attrNameLst>
                                      </p:cBhvr>
                                      <p:to>
                                        <p:strVal val="visible"/>
                                      </p:to>
                                    </p:set>
                                    <p:anim calcmode="lin" valueType="num">
                                      <p:cBhvr>
                                        <p:cTn id="170" dur="500" fill="hold"/>
                                        <p:tgtEl>
                                          <p:spTgt spid="45"/>
                                        </p:tgtEl>
                                        <p:attrNameLst>
                                          <p:attrName>ppt_w</p:attrName>
                                        </p:attrNameLst>
                                      </p:cBhvr>
                                      <p:tavLst>
                                        <p:tav tm="0">
                                          <p:val>
                                            <p:fltVal val="0"/>
                                          </p:val>
                                        </p:tav>
                                        <p:tav tm="100000">
                                          <p:val>
                                            <p:strVal val="#ppt_w"/>
                                          </p:val>
                                        </p:tav>
                                      </p:tavLst>
                                    </p:anim>
                                    <p:anim calcmode="lin" valueType="num">
                                      <p:cBhvr>
                                        <p:cTn id="171" dur="500" fill="hold"/>
                                        <p:tgtEl>
                                          <p:spTgt spid="45"/>
                                        </p:tgtEl>
                                        <p:attrNameLst>
                                          <p:attrName>ppt_h</p:attrName>
                                        </p:attrNameLst>
                                      </p:cBhvr>
                                      <p:tavLst>
                                        <p:tav tm="0">
                                          <p:val>
                                            <p:fltVal val="0"/>
                                          </p:val>
                                        </p:tav>
                                        <p:tav tm="100000">
                                          <p:val>
                                            <p:strVal val="#ppt_h"/>
                                          </p:val>
                                        </p:tav>
                                      </p:tavLst>
                                    </p:anim>
                                    <p:animEffect transition="in" filter="fade">
                                      <p:cBhvr>
                                        <p:cTn id="172" dur="500"/>
                                        <p:tgtEl>
                                          <p:spTgt spid="45"/>
                                        </p:tgtEl>
                                      </p:cBhvr>
                                    </p:animEffect>
                                  </p:childTnLst>
                                  <p:subTnLst>
                                    <p:audio>
                                      <p:cMediaNode>
                                        <p:cTn display="0" masterRel="sameClick">
                                          <p:stCondLst>
                                            <p:cond evt="begin" delay="0">
                                              <p:tn val="168"/>
                                            </p:cond>
                                          </p:stCondLst>
                                          <p:endCondLst>
                                            <p:cond evt="onStopAudio" delay="0">
                                              <p:tgtEl>
                                                <p:sldTgt/>
                                              </p:tgtEl>
                                            </p:cond>
                                          </p:endCondLst>
                                        </p:cTn>
                                        <p:tgtEl>
                                          <p:sndTgt r:embed="rId4" name="vencer.wav"/>
                                        </p:tgtEl>
                                      </p:cMediaNode>
                                    </p:audio>
                                  </p:subTnLst>
                                </p:cTn>
                              </p:par>
                            </p:childTnLst>
                          </p:cTn>
                        </p:par>
                      </p:childTnLst>
                    </p:cTn>
                  </p:par>
                  <p:par>
                    <p:cTn id="173" fill="hold">
                      <p:stCondLst>
                        <p:cond delay="indefinite"/>
                      </p:stCondLst>
                      <p:childTnLst>
                        <p:par>
                          <p:cTn id="174" fill="hold">
                            <p:stCondLst>
                              <p:cond delay="0"/>
                            </p:stCondLst>
                            <p:childTnLst>
                              <p:par>
                                <p:cTn id="175" presetID="6" presetClass="exit" presetSubtype="32" fill="hold" grpId="1" nodeType="clickEffect">
                                  <p:stCondLst>
                                    <p:cond delay="0"/>
                                  </p:stCondLst>
                                  <p:childTnLst>
                                    <p:animEffect transition="out" filter="circle(out)">
                                      <p:cBhvr>
                                        <p:cTn id="176" dur="2000"/>
                                        <p:tgtEl>
                                          <p:spTgt spid="35"/>
                                        </p:tgtEl>
                                      </p:cBhvr>
                                    </p:animEffect>
                                    <p:set>
                                      <p:cBhvr>
                                        <p:cTn id="177" dur="1" fill="hold">
                                          <p:stCondLst>
                                            <p:cond delay="1999"/>
                                          </p:stCondLst>
                                        </p:cTn>
                                        <p:tgtEl>
                                          <p:spTgt spid="3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8" name="el_miedo.wav"/>
                                        </p:tgtEl>
                                      </p:cMediaNode>
                                    </p:audio>
                                  </p:subTnLst>
                                </p:cTn>
                              </p:par>
                              <p:par>
                                <p:cTn id="178" presetID="6" presetClass="exit" presetSubtype="32" fill="hold" nodeType="withEffect">
                                  <p:stCondLst>
                                    <p:cond delay="0"/>
                                  </p:stCondLst>
                                  <p:childTnLst>
                                    <p:animEffect transition="out" filter="circle(out)">
                                      <p:cBhvr>
                                        <p:cTn id="179" dur="2000"/>
                                        <p:tgtEl>
                                          <p:spTgt spid="5126"/>
                                        </p:tgtEl>
                                      </p:cBhvr>
                                    </p:animEffect>
                                    <p:set>
                                      <p:cBhvr>
                                        <p:cTn id="180" dur="1" fill="hold">
                                          <p:stCondLst>
                                            <p:cond delay="1999"/>
                                          </p:stCondLst>
                                        </p:cTn>
                                        <p:tgtEl>
                                          <p:spTgt spid="5126"/>
                                        </p:tgtEl>
                                        <p:attrNameLst>
                                          <p:attrName>style.visibility</p:attrName>
                                        </p:attrNameLst>
                                      </p:cBhvr>
                                      <p:to>
                                        <p:strVal val="hidden"/>
                                      </p:to>
                                    </p:se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2" nodeType="clickEffect">
                                  <p:stCondLst>
                                    <p:cond delay="0"/>
                                  </p:stCondLst>
                                  <p:childTnLst>
                                    <p:set>
                                      <p:cBhvr>
                                        <p:cTn id="184" dur="1" fill="hold">
                                          <p:stCondLst>
                                            <p:cond delay="0"/>
                                          </p:stCondLst>
                                        </p:cTn>
                                        <p:tgtEl>
                                          <p:spTgt spid="35"/>
                                        </p:tgtEl>
                                        <p:attrNameLst>
                                          <p:attrName>style.visibility</p:attrName>
                                        </p:attrNameLst>
                                      </p:cBhvr>
                                      <p:to>
                                        <p:strVal val="visible"/>
                                      </p:to>
                                    </p:set>
                                    <p:anim calcmode="lin" valueType="num">
                                      <p:cBhvr>
                                        <p:cTn id="185" dur="500" fill="hold"/>
                                        <p:tgtEl>
                                          <p:spTgt spid="35"/>
                                        </p:tgtEl>
                                        <p:attrNameLst>
                                          <p:attrName>ppt_w</p:attrName>
                                        </p:attrNameLst>
                                      </p:cBhvr>
                                      <p:tavLst>
                                        <p:tav tm="0">
                                          <p:val>
                                            <p:fltVal val="0"/>
                                          </p:val>
                                        </p:tav>
                                        <p:tav tm="100000">
                                          <p:val>
                                            <p:strVal val="#ppt_w"/>
                                          </p:val>
                                        </p:tav>
                                      </p:tavLst>
                                    </p:anim>
                                    <p:anim calcmode="lin" valueType="num">
                                      <p:cBhvr>
                                        <p:cTn id="186" dur="500" fill="hold"/>
                                        <p:tgtEl>
                                          <p:spTgt spid="35"/>
                                        </p:tgtEl>
                                        <p:attrNameLst>
                                          <p:attrName>ppt_h</p:attrName>
                                        </p:attrNameLst>
                                      </p:cBhvr>
                                      <p:tavLst>
                                        <p:tav tm="0">
                                          <p:val>
                                            <p:fltVal val="0"/>
                                          </p:val>
                                        </p:tav>
                                        <p:tav tm="100000">
                                          <p:val>
                                            <p:strVal val="#ppt_h"/>
                                          </p:val>
                                        </p:tav>
                                      </p:tavLst>
                                    </p:anim>
                                    <p:animEffect transition="in" filter="fade">
                                      <p:cBhvr>
                                        <p:cTn id="187" dur="500"/>
                                        <p:tgtEl>
                                          <p:spTgt spid="35"/>
                                        </p:tgtEl>
                                      </p:cBhvr>
                                    </p:animEffect>
                                  </p:childTnLst>
                                  <p:subTnLst>
                                    <p:audio>
                                      <p:cMediaNode>
                                        <p:cTn display="0" masterRel="sameClick">
                                          <p:stCondLst>
                                            <p:cond evt="begin" delay="0">
                                              <p:tn val="183"/>
                                            </p:cond>
                                          </p:stCondLst>
                                          <p:endCondLst>
                                            <p:cond evt="onStopAudio" delay="0">
                                              <p:tgtEl>
                                                <p:sldTgt/>
                                              </p:tgtEl>
                                            </p:cond>
                                          </p:endCondLst>
                                        </p:cTn>
                                        <p:tgtEl>
                                          <p:sndTgt r:embed="rId8" name="el_miedo.wav"/>
                                        </p:tgtEl>
                                      </p:cMediaNode>
                                    </p:audio>
                                  </p:subTnLst>
                                </p:cTn>
                              </p:par>
                              <p:par>
                                <p:cTn id="188" presetID="53" presetClass="entr" presetSubtype="16" fill="hold" nodeType="withEffect">
                                  <p:stCondLst>
                                    <p:cond delay="0"/>
                                  </p:stCondLst>
                                  <p:childTnLst>
                                    <p:set>
                                      <p:cBhvr>
                                        <p:cTn id="189" dur="1" fill="hold">
                                          <p:stCondLst>
                                            <p:cond delay="0"/>
                                          </p:stCondLst>
                                        </p:cTn>
                                        <p:tgtEl>
                                          <p:spTgt spid="5126"/>
                                        </p:tgtEl>
                                        <p:attrNameLst>
                                          <p:attrName>style.visibility</p:attrName>
                                        </p:attrNameLst>
                                      </p:cBhvr>
                                      <p:to>
                                        <p:strVal val="visible"/>
                                      </p:to>
                                    </p:set>
                                    <p:anim calcmode="lin" valueType="num">
                                      <p:cBhvr>
                                        <p:cTn id="190" dur="500" fill="hold"/>
                                        <p:tgtEl>
                                          <p:spTgt spid="5126"/>
                                        </p:tgtEl>
                                        <p:attrNameLst>
                                          <p:attrName>ppt_w</p:attrName>
                                        </p:attrNameLst>
                                      </p:cBhvr>
                                      <p:tavLst>
                                        <p:tav tm="0">
                                          <p:val>
                                            <p:fltVal val="0"/>
                                          </p:val>
                                        </p:tav>
                                        <p:tav tm="100000">
                                          <p:val>
                                            <p:strVal val="#ppt_w"/>
                                          </p:val>
                                        </p:tav>
                                      </p:tavLst>
                                    </p:anim>
                                    <p:anim calcmode="lin" valueType="num">
                                      <p:cBhvr>
                                        <p:cTn id="191" dur="500" fill="hold"/>
                                        <p:tgtEl>
                                          <p:spTgt spid="5126"/>
                                        </p:tgtEl>
                                        <p:attrNameLst>
                                          <p:attrName>ppt_h</p:attrName>
                                        </p:attrNameLst>
                                      </p:cBhvr>
                                      <p:tavLst>
                                        <p:tav tm="0">
                                          <p:val>
                                            <p:fltVal val="0"/>
                                          </p:val>
                                        </p:tav>
                                        <p:tav tm="100000">
                                          <p:val>
                                            <p:strVal val="#ppt_h"/>
                                          </p:val>
                                        </p:tav>
                                      </p:tavLst>
                                    </p:anim>
                                    <p:animEffect transition="in" filter="fade">
                                      <p:cBhvr>
                                        <p:cTn id="192" dur="500"/>
                                        <p:tgtEl>
                                          <p:spTgt spid="5126"/>
                                        </p:tgtEl>
                                      </p:cBhvr>
                                    </p:animEffect>
                                  </p:childTnLst>
                                </p:cTn>
                              </p:par>
                            </p:childTnLst>
                          </p:cTn>
                        </p:par>
                      </p:childTnLst>
                    </p:cTn>
                  </p:par>
                  <p:par>
                    <p:cTn id="193" fill="hold">
                      <p:stCondLst>
                        <p:cond delay="indefinite"/>
                      </p:stCondLst>
                      <p:childTnLst>
                        <p:par>
                          <p:cTn id="194" fill="hold">
                            <p:stCondLst>
                              <p:cond delay="0"/>
                            </p:stCondLst>
                            <p:childTnLst>
                              <p:par>
                                <p:cTn id="195" presetID="6" presetClass="exit" presetSubtype="32" fill="hold" grpId="1" nodeType="clickEffect">
                                  <p:stCondLst>
                                    <p:cond delay="0"/>
                                  </p:stCondLst>
                                  <p:childTnLst>
                                    <p:animEffect transition="out" filter="circle(out)">
                                      <p:cBhvr>
                                        <p:cTn id="196" dur="2000"/>
                                        <p:tgtEl>
                                          <p:spTgt spid="44"/>
                                        </p:tgtEl>
                                      </p:cBhvr>
                                    </p:animEffect>
                                    <p:set>
                                      <p:cBhvr>
                                        <p:cTn id="197" dur="1" fill="hold">
                                          <p:stCondLst>
                                            <p:cond delay="1999"/>
                                          </p:stCondLst>
                                        </p:cTn>
                                        <p:tgtEl>
                                          <p:spTgt spid="44"/>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53" presetClass="entr" presetSubtype="16" fill="hold" grpId="2" nodeType="clickEffect">
                                  <p:stCondLst>
                                    <p:cond delay="0"/>
                                  </p:stCondLst>
                                  <p:childTnLst>
                                    <p:set>
                                      <p:cBhvr>
                                        <p:cTn id="201" dur="1" fill="hold">
                                          <p:stCondLst>
                                            <p:cond delay="0"/>
                                          </p:stCondLst>
                                        </p:cTn>
                                        <p:tgtEl>
                                          <p:spTgt spid="44"/>
                                        </p:tgtEl>
                                        <p:attrNameLst>
                                          <p:attrName>style.visibility</p:attrName>
                                        </p:attrNameLst>
                                      </p:cBhvr>
                                      <p:to>
                                        <p:strVal val="visible"/>
                                      </p:to>
                                    </p:set>
                                    <p:anim calcmode="lin" valueType="num">
                                      <p:cBhvr>
                                        <p:cTn id="202" dur="500" fill="hold"/>
                                        <p:tgtEl>
                                          <p:spTgt spid="44"/>
                                        </p:tgtEl>
                                        <p:attrNameLst>
                                          <p:attrName>ppt_w</p:attrName>
                                        </p:attrNameLst>
                                      </p:cBhvr>
                                      <p:tavLst>
                                        <p:tav tm="0">
                                          <p:val>
                                            <p:fltVal val="0"/>
                                          </p:val>
                                        </p:tav>
                                        <p:tav tm="100000">
                                          <p:val>
                                            <p:strVal val="#ppt_w"/>
                                          </p:val>
                                        </p:tav>
                                      </p:tavLst>
                                    </p:anim>
                                    <p:anim calcmode="lin" valueType="num">
                                      <p:cBhvr>
                                        <p:cTn id="203" dur="500" fill="hold"/>
                                        <p:tgtEl>
                                          <p:spTgt spid="44"/>
                                        </p:tgtEl>
                                        <p:attrNameLst>
                                          <p:attrName>ppt_h</p:attrName>
                                        </p:attrNameLst>
                                      </p:cBhvr>
                                      <p:tavLst>
                                        <p:tav tm="0">
                                          <p:val>
                                            <p:fltVal val="0"/>
                                          </p:val>
                                        </p:tav>
                                        <p:tav tm="100000">
                                          <p:val>
                                            <p:strVal val="#ppt_h"/>
                                          </p:val>
                                        </p:tav>
                                      </p:tavLst>
                                    </p:anim>
                                    <p:animEffect transition="in" filter="fade">
                                      <p:cBhvr>
                                        <p:cTn id="204" dur="500"/>
                                        <p:tgtEl>
                                          <p:spTgt spid="44"/>
                                        </p:tgtEl>
                                      </p:cBhvr>
                                    </p:animEffect>
                                  </p:childTnLst>
                                  <p:subTnLst>
                                    <p:audio>
                                      <p:cMediaNode>
                                        <p:cTn display="0" masterRel="sameClick">
                                          <p:stCondLst>
                                            <p:cond evt="begin" delay="0">
                                              <p:tn val="200"/>
                                            </p:cond>
                                          </p:stCondLst>
                                          <p:endCondLst>
                                            <p:cond evt="onStopAudio" delay="0">
                                              <p:tgtEl>
                                                <p:sldTgt/>
                                              </p:tgtEl>
                                            </p:cond>
                                          </p:endCondLst>
                                        </p:cTn>
                                        <p:tgtEl>
                                          <p:sndTgt r:embed="rId5" name="aprender.wav"/>
                                        </p:tgtEl>
                                      </p:cMediaNode>
                                    </p:audio>
                                  </p:subTnLst>
                                </p:cTn>
                              </p:par>
                            </p:childTnLst>
                          </p:cTn>
                        </p:par>
                      </p:childTnLst>
                    </p:cTn>
                  </p:par>
                  <p:par>
                    <p:cTn id="205" fill="hold">
                      <p:stCondLst>
                        <p:cond delay="indefinite"/>
                      </p:stCondLst>
                      <p:childTnLst>
                        <p:par>
                          <p:cTn id="206" fill="hold">
                            <p:stCondLst>
                              <p:cond delay="0"/>
                            </p:stCondLst>
                            <p:childTnLst>
                              <p:par>
                                <p:cTn id="207" presetID="6" presetClass="exit" presetSubtype="32" fill="hold" grpId="1" nodeType="clickEffect">
                                  <p:stCondLst>
                                    <p:cond delay="0"/>
                                  </p:stCondLst>
                                  <p:childTnLst>
                                    <p:animEffect transition="out" filter="circle(out)">
                                      <p:cBhvr>
                                        <p:cTn id="208" dur="2000"/>
                                        <p:tgtEl>
                                          <p:spTgt spid="34"/>
                                        </p:tgtEl>
                                      </p:cBhvr>
                                    </p:animEffect>
                                    <p:set>
                                      <p:cBhvr>
                                        <p:cTn id="209" dur="1" fill="hold">
                                          <p:stCondLst>
                                            <p:cond delay="1999"/>
                                          </p:stCondLst>
                                        </p:cTn>
                                        <p:tgtEl>
                                          <p:spTgt spid="34"/>
                                        </p:tgtEl>
                                        <p:attrNameLst>
                                          <p:attrName>style.visibility</p:attrName>
                                        </p:attrNameLst>
                                      </p:cBhvr>
                                      <p:to>
                                        <p:strVal val="hidden"/>
                                      </p:to>
                                    </p:set>
                                  </p:childTnLst>
                                </p:cTn>
                              </p:par>
                            </p:childTnLst>
                          </p:cTn>
                        </p:par>
                      </p:childTnLst>
                    </p:cTn>
                  </p:par>
                  <p:par>
                    <p:cTn id="210" fill="hold">
                      <p:stCondLst>
                        <p:cond delay="indefinite"/>
                      </p:stCondLst>
                      <p:childTnLst>
                        <p:par>
                          <p:cTn id="211" fill="hold">
                            <p:stCondLst>
                              <p:cond delay="0"/>
                            </p:stCondLst>
                            <p:childTnLst>
                              <p:par>
                                <p:cTn id="212" presetID="53" presetClass="entr" presetSubtype="16" fill="hold" grpId="2" nodeType="clickEffect">
                                  <p:stCondLst>
                                    <p:cond delay="0"/>
                                  </p:stCondLst>
                                  <p:childTnLst>
                                    <p:set>
                                      <p:cBhvr>
                                        <p:cTn id="213" dur="1" fill="hold">
                                          <p:stCondLst>
                                            <p:cond delay="0"/>
                                          </p:stCondLst>
                                        </p:cTn>
                                        <p:tgtEl>
                                          <p:spTgt spid="34"/>
                                        </p:tgtEl>
                                        <p:attrNameLst>
                                          <p:attrName>style.visibility</p:attrName>
                                        </p:attrNameLst>
                                      </p:cBhvr>
                                      <p:to>
                                        <p:strVal val="visible"/>
                                      </p:to>
                                    </p:set>
                                    <p:anim calcmode="lin" valueType="num">
                                      <p:cBhvr>
                                        <p:cTn id="214" dur="500" fill="hold"/>
                                        <p:tgtEl>
                                          <p:spTgt spid="34"/>
                                        </p:tgtEl>
                                        <p:attrNameLst>
                                          <p:attrName>ppt_w</p:attrName>
                                        </p:attrNameLst>
                                      </p:cBhvr>
                                      <p:tavLst>
                                        <p:tav tm="0">
                                          <p:val>
                                            <p:fltVal val="0"/>
                                          </p:val>
                                        </p:tav>
                                        <p:tav tm="100000">
                                          <p:val>
                                            <p:strVal val="#ppt_w"/>
                                          </p:val>
                                        </p:tav>
                                      </p:tavLst>
                                    </p:anim>
                                    <p:anim calcmode="lin" valueType="num">
                                      <p:cBhvr>
                                        <p:cTn id="215" dur="500" fill="hold"/>
                                        <p:tgtEl>
                                          <p:spTgt spid="34"/>
                                        </p:tgtEl>
                                        <p:attrNameLst>
                                          <p:attrName>ppt_h</p:attrName>
                                        </p:attrNameLst>
                                      </p:cBhvr>
                                      <p:tavLst>
                                        <p:tav tm="0">
                                          <p:val>
                                            <p:fltVal val="0"/>
                                          </p:val>
                                        </p:tav>
                                        <p:tav tm="100000">
                                          <p:val>
                                            <p:strVal val="#ppt_h"/>
                                          </p:val>
                                        </p:tav>
                                      </p:tavLst>
                                    </p:anim>
                                    <p:animEffect transition="in" filter="fade">
                                      <p:cBhvr>
                                        <p:cTn id="216" dur="500"/>
                                        <p:tgtEl>
                                          <p:spTgt spid="34"/>
                                        </p:tgtEl>
                                      </p:cBhvr>
                                    </p:animEffect>
                                  </p:childTnLst>
                                  <p:subTnLst>
                                    <p:audio>
                                      <p:cMediaNode>
                                        <p:cTn display="0" masterRel="sameClick">
                                          <p:stCondLst>
                                            <p:cond evt="begin" delay="0">
                                              <p:tn val="212"/>
                                            </p:cond>
                                          </p:stCondLst>
                                          <p:endCondLst>
                                            <p:cond evt="onStopAudio" delay="0">
                                              <p:tgtEl>
                                                <p:sldTgt/>
                                              </p:tgtEl>
                                            </p:cond>
                                          </p:endCondLst>
                                        </p:cTn>
                                        <p:tgtEl>
                                          <p:sndTgt r:embed="rId8" name="el_miedo.wav"/>
                                        </p:tgtEl>
                                      </p:cMediaNode>
                                    </p:audio>
                                  </p:subTnLst>
                                </p:cTn>
                              </p:par>
                            </p:childTnLst>
                          </p:cTn>
                        </p:par>
                      </p:childTnLst>
                    </p:cTn>
                  </p:par>
                  <p:par>
                    <p:cTn id="217" fill="hold">
                      <p:stCondLst>
                        <p:cond delay="indefinite"/>
                      </p:stCondLst>
                      <p:childTnLst>
                        <p:par>
                          <p:cTn id="218" fill="hold">
                            <p:stCondLst>
                              <p:cond delay="0"/>
                            </p:stCondLst>
                            <p:childTnLst>
                              <p:par>
                                <p:cTn id="219" presetID="6" presetClass="exit" presetSubtype="32" fill="hold" grpId="1" nodeType="clickEffect">
                                  <p:stCondLst>
                                    <p:cond delay="0"/>
                                  </p:stCondLst>
                                  <p:childTnLst>
                                    <p:animEffect transition="out" filter="circle(out)">
                                      <p:cBhvr>
                                        <p:cTn id="220" dur="2000"/>
                                        <p:tgtEl>
                                          <p:spTgt spid="72"/>
                                        </p:tgtEl>
                                      </p:cBhvr>
                                    </p:animEffect>
                                    <p:set>
                                      <p:cBhvr>
                                        <p:cTn id="221" dur="1" fill="hold">
                                          <p:stCondLst>
                                            <p:cond delay="1999"/>
                                          </p:stCondLst>
                                        </p:cTn>
                                        <p:tgtEl>
                                          <p:spTgt spid="72"/>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53" presetClass="entr" presetSubtype="16" fill="hold" grpId="2" nodeType="clickEffect">
                                  <p:stCondLst>
                                    <p:cond delay="0"/>
                                  </p:stCondLst>
                                  <p:childTnLst>
                                    <p:set>
                                      <p:cBhvr>
                                        <p:cTn id="225" dur="1" fill="hold">
                                          <p:stCondLst>
                                            <p:cond delay="0"/>
                                          </p:stCondLst>
                                        </p:cTn>
                                        <p:tgtEl>
                                          <p:spTgt spid="72"/>
                                        </p:tgtEl>
                                        <p:attrNameLst>
                                          <p:attrName>style.visibility</p:attrName>
                                        </p:attrNameLst>
                                      </p:cBhvr>
                                      <p:to>
                                        <p:strVal val="visible"/>
                                      </p:to>
                                    </p:set>
                                    <p:anim calcmode="lin" valueType="num">
                                      <p:cBhvr>
                                        <p:cTn id="226" dur="500" fill="hold"/>
                                        <p:tgtEl>
                                          <p:spTgt spid="72"/>
                                        </p:tgtEl>
                                        <p:attrNameLst>
                                          <p:attrName>ppt_w</p:attrName>
                                        </p:attrNameLst>
                                      </p:cBhvr>
                                      <p:tavLst>
                                        <p:tav tm="0">
                                          <p:val>
                                            <p:fltVal val="0"/>
                                          </p:val>
                                        </p:tav>
                                        <p:tav tm="100000">
                                          <p:val>
                                            <p:strVal val="#ppt_w"/>
                                          </p:val>
                                        </p:tav>
                                      </p:tavLst>
                                    </p:anim>
                                    <p:anim calcmode="lin" valueType="num">
                                      <p:cBhvr>
                                        <p:cTn id="227" dur="500" fill="hold"/>
                                        <p:tgtEl>
                                          <p:spTgt spid="72"/>
                                        </p:tgtEl>
                                        <p:attrNameLst>
                                          <p:attrName>ppt_h</p:attrName>
                                        </p:attrNameLst>
                                      </p:cBhvr>
                                      <p:tavLst>
                                        <p:tav tm="0">
                                          <p:val>
                                            <p:fltVal val="0"/>
                                          </p:val>
                                        </p:tav>
                                        <p:tav tm="100000">
                                          <p:val>
                                            <p:strVal val="#ppt_h"/>
                                          </p:val>
                                        </p:tav>
                                      </p:tavLst>
                                    </p:anim>
                                    <p:animEffect transition="in" filter="fade">
                                      <p:cBhvr>
                                        <p:cTn id="228" dur="500"/>
                                        <p:tgtEl>
                                          <p:spTgt spid="72"/>
                                        </p:tgtEl>
                                      </p:cBhvr>
                                    </p:animEffect>
                                  </p:childTnLst>
                                  <p:subTnLst>
                                    <p:audio>
                                      <p:cMediaNode>
                                        <p:cTn display="0" masterRel="sameClick">
                                          <p:stCondLst>
                                            <p:cond evt="begin" delay="0">
                                              <p:tn val="224"/>
                                            </p:cond>
                                          </p:stCondLst>
                                          <p:endCondLst>
                                            <p:cond evt="onStopAudio" delay="0">
                                              <p:tgtEl>
                                                <p:sldTgt/>
                                              </p:tgtEl>
                                            </p:cond>
                                          </p:endCondLst>
                                        </p:cTn>
                                        <p:tgtEl>
                                          <p:sndTgt r:embed="rId3" name="hacer.wav"/>
                                        </p:tgtEl>
                                      </p:cMediaNode>
                                    </p:audio>
                                  </p:subTnLst>
                                </p:cTn>
                              </p:par>
                            </p:childTnLst>
                          </p:cTn>
                        </p:par>
                      </p:childTnLst>
                    </p:cTn>
                  </p:par>
                  <p:par>
                    <p:cTn id="229" fill="hold">
                      <p:stCondLst>
                        <p:cond delay="indefinite"/>
                      </p:stCondLst>
                      <p:childTnLst>
                        <p:par>
                          <p:cTn id="230" fill="hold">
                            <p:stCondLst>
                              <p:cond delay="0"/>
                            </p:stCondLst>
                            <p:childTnLst>
                              <p:par>
                                <p:cTn id="231" presetID="6" presetClass="exit" presetSubtype="32" fill="hold" grpId="1" nodeType="clickEffect">
                                  <p:stCondLst>
                                    <p:cond delay="0"/>
                                  </p:stCondLst>
                                  <p:childTnLst>
                                    <p:animEffect transition="out" filter="circle(out)">
                                      <p:cBhvr>
                                        <p:cTn id="232" dur="2000"/>
                                        <p:tgtEl>
                                          <p:spTgt spid="37"/>
                                        </p:tgtEl>
                                      </p:cBhvr>
                                    </p:animEffect>
                                    <p:set>
                                      <p:cBhvr>
                                        <p:cTn id="233" dur="1" fill="hold">
                                          <p:stCondLst>
                                            <p:cond delay="1999"/>
                                          </p:stCondLst>
                                        </p:cTn>
                                        <p:tgtEl>
                                          <p:spTgt spid="37"/>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53" presetClass="entr" presetSubtype="16" fill="hold" grpId="2" nodeType="clickEffect">
                                  <p:stCondLst>
                                    <p:cond delay="0"/>
                                  </p:stCondLst>
                                  <p:childTnLst>
                                    <p:set>
                                      <p:cBhvr>
                                        <p:cTn id="237" dur="1" fill="hold">
                                          <p:stCondLst>
                                            <p:cond delay="0"/>
                                          </p:stCondLst>
                                        </p:cTn>
                                        <p:tgtEl>
                                          <p:spTgt spid="37"/>
                                        </p:tgtEl>
                                        <p:attrNameLst>
                                          <p:attrName>style.visibility</p:attrName>
                                        </p:attrNameLst>
                                      </p:cBhvr>
                                      <p:to>
                                        <p:strVal val="visible"/>
                                      </p:to>
                                    </p:set>
                                    <p:anim calcmode="lin" valueType="num">
                                      <p:cBhvr>
                                        <p:cTn id="238" dur="500" fill="hold"/>
                                        <p:tgtEl>
                                          <p:spTgt spid="37"/>
                                        </p:tgtEl>
                                        <p:attrNameLst>
                                          <p:attrName>ppt_w</p:attrName>
                                        </p:attrNameLst>
                                      </p:cBhvr>
                                      <p:tavLst>
                                        <p:tav tm="0">
                                          <p:val>
                                            <p:fltVal val="0"/>
                                          </p:val>
                                        </p:tav>
                                        <p:tav tm="100000">
                                          <p:val>
                                            <p:strVal val="#ppt_w"/>
                                          </p:val>
                                        </p:tav>
                                      </p:tavLst>
                                    </p:anim>
                                    <p:anim calcmode="lin" valueType="num">
                                      <p:cBhvr>
                                        <p:cTn id="239" dur="500" fill="hold"/>
                                        <p:tgtEl>
                                          <p:spTgt spid="37"/>
                                        </p:tgtEl>
                                        <p:attrNameLst>
                                          <p:attrName>ppt_h</p:attrName>
                                        </p:attrNameLst>
                                      </p:cBhvr>
                                      <p:tavLst>
                                        <p:tav tm="0">
                                          <p:val>
                                            <p:fltVal val="0"/>
                                          </p:val>
                                        </p:tav>
                                        <p:tav tm="100000">
                                          <p:val>
                                            <p:strVal val="#ppt_h"/>
                                          </p:val>
                                        </p:tav>
                                      </p:tavLst>
                                    </p:anim>
                                    <p:animEffect transition="in" filter="fade">
                                      <p:cBhvr>
                                        <p:cTn id="240" dur="500"/>
                                        <p:tgtEl>
                                          <p:spTgt spid="37"/>
                                        </p:tgtEl>
                                      </p:cBhvr>
                                    </p:animEffect>
                                  </p:childTnLst>
                                  <p:subTnLst>
                                    <p:audio>
                                      <p:cMediaNode>
                                        <p:cTn display="0" masterRel="sameClick">
                                          <p:stCondLst>
                                            <p:cond evt="begin" delay="0">
                                              <p:tn val="236"/>
                                            </p:cond>
                                          </p:stCondLst>
                                          <p:endCondLst>
                                            <p:cond evt="onStopAudio" delay="0">
                                              <p:tgtEl>
                                                <p:sldTgt/>
                                              </p:tgtEl>
                                            </p:cond>
                                          </p:endCondLst>
                                        </p:cTn>
                                        <p:tgtEl>
                                          <p:sndTgt r:embed="rId10" name="sobre.wav"/>
                                        </p:tgtEl>
                                      </p:cMediaNode>
                                    </p:audio>
                                  </p:subTnLst>
                                </p:cTn>
                              </p:par>
                            </p:childTnLst>
                          </p:cTn>
                        </p:par>
                      </p:childTnLst>
                    </p:cTn>
                  </p:par>
                  <p:par>
                    <p:cTn id="241" fill="hold">
                      <p:stCondLst>
                        <p:cond delay="indefinite"/>
                      </p:stCondLst>
                      <p:childTnLst>
                        <p:par>
                          <p:cTn id="242" fill="hold">
                            <p:stCondLst>
                              <p:cond delay="0"/>
                            </p:stCondLst>
                            <p:childTnLst>
                              <p:par>
                                <p:cTn id="243" presetID="6" presetClass="exit" presetSubtype="32" fill="hold" grpId="1" nodeType="clickEffect">
                                  <p:stCondLst>
                                    <p:cond delay="0"/>
                                  </p:stCondLst>
                                  <p:childTnLst>
                                    <p:animEffect transition="out" filter="circle(out)">
                                      <p:cBhvr>
                                        <p:cTn id="244" dur="2000"/>
                                        <p:tgtEl>
                                          <p:spTgt spid="74"/>
                                        </p:tgtEl>
                                      </p:cBhvr>
                                    </p:animEffect>
                                    <p:set>
                                      <p:cBhvr>
                                        <p:cTn id="245" dur="1" fill="hold">
                                          <p:stCondLst>
                                            <p:cond delay="1999"/>
                                          </p:stCondLst>
                                        </p:cTn>
                                        <p:tgtEl>
                                          <p:spTgt spid="74"/>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53" presetClass="entr" presetSubtype="16" fill="hold" grpId="2" nodeType="clickEffect">
                                  <p:stCondLst>
                                    <p:cond delay="0"/>
                                  </p:stCondLst>
                                  <p:childTnLst>
                                    <p:set>
                                      <p:cBhvr>
                                        <p:cTn id="249" dur="1" fill="hold">
                                          <p:stCondLst>
                                            <p:cond delay="0"/>
                                          </p:stCondLst>
                                        </p:cTn>
                                        <p:tgtEl>
                                          <p:spTgt spid="74"/>
                                        </p:tgtEl>
                                        <p:attrNameLst>
                                          <p:attrName>style.visibility</p:attrName>
                                        </p:attrNameLst>
                                      </p:cBhvr>
                                      <p:to>
                                        <p:strVal val="visible"/>
                                      </p:to>
                                    </p:set>
                                    <p:anim calcmode="lin" valueType="num">
                                      <p:cBhvr>
                                        <p:cTn id="250" dur="500" fill="hold"/>
                                        <p:tgtEl>
                                          <p:spTgt spid="74"/>
                                        </p:tgtEl>
                                        <p:attrNameLst>
                                          <p:attrName>ppt_w</p:attrName>
                                        </p:attrNameLst>
                                      </p:cBhvr>
                                      <p:tavLst>
                                        <p:tav tm="0">
                                          <p:val>
                                            <p:fltVal val="0"/>
                                          </p:val>
                                        </p:tav>
                                        <p:tav tm="100000">
                                          <p:val>
                                            <p:strVal val="#ppt_w"/>
                                          </p:val>
                                        </p:tav>
                                      </p:tavLst>
                                    </p:anim>
                                    <p:anim calcmode="lin" valueType="num">
                                      <p:cBhvr>
                                        <p:cTn id="251" dur="500" fill="hold"/>
                                        <p:tgtEl>
                                          <p:spTgt spid="74"/>
                                        </p:tgtEl>
                                        <p:attrNameLst>
                                          <p:attrName>ppt_h</p:attrName>
                                        </p:attrNameLst>
                                      </p:cBhvr>
                                      <p:tavLst>
                                        <p:tav tm="0">
                                          <p:val>
                                            <p:fltVal val="0"/>
                                          </p:val>
                                        </p:tav>
                                        <p:tav tm="100000">
                                          <p:val>
                                            <p:strVal val="#ppt_h"/>
                                          </p:val>
                                        </p:tav>
                                      </p:tavLst>
                                    </p:anim>
                                    <p:animEffect transition="in" filter="fade">
                                      <p:cBhvr>
                                        <p:cTn id="252" dur="500"/>
                                        <p:tgtEl>
                                          <p:spTgt spid="74"/>
                                        </p:tgtEl>
                                      </p:cBhvr>
                                    </p:animEffect>
                                  </p:childTnLst>
                                  <p:subTnLst>
                                    <p:audio>
                                      <p:cMediaNode>
                                        <p:cTn display="0" masterRel="sameClick">
                                          <p:stCondLst>
                                            <p:cond evt="begin" delay="0">
                                              <p:tn val="248"/>
                                            </p:cond>
                                          </p:stCondLst>
                                          <p:endCondLst>
                                            <p:cond evt="onStopAudio" delay="0">
                                              <p:tgtEl>
                                                <p:sldTgt/>
                                              </p:tgtEl>
                                            </p:cond>
                                          </p:endCondLst>
                                        </p:cTn>
                                        <p:tgtEl>
                                          <p:sndTgt r:embed="rId9" name="la_cultura.wav"/>
                                        </p:tgtEl>
                                      </p:cMediaNode>
                                    </p:audio>
                                  </p:subTnLst>
                                </p:cTn>
                              </p:par>
                            </p:childTnLst>
                          </p:cTn>
                        </p:par>
                      </p:childTnLst>
                    </p:cTn>
                  </p:par>
                  <p:par>
                    <p:cTn id="253" fill="hold">
                      <p:stCondLst>
                        <p:cond delay="indefinite"/>
                      </p:stCondLst>
                      <p:childTnLst>
                        <p:par>
                          <p:cTn id="254" fill="hold">
                            <p:stCondLst>
                              <p:cond delay="0"/>
                            </p:stCondLst>
                            <p:childTnLst>
                              <p:par>
                                <p:cTn id="255" presetID="6" presetClass="exit" presetSubtype="32" fill="hold" grpId="1" nodeType="clickEffect">
                                  <p:stCondLst>
                                    <p:cond delay="0"/>
                                  </p:stCondLst>
                                  <p:childTnLst>
                                    <p:animEffect transition="out" filter="circle(out)">
                                      <p:cBhvr>
                                        <p:cTn id="256" dur="2000"/>
                                        <p:tgtEl>
                                          <p:spTgt spid="50"/>
                                        </p:tgtEl>
                                      </p:cBhvr>
                                    </p:animEffect>
                                    <p:set>
                                      <p:cBhvr>
                                        <p:cTn id="257" dur="1" fill="hold">
                                          <p:stCondLst>
                                            <p:cond delay="1999"/>
                                          </p:stCondLst>
                                        </p:cTn>
                                        <p:tgtEl>
                                          <p:spTgt spid="50"/>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53" presetClass="entr" presetSubtype="16" fill="hold" grpId="2" nodeType="clickEffect">
                                  <p:stCondLst>
                                    <p:cond delay="0"/>
                                  </p:stCondLst>
                                  <p:childTnLst>
                                    <p:set>
                                      <p:cBhvr>
                                        <p:cTn id="261" dur="1" fill="hold">
                                          <p:stCondLst>
                                            <p:cond delay="0"/>
                                          </p:stCondLst>
                                        </p:cTn>
                                        <p:tgtEl>
                                          <p:spTgt spid="50"/>
                                        </p:tgtEl>
                                        <p:attrNameLst>
                                          <p:attrName>style.visibility</p:attrName>
                                        </p:attrNameLst>
                                      </p:cBhvr>
                                      <p:to>
                                        <p:strVal val="visible"/>
                                      </p:to>
                                    </p:set>
                                    <p:anim calcmode="lin" valueType="num">
                                      <p:cBhvr>
                                        <p:cTn id="262" dur="500" fill="hold"/>
                                        <p:tgtEl>
                                          <p:spTgt spid="50"/>
                                        </p:tgtEl>
                                        <p:attrNameLst>
                                          <p:attrName>ppt_w</p:attrName>
                                        </p:attrNameLst>
                                      </p:cBhvr>
                                      <p:tavLst>
                                        <p:tav tm="0">
                                          <p:val>
                                            <p:fltVal val="0"/>
                                          </p:val>
                                        </p:tav>
                                        <p:tav tm="100000">
                                          <p:val>
                                            <p:strVal val="#ppt_w"/>
                                          </p:val>
                                        </p:tav>
                                      </p:tavLst>
                                    </p:anim>
                                    <p:anim calcmode="lin" valueType="num">
                                      <p:cBhvr>
                                        <p:cTn id="263" dur="500" fill="hold"/>
                                        <p:tgtEl>
                                          <p:spTgt spid="50"/>
                                        </p:tgtEl>
                                        <p:attrNameLst>
                                          <p:attrName>ppt_h</p:attrName>
                                        </p:attrNameLst>
                                      </p:cBhvr>
                                      <p:tavLst>
                                        <p:tav tm="0">
                                          <p:val>
                                            <p:fltVal val="0"/>
                                          </p:val>
                                        </p:tav>
                                        <p:tav tm="100000">
                                          <p:val>
                                            <p:strVal val="#ppt_h"/>
                                          </p:val>
                                        </p:tav>
                                      </p:tavLst>
                                    </p:anim>
                                    <p:animEffect transition="in" filter="fade">
                                      <p:cBhvr>
                                        <p:cTn id="264" dur="500"/>
                                        <p:tgtEl>
                                          <p:spTgt spid="50"/>
                                        </p:tgtEl>
                                      </p:cBhvr>
                                    </p:animEffect>
                                  </p:childTnLst>
                                  <p:subTnLst>
                                    <p:audio>
                                      <p:cMediaNode>
                                        <p:cTn display="0" masterRel="sameClick">
                                          <p:stCondLst>
                                            <p:cond evt="begin" delay="0">
                                              <p:tn val="260"/>
                                            </p:cond>
                                          </p:stCondLst>
                                          <p:endCondLst>
                                            <p:cond evt="onStopAudio" delay="0">
                                              <p:tgtEl>
                                                <p:sldTgt/>
                                              </p:tgtEl>
                                            </p:cond>
                                          </p:endCondLst>
                                        </p:cTn>
                                        <p:tgtEl>
                                          <p:sndTgt r:embed="rId6" name="poner.wav"/>
                                        </p:tgtEl>
                                      </p:cMediaNode>
                                    </p:audio>
                                  </p:subTnLst>
                                </p:cTn>
                              </p:par>
                            </p:childTnLst>
                          </p:cTn>
                        </p:par>
                      </p:childTnLst>
                    </p:cTn>
                  </p:par>
                  <p:par>
                    <p:cTn id="265" fill="hold">
                      <p:stCondLst>
                        <p:cond delay="indefinite"/>
                      </p:stCondLst>
                      <p:childTnLst>
                        <p:par>
                          <p:cTn id="266" fill="hold">
                            <p:stCondLst>
                              <p:cond delay="0"/>
                            </p:stCondLst>
                            <p:childTnLst>
                              <p:par>
                                <p:cTn id="267" presetID="6" presetClass="exit" presetSubtype="32" fill="hold" grpId="1" nodeType="clickEffect">
                                  <p:stCondLst>
                                    <p:cond delay="0"/>
                                  </p:stCondLst>
                                  <p:childTnLst>
                                    <p:animEffect transition="out" filter="circle(out)">
                                      <p:cBhvr>
                                        <p:cTn id="268" dur="2000"/>
                                        <p:tgtEl>
                                          <p:spTgt spid="40"/>
                                        </p:tgtEl>
                                      </p:cBhvr>
                                    </p:animEffect>
                                    <p:set>
                                      <p:cBhvr>
                                        <p:cTn id="269" dur="1" fill="hold">
                                          <p:stCondLst>
                                            <p:cond delay="1999"/>
                                          </p:stCondLst>
                                        </p:cTn>
                                        <p:tgtEl>
                                          <p:spTgt spid="40"/>
                                        </p:tgtEl>
                                        <p:attrNameLst>
                                          <p:attrName>style.visibility</p:attrName>
                                        </p:attrNameLst>
                                      </p:cBhvr>
                                      <p:to>
                                        <p:strVal val="hidden"/>
                                      </p:to>
                                    </p:set>
                                  </p:childTnLst>
                                </p:cTn>
                              </p:par>
                            </p:childTnLst>
                          </p:cTn>
                        </p:par>
                      </p:childTnLst>
                    </p:cTn>
                  </p:par>
                  <p:par>
                    <p:cTn id="270" fill="hold">
                      <p:stCondLst>
                        <p:cond delay="indefinite"/>
                      </p:stCondLst>
                      <p:childTnLst>
                        <p:par>
                          <p:cTn id="271" fill="hold">
                            <p:stCondLst>
                              <p:cond delay="0"/>
                            </p:stCondLst>
                            <p:childTnLst>
                              <p:par>
                                <p:cTn id="272" presetID="53" presetClass="entr" presetSubtype="16" fill="hold" grpId="2" nodeType="clickEffect">
                                  <p:stCondLst>
                                    <p:cond delay="0"/>
                                  </p:stCondLst>
                                  <p:childTnLst>
                                    <p:set>
                                      <p:cBhvr>
                                        <p:cTn id="273" dur="1" fill="hold">
                                          <p:stCondLst>
                                            <p:cond delay="0"/>
                                          </p:stCondLst>
                                        </p:cTn>
                                        <p:tgtEl>
                                          <p:spTgt spid="40"/>
                                        </p:tgtEl>
                                        <p:attrNameLst>
                                          <p:attrName>style.visibility</p:attrName>
                                        </p:attrNameLst>
                                      </p:cBhvr>
                                      <p:to>
                                        <p:strVal val="visible"/>
                                      </p:to>
                                    </p:set>
                                    <p:anim calcmode="lin" valueType="num">
                                      <p:cBhvr>
                                        <p:cTn id="274" dur="500" fill="hold"/>
                                        <p:tgtEl>
                                          <p:spTgt spid="40"/>
                                        </p:tgtEl>
                                        <p:attrNameLst>
                                          <p:attrName>ppt_w</p:attrName>
                                        </p:attrNameLst>
                                      </p:cBhvr>
                                      <p:tavLst>
                                        <p:tav tm="0">
                                          <p:val>
                                            <p:fltVal val="0"/>
                                          </p:val>
                                        </p:tav>
                                        <p:tav tm="100000">
                                          <p:val>
                                            <p:strVal val="#ppt_w"/>
                                          </p:val>
                                        </p:tav>
                                      </p:tavLst>
                                    </p:anim>
                                    <p:anim calcmode="lin" valueType="num">
                                      <p:cBhvr>
                                        <p:cTn id="275" dur="500" fill="hold"/>
                                        <p:tgtEl>
                                          <p:spTgt spid="40"/>
                                        </p:tgtEl>
                                        <p:attrNameLst>
                                          <p:attrName>ppt_h</p:attrName>
                                        </p:attrNameLst>
                                      </p:cBhvr>
                                      <p:tavLst>
                                        <p:tav tm="0">
                                          <p:val>
                                            <p:fltVal val="0"/>
                                          </p:val>
                                        </p:tav>
                                        <p:tav tm="100000">
                                          <p:val>
                                            <p:strVal val="#ppt_h"/>
                                          </p:val>
                                        </p:tav>
                                      </p:tavLst>
                                    </p:anim>
                                    <p:animEffect transition="in" filter="fade">
                                      <p:cBhvr>
                                        <p:cTn id="276" dur="500"/>
                                        <p:tgtEl>
                                          <p:spTgt spid="40"/>
                                        </p:tgtEl>
                                      </p:cBhvr>
                                    </p:animEffect>
                                  </p:childTnLst>
                                  <p:subTnLst>
                                    <p:audio>
                                      <p:cMediaNode>
                                        <p:cTn display="0" masterRel="sameClick">
                                          <p:stCondLst>
                                            <p:cond evt="begin" delay="0">
                                              <p:tn val="272"/>
                                            </p:cond>
                                          </p:stCondLst>
                                          <p:endCondLst>
                                            <p:cond evt="onStopAudio" delay="0">
                                              <p:tgtEl>
                                                <p:sldTgt/>
                                              </p:tgtEl>
                                            </p:cond>
                                          </p:endCondLst>
                                        </p:cTn>
                                        <p:tgtEl>
                                          <p:sndTgt r:embed="rId7" name="la_prueba.wav"/>
                                        </p:tgtEl>
                                      </p:cMediaNode>
                                    </p:audio>
                                  </p:subTnLst>
                                </p:cTn>
                              </p:par>
                            </p:childTnLst>
                          </p:cTn>
                        </p:par>
                      </p:childTnLst>
                    </p:cTn>
                  </p:par>
                  <p:par>
                    <p:cTn id="277" fill="hold">
                      <p:stCondLst>
                        <p:cond delay="indefinite"/>
                      </p:stCondLst>
                      <p:childTnLst>
                        <p:par>
                          <p:cTn id="278" fill="hold">
                            <p:stCondLst>
                              <p:cond delay="0"/>
                            </p:stCondLst>
                            <p:childTnLst>
                              <p:par>
                                <p:cTn id="279" presetID="6" presetClass="exit" presetSubtype="32" fill="hold" grpId="1" nodeType="clickEffect">
                                  <p:stCondLst>
                                    <p:cond delay="0"/>
                                  </p:stCondLst>
                                  <p:childTnLst>
                                    <p:animEffect transition="out" filter="circle(out)">
                                      <p:cBhvr>
                                        <p:cTn id="280" dur="2000"/>
                                        <p:tgtEl>
                                          <p:spTgt spid="43"/>
                                        </p:tgtEl>
                                      </p:cBhvr>
                                    </p:animEffect>
                                    <p:set>
                                      <p:cBhvr>
                                        <p:cTn id="281" dur="1" fill="hold">
                                          <p:stCondLst>
                                            <p:cond delay="1999"/>
                                          </p:stCondLst>
                                        </p:cTn>
                                        <p:tgtEl>
                                          <p:spTgt spid="43"/>
                                        </p:tgtEl>
                                        <p:attrNameLst>
                                          <p:attrName>style.visibility</p:attrName>
                                        </p:attrNameLst>
                                      </p:cBhvr>
                                      <p:to>
                                        <p:strVal val="hidden"/>
                                      </p:to>
                                    </p:set>
                                  </p:childTnLst>
                                </p:cTn>
                              </p:par>
                            </p:childTnLst>
                          </p:cTn>
                        </p:par>
                      </p:childTnLst>
                    </p:cTn>
                  </p:par>
                  <p:par>
                    <p:cTn id="282" fill="hold">
                      <p:stCondLst>
                        <p:cond delay="indefinite"/>
                      </p:stCondLst>
                      <p:childTnLst>
                        <p:par>
                          <p:cTn id="283" fill="hold">
                            <p:stCondLst>
                              <p:cond delay="0"/>
                            </p:stCondLst>
                            <p:childTnLst>
                              <p:par>
                                <p:cTn id="284" presetID="53" presetClass="entr" presetSubtype="16" fill="hold" grpId="2" nodeType="clickEffect">
                                  <p:stCondLst>
                                    <p:cond delay="0"/>
                                  </p:stCondLst>
                                  <p:childTnLst>
                                    <p:set>
                                      <p:cBhvr>
                                        <p:cTn id="285" dur="1" fill="hold">
                                          <p:stCondLst>
                                            <p:cond delay="0"/>
                                          </p:stCondLst>
                                        </p:cTn>
                                        <p:tgtEl>
                                          <p:spTgt spid="43"/>
                                        </p:tgtEl>
                                        <p:attrNameLst>
                                          <p:attrName>style.visibility</p:attrName>
                                        </p:attrNameLst>
                                      </p:cBhvr>
                                      <p:to>
                                        <p:strVal val="visible"/>
                                      </p:to>
                                    </p:set>
                                    <p:anim calcmode="lin" valueType="num">
                                      <p:cBhvr>
                                        <p:cTn id="286" dur="500" fill="hold"/>
                                        <p:tgtEl>
                                          <p:spTgt spid="43"/>
                                        </p:tgtEl>
                                        <p:attrNameLst>
                                          <p:attrName>ppt_w</p:attrName>
                                        </p:attrNameLst>
                                      </p:cBhvr>
                                      <p:tavLst>
                                        <p:tav tm="0">
                                          <p:val>
                                            <p:fltVal val="0"/>
                                          </p:val>
                                        </p:tav>
                                        <p:tav tm="100000">
                                          <p:val>
                                            <p:strVal val="#ppt_w"/>
                                          </p:val>
                                        </p:tav>
                                      </p:tavLst>
                                    </p:anim>
                                    <p:anim calcmode="lin" valueType="num">
                                      <p:cBhvr>
                                        <p:cTn id="287" dur="500" fill="hold"/>
                                        <p:tgtEl>
                                          <p:spTgt spid="43"/>
                                        </p:tgtEl>
                                        <p:attrNameLst>
                                          <p:attrName>ppt_h</p:attrName>
                                        </p:attrNameLst>
                                      </p:cBhvr>
                                      <p:tavLst>
                                        <p:tav tm="0">
                                          <p:val>
                                            <p:fltVal val="0"/>
                                          </p:val>
                                        </p:tav>
                                        <p:tav tm="100000">
                                          <p:val>
                                            <p:strVal val="#ppt_h"/>
                                          </p:val>
                                        </p:tav>
                                      </p:tavLst>
                                    </p:anim>
                                    <p:animEffect transition="in" filter="fade">
                                      <p:cBhvr>
                                        <p:cTn id="288" dur="500"/>
                                        <p:tgtEl>
                                          <p:spTgt spid="43"/>
                                        </p:tgtEl>
                                      </p:cBhvr>
                                    </p:animEffect>
                                  </p:childTnLst>
                                  <p:subTnLst>
                                    <p:audio>
                                      <p:cMediaNode>
                                        <p:cTn display="0" masterRel="sameClick">
                                          <p:stCondLst>
                                            <p:cond evt="begin" delay="0">
                                              <p:tn val="284"/>
                                            </p:cond>
                                          </p:stCondLst>
                                          <p:endCondLst>
                                            <p:cond evt="onStopAudio" delay="0">
                                              <p:tgtEl>
                                                <p:sldTgt/>
                                              </p:tgtEl>
                                            </p:cond>
                                          </p:endCondLst>
                                        </p:cTn>
                                        <p:tgtEl>
                                          <p:sndTgt r:embed="rId4" name="venc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2" grpId="2"/>
      <p:bldP spid="74" grpId="0"/>
      <p:bldP spid="74" grpId="1"/>
      <p:bldP spid="74" grpId="2"/>
      <p:bldP spid="71" grpId="0"/>
      <p:bldP spid="71" grpId="1"/>
      <p:bldP spid="71" grpId="2"/>
      <p:bldP spid="43" grpId="0"/>
      <p:bldP spid="43" grpId="1"/>
      <p:bldP spid="43" grpId="2"/>
      <p:bldP spid="45" grpId="0"/>
      <p:bldP spid="45" grpId="1"/>
      <p:bldP spid="45" grpId="2"/>
      <p:bldP spid="33" grpId="0"/>
      <p:bldP spid="33" grpId="1"/>
      <p:bldP spid="33" grpId="2"/>
      <p:bldP spid="34" grpId="0"/>
      <p:bldP spid="34" grpId="1"/>
      <p:bldP spid="34" grpId="2"/>
      <p:bldP spid="35" grpId="0"/>
      <p:bldP spid="35" grpId="1"/>
      <p:bldP spid="35" grpId="2"/>
      <p:bldP spid="40" grpId="0"/>
      <p:bldP spid="40" grpId="1"/>
      <p:bldP spid="40" grpId="2"/>
      <p:bldP spid="41" grpId="0"/>
      <p:bldP spid="41" grpId="1"/>
      <p:bldP spid="41" grpId="2"/>
      <p:bldP spid="37" grpId="0"/>
      <p:bldP spid="37" grpId="1"/>
      <p:bldP spid="37" grpId="2"/>
      <p:bldP spid="38" grpId="0"/>
      <p:bldP spid="38" grpId="1"/>
      <p:bldP spid="38" grpId="2"/>
      <p:bldP spid="44" grpId="0"/>
      <p:bldP spid="44" grpId="1"/>
      <p:bldP spid="44" grpId="2"/>
      <p:bldP spid="47" grpId="0"/>
      <p:bldP spid="47" grpId="1"/>
      <p:bldP spid="47" grpId="2"/>
      <p:bldP spid="48" grpId="0"/>
      <p:bldP spid="48" grpId="1"/>
      <p:bldP spid="48" grpId="2"/>
      <p:bldP spid="50" grpId="0"/>
      <p:bldP spid="50" grpId="1"/>
      <p:bldP spid="5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2F254F04-4966-4BA7-AE1E-94EE1517D2E3}"/>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42" name="TextBox 41">
            <a:extLst>
              <a:ext uri="{FF2B5EF4-FFF2-40B4-BE49-F238E27FC236}">
                <a16:creationId xmlns:a16="http://schemas.microsoft.com/office/drawing/2014/main" id="{A58CB5ED-4F96-4C2B-8672-6899DFC110E2}"/>
              </a:ext>
            </a:extLst>
          </p:cNvPr>
          <p:cNvSpPr txBox="1"/>
          <p:nvPr/>
        </p:nvSpPr>
        <p:spPr>
          <a:xfrm>
            <a:off x="2534203" y="2594963"/>
            <a:ext cx="3777710"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aprender</a:t>
            </a:r>
            <a:endParaRPr lang="en-GB" sz="3600" b="1"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D8337F3E-B40B-4BEA-A626-0E1134DDC8C6}"/>
              </a:ext>
            </a:extLst>
          </p:cNvPr>
          <p:cNvSpPr txBox="1"/>
          <p:nvPr/>
        </p:nvSpPr>
        <p:spPr>
          <a:xfrm>
            <a:off x="3294393" y="5342301"/>
            <a:ext cx="2777067" cy="707886"/>
          </a:xfrm>
          <a:prstGeom prst="rect">
            <a:avLst/>
          </a:prstGeom>
          <a:noFill/>
        </p:spPr>
        <p:txBody>
          <a:bodyPr wrap="square" rtlCol="0">
            <a:spAutoFit/>
          </a:bodyPr>
          <a:lstStyle/>
          <a:p>
            <a:pPr algn="ctr"/>
            <a:r>
              <a:rPr lang="en-GB" sz="4000" b="1" dirty="0">
                <a:solidFill>
                  <a:srgbClr val="002060"/>
                </a:solidFill>
                <a:latin typeface="Century Gothic" panose="020B0502020202020204" pitchFamily="34" charset="0"/>
              </a:rPr>
              <a:t>hacer</a:t>
            </a:r>
          </a:p>
        </p:txBody>
      </p:sp>
      <p:sp>
        <p:nvSpPr>
          <p:cNvPr id="47" name="TextBox 46">
            <a:extLst>
              <a:ext uri="{FF2B5EF4-FFF2-40B4-BE49-F238E27FC236}">
                <a16:creationId xmlns:a16="http://schemas.microsoft.com/office/drawing/2014/main" id="{E838F442-165A-4334-A35E-4F1B3201A7CD}"/>
              </a:ext>
            </a:extLst>
          </p:cNvPr>
          <p:cNvSpPr txBox="1"/>
          <p:nvPr/>
        </p:nvSpPr>
        <p:spPr>
          <a:xfrm>
            <a:off x="191340" y="2591757"/>
            <a:ext cx="2429765"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cultura</a:t>
            </a:r>
            <a:endParaRPr lang="en-GB" sz="3600" b="1" dirty="0">
              <a:solidFill>
                <a:srgbClr val="002060"/>
              </a:solidFill>
              <a:latin typeface="Century Gothic" panose="020B0502020202020204" pitchFamily="34" charset="0"/>
            </a:endParaRPr>
          </a:p>
        </p:txBody>
      </p:sp>
      <p:pic>
        <p:nvPicPr>
          <p:cNvPr id="48" name="Picture 2" descr="Brain, Idea, Think, Creativity">
            <a:extLst>
              <a:ext uri="{FF2B5EF4-FFF2-40B4-BE49-F238E27FC236}">
                <a16:creationId xmlns:a16="http://schemas.microsoft.com/office/drawing/2014/main" id="{17ED1519-44D5-412E-98C4-5440FE8139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D3E3BC56-A55F-47E3-B272-398ED6CC6251}"/>
              </a:ext>
            </a:extLst>
          </p:cNvPr>
          <p:cNvSpPr txBox="1"/>
          <p:nvPr/>
        </p:nvSpPr>
        <p:spPr>
          <a:xfrm>
            <a:off x="3551203" y="1443356"/>
            <a:ext cx="1743710"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learn, learning]</a:t>
            </a:r>
          </a:p>
        </p:txBody>
      </p:sp>
      <p:sp>
        <p:nvSpPr>
          <p:cNvPr id="51" name="TextBox 50">
            <a:extLst>
              <a:ext uri="{FF2B5EF4-FFF2-40B4-BE49-F238E27FC236}">
                <a16:creationId xmlns:a16="http://schemas.microsoft.com/office/drawing/2014/main" id="{AC267964-574C-41AA-9D3F-38AA586E3F72}"/>
              </a:ext>
            </a:extLst>
          </p:cNvPr>
          <p:cNvSpPr txBox="1"/>
          <p:nvPr/>
        </p:nvSpPr>
        <p:spPr>
          <a:xfrm>
            <a:off x="2845447" y="4021123"/>
            <a:ext cx="3480773"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do, make; doing, making]</a:t>
            </a:r>
          </a:p>
        </p:txBody>
      </p:sp>
      <p:sp>
        <p:nvSpPr>
          <p:cNvPr id="52" name="TextBox 51">
            <a:extLst>
              <a:ext uri="{FF2B5EF4-FFF2-40B4-BE49-F238E27FC236}">
                <a16:creationId xmlns:a16="http://schemas.microsoft.com/office/drawing/2014/main" id="{DE437803-6A94-44BD-BC38-98CF676378F0}"/>
              </a:ext>
            </a:extLst>
          </p:cNvPr>
          <p:cNvSpPr txBox="1"/>
          <p:nvPr/>
        </p:nvSpPr>
        <p:spPr>
          <a:xfrm>
            <a:off x="6457914" y="5376132"/>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vencer</a:t>
            </a:r>
            <a:endParaRPr lang="en-GB" sz="3600" b="1" dirty="0">
              <a:solidFill>
                <a:srgbClr val="002060"/>
              </a:solidFill>
              <a:latin typeface="Century Gothic" panose="020B0502020202020204" pitchFamily="34" charset="0"/>
            </a:endParaRPr>
          </a:p>
        </p:txBody>
      </p:sp>
      <p:sp>
        <p:nvSpPr>
          <p:cNvPr id="53" name="TextBox 52">
            <a:extLst>
              <a:ext uri="{FF2B5EF4-FFF2-40B4-BE49-F238E27FC236}">
                <a16:creationId xmlns:a16="http://schemas.microsoft.com/office/drawing/2014/main" id="{1FBA4BEC-DF5C-48D8-B898-D75DD7C48476}"/>
              </a:ext>
            </a:extLst>
          </p:cNvPr>
          <p:cNvSpPr txBox="1"/>
          <p:nvPr/>
        </p:nvSpPr>
        <p:spPr>
          <a:xfrm>
            <a:off x="6410556" y="3959567"/>
            <a:ext cx="2777066" cy="1015663"/>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a:t>
            </a:r>
            <a:r>
              <a:rPr lang="en-GB" sz="3200"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overcome, overcoming]</a:t>
            </a:r>
            <a:endParaRPr lang="en-GB" sz="32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C58DC29F-1831-418D-901F-CA339CF75A5C}"/>
              </a:ext>
            </a:extLst>
          </p:cNvPr>
          <p:cNvSpPr txBox="1"/>
          <p:nvPr/>
        </p:nvSpPr>
        <p:spPr>
          <a:xfrm>
            <a:off x="586358" y="3145932"/>
            <a:ext cx="16417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[culture]</a:t>
            </a:r>
          </a:p>
        </p:txBody>
      </p:sp>
      <p:sp>
        <p:nvSpPr>
          <p:cNvPr id="55" name="TextBox 54">
            <a:extLst>
              <a:ext uri="{FF2B5EF4-FFF2-40B4-BE49-F238E27FC236}">
                <a16:creationId xmlns:a16="http://schemas.microsoft.com/office/drawing/2014/main" id="{9D446E4F-7FD4-46F9-AD38-9CE9D7AAF599}"/>
              </a:ext>
            </a:extLst>
          </p:cNvPr>
          <p:cNvSpPr txBox="1"/>
          <p:nvPr/>
        </p:nvSpPr>
        <p:spPr>
          <a:xfrm>
            <a:off x="6050855" y="2651639"/>
            <a:ext cx="2189189"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el </a:t>
            </a:r>
            <a:r>
              <a:rPr lang="en-GB" sz="3600" b="1" dirty="0" err="1">
                <a:solidFill>
                  <a:srgbClr val="002060"/>
                </a:solidFill>
                <a:latin typeface="Century Gothic" panose="020B0502020202020204" pitchFamily="34" charset="0"/>
              </a:rPr>
              <a:t>miedo</a:t>
            </a:r>
            <a:endParaRPr lang="en-GB" sz="36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97646377-DC1F-42C6-B161-DE317FE4491D}"/>
              </a:ext>
            </a:extLst>
          </p:cNvPr>
          <p:cNvSpPr txBox="1"/>
          <p:nvPr/>
        </p:nvSpPr>
        <p:spPr>
          <a:xfrm>
            <a:off x="6292812" y="3211770"/>
            <a:ext cx="174371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[fear]</a:t>
            </a:r>
          </a:p>
        </p:txBody>
      </p:sp>
      <p:sp>
        <p:nvSpPr>
          <p:cNvPr id="57" name="TextBox 56">
            <a:extLst>
              <a:ext uri="{FF2B5EF4-FFF2-40B4-BE49-F238E27FC236}">
                <a16:creationId xmlns:a16="http://schemas.microsoft.com/office/drawing/2014/main" id="{7BB72DF5-502A-468B-903E-F1B8976424FC}"/>
              </a:ext>
            </a:extLst>
          </p:cNvPr>
          <p:cNvSpPr txBox="1"/>
          <p:nvPr/>
        </p:nvSpPr>
        <p:spPr>
          <a:xfrm>
            <a:off x="8599318" y="2655968"/>
            <a:ext cx="2777067"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poner</a:t>
            </a:r>
            <a:endParaRPr lang="en-GB" sz="3600" b="1" dirty="0">
              <a:solidFill>
                <a:srgbClr val="002060"/>
              </a:solidFill>
              <a:latin typeface="Century Gothic" panose="020B0502020202020204" pitchFamily="34" charset="0"/>
            </a:endParaRPr>
          </a:p>
        </p:txBody>
      </p:sp>
      <p:sp>
        <p:nvSpPr>
          <p:cNvPr id="58" name="TextBox 57">
            <a:extLst>
              <a:ext uri="{FF2B5EF4-FFF2-40B4-BE49-F238E27FC236}">
                <a16:creationId xmlns:a16="http://schemas.microsoft.com/office/drawing/2014/main" id="{6CD1E614-AE02-40CF-8DED-EE7263063CE2}"/>
              </a:ext>
            </a:extLst>
          </p:cNvPr>
          <p:cNvSpPr txBox="1"/>
          <p:nvPr/>
        </p:nvSpPr>
        <p:spPr>
          <a:xfrm>
            <a:off x="8599318" y="1690090"/>
            <a:ext cx="2777067" cy="954107"/>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[to put, putting]</a:t>
            </a:r>
          </a:p>
        </p:txBody>
      </p:sp>
      <p:sp>
        <p:nvSpPr>
          <p:cNvPr id="59" name="TextBox 58">
            <a:extLst>
              <a:ext uri="{FF2B5EF4-FFF2-40B4-BE49-F238E27FC236}">
                <a16:creationId xmlns:a16="http://schemas.microsoft.com/office/drawing/2014/main" id="{B6AC06E0-51AE-4B4C-A19C-FD6F0778073E}"/>
              </a:ext>
            </a:extLst>
          </p:cNvPr>
          <p:cNvSpPr txBox="1"/>
          <p:nvPr/>
        </p:nvSpPr>
        <p:spPr>
          <a:xfrm>
            <a:off x="-4010" y="5268387"/>
            <a:ext cx="330537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la </a:t>
            </a:r>
            <a:r>
              <a:rPr lang="en-GB" sz="3600" b="1" dirty="0" err="1">
                <a:solidFill>
                  <a:srgbClr val="002060"/>
                </a:solidFill>
                <a:latin typeface="Century Gothic" panose="020B0502020202020204" pitchFamily="34" charset="0"/>
              </a:rPr>
              <a:t>prueba</a:t>
            </a:r>
            <a:endParaRPr lang="en-GB" sz="3600" b="1"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1CDEE100-676D-4DAC-BA95-712652C0830F}"/>
              </a:ext>
            </a:extLst>
          </p:cNvPr>
          <p:cNvSpPr txBox="1"/>
          <p:nvPr/>
        </p:nvSpPr>
        <p:spPr>
          <a:xfrm>
            <a:off x="115137" y="5944758"/>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[test]</a:t>
            </a:r>
          </a:p>
        </p:txBody>
      </p:sp>
      <p:grpSp>
        <p:nvGrpSpPr>
          <p:cNvPr id="61" name="Group 60">
            <a:extLst>
              <a:ext uri="{FF2B5EF4-FFF2-40B4-BE49-F238E27FC236}">
                <a16:creationId xmlns:a16="http://schemas.microsoft.com/office/drawing/2014/main" id="{9F63ECE2-5E0A-4159-856C-21CF75DC19BB}"/>
              </a:ext>
            </a:extLst>
          </p:cNvPr>
          <p:cNvGrpSpPr/>
          <p:nvPr/>
        </p:nvGrpSpPr>
        <p:grpSpPr>
          <a:xfrm>
            <a:off x="816795" y="1110618"/>
            <a:ext cx="1482378" cy="1406570"/>
            <a:chOff x="6210543" y="3764108"/>
            <a:chExt cx="801046" cy="775262"/>
          </a:xfrm>
        </p:grpSpPr>
        <p:sp>
          <p:nvSpPr>
            <p:cNvPr id="62" name="Oval 61">
              <a:extLst>
                <a:ext uri="{FF2B5EF4-FFF2-40B4-BE49-F238E27FC236}">
                  <a16:creationId xmlns:a16="http://schemas.microsoft.com/office/drawing/2014/main" id="{8AC470EE-4DA7-4A9D-8350-2762A511D228}"/>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a:extLst>
                <a:ext uri="{FF2B5EF4-FFF2-40B4-BE49-F238E27FC236}">
                  <a16:creationId xmlns:a16="http://schemas.microsoft.com/office/drawing/2014/main" id="{46C71324-764B-4B59-A795-24C7CFFB9A92}"/>
                </a:ext>
              </a:extLst>
            </p:cNvPr>
            <p:cNvPicPr>
              <a:picLocks noChangeAspect="1"/>
            </p:cNvPicPr>
            <p:nvPr/>
          </p:nvPicPr>
          <p:blipFill rotWithShape="1">
            <a:blip r:embed="rId1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64" name="Picture 63" descr="A picture containing text, tableware, cup, clipart&#10;&#10;Description automatically generated">
              <a:extLst>
                <a:ext uri="{FF2B5EF4-FFF2-40B4-BE49-F238E27FC236}">
                  <a16:creationId xmlns:a16="http://schemas.microsoft.com/office/drawing/2014/main" id="{2EE2E301-6BF9-4A54-A93C-3552C76FC5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67" name="TextBox 66">
            <a:extLst>
              <a:ext uri="{FF2B5EF4-FFF2-40B4-BE49-F238E27FC236}">
                <a16:creationId xmlns:a16="http://schemas.microsoft.com/office/drawing/2014/main" id="{679C3BDD-A95E-4A19-A19D-E93F2D10E95C}"/>
              </a:ext>
            </a:extLst>
          </p:cNvPr>
          <p:cNvSpPr txBox="1"/>
          <p:nvPr/>
        </p:nvSpPr>
        <p:spPr>
          <a:xfrm>
            <a:off x="9343445" y="5436729"/>
            <a:ext cx="2777067"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sobre</a:t>
            </a:r>
          </a:p>
        </p:txBody>
      </p:sp>
      <p:sp>
        <p:nvSpPr>
          <p:cNvPr id="68" name="TextBox 67">
            <a:extLst>
              <a:ext uri="{FF2B5EF4-FFF2-40B4-BE49-F238E27FC236}">
                <a16:creationId xmlns:a16="http://schemas.microsoft.com/office/drawing/2014/main" id="{7C0F3B5C-BC40-4F44-9E1E-9A5756DDC100}"/>
              </a:ext>
            </a:extLst>
          </p:cNvPr>
          <p:cNvSpPr txBox="1"/>
          <p:nvPr/>
        </p:nvSpPr>
        <p:spPr>
          <a:xfrm>
            <a:off x="9430479" y="4060183"/>
            <a:ext cx="2777067"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[about; on]</a:t>
            </a:r>
          </a:p>
        </p:txBody>
      </p:sp>
      <p:pic>
        <p:nvPicPr>
          <p:cNvPr id="70" name="Picture 6" descr="Fantasma, Temor, Sombra, Hombre, Susto">
            <a:extLst>
              <a:ext uri="{FF2B5EF4-FFF2-40B4-BE49-F238E27FC236}">
                <a16:creationId xmlns:a16="http://schemas.microsoft.com/office/drawing/2014/main" id="{E474F130-9268-4615-B42E-023E04BBABA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4637" y="1250829"/>
            <a:ext cx="1698356" cy="1393368"/>
          </a:xfrm>
          <a:prstGeom prst="round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08E13523-3CE5-4BAB-9809-6330228A0E98}"/>
              </a:ext>
            </a:extLst>
          </p:cNvPr>
          <p:cNvSpPr txBox="1"/>
          <p:nvPr/>
        </p:nvSpPr>
        <p:spPr>
          <a:xfrm>
            <a:off x="169387" y="2591757"/>
            <a:ext cx="2607012"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l_  </a:t>
            </a:r>
            <a:r>
              <a:rPr lang="en-GB" sz="3600" b="1" dirty="0" err="1">
                <a:solidFill>
                  <a:srgbClr val="002060"/>
                </a:solidFill>
                <a:latin typeface="Century Gothic" panose="020B0502020202020204" pitchFamily="34" charset="0"/>
              </a:rPr>
              <a:t>c_lt</a:t>
            </a:r>
            <a:r>
              <a:rPr lang="en-GB" sz="3600" b="1" dirty="0">
                <a:solidFill>
                  <a:srgbClr val="002060"/>
                </a:solidFill>
                <a:latin typeface="Century Gothic" panose="020B0502020202020204" pitchFamily="34" charset="0"/>
              </a:rPr>
              <a:t>_ _a</a:t>
            </a:r>
          </a:p>
        </p:txBody>
      </p:sp>
      <p:sp>
        <p:nvSpPr>
          <p:cNvPr id="77" name="TextBox 76">
            <a:extLst>
              <a:ext uri="{FF2B5EF4-FFF2-40B4-BE49-F238E27FC236}">
                <a16:creationId xmlns:a16="http://schemas.microsoft.com/office/drawing/2014/main" id="{F562B463-2733-44D1-9ED5-C439768F3C19}"/>
              </a:ext>
            </a:extLst>
          </p:cNvPr>
          <p:cNvSpPr txBox="1"/>
          <p:nvPr/>
        </p:nvSpPr>
        <p:spPr>
          <a:xfrm>
            <a:off x="2863062" y="2595059"/>
            <a:ext cx="3061198"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_</a:t>
            </a:r>
            <a:r>
              <a:rPr lang="en-GB" sz="3600" b="1" dirty="0" err="1">
                <a:solidFill>
                  <a:srgbClr val="002060"/>
                </a:solidFill>
                <a:latin typeface="Century Gothic" panose="020B0502020202020204" pitchFamily="34" charset="0"/>
              </a:rPr>
              <a:t>pr_nd_r</a:t>
            </a:r>
            <a:endParaRPr lang="en-GB" sz="3600" b="1" dirty="0">
              <a:solidFill>
                <a:srgbClr val="002060"/>
              </a:solidFill>
              <a:latin typeface="Century Gothic" panose="020B0502020202020204" pitchFamily="34" charset="0"/>
            </a:endParaRPr>
          </a:p>
        </p:txBody>
      </p:sp>
      <p:sp>
        <p:nvSpPr>
          <p:cNvPr id="78" name="TextBox 77">
            <a:extLst>
              <a:ext uri="{FF2B5EF4-FFF2-40B4-BE49-F238E27FC236}">
                <a16:creationId xmlns:a16="http://schemas.microsoft.com/office/drawing/2014/main" id="{F8DFBA9D-6D82-42AA-AC7D-87C93391B444}"/>
              </a:ext>
            </a:extLst>
          </p:cNvPr>
          <p:cNvSpPr txBox="1"/>
          <p:nvPr/>
        </p:nvSpPr>
        <p:spPr>
          <a:xfrm>
            <a:off x="5915100" y="2651316"/>
            <a:ext cx="2777067"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_l  m_ _ d _</a:t>
            </a:r>
          </a:p>
        </p:txBody>
      </p:sp>
      <p:sp>
        <p:nvSpPr>
          <p:cNvPr id="79" name="TextBox 78">
            <a:extLst>
              <a:ext uri="{FF2B5EF4-FFF2-40B4-BE49-F238E27FC236}">
                <a16:creationId xmlns:a16="http://schemas.microsoft.com/office/drawing/2014/main" id="{6D502CCE-548D-45D0-AB07-C025FBA14A05}"/>
              </a:ext>
            </a:extLst>
          </p:cNvPr>
          <p:cNvSpPr txBox="1"/>
          <p:nvPr/>
        </p:nvSpPr>
        <p:spPr>
          <a:xfrm>
            <a:off x="8692167" y="2634411"/>
            <a:ext cx="2723789"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p_n_r</a:t>
            </a:r>
            <a:endParaRPr lang="en-GB" sz="3600" b="1"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3E877895-ABC7-44D8-BDEB-D6F2C452C1C3}"/>
              </a:ext>
            </a:extLst>
          </p:cNvPr>
          <p:cNvSpPr txBox="1"/>
          <p:nvPr/>
        </p:nvSpPr>
        <p:spPr>
          <a:xfrm>
            <a:off x="31734" y="5301536"/>
            <a:ext cx="3305378" cy="646331"/>
          </a:xfrm>
          <a:prstGeom prst="rect">
            <a:avLst/>
          </a:prstGeom>
          <a:solidFill>
            <a:schemeClr val="bg1"/>
          </a:solidFill>
        </p:spPr>
        <p:txBody>
          <a:bodyPr wrap="square" rtlCol="0">
            <a:spAutoFit/>
          </a:bodyPr>
          <a:lstStyle/>
          <a:p>
            <a:pPr algn="ctr"/>
            <a:r>
              <a:rPr lang="en-GB" sz="3600" b="1" dirty="0">
                <a:solidFill>
                  <a:srgbClr val="002060"/>
                </a:solidFill>
                <a:latin typeface="Century Gothic" panose="020B0502020202020204" pitchFamily="34" charset="0"/>
              </a:rPr>
              <a:t>l_  </a:t>
            </a:r>
            <a:r>
              <a:rPr lang="en-GB" sz="3600" b="1" dirty="0" err="1">
                <a:solidFill>
                  <a:srgbClr val="002060"/>
                </a:solidFill>
                <a:latin typeface="Century Gothic" panose="020B0502020202020204" pitchFamily="34" charset="0"/>
              </a:rPr>
              <a:t>pr</a:t>
            </a:r>
            <a:r>
              <a:rPr lang="en-GB" sz="3600" b="1" dirty="0">
                <a:solidFill>
                  <a:srgbClr val="002060"/>
                </a:solidFill>
                <a:latin typeface="Century Gothic" panose="020B0502020202020204" pitchFamily="34" charset="0"/>
              </a:rPr>
              <a:t>_ _ b_ </a:t>
            </a:r>
          </a:p>
        </p:txBody>
      </p:sp>
      <p:sp>
        <p:nvSpPr>
          <p:cNvPr id="81" name="TextBox 80">
            <a:extLst>
              <a:ext uri="{FF2B5EF4-FFF2-40B4-BE49-F238E27FC236}">
                <a16:creationId xmlns:a16="http://schemas.microsoft.com/office/drawing/2014/main" id="{879F8241-6BE3-4C3D-A970-1B689BEDF4CF}"/>
              </a:ext>
            </a:extLst>
          </p:cNvPr>
          <p:cNvSpPr txBox="1"/>
          <p:nvPr/>
        </p:nvSpPr>
        <p:spPr>
          <a:xfrm>
            <a:off x="3781438" y="5311524"/>
            <a:ext cx="1935357" cy="707886"/>
          </a:xfrm>
          <a:prstGeom prst="rect">
            <a:avLst/>
          </a:prstGeom>
          <a:solidFill>
            <a:schemeClr val="bg1"/>
          </a:solidFill>
        </p:spPr>
        <p:txBody>
          <a:bodyPr wrap="square" rtlCol="0">
            <a:spAutoFit/>
          </a:bodyPr>
          <a:lstStyle/>
          <a:p>
            <a:pPr algn="ctr"/>
            <a:r>
              <a:rPr lang="en-GB" sz="4000" b="1" dirty="0" err="1">
                <a:solidFill>
                  <a:srgbClr val="002060"/>
                </a:solidFill>
                <a:latin typeface="Century Gothic" panose="020B0502020202020204" pitchFamily="34" charset="0"/>
              </a:rPr>
              <a:t>h_c</a:t>
            </a:r>
            <a:r>
              <a:rPr lang="en-GB" sz="4000" b="1" dirty="0">
                <a:solidFill>
                  <a:srgbClr val="002060"/>
                </a:solidFill>
                <a:latin typeface="Century Gothic" panose="020B0502020202020204" pitchFamily="34" charset="0"/>
              </a:rPr>
              <a:t>_ _</a:t>
            </a:r>
          </a:p>
        </p:txBody>
      </p:sp>
      <p:sp>
        <p:nvSpPr>
          <p:cNvPr id="82" name="TextBox 81">
            <a:extLst>
              <a:ext uri="{FF2B5EF4-FFF2-40B4-BE49-F238E27FC236}">
                <a16:creationId xmlns:a16="http://schemas.microsoft.com/office/drawing/2014/main" id="{86D0CF64-95DD-43BC-AB21-734E8C6CE76A}"/>
              </a:ext>
            </a:extLst>
          </p:cNvPr>
          <p:cNvSpPr txBox="1"/>
          <p:nvPr/>
        </p:nvSpPr>
        <p:spPr>
          <a:xfrm>
            <a:off x="6696192" y="5367175"/>
            <a:ext cx="2131952" cy="646331"/>
          </a:xfrm>
          <a:prstGeom prst="rect">
            <a:avLst/>
          </a:prstGeom>
          <a:solidFill>
            <a:schemeClr val="bg1"/>
          </a:solidFill>
        </p:spPr>
        <p:txBody>
          <a:bodyPr wrap="square" rtlCol="0">
            <a:spAutoFit/>
          </a:bodyPr>
          <a:lstStyle/>
          <a:p>
            <a:r>
              <a:rPr lang="en-GB" sz="3600" b="1" dirty="0">
                <a:solidFill>
                  <a:srgbClr val="002060"/>
                </a:solidFill>
                <a:latin typeface="Century Gothic" panose="020B0502020202020204" pitchFamily="34" charset="0"/>
              </a:rPr>
              <a:t>v_ _ c_ _</a:t>
            </a:r>
          </a:p>
        </p:txBody>
      </p:sp>
      <p:sp>
        <p:nvSpPr>
          <p:cNvPr id="83" name="TextBox 82">
            <a:extLst>
              <a:ext uri="{FF2B5EF4-FFF2-40B4-BE49-F238E27FC236}">
                <a16:creationId xmlns:a16="http://schemas.microsoft.com/office/drawing/2014/main" id="{8BDFA813-313F-45E1-A2DB-A52DCAF279FC}"/>
              </a:ext>
            </a:extLst>
          </p:cNvPr>
          <p:cNvSpPr txBox="1"/>
          <p:nvPr/>
        </p:nvSpPr>
        <p:spPr>
          <a:xfrm>
            <a:off x="9414933" y="5419824"/>
            <a:ext cx="2777067" cy="646331"/>
          </a:xfrm>
          <a:prstGeom prst="rect">
            <a:avLst/>
          </a:prstGeom>
          <a:solidFill>
            <a:schemeClr val="bg1"/>
          </a:solidFill>
        </p:spPr>
        <p:txBody>
          <a:bodyPr wrap="square" rtlCol="0">
            <a:spAutoFit/>
          </a:bodyPr>
          <a:lstStyle/>
          <a:p>
            <a:pPr algn="ctr"/>
            <a:r>
              <a:rPr lang="en-GB" sz="3600" b="1" dirty="0" err="1">
                <a:solidFill>
                  <a:srgbClr val="002060"/>
                </a:solidFill>
                <a:latin typeface="Century Gothic" panose="020B0502020202020204" pitchFamily="34" charset="0"/>
              </a:rPr>
              <a:t>s_b</a:t>
            </a:r>
            <a:r>
              <a:rPr lang="en-GB" sz="3600" b="1" dirty="0">
                <a:solidFill>
                  <a:srgbClr val="002060"/>
                </a:solidFill>
                <a:latin typeface="Century Gothic" panose="020B0502020202020204" pitchFamily="34" charset="0"/>
              </a:rPr>
              <a:t>_ _</a:t>
            </a:r>
          </a:p>
        </p:txBody>
      </p:sp>
      <p:sp>
        <p:nvSpPr>
          <p:cNvPr id="38" name="Title 1">
            <a:extLst>
              <a:ext uri="{FF2B5EF4-FFF2-40B4-BE49-F238E27FC236}">
                <a16:creationId xmlns:a16="http://schemas.microsoft.com/office/drawing/2014/main" id="{AC9D68B0-1320-457B-9E20-9A583FA7081E}"/>
              </a:ext>
            </a:extLst>
          </p:cNvPr>
          <p:cNvSpPr txBox="1">
            <a:spLocks/>
          </p:cNvSpPr>
          <p:nvPr/>
        </p:nvSpPr>
        <p:spPr>
          <a:xfrm>
            <a:off x="135626" y="142929"/>
            <a:ext cx="4169087" cy="56649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err="1">
                <a:solidFill>
                  <a:schemeClr val="bg1"/>
                </a:solidFill>
                <a:latin typeface="Century Gothic" panose="020B0502020202020204" pitchFamily="34" charset="0"/>
              </a:rPr>
              <a:t>Vocabulario</a:t>
            </a:r>
            <a:endParaRPr lang="en-GB" sz="4000" b="1" dirty="0">
              <a:solidFill>
                <a:schemeClr val="bg1"/>
              </a:solidFill>
              <a:latin typeface="Century Gothic" panose="020B0502020202020204" pitchFamily="34" charset="0"/>
            </a:endParaRPr>
          </a:p>
        </p:txBody>
      </p:sp>
      <p:pic>
        <p:nvPicPr>
          <p:cNvPr id="39" name="Picture 38" descr="Icon&#10;&#10;Description automatically generated">
            <a:extLst>
              <a:ext uri="{FF2B5EF4-FFF2-40B4-BE49-F238E27FC236}">
                <a16:creationId xmlns:a16="http://schemas.microsoft.com/office/drawing/2014/main" id="{D29788D7-7CA6-48F5-9D84-ADA1DF5024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6795" y="3959567"/>
            <a:ext cx="1692335" cy="1341969"/>
          </a:xfrm>
          <a:prstGeom prst="rect">
            <a:avLst/>
          </a:prstGeom>
        </p:spPr>
      </p:pic>
    </p:spTree>
    <p:extLst>
      <p:ext uri="{BB962C8B-B14F-4D97-AF65-F5344CB8AC3E}">
        <p14:creationId xmlns:p14="http://schemas.microsoft.com/office/powerpoint/2010/main" val="3878999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6"/>
                                        </p:tgtEl>
                                      </p:cBhvr>
                                    </p:animEffect>
                                    <p:set>
                                      <p:cBhvr>
                                        <p:cTn id="7"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la_cultura.wav"/>
                                        </p:tgtEl>
                                      </p:cMediaNode>
                                    </p:audio>
                                  </p:subTnLst>
                                </p:cTn>
                              </p:par>
                            </p:childTnLst>
                          </p:cTn>
                        </p:par>
                      </p:childTnLst>
                    </p:cTn>
                  </p:par>
                </p:childTnLst>
              </p:cTn>
              <p:nextCondLst>
                <p:cond evt="onClick" delay="0">
                  <p:tgtEl>
                    <p:spTgt spid="61"/>
                  </p:tgtEl>
                </p:cond>
              </p:nextCondLst>
            </p:seq>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78"/>
                                        </p:tgtEl>
                                      </p:cBhvr>
                                    </p:animEffect>
                                    <p:set>
                                      <p:cBhvr>
                                        <p:cTn id="13"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el_miedo.wav"/>
                                        </p:tgtEl>
                                      </p:cMediaNode>
                                    </p:audio>
                                  </p:subTnLst>
                                </p:cTn>
                              </p:par>
                            </p:childTnLst>
                          </p:cTn>
                        </p:par>
                      </p:childTnLst>
                    </p:cTn>
                  </p:par>
                </p:childTnLst>
              </p:cTn>
              <p:nextCondLst>
                <p:cond evt="onClick" delay="0">
                  <p:tgtEl>
                    <p:spTgt spid="70"/>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80"/>
                                        </p:tgtEl>
                                      </p:cBhvr>
                                    </p:animEffect>
                                    <p:set>
                                      <p:cBhvr>
                                        <p:cTn id="19"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la_prueba.wav"/>
                                        </p:tgtEl>
                                      </p:cMediaNode>
                                    </p:audio>
                                  </p:sub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7"/>
                                        </p:tgtEl>
                                      </p:cBhvr>
                                    </p:animEffect>
                                    <p:set>
                                      <p:cBhvr>
                                        <p:cTn id="25"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aprender.wav"/>
                                        </p:tgtEl>
                                      </p:cMediaNode>
                                    </p:audio>
                                  </p:sub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5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9"/>
                                        </p:tgtEl>
                                      </p:cBhvr>
                                    </p:animEffect>
                                    <p:set>
                                      <p:cBhvr>
                                        <p:cTn id="31"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poner.wav"/>
                                        </p:tgtEl>
                                      </p:cMediaNode>
                                    </p:audio>
                                  </p:subTnLst>
                                </p:cTn>
                              </p:par>
                            </p:childTnLst>
                          </p:cTn>
                        </p:par>
                      </p:childTnLst>
                    </p:cTn>
                  </p:par>
                </p:childTnLst>
              </p:cTn>
              <p:nextCondLst>
                <p:cond evt="onClick" delay="0">
                  <p:tgtEl>
                    <p:spTgt spid="58"/>
                  </p:tgtEl>
                </p:cond>
              </p:nextCondLst>
            </p:seq>
            <p:seq concurrent="1" nextAc="seek">
              <p:cTn id="32" restart="whenNotActive" fill="hold" evtFilter="cancelBubble" nodeType="interactiveSeq">
                <p:stCondLst>
                  <p:cond evt="onClick" delay="0">
                    <p:tgtEl>
                      <p:spTgt spid="5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1"/>
                                        </p:tgtEl>
                                      </p:cBhvr>
                                    </p:animEffect>
                                    <p:set>
                                      <p:cBhvr>
                                        <p:cTn id="37" dur="1" fill="hold">
                                          <p:stCondLst>
                                            <p:cond delay="499"/>
                                          </p:stCondLst>
                                        </p:cTn>
                                        <p:tgtEl>
                                          <p:spTgt spid="8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hacer.wav"/>
                                        </p:tgtEl>
                                      </p:cMediaNode>
                                    </p:audio>
                                  </p:subTnLst>
                                </p:cTn>
                              </p:par>
                            </p:childTnLst>
                          </p:cTn>
                        </p:par>
                      </p:childTnLst>
                    </p:cTn>
                  </p:par>
                </p:childTnLst>
              </p:cTn>
              <p:nextCondLst>
                <p:cond evt="onClick" delay="0">
                  <p:tgtEl>
                    <p:spTgt spid="51"/>
                  </p:tgtEl>
                </p:cond>
              </p:nextCondLst>
            </p:seq>
            <p:seq concurrent="1" nextAc="seek">
              <p:cTn id="38" restart="whenNotActive" fill="hold" evtFilter="cancelBubble" nodeType="interactiveSeq">
                <p:stCondLst>
                  <p:cond evt="onClick" delay="0">
                    <p:tgtEl>
                      <p:spTgt spid="5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2"/>
                                        </p:tgtEl>
                                      </p:cBhvr>
                                    </p:animEffect>
                                    <p:set>
                                      <p:cBhvr>
                                        <p:cTn id="43"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vencer.wav"/>
                                        </p:tgtEl>
                                      </p:cMediaNode>
                                    </p:audio>
                                  </p:subTnLst>
                                </p:cTn>
                              </p:par>
                            </p:childTnLst>
                          </p:cTn>
                        </p:par>
                      </p:childTnLst>
                    </p:cTn>
                  </p:par>
                </p:childTnLst>
              </p:cTn>
              <p:nextCondLst>
                <p:cond evt="onClick" delay="0">
                  <p:tgtEl>
                    <p:spTgt spid="53"/>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3"/>
                                        </p:tgtEl>
                                      </p:cBhvr>
                                    </p:animEffect>
                                    <p:set>
                                      <p:cBhvr>
                                        <p:cTn id="49" dur="1" fill="hold">
                                          <p:stCondLst>
                                            <p:cond delay="499"/>
                                          </p:stCondLst>
                                        </p:cTn>
                                        <p:tgtEl>
                                          <p:spTgt spid="8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sobre.wav"/>
                                        </p:tgtEl>
                                      </p:cMediaNode>
                                    </p:audio>
                                  </p:subTnLst>
                                </p:cTn>
                              </p:par>
                            </p:childTnLst>
                          </p:cTn>
                        </p:par>
                      </p:childTnLst>
                    </p:cTn>
                  </p:par>
                </p:childTnLst>
              </p:cTn>
              <p:nextCondLst>
                <p:cond evt="onClick" delay="0">
                  <p:tgtEl>
                    <p:spTgt spid="68"/>
                  </p:tgtEl>
                </p:cond>
              </p:nextCondLst>
            </p:seq>
          </p:childTnLst>
        </p:cTn>
      </p:par>
    </p:tnLst>
    <p:bldLst>
      <p:bldP spid="76" grpId="0" animBg="1"/>
      <p:bldP spid="77" grpId="0" animBg="1"/>
      <p:bldP spid="78" grpId="0" animBg="1"/>
      <p:bldP spid="79" grpId="0" animBg="1"/>
      <p:bldP spid="80" grpId="0" animBg="1"/>
      <p:bldP spid="81" grpId="0" animBg="1"/>
      <p:bldP spid="82" grpId="0" animBg="1"/>
      <p:bldP spid="8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[–er </a:t>
            </a:r>
            <a:r>
              <a:rPr lang="en-GB" sz="3200" dirty="0">
                <a:solidFill>
                  <a:srgbClr val="002060"/>
                </a:solidFill>
                <a:latin typeface="Century Gothic" panose="020B0502020202020204" pitchFamily="34" charset="0"/>
              </a:rPr>
              <a:t>verbs: ‘S/he, it’ and ‘we’</a:t>
            </a:r>
            <a:r>
              <a:rPr lang="en-GB" sz="3200" b="1" dirty="0">
                <a:solidFill>
                  <a:srgbClr val="002060"/>
                </a:solidFill>
                <a:latin typeface="Century Gothic" panose="020B0502020202020204" pitchFamily="34" charset="0"/>
              </a:rPr>
              <a:t>]</a:t>
            </a:r>
          </a:p>
        </p:txBody>
      </p:sp>
      <p:sp>
        <p:nvSpPr>
          <p:cNvPr id="27" name="TextBox 26">
            <a:extLst>
              <a:ext uri="{FF2B5EF4-FFF2-40B4-BE49-F238E27FC236}">
                <a16:creationId xmlns:a16="http://schemas.microsoft.com/office/drawing/2014/main" id="{67DC253B-7552-4786-959D-D0A9C839DC85}"/>
              </a:ext>
            </a:extLst>
          </p:cNvPr>
          <p:cNvSpPr txBox="1"/>
          <p:nvPr/>
        </p:nvSpPr>
        <p:spPr>
          <a:xfrm>
            <a:off x="204617" y="3182015"/>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Compara</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2000932"/>
            <a:ext cx="11811664" cy="517514"/>
          </a:xfrm>
          <a:prstGeom prst="rect">
            <a:avLst/>
          </a:prstGeom>
          <a:noFill/>
        </p:spPr>
        <p:txBody>
          <a:bodyPr wrap="square" rtlCol="0">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S/he, it</a:t>
            </a:r>
            <a:r>
              <a:rPr lang="en-GB" sz="2800" dirty="0">
                <a:solidFill>
                  <a:srgbClr val="002060"/>
                </a:solidFill>
                <a:latin typeface="Century Gothic" panose="020B0502020202020204" pitchFamily="34" charset="0"/>
              </a:rPr>
              <a:t>’ with a verb, we remove</a:t>
            </a:r>
            <a:r>
              <a:rPr lang="en-GB" sz="2800" b="1" dirty="0">
                <a:solidFill>
                  <a:srgbClr val="002060"/>
                </a:solidFill>
                <a:latin typeface="Century Gothic" panose="020B0502020202020204" pitchFamily="34" charset="0"/>
              </a:rPr>
              <a:t> –er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-e</a:t>
            </a:r>
            <a:r>
              <a:rPr lang="en-GB" sz="2800" b="1" dirty="0">
                <a:solidFill>
                  <a:srgbClr val="002060"/>
                </a:solidFill>
                <a:latin typeface="Century Gothic" panose="020B0502020202020204" pitchFamily="34" charset="0"/>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5" y="2634276"/>
            <a:ext cx="12851762" cy="517514"/>
          </a:xfrm>
          <a:prstGeom prst="rect">
            <a:avLst/>
          </a:prstGeom>
          <a:noFill/>
        </p:spPr>
        <p:txBody>
          <a:bodyPr wrap="square">
            <a:spAutoFit/>
          </a:bodyPr>
          <a:lstStyle/>
          <a:p>
            <a:pPr>
              <a:lnSpc>
                <a:spcPct val="107000"/>
              </a:lnSpc>
              <a:spcAft>
                <a:spcPts val="800"/>
              </a:spcAft>
            </a:pPr>
            <a:r>
              <a:rPr lang="en-GB" sz="2800" dirty="0">
                <a:solidFill>
                  <a:srgbClr val="002060"/>
                </a:solidFill>
                <a:latin typeface="Century Gothic" panose="020B0502020202020204" pitchFamily="34" charset="0"/>
              </a:rPr>
              <a:t>To mean ‘</a:t>
            </a:r>
            <a:r>
              <a:rPr lang="en-GB" sz="2800" b="1" dirty="0">
                <a:solidFill>
                  <a:srgbClr val="92D050"/>
                </a:solidFill>
                <a:latin typeface="Century Gothic" panose="020B0502020202020204" pitchFamily="34" charset="0"/>
              </a:rPr>
              <a:t>we</a:t>
            </a:r>
            <a:r>
              <a:rPr lang="en-GB" sz="2800" dirty="0">
                <a:solidFill>
                  <a:srgbClr val="002060"/>
                </a:solidFill>
                <a:latin typeface="Century Gothic" panose="020B0502020202020204" pitchFamily="34" charset="0"/>
              </a:rPr>
              <a:t>’ 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b="1" dirty="0">
                <a:solidFill>
                  <a:srgbClr val="002060"/>
                </a:solidFill>
                <a:latin typeface="Century Gothic" panose="020B0502020202020204" pitchFamily="34" charset="0"/>
                <a:ea typeface="Calibri" panose="020F0502020204030204" pitchFamily="34" charset="0"/>
              </a:rPr>
              <a:t>–er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t>
            </a:r>
            <a:r>
              <a:rPr lang="en-GB" sz="2800" b="1" dirty="0" err="1">
                <a:solidFill>
                  <a:srgbClr val="92D050"/>
                </a:solidFill>
                <a:latin typeface="Century Gothic" panose="020B0502020202020204" pitchFamily="34" charset="0"/>
              </a:rPr>
              <a:t>emos</a:t>
            </a:r>
            <a:r>
              <a:rPr lang="en-GB" sz="2800" b="1" dirty="0">
                <a:solidFill>
                  <a:srgbClr val="002060"/>
                </a:solidFill>
                <a:latin typeface="Century Gothic" panose="020B0502020202020204" pitchFamily="34" charset="0"/>
                <a:ea typeface="Calibri" panose="020F0502020204030204" pitchFamily="34" charset="0"/>
              </a:rPr>
              <a:t>.</a:t>
            </a:r>
          </a:p>
        </p:txBody>
      </p:sp>
      <p:sp>
        <p:nvSpPr>
          <p:cNvPr id="12" name="TextBox 11">
            <a:extLst>
              <a:ext uri="{FF2B5EF4-FFF2-40B4-BE49-F238E27FC236}">
                <a16:creationId xmlns:a16="http://schemas.microsoft.com/office/drawing/2014/main" id="{CA4200A8-AD2A-4E66-A20D-26354FF869BE}"/>
              </a:ext>
            </a:extLst>
          </p:cNvPr>
          <p:cNvSpPr txBox="1"/>
          <p:nvPr/>
        </p:nvSpPr>
        <p:spPr>
          <a:xfrm>
            <a:off x="2268087" y="3120460"/>
            <a:ext cx="2055371" cy="584775"/>
          </a:xfrm>
          <a:prstGeom prst="rect">
            <a:avLst/>
          </a:prstGeom>
          <a:solidFill>
            <a:srgbClr val="FFEBFF"/>
          </a:solidFill>
        </p:spPr>
        <p:txBody>
          <a:bodyPr wrap="none" rtlCol="0">
            <a:spAutoFit/>
          </a:bodyPr>
          <a:lstStyle/>
          <a:p>
            <a:r>
              <a:rPr lang="en-GB" sz="3200" dirty="0" err="1">
                <a:solidFill>
                  <a:srgbClr val="002060"/>
                </a:solidFill>
                <a:latin typeface="Century Gothic" panose="020B0502020202020204" pitchFamily="34" charset="0"/>
              </a:rPr>
              <a:t>aprender</a:t>
            </a:r>
            <a:endParaRPr lang="en-GB" sz="3200" dirty="0">
              <a:solidFill>
                <a:srgbClr val="002060"/>
              </a:solidFill>
              <a:latin typeface="Century Gothic" panose="020B0502020202020204" pitchFamily="34" charset="0"/>
            </a:endParaRPr>
          </a:p>
        </p:txBody>
      </p:sp>
      <p:cxnSp>
        <p:nvCxnSpPr>
          <p:cNvPr id="14" name="Straight Connector 13">
            <a:extLst>
              <a:ext uri="{FF2B5EF4-FFF2-40B4-BE49-F238E27FC236}">
                <a16:creationId xmlns:a16="http://schemas.microsoft.com/office/drawing/2014/main" id="{626A99BA-C0DE-4912-AE3D-FE05A755E043}"/>
              </a:ext>
            </a:extLst>
          </p:cNvPr>
          <p:cNvCxnSpPr>
            <a:cxnSpLocks/>
          </p:cNvCxnSpPr>
          <p:nvPr/>
        </p:nvCxnSpPr>
        <p:spPr>
          <a:xfrm>
            <a:off x="3853609" y="3397887"/>
            <a:ext cx="300154"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1A19360-9795-4319-AFEA-A06BC3CCAACB}"/>
              </a:ext>
            </a:extLst>
          </p:cNvPr>
          <p:cNvCxnSpPr>
            <a:cxnSpLocks/>
          </p:cNvCxnSpPr>
          <p:nvPr/>
        </p:nvCxnSpPr>
        <p:spPr>
          <a:xfrm>
            <a:off x="3860865" y="3491521"/>
            <a:ext cx="292898" cy="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
        <p:nvSpPr>
          <p:cNvPr id="30" name="Speech Bubble: Rectangle with Corners Rounded 29">
            <a:extLst>
              <a:ext uri="{FF2B5EF4-FFF2-40B4-BE49-F238E27FC236}">
                <a16:creationId xmlns:a16="http://schemas.microsoft.com/office/drawing/2014/main" id="{8A15DB89-331D-4E0A-AD73-FE7A45211107}"/>
              </a:ext>
            </a:extLst>
          </p:cNvPr>
          <p:cNvSpPr/>
          <p:nvPr/>
        </p:nvSpPr>
        <p:spPr>
          <a:xfrm>
            <a:off x="5137818" y="3132504"/>
            <a:ext cx="5169044" cy="122285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800" b="1" dirty="0">
                <a:solidFill>
                  <a:srgbClr val="002060"/>
                </a:solidFill>
                <a:latin typeface="Century Gothic" panose="020B0502020202020204" pitchFamily="34" charset="0"/>
                <a:ea typeface="Calibri" panose="020F0502020204030204" pitchFamily="34" charset="0"/>
              </a:rPr>
              <a:t>⚠</a:t>
            </a:r>
            <a:r>
              <a:rPr lang="en-GB" sz="2400" dirty="0">
                <a:solidFill>
                  <a:srgbClr val="002060"/>
                </a:solidFill>
                <a:latin typeface="Century Gothic" panose="020B0502020202020204" pitchFamily="34" charset="0"/>
                <a:ea typeface="Calibri" panose="020F0502020204030204" pitchFamily="34" charset="0"/>
              </a:rPr>
              <a:t> We don’t need pronouns because the </a:t>
            </a:r>
            <a:r>
              <a:rPr lang="en-GB" sz="2800" b="1" dirty="0">
                <a:solidFill>
                  <a:srgbClr val="002060"/>
                </a:solidFill>
                <a:latin typeface="Century Gothic" panose="020B0502020202020204" pitchFamily="34" charset="0"/>
                <a:ea typeface="Calibri" panose="020F0502020204030204" pitchFamily="34" charset="0"/>
              </a:rPr>
              <a:t>verb</a:t>
            </a:r>
            <a:r>
              <a:rPr lang="en-GB" sz="2400" b="1" dirty="0">
                <a:solidFill>
                  <a:srgbClr val="002060"/>
                </a:solidFill>
                <a:latin typeface="Century Gothic" panose="020B0502020202020204" pitchFamily="34" charset="0"/>
                <a:ea typeface="Calibri" panose="020F0502020204030204" pitchFamily="34" charset="0"/>
              </a:rPr>
              <a:t> </a:t>
            </a:r>
            <a:r>
              <a:rPr lang="en-GB" sz="2800" b="1" dirty="0">
                <a:solidFill>
                  <a:srgbClr val="002060"/>
                </a:solidFill>
                <a:latin typeface="Century Gothic" panose="020B0502020202020204" pitchFamily="34" charset="0"/>
                <a:ea typeface="Calibri" panose="020F0502020204030204" pitchFamily="34" charset="0"/>
              </a:rPr>
              <a:t>ending</a:t>
            </a:r>
            <a:r>
              <a:rPr lang="en-GB" sz="2400" b="1" dirty="0">
                <a:solidFill>
                  <a:srgbClr val="002060"/>
                </a:solidFill>
                <a:latin typeface="Century Gothic" panose="020B0502020202020204" pitchFamily="34" charset="0"/>
                <a:ea typeface="Calibri" panose="020F0502020204030204" pitchFamily="34" charset="0"/>
              </a:rPr>
              <a:t> </a:t>
            </a:r>
            <a:r>
              <a:rPr lang="en-GB" sz="2400" dirty="0">
                <a:solidFill>
                  <a:srgbClr val="002060"/>
                </a:solidFill>
                <a:latin typeface="Century Gothic" panose="020B0502020202020204" pitchFamily="34" charset="0"/>
                <a:ea typeface="Calibri" panose="020F0502020204030204" pitchFamily="34" charset="0"/>
              </a:rPr>
              <a:t>tells us who is doing the action.</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9">
            <a:alphaModFix/>
          </a:blip>
          <a:srcRect/>
          <a:stretch/>
        </p:blipFill>
        <p:spPr>
          <a:xfrm>
            <a:off x="399261" y="4923741"/>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1038244" y="4354535"/>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83A52107-DCAE-42E3-8593-F24FD417854D}"/>
              </a:ext>
            </a:extLst>
          </p:cNvPr>
          <p:cNvSpPr txBox="1"/>
          <p:nvPr/>
        </p:nvSpPr>
        <p:spPr>
          <a:xfrm>
            <a:off x="1033785" y="4877755"/>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S/he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a:t>
            </a:r>
          </a:p>
        </p:txBody>
      </p:sp>
      <p:sp>
        <p:nvSpPr>
          <p:cNvPr id="31" name="Google Shape;171;p8">
            <a:extLst>
              <a:ext uri="{FF2B5EF4-FFF2-40B4-BE49-F238E27FC236}">
                <a16:creationId xmlns:a16="http://schemas.microsoft.com/office/drawing/2014/main" id="{6D549E74-435A-45BC-A722-4E5E9ACA6D35}"/>
              </a:ext>
            </a:extLst>
          </p:cNvPr>
          <p:cNvSpPr txBox="1"/>
          <p:nvPr/>
        </p:nvSpPr>
        <p:spPr>
          <a:xfrm>
            <a:off x="2005857" y="3871180"/>
            <a:ext cx="156980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S/he, it</a:t>
            </a:r>
            <a:endParaRPr sz="2500" b="1" dirty="0">
              <a:solidFill>
                <a:srgbClr val="002060"/>
              </a:solidFill>
            </a:endParaRPr>
          </a:p>
        </p:txBody>
      </p:sp>
      <p:sp>
        <p:nvSpPr>
          <p:cNvPr id="32" name="Google Shape;171;p8">
            <a:extLst>
              <a:ext uri="{FF2B5EF4-FFF2-40B4-BE49-F238E27FC236}">
                <a16:creationId xmlns:a16="http://schemas.microsoft.com/office/drawing/2014/main" id="{693ADD6C-FDA4-4765-BE52-A91C3648DB13}"/>
              </a:ext>
            </a:extLst>
          </p:cNvPr>
          <p:cNvSpPr txBox="1"/>
          <p:nvPr/>
        </p:nvSpPr>
        <p:spPr>
          <a:xfrm>
            <a:off x="7924152" y="4552984"/>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we</a:t>
            </a:r>
            <a:endParaRPr sz="2500" b="1" dirty="0">
              <a:solidFill>
                <a:srgbClr val="002060"/>
              </a:solidFill>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9">
            <a:alphaModFix/>
          </a:blip>
          <a:srcRect/>
          <a:stretch/>
        </p:blipFill>
        <p:spPr>
          <a:xfrm>
            <a:off x="7059277" y="5548221"/>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7124363" y="5026004"/>
            <a:ext cx="67489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Aprend</a:t>
            </a:r>
            <a:r>
              <a:rPr lang="en-GB" sz="2800" b="1" noProof="0" dirty="0" err="1">
                <a:solidFill>
                  <a:srgbClr val="92D050"/>
                </a:solidFill>
                <a:latin typeface="Century Gothic" panose="020B0502020202020204" pitchFamily="34" charset="0"/>
              </a:rPr>
              <a:t>emos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F56C9F30-05E4-4777-BD02-0B4F163444D2}"/>
              </a:ext>
            </a:extLst>
          </p:cNvPr>
          <p:cNvSpPr txBox="1"/>
          <p:nvPr/>
        </p:nvSpPr>
        <p:spPr>
          <a:xfrm>
            <a:off x="7662392" y="5620324"/>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We </a:t>
            </a:r>
            <a:r>
              <a:rPr lang="en-GB" sz="2800" dirty="0">
                <a:solidFill>
                  <a:srgbClr val="002060"/>
                </a:solidFill>
                <a:latin typeface="Century Gothic" panose="020B0502020202020204" pitchFamily="34" charset="0"/>
              </a:rPr>
              <a:t>learn English.</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5" name="Google Shape;183;p8">
            <a:extLst>
              <a:ext uri="{FF2B5EF4-FFF2-40B4-BE49-F238E27FC236}">
                <a16:creationId xmlns:a16="http://schemas.microsoft.com/office/drawing/2014/main" id="{6CE35A34-8CC4-417B-B6EE-A62423C66FC1}"/>
              </a:ext>
            </a:extLst>
          </p:cNvPr>
          <p:cNvPicPr preferRelativeResize="0"/>
          <p:nvPr/>
        </p:nvPicPr>
        <p:blipFill rotWithShape="1">
          <a:blip r:embed="rId9">
            <a:alphaModFix/>
          </a:blip>
          <a:srcRect/>
          <a:stretch/>
        </p:blipFill>
        <p:spPr>
          <a:xfrm>
            <a:off x="399261" y="5977971"/>
            <a:ext cx="634523" cy="671647"/>
          </a:xfrm>
          <a:prstGeom prst="rect">
            <a:avLst/>
          </a:prstGeom>
          <a:noFill/>
          <a:ln>
            <a:noFill/>
          </a:ln>
        </p:spPr>
      </p:pic>
      <p:sp>
        <p:nvSpPr>
          <p:cNvPr id="56" name="TextBox 55">
            <a:extLst>
              <a:ext uri="{FF2B5EF4-FFF2-40B4-BE49-F238E27FC236}">
                <a16:creationId xmlns:a16="http://schemas.microsoft.com/office/drawing/2014/main" id="{E15A5768-45D8-44D6-8D02-B397E10727FA}"/>
              </a:ext>
            </a:extLst>
          </p:cNvPr>
          <p:cNvSpPr txBox="1"/>
          <p:nvPr/>
        </p:nvSpPr>
        <p:spPr>
          <a:xfrm>
            <a:off x="1004945" y="545701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Krina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aprend</a:t>
            </a:r>
            <a:r>
              <a:rPr lang="en-GB" sz="2800" b="1" dirty="0" err="1">
                <a:solidFill>
                  <a:srgbClr val="92D050"/>
                </a:solidFill>
                <a:latin typeface="Century Gothic" panose="020B0502020202020204" pitchFamily="34" charset="0"/>
              </a:rPr>
              <a:t>e</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español</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81C12957-38B1-4947-92C9-1F0318CF4598}"/>
              </a:ext>
            </a:extLst>
          </p:cNvPr>
          <p:cNvSpPr txBox="1"/>
          <p:nvPr/>
        </p:nvSpPr>
        <p:spPr>
          <a:xfrm>
            <a:off x="1000486" y="5980234"/>
            <a:ext cx="42967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92D050"/>
                </a:solidFill>
                <a:latin typeface="Century Gothic" panose="020B0502020202020204" pitchFamily="34" charset="0"/>
              </a:rPr>
              <a:t>Krina</a:t>
            </a:r>
            <a:r>
              <a:rPr lang="en-GB" sz="2800" b="1" noProof="0" dirty="0">
                <a:solidFill>
                  <a:srgbClr val="92D05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learn</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a:t>
            </a:r>
          </a:p>
        </p:txBody>
      </p:sp>
      <p:sp>
        <p:nvSpPr>
          <p:cNvPr id="60" name="Speech Bubble: Oval 59">
            <a:extLst>
              <a:ext uri="{FF2B5EF4-FFF2-40B4-BE49-F238E27FC236}">
                <a16:creationId xmlns:a16="http://schemas.microsoft.com/office/drawing/2014/main" id="{15D6661F-A9E6-48A1-B224-F241C38718EA}"/>
              </a:ext>
            </a:extLst>
          </p:cNvPr>
          <p:cNvSpPr/>
          <p:nvPr/>
        </p:nvSpPr>
        <p:spPr>
          <a:xfrm>
            <a:off x="10566548" y="3275144"/>
            <a:ext cx="1421216" cy="1013901"/>
          </a:xfrm>
          <a:prstGeom prst="wedgeEllipseCallout">
            <a:avLst>
              <a:gd name="adj1" fmla="val 48467"/>
              <a:gd name="adj2" fmla="val 65121"/>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latin typeface="Segoe Print" panose="02000600000000000000" pitchFamily="2" charset="0"/>
              </a:rPr>
              <a:t>Hello, </a:t>
            </a:r>
            <a:r>
              <a:rPr lang="en-GB" sz="1600" dirty="0" err="1">
                <a:solidFill>
                  <a:srgbClr val="002060"/>
                </a:solidFill>
                <a:latin typeface="Segoe Print" panose="02000600000000000000" pitchFamily="2" charset="0"/>
              </a:rPr>
              <a:t>Krina</a:t>
            </a:r>
            <a:r>
              <a:rPr lang="en-GB" sz="1600" dirty="0">
                <a:solidFill>
                  <a:srgbClr val="002060"/>
                </a:solidFill>
                <a:latin typeface="Segoe Print" panose="02000600000000000000" pitchFamily="2" charset="0"/>
              </a:rPr>
              <a:t> &amp; Max!</a:t>
            </a:r>
          </a:p>
        </p:txBody>
      </p:sp>
      <p:pic>
        <p:nvPicPr>
          <p:cNvPr id="61" name="Picture 60" descr="A picture containing text, toy, doll&#10;&#10;Description automatically generated">
            <a:extLst>
              <a:ext uri="{FF2B5EF4-FFF2-40B4-BE49-F238E27FC236}">
                <a16:creationId xmlns:a16="http://schemas.microsoft.com/office/drawing/2014/main" id="{7E033F29-AB9E-4741-8B6A-9B844820C7D1}"/>
              </a:ext>
            </a:extLst>
          </p:cNvPr>
          <p:cNvPicPr>
            <a:picLocks noChangeAspect="1"/>
          </p:cNvPicPr>
          <p:nvPr/>
        </p:nvPicPr>
        <p:blipFill>
          <a:blip r:embed="rId10"/>
          <a:stretch>
            <a:fillRect/>
          </a:stretch>
        </p:blipFill>
        <p:spPr>
          <a:xfrm>
            <a:off x="11348111" y="4597776"/>
            <a:ext cx="725804" cy="1350464"/>
          </a:xfrm>
          <a:prstGeom prst="rect">
            <a:avLst/>
          </a:prstGeom>
        </p:spPr>
      </p:pic>
      <p:pic>
        <p:nvPicPr>
          <p:cNvPr id="62" name="Picture 61" descr="A picture containing text, toy, doll, vector graphics&#10;&#10;Description automatically generated">
            <a:extLst>
              <a:ext uri="{FF2B5EF4-FFF2-40B4-BE49-F238E27FC236}">
                <a16:creationId xmlns:a16="http://schemas.microsoft.com/office/drawing/2014/main" id="{2F0A2F4E-9C19-42BB-8A7D-7955C05EDE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781489" y="4579080"/>
            <a:ext cx="736424" cy="1398891"/>
          </a:xfrm>
          <a:prstGeom prst="rect">
            <a:avLst/>
          </a:prstGeom>
        </p:spPr>
      </p:pic>
      <p:sp>
        <p:nvSpPr>
          <p:cNvPr id="63" name="TextBox 62">
            <a:extLst>
              <a:ext uri="{FF2B5EF4-FFF2-40B4-BE49-F238E27FC236}">
                <a16:creationId xmlns:a16="http://schemas.microsoft.com/office/drawing/2014/main" id="{71FCEC00-C353-464C-BF6C-A1B344324CB4}"/>
              </a:ext>
            </a:extLst>
          </p:cNvPr>
          <p:cNvSpPr txBox="1"/>
          <p:nvPr/>
        </p:nvSpPr>
        <p:spPr>
          <a:xfrm>
            <a:off x="175033" y="1394239"/>
            <a:ext cx="992557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Remember that some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Spanish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infinitives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end in –</a:t>
            </a:r>
            <a:r>
              <a:rPr lang="en-GB" sz="2800" b="1" dirty="0">
                <a:solidFill>
                  <a:srgbClr val="002060"/>
                </a:solidFill>
                <a:latin typeface="Century Gothic" panose="020B0502020202020204" pitchFamily="34" charset="0"/>
              </a:rPr>
              <a: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t>
            </a:r>
            <a:endParaRPr lang="en-GB" sz="2800" dirty="0">
              <a:solidFill>
                <a:srgbClr val="002060"/>
              </a:solidFill>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fade">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fade">
                                      <p:cBhvr>
                                        <p:cTn id="16" dur="500"/>
                                        <p:tgtEl>
                                          <p:spTgt spid="3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subTnLst>
                                    <p:audio>
                                      <p:cMediaNode>
                                        <p:cTn display="0" masterRel="sameClick">
                                          <p:stCondLst>
                                            <p:cond evt="begin" delay="0">
                                              <p:tn val="19"/>
                                            </p:cond>
                                          </p:stCondLst>
                                          <p:endCondLst>
                                            <p:cond evt="onStopAudio" delay="0">
                                              <p:tgtEl>
                                                <p:sldTgt/>
                                              </p:tgtEl>
                                            </p:cond>
                                          </p:endCondLst>
                                        </p:cTn>
                                        <p:tgtEl>
                                          <p:sndTgt r:embed="rId3" name="Compara.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4" name="aprend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aprende_espano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Krina_aprende_espanol.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additive="base">
                                        <p:cTn id="72"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subTnLst>
                                    <p:audio>
                                      <p:cMediaNode>
                                        <p:cTn display="0" masterRel="sameClick">
                                          <p:stCondLst>
                                            <p:cond evt="begin" delay="0">
                                              <p:tn val="75"/>
                                            </p:cond>
                                          </p:stCondLst>
                                          <p:endCondLst>
                                            <p:cond evt="onStopAudio" delay="0">
                                              <p:tgtEl>
                                                <p:sldTgt/>
                                              </p:tgtEl>
                                            </p:cond>
                                          </p:endCondLst>
                                        </p:cTn>
                                        <p:tgtEl>
                                          <p:sndTgt r:embed="rId7" name="aprendemos_ingles.wav"/>
                                        </p:tgtEl>
                                      </p:cMediaNode>
                                    </p:audio>
                                  </p:subTnLst>
                                </p:cTn>
                              </p:par>
                              <p:par>
                                <p:cTn id="78" presetID="10" presetClass="entr" presetSubtype="0" fill="hold"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par>
                                <p:cTn id="81" presetID="10" presetClass="entr" presetSubtype="0"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500"/>
                                        <p:tgtEl>
                                          <p:spTgt spid="6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0"/>
                                        </p:tgtEl>
                                        <p:attrNameLst>
                                          <p:attrName>style.visibility</p:attrName>
                                        </p:attrNameLst>
                                      </p:cBhvr>
                                      <p:to>
                                        <p:strVal val="visible"/>
                                      </p:to>
                                    </p:set>
                                    <p:animEffect transition="in" filter="fade">
                                      <p:cBhvr>
                                        <p:cTn id="86" dur="500"/>
                                        <p:tgtEl>
                                          <p:spTgt spid="6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Effect transition="in" filter="fade">
                                      <p:cBhvr>
                                        <p:cTn id="91" dur="500"/>
                                        <p:tgtEl>
                                          <p:spTgt spid="3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fade">
                                      <p:cBhvr>
                                        <p:cTn id="10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2" grpId="0" animBg="1"/>
      <p:bldP spid="30" grpId="0" animBg="1"/>
      <p:bldP spid="28" grpId="0"/>
      <p:bldP spid="29" grpId="0"/>
      <p:bldP spid="36" grpId="0"/>
      <p:bldP spid="38" grpId="0"/>
      <p:bldP spid="56" grpId="0"/>
      <p:bldP spid="57" grpId="0"/>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4" descr="Mensaje, Nota, Papel, Líneas, Escribir, Anillas, Suelto">
            <a:extLst>
              <a:ext uri="{FF2B5EF4-FFF2-40B4-BE49-F238E27FC236}">
                <a16:creationId xmlns:a16="http://schemas.microsoft.com/office/drawing/2014/main" id="{A14C6B15-DFD9-4F7D-A3E4-EF07E17DBB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8"/>
          <a:stretch/>
        </p:blipFill>
        <p:spPr bwMode="auto">
          <a:xfrm>
            <a:off x="2180373" y="1314729"/>
            <a:ext cx="5488440" cy="5574576"/>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6" name="TextBox 5">
            <a:hlinkClick r:id="" action="ppaction://noaction">
              <a:snd r:embed="rId7" name="Agua_en_deberes.wav"/>
            </a:hlinkClick>
            <a:extLst>
              <a:ext uri="{FF2B5EF4-FFF2-40B4-BE49-F238E27FC236}">
                <a16:creationId xmlns:a16="http://schemas.microsoft.com/office/drawing/2014/main" id="{D8FA714A-DAAF-4C83-B7F2-75FD592DC163}"/>
              </a:ext>
            </a:extLst>
          </p:cNvPr>
          <p:cNvSpPr txBox="1"/>
          <p:nvPr/>
        </p:nvSpPr>
        <p:spPr>
          <a:xfrm>
            <a:off x="112868" y="84250"/>
            <a:ext cx="7881690" cy="523220"/>
          </a:xfrm>
          <a:prstGeom prst="rect">
            <a:avLst/>
          </a:prstGeom>
          <a:noFill/>
        </p:spPr>
        <p:txBody>
          <a:bodyPr wrap="square">
            <a:spAutoFit/>
          </a:bodyPr>
          <a:lstStyle/>
          <a:p>
            <a:pP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Agua 💧 en los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deberes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Quique</a:t>
            </a:r>
            <a:r>
              <a:rPr lang="en-GB" sz="2800" b="1" dirty="0">
                <a:solidFill>
                  <a:srgbClr val="002060"/>
                </a:solidFill>
                <a:latin typeface="Century Gothic" panose="020B0502020202020204" pitchFamily="34" charset="0"/>
              </a:rPr>
              <a:t>.</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F6EF8522-DC48-4FCB-9EF9-0191B067F01A}"/>
              </a:ext>
            </a:extLst>
          </p:cNvPr>
          <p:cNvSpPr txBox="1"/>
          <p:nvPr/>
        </p:nvSpPr>
        <p:spPr>
          <a:xfrm>
            <a:off x="7701490" y="1572637"/>
            <a:ext cx="580128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Lee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pic>
        <p:nvPicPr>
          <p:cNvPr id="4100" name="Picture 4" descr="Mensaje, Nota, Papel, Líneas, Escribir, Anillas, Suelto">
            <a:extLst>
              <a:ext uri="{FF2B5EF4-FFF2-40B4-BE49-F238E27FC236}">
                <a16:creationId xmlns:a16="http://schemas.microsoft.com/office/drawing/2014/main" id="{3B5EB0DA-3C9F-4734-8C37-CFD96C49ED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4" r="15074"/>
          <a:stretch/>
        </p:blipFill>
        <p:spPr bwMode="auto">
          <a:xfrm>
            <a:off x="2418" y="1340591"/>
            <a:ext cx="4430923" cy="5574576"/>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26FE8D66-66E0-44EF-881B-C8EC3C9EF1FB}"/>
              </a:ext>
            </a:extLst>
          </p:cNvPr>
          <p:cNvSpPr txBox="1"/>
          <p:nvPr/>
        </p:nvSpPr>
        <p:spPr>
          <a:xfrm>
            <a:off x="529292" y="1531167"/>
            <a:ext cx="7775522"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s-AR" sz="2400" kern="0" dirty="0">
                <a:solidFill>
                  <a:srgbClr val="4472C4">
                    <a:lumMod val="50000"/>
                  </a:srgbClr>
                </a:solidFill>
                <a:latin typeface="Segoe Print" panose="02000600000000000000" pitchFamily="2" charset="0"/>
              </a:rPr>
              <a:t>     Aprende sobre la cultura de España.</a:t>
            </a:r>
            <a:endParaRPr kumimoji="0" lang="es-AR" sz="2400" b="0" i="0" u="none" strike="noStrike" kern="0" cap="none" spc="0" normalizeH="0" baseline="0" dirty="0">
              <a:ln>
                <a:noFill/>
              </a:ln>
              <a:solidFill>
                <a:srgbClr val="4472C4">
                  <a:lumMod val="50000"/>
                </a:srgbClr>
              </a:solidFill>
              <a:effectLst/>
              <a:uLnTx/>
              <a:uFillTx/>
              <a:latin typeface="Segoe Print" panose="02000600000000000000" pitchFamily="2" charset="0"/>
            </a:endParaRPr>
          </a:p>
        </p:txBody>
      </p:sp>
      <p:sp>
        <p:nvSpPr>
          <p:cNvPr id="32" name="Rectangle 31">
            <a:hlinkClick r:id="" action="ppaction://noaction">
              <a:snd r:embed="rId8" name="R1.1.wav"/>
            </a:hlinkClick>
            <a:extLst>
              <a:ext uri="{FF2B5EF4-FFF2-40B4-BE49-F238E27FC236}">
                <a16:creationId xmlns:a16="http://schemas.microsoft.com/office/drawing/2014/main" id="{4C8A1773-4B5A-4D82-A916-5C483E72F5ED}"/>
              </a:ext>
            </a:extLst>
          </p:cNvPr>
          <p:cNvSpPr/>
          <p:nvPr/>
        </p:nvSpPr>
        <p:spPr>
          <a:xfrm>
            <a:off x="591244" y="1588959"/>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graphicFrame>
        <p:nvGraphicFramePr>
          <p:cNvPr id="136" name="Google Shape;258;p34">
            <a:extLst>
              <a:ext uri="{FF2B5EF4-FFF2-40B4-BE49-F238E27FC236}">
                <a16:creationId xmlns:a16="http://schemas.microsoft.com/office/drawing/2014/main" id="{A30A8E7B-D857-491F-A283-02C642098C96}"/>
              </a:ext>
            </a:extLst>
          </p:cNvPr>
          <p:cNvGraphicFramePr/>
          <p:nvPr>
            <p:extLst>
              <p:ext uri="{D42A27DB-BD31-4B8C-83A1-F6EECF244321}">
                <p14:modId xmlns:p14="http://schemas.microsoft.com/office/powerpoint/2010/main" val="569935487"/>
              </p:ext>
            </p:extLst>
          </p:nvPr>
        </p:nvGraphicFramePr>
        <p:xfrm>
          <a:off x="8733364" y="2248803"/>
          <a:ext cx="3315707" cy="4409069"/>
        </p:xfrm>
        <a:graphic>
          <a:graphicData uri="http://schemas.openxmlformats.org/drawingml/2006/table">
            <a:tbl>
              <a:tblPr firstRow="1" bandRow="1">
                <a:noFill/>
              </a:tblPr>
              <a:tblGrid>
                <a:gridCol w="1627967">
                  <a:extLst>
                    <a:ext uri="{9D8B030D-6E8A-4147-A177-3AD203B41FA5}">
                      <a16:colId xmlns:a16="http://schemas.microsoft.com/office/drawing/2014/main" val="20000"/>
                    </a:ext>
                  </a:extLst>
                </a:gridCol>
                <a:gridCol w="1687740">
                  <a:extLst>
                    <a:ext uri="{9D8B030D-6E8A-4147-A177-3AD203B41FA5}">
                      <a16:colId xmlns:a16="http://schemas.microsoft.com/office/drawing/2014/main" val="20001"/>
                    </a:ext>
                  </a:extLst>
                </a:gridCol>
              </a:tblGrid>
              <a:tr h="1047694">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Q &amp; S </a:t>
                      </a:r>
                    </a:p>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(we)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Krina</a:t>
                      </a:r>
                      <a:r>
                        <a:rPr lang="en-GB" sz="2400" b="1" u="none" strike="noStrike" cap="none" dirty="0">
                          <a:solidFill>
                            <a:srgbClr val="002060"/>
                          </a:solidFill>
                          <a:latin typeface="Century Gothic"/>
                          <a:ea typeface="Century Gothic"/>
                          <a:cs typeface="Century Gothic"/>
                          <a:sym typeface="Century Gothic"/>
                        </a:rPr>
                        <a:t> (she)</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7227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142" name="Picture 141">
            <a:extLst>
              <a:ext uri="{FF2B5EF4-FFF2-40B4-BE49-F238E27FC236}">
                <a16:creationId xmlns:a16="http://schemas.microsoft.com/office/drawing/2014/main" id="{8C18D483-3A76-4631-AF01-8C892C97B7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65485" y="1659316"/>
            <a:ext cx="384106" cy="400110"/>
          </a:xfrm>
          <a:prstGeom prst="rect">
            <a:avLst/>
          </a:prstGeom>
        </p:spPr>
      </p:pic>
      <p:pic>
        <p:nvPicPr>
          <p:cNvPr id="144" name="Picture 143">
            <a:extLst>
              <a:ext uri="{FF2B5EF4-FFF2-40B4-BE49-F238E27FC236}">
                <a16:creationId xmlns:a16="http://schemas.microsoft.com/office/drawing/2014/main" id="{3DD4F711-9C47-4F2B-AE4F-6C84696804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8514" y="3419452"/>
            <a:ext cx="527765" cy="549755"/>
          </a:xfrm>
          <a:prstGeom prst="rect">
            <a:avLst/>
          </a:prstGeom>
        </p:spPr>
      </p:pic>
      <p:pic>
        <p:nvPicPr>
          <p:cNvPr id="145" name="Picture 144">
            <a:extLst>
              <a:ext uri="{FF2B5EF4-FFF2-40B4-BE49-F238E27FC236}">
                <a16:creationId xmlns:a16="http://schemas.microsoft.com/office/drawing/2014/main" id="{63032B9C-0695-411F-ADEB-A02D127F35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4763" y="4046546"/>
            <a:ext cx="527765" cy="549755"/>
          </a:xfrm>
          <a:prstGeom prst="rect">
            <a:avLst/>
          </a:prstGeom>
        </p:spPr>
      </p:pic>
      <p:pic>
        <p:nvPicPr>
          <p:cNvPr id="146" name="Picture 145">
            <a:extLst>
              <a:ext uri="{FF2B5EF4-FFF2-40B4-BE49-F238E27FC236}">
                <a16:creationId xmlns:a16="http://schemas.microsoft.com/office/drawing/2014/main" id="{69C7FA87-A3B5-40BA-B7D6-5F43C5A40B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1677" y="4681593"/>
            <a:ext cx="527765" cy="549755"/>
          </a:xfrm>
          <a:prstGeom prst="rect">
            <a:avLst/>
          </a:prstGeom>
        </p:spPr>
      </p:pic>
      <p:pic>
        <p:nvPicPr>
          <p:cNvPr id="147" name="Picture 146">
            <a:extLst>
              <a:ext uri="{FF2B5EF4-FFF2-40B4-BE49-F238E27FC236}">
                <a16:creationId xmlns:a16="http://schemas.microsoft.com/office/drawing/2014/main" id="{621F5F67-7966-46E0-AA96-EFB8F6F9B9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64951" y="5376415"/>
            <a:ext cx="527765" cy="549755"/>
          </a:xfrm>
          <a:prstGeom prst="rect">
            <a:avLst/>
          </a:prstGeom>
        </p:spPr>
      </p:pic>
      <p:pic>
        <p:nvPicPr>
          <p:cNvPr id="148" name="Picture 147">
            <a:extLst>
              <a:ext uri="{FF2B5EF4-FFF2-40B4-BE49-F238E27FC236}">
                <a16:creationId xmlns:a16="http://schemas.microsoft.com/office/drawing/2014/main" id="{30E2400E-547D-47BE-B6FD-D97A91C329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7891" y="6017570"/>
            <a:ext cx="527765" cy="549755"/>
          </a:xfrm>
          <a:prstGeom prst="rect">
            <a:avLst/>
          </a:prstGeom>
        </p:spPr>
      </p:pic>
      <p:sp>
        <p:nvSpPr>
          <p:cNvPr id="149" name="TextBox 148">
            <a:extLst>
              <a:ext uri="{FF2B5EF4-FFF2-40B4-BE49-F238E27FC236}">
                <a16:creationId xmlns:a16="http://schemas.microsoft.com/office/drawing/2014/main" id="{D7B90F27-5B1A-4FCF-8ADE-059885C3F04E}"/>
              </a:ext>
            </a:extLst>
          </p:cNvPr>
          <p:cNvSpPr txBox="1"/>
          <p:nvPr/>
        </p:nvSpPr>
        <p:spPr>
          <a:xfrm>
            <a:off x="8093280" y="3255471"/>
            <a:ext cx="2770952" cy="58477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GB" sz="3200" b="1" u="none" strike="noStrike" cap="none" dirty="0">
                <a:solidFill>
                  <a:srgbClr val="FF0066"/>
                </a:solidFill>
                <a:latin typeface="Century Gothic"/>
                <a:ea typeface="Century Gothic"/>
                <a:cs typeface="Century Gothic"/>
                <a:sym typeface="Century Gothic"/>
              </a:rPr>
              <a:t>[E]</a:t>
            </a:r>
          </a:p>
        </p:txBody>
      </p:sp>
      <p:sp>
        <p:nvSpPr>
          <p:cNvPr id="150" name="TextBox 149">
            <a:extLst>
              <a:ext uri="{FF2B5EF4-FFF2-40B4-BE49-F238E27FC236}">
                <a16:creationId xmlns:a16="http://schemas.microsoft.com/office/drawing/2014/main" id="{321D3642-9BDC-444E-9192-5B619FD34760}"/>
              </a:ext>
            </a:extLst>
          </p:cNvPr>
          <p:cNvSpPr txBox="1"/>
          <p:nvPr/>
        </p:nvSpPr>
        <p:spPr>
          <a:xfrm>
            <a:off x="8086211" y="3932310"/>
            <a:ext cx="991680" cy="58477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GB" sz="3200" b="1" u="none" strike="noStrike" cap="none" dirty="0">
                <a:solidFill>
                  <a:srgbClr val="FF0066"/>
                </a:solidFill>
                <a:latin typeface="Century Gothic"/>
                <a:ea typeface="Century Gothic"/>
                <a:cs typeface="Century Gothic"/>
                <a:sym typeface="Century Gothic"/>
              </a:rPr>
              <a:t>[1]</a:t>
            </a:r>
          </a:p>
        </p:txBody>
      </p:sp>
      <p:sp>
        <p:nvSpPr>
          <p:cNvPr id="151" name="TextBox 150">
            <a:extLst>
              <a:ext uri="{FF2B5EF4-FFF2-40B4-BE49-F238E27FC236}">
                <a16:creationId xmlns:a16="http://schemas.microsoft.com/office/drawing/2014/main" id="{49887D01-C5B4-4A52-9B23-CF78B1486AB0}"/>
              </a:ext>
            </a:extLst>
          </p:cNvPr>
          <p:cNvSpPr txBox="1"/>
          <p:nvPr/>
        </p:nvSpPr>
        <p:spPr>
          <a:xfrm>
            <a:off x="8057168" y="4622316"/>
            <a:ext cx="2770952" cy="58477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GB" sz="3200" b="1" u="none" strike="noStrike" cap="none" dirty="0">
                <a:solidFill>
                  <a:srgbClr val="FF0066"/>
                </a:solidFill>
                <a:latin typeface="Century Gothic"/>
                <a:ea typeface="Century Gothic"/>
                <a:cs typeface="Century Gothic"/>
                <a:sym typeface="Century Gothic"/>
              </a:rPr>
              <a:t>[2]</a:t>
            </a:r>
          </a:p>
        </p:txBody>
      </p:sp>
      <p:sp>
        <p:nvSpPr>
          <p:cNvPr id="152" name="TextBox 151">
            <a:extLst>
              <a:ext uri="{FF2B5EF4-FFF2-40B4-BE49-F238E27FC236}">
                <a16:creationId xmlns:a16="http://schemas.microsoft.com/office/drawing/2014/main" id="{7591A320-9E55-4A9B-B701-811F0537D67D}"/>
              </a:ext>
            </a:extLst>
          </p:cNvPr>
          <p:cNvSpPr txBox="1"/>
          <p:nvPr/>
        </p:nvSpPr>
        <p:spPr>
          <a:xfrm>
            <a:off x="8050099" y="5337449"/>
            <a:ext cx="803182" cy="58477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GB" sz="3200" b="1" u="none" strike="noStrike" cap="none" dirty="0">
                <a:solidFill>
                  <a:srgbClr val="FF0066"/>
                </a:solidFill>
                <a:latin typeface="Century Gothic"/>
                <a:ea typeface="Century Gothic"/>
                <a:cs typeface="Century Gothic"/>
                <a:sym typeface="Century Gothic"/>
              </a:rPr>
              <a:t>[3]</a:t>
            </a:r>
          </a:p>
        </p:txBody>
      </p:sp>
      <p:sp>
        <p:nvSpPr>
          <p:cNvPr id="153" name="TextBox 152">
            <a:extLst>
              <a:ext uri="{FF2B5EF4-FFF2-40B4-BE49-F238E27FC236}">
                <a16:creationId xmlns:a16="http://schemas.microsoft.com/office/drawing/2014/main" id="{6A4C6EE1-4B45-436A-82B5-2003A7CB12F8}"/>
              </a:ext>
            </a:extLst>
          </p:cNvPr>
          <p:cNvSpPr txBox="1"/>
          <p:nvPr/>
        </p:nvSpPr>
        <p:spPr>
          <a:xfrm>
            <a:off x="8057168" y="6017570"/>
            <a:ext cx="818558" cy="584775"/>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Arial"/>
              <a:buNone/>
            </a:pPr>
            <a:r>
              <a:rPr lang="en-GB" sz="3200" b="1" u="none" strike="noStrike" cap="none" dirty="0">
                <a:solidFill>
                  <a:srgbClr val="FF0066"/>
                </a:solidFill>
                <a:latin typeface="Century Gothic"/>
                <a:ea typeface="Century Gothic"/>
                <a:cs typeface="Century Gothic"/>
                <a:sym typeface="Century Gothic"/>
              </a:rPr>
              <a:t>[4]</a:t>
            </a:r>
          </a:p>
        </p:txBody>
      </p:sp>
      <p:sp>
        <p:nvSpPr>
          <p:cNvPr id="4096" name="Speech Bubble: Oval 4095">
            <a:hlinkClick r:id="" action="ppaction://noaction">
              <a:snd r:embed="rId10" name="Manchita.wav"/>
            </a:hlinkClick>
            <a:extLst>
              <a:ext uri="{FF2B5EF4-FFF2-40B4-BE49-F238E27FC236}">
                <a16:creationId xmlns:a16="http://schemas.microsoft.com/office/drawing/2014/main" id="{7AE16BBC-B146-4295-B4A5-FE5AA1BC98A5}"/>
              </a:ext>
            </a:extLst>
          </p:cNvPr>
          <p:cNvSpPr/>
          <p:nvPr/>
        </p:nvSpPr>
        <p:spPr>
          <a:xfrm>
            <a:off x="8337427" y="21022"/>
            <a:ext cx="1125628" cy="667613"/>
          </a:xfrm>
          <a:prstGeom prst="wedgeEllipseCallout">
            <a:avLst>
              <a:gd name="adj1" fmla="val 68319"/>
              <a:gd name="adj2" fmla="val 49456"/>
            </a:avLst>
          </a:prstGeom>
          <a:solidFill>
            <a:srgbClr val="FF4791"/>
          </a:solidFill>
          <a:ln>
            <a:solidFill>
              <a:srgbClr val="FF47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160" name="TextBox 159">
            <a:extLst>
              <a:ext uri="{FF2B5EF4-FFF2-40B4-BE49-F238E27FC236}">
                <a16:creationId xmlns:a16="http://schemas.microsoft.com/office/drawing/2014/main" id="{5EE4311D-BDCC-45F6-A40F-453778FEB520}"/>
              </a:ext>
            </a:extLst>
          </p:cNvPr>
          <p:cNvSpPr txBox="1"/>
          <p:nvPr/>
        </p:nvSpPr>
        <p:spPr>
          <a:xfrm>
            <a:off x="8123814" y="179942"/>
            <a:ext cx="1528878" cy="338554"/>
          </a:xfrm>
          <a:prstGeom prst="rect">
            <a:avLst/>
          </a:prstGeom>
          <a:noFill/>
        </p:spPr>
        <p:txBody>
          <a:bodyPr wrap="square">
            <a:spAutoFit/>
          </a:bodyPr>
          <a:lstStyle/>
          <a:p>
            <a:pPr algn="ctr"/>
            <a:r>
              <a:rPr lang="en-GB" sz="1600" b="1" dirty="0">
                <a:solidFill>
                  <a:srgbClr val="002060"/>
                </a:solidFill>
                <a:latin typeface="Century Gothic" panose="020B0502020202020204" pitchFamily="34" charset="0"/>
              </a:rPr>
              <a:t>¡</a:t>
            </a:r>
            <a:r>
              <a:rPr lang="en-GB" sz="1600" b="1" dirty="0" err="1">
                <a:solidFill>
                  <a:srgbClr val="002060"/>
                </a:solidFill>
                <a:latin typeface="Century Gothic" panose="020B0502020202020204" pitchFamily="34" charset="0"/>
              </a:rPr>
              <a:t>Manchita</a:t>
            </a:r>
            <a:r>
              <a:rPr lang="en-GB" sz="1600" b="1" dirty="0">
                <a:solidFill>
                  <a:srgbClr val="002060"/>
                </a:solidFill>
                <a:latin typeface="Century Gothic" panose="020B0502020202020204" pitchFamily="34" charset="0"/>
              </a:rPr>
              <a:t>!</a:t>
            </a:r>
          </a:p>
        </p:txBody>
      </p:sp>
      <p:pic>
        <p:nvPicPr>
          <p:cNvPr id="4102" name="Picture 6" descr="Cuenco, Agua, Aislado, Bebiendo, Mascotas">
            <a:extLst>
              <a:ext uri="{FF2B5EF4-FFF2-40B4-BE49-F238E27FC236}">
                <a16:creationId xmlns:a16="http://schemas.microsoft.com/office/drawing/2014/main" id="{77236D4D-7EAE-4A80-A27F-3F9ED5C7341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36730" y="1014799"/>
            <a:ext cx="275780" cy="199079"/>
          </a:xfrm>
          <a:prstGeom prst="rect">
            <a:avLst/>
          </a:prstGeom>
          <a:noFill/>
          <a:extLst>
            <a:ext uri="{909E8E84-426E-40DD-AFC4-6F175D3DCCD1}">
              <a14:hiddenFill xmlns:a14="http://schemas.microsoft.com/office/drawing/2010/main">
                <a:solidFill>
                  <a:srgbClr val="FFFFFF"/>
                </a:solidFill>
              </a14:hiddenFill>
            </a:ext>
          </a:extLst>
        </p:spPr>
      </p:pic>
      <p:sp>
        <p:nvSpPr>
          <p:cNvPr id="162" name="Speech Bubble: Oval 161">
            <a:extLst>
              <a:ext uri="{FF2B5EF4-FFF2-40B4-BE49-F238E27FC236}">
                <a16:creationId xmlns:a16="http://schemas.microsoft.com/office/drawing/2014/main" id="{EF5CDD39-5CC4-464A-B681-ABF194AAF468}"/>
              </a:ext>
            </a:extLst>
          </p:cNvPr>
          <p:cNvSpPr/>
          <p:nvPr/>
        </p:nvSpPr>
        <p:spPr>
          <a:xfrm>
            <a:off x="10198096" y="58286"/>
            <a:ext cx="970273" cy="592250"/>
          </a:xfrm>
          <a:prstGeom prst="wedgeEllipseCallout">
            <a:avLst>
              <a:gd name="adj1" fmla="val 24156"/>
              <a:gd name="adj2" fmla="val 6657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rgbClr val="002060"/>
              </a:solidFill>
              <a:latin typeface="Century Gothic" panose="020B0502020202020204" pitchFamily="34" charset="0"/>
            </a:endParaRPr>
          </a:p>
        </p:txBody>
      </p:sp>
      <p:sp>
        <p:nvSpPr>
          <p:cNvPr id="164" name="TextBox 163">
            <a:hlinkClick r:id="" action="ppaction://noaction">
              <a:snd r:embed="rId12" name="lo_siento.wav"/>
            </a:hlinkClick>
            <a:extLst>
              <a:ext uri="{FF2B5EF4-FFF2-40B4-BE49-F238E27FC236}">
                <a16:creationId xmlns:a16="http://schemas.microsoft.com/office/drawing/2014/main" id="{892A0F0E-FF13-465B-8042-8E19CC3B8B91}"/>
              </a:ext>
            </a:extLst>
          </p:cNvPr>
          <p:cNvSpPr txBox="1"/>
          <p:nvPr/>
        </p:nvSpPr>
        <p:spPr>
          <a:xfrm>
            <a:off x="10207622" y="62122"/>
            <a:ext cx="970274" cy="584775"/>
          </a:xfrm>
          <a:prstGeom prst="rect">
            <a:avLst/>
          </a:prstGeom>
          <a:noFill/>
        </p:spPr>
        <p:txBody>
          <a:bodyPr wrap="square">
            <a:spAutoFit/>
          </a:bodyPr>
          <a:lstStyle/>
          <a:p>
            <a:pPr algn="ctr"/>
            <a:r>
              <a:rPr lang="en-GB" sz="1600" b="1" dirty="0">
                <a:solidFill>
                  <a:srgbClr val="002060"/>
                </a:solidFill>
                <a:latin typeface="Segoe Print" panose="02000600000000000000" pitchFamily="2" charset="0"/>
              </a:rPr>
              <a:t>¡Lo </a:t>
            </a:r>
            <a:r>
              <a:rPr lang="en-GB" sz="1600" b="1" dirty="0" err="1">
                <a:solidFill>
                  <a:srgbClr val="002060"/>
                </a:solidFill>
                <a:latin typeface="Segoe Print" panose="02000600000000000000" pitchFamily="2" charset="0"/>
              </a:rPr>
              <a:t>siento</a:t>
            </a:r>
            <a:r>
              <a:rPr lang="en-GB" sz="1600" b="1" dirty="0">
                <a:solidFill>
                  <a:srgbClr val="002060"/>
                </a:solidFill>
                <a:latin typeface="Segoe Print" panose="02000600000000000000" pitchFamily="2" charset="0"/>
              </a:rPr>
              <a:t>!</a:t>
            </a:r>
          </a:p>
        </p:txBody>
      </p:sp>
      <p:sp>
        <p:nvSpPr>
          <p:cNvPr id="59" name="TextBox 58">
            <a:extLst>
              <a:ext uri="{FF2B5EF4-FFF2-40B4-BE49-F238E27FC236}">
                <a16:creationId xmlns:a16="http://schemas.microsoft.com/office/drawing/2014/main" id="{09DA3EF2-8B3A-42FB-8F37-B58AFA2833C0}"/>
              </a:ext>
            </a:extLst>
          </p:cNvPr>
          <p:cNvSpPr txBox="1"/>
          <p:nvPr/>
        </p:nvSpPr>
        <p:spPr>
          <a:xfrm>
            <a:off x="583670" y="2113339"/>
            <a:ext cx="7460055" cy="461665"/>
          </a:xfrm>
          <a:prstGeom prst="rect">
            <a:avLst/>
          </a:prstGeom>
          <a:noFill/>
        </p:spPr>
        <p:txBody>
          <a:bodyPr wrap="square">
            <a:spAutoFit/>
          </a:bodyPr>
          <a:lstStyle/>
          <a:p>
            <a:r>
              <a:rPr lang="en-GB" sz="2400" kern="0" dirty="0">
                <a:solidFill>
                  <a:srgbClr val="4472C4">
                    <a:lumMod val="50000"/>
                  </a:srgbClr>
                </a:solidFill>
                <a:latin typeface="Segoe Print" panose="02000600000000000000" pitchFamily="2" charset="0"/>
              </a:rPr>
              <a:t>She learns about the culture of Spain.</a:t>
            </a:r>
            <a:endParaRPr lang="en-GB" sz="2400" dirty="0"/>
          </a:p>
        </p:txBody>
      </p:sp>
      <p:sp>
        <p:nvSpPr>
          <p:cNvPr id="60" name="TextBox 59">
            <a:extLst>
              <a:ext uri="{FF2B5EF4-FFF2-40B4-BE49-F238E27FC236}">
                <a16:creationId xmlns:a16="http://schemas.microsoft.com/office/drawing/2014/main" id="{7BC02CCC-D272-4B4D-8027-EB7C18BD6604}"/>
              </a:ext>
            </a:extLst>
          </p:cNvPr>
          <p:cNvSpPr txBox="1"/>
          <p:nvPr/>
        </p:nvSpPr>
        <p:spPr>
          <a:xfrm>
            <a:off x="1120506" y="2484873"/>
            <a:ext cx="6805431"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s-AR" sz="2400" kern="0" dirty="0">
                <a:solidFill>
                  <a:srgbClr val="4472C4">
                    <a:lumMod val="50000"/>
                  </a:srgbClr>
                </a:solidFill>
                <a:latin typeface="Segoe Print" panose="02000600000000000000" pitchFamily="2" charset="0"/>
              </a:rPr>
              <a:t>Vencemos el miedo con el profesor.</a:t>
            </a:r>
          </a:p>
        </p:txBody>
      </p:sp>
      <p:sp>
        <p:nvSpPr>
          <p:cNvPr id="61" name="TextBox 60">
            <a:extLst>
              <a:ext uri="{FF2B5EF4-FFF2-40B4-BE49-F238E27FC236}">
                <a16:creationId xmlns:a16="http://schemas.microsoft.com/office/drawing/2014/main" id="{2EE97F35-1323-460B-805B-6FB54B989FC6}"/>
              </a:ext>
            </a:extLst>
          </p:cNvPr>
          <p:cNvSpPr txBox="1"/>
          <p:nvPr/>
        </p:nvSpPr>
        <p:spPr>
          <a:xfrm>
            <a:off x="592430" y="2992069"/>
            <a:ext cx="7402127"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rPr>
              <a:t>We overcome  fear with the teacher.</a:t>
            </a:r>
          </a:p>
        </p:txBody>
      </p:sp>
      <p:sp>
        <p:nvSpPr>
          <p:cNvPr id="62" name="TextBox 61">
            <a:extLst>
              <a:ext uri="{FF2B5EF4-FFF2-40B4-BE49-F238E27FC236}">
                <a16:creationId xmlns:a16="http://schemas.microsoft.com/office/drawing/2014/main" id="{C3F50626-89AE-403D-99FA-CF957B6AAFD8}"/>
              </a:ext>
            </a:extLst>
          </p:cNvPr>
          <p:cNvSpPr txBox="1"/>
          <p:nvPr/>
        </p:nvSpPr>
        <p:spPr>
          <a:xfrm>
            <a:off x="594077" y="3930306"/>
            <a:ext cx="7478303"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GB" sz="2400" kern="0" dirty="0">
                <a:solidFill>
                  <a:srgbClr val="4472C4">
                    <a:lumMod val="50000"/>
                  </a:srgbClr>
                </a:solidFill>
                <a:latin typeface="Segoe Print" panose="02000600000000000000" pitchFamily="2" charset="0"/>
              </a:rPr>
              <a:t>We do a test in the office.</a:t>
            </a:r>
          </a:p>
        </p:txBody>
      </p:sp>
      <p:sp>
        <p:nvSpPr>
          <p:cNvPr id="63" name="TextBox 62">
            <a:extLst>
              <a:ext uri="{FF2B5EF4-FFF2-40B4-BE49-F238E27FC236}">
                <a16:creationId xmlns:a16="http://schemas.microsoft.com/office/drawing/2014/main" id="{A15353D3-B7FE-4050-A8E4-367C840CBC15}"/>
              </a:ext>
            </a:extLst>
          </p:cNvPr>
          <p:cNvSpPr txBox="1"/>
          <p:nvPr/>
        </p:nvSpPr>
        <p:spPr>
          <a:xfrm>
            <a:off x="1130279" y="3471019"/>
            <a:ext cx="6628382"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s-AR" sz="2400" b="0" i="0" u="none" strike="noStrike" kern="0" cap="none" spc="0" normalizeH="0" baseline="0" dirty="0">
                <a:ln>
                  <a:noFill/>
                </a:ln>
                <a:solidFill>
                  <a:srgbClr val="4472C4">
                    <a:lumMod val="50000"/>
                  </a:srgbClr>
                </a:solidFill>
                <a:effectLst/>
                <a:uLnTx/>
                <a:uFillTx/>
                <a:latin typeface="Segoe Print" panose="02000600000000000000" pitchFamily="2" charset="0"/>
              </a:rPr>
              <a:t>Hacemos una prueba en la oficina.</a:t>
            </a:r>
          </a:p>
        </p:txBody>
      </p:sp>
      <p:sp>
        <p:nvSpPr>
          <p:cNvPr id="64" name="TextBox 63">
            <a:extLst>
              <a:ext uri="{FF2B5EF4-FFF2-40B4-BE49-F238E27FC236}">
                <a16:creationId xmlns:a16="http://schemas.microsoft.com/office/drawing/2014/main" id="{28AFD32B-B2AD-4078-AA5F-949646C8B057}"/>
              </a:ext>
            </a:extLst>
          </p:cNvPr>
          <p:cNvSpPr txBox="1"/>
          <p:nvPr/>
        </p:nvSpPr>
        <p:spPr>
          <a:xfrm>
            <a:off x="1077289" y="4388120"/>
            <a:ext cx="6917268"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s-AR" sz="2400" kern="0" dirty="0">
                <a:solidFill>
                  <a:srgbClr val="4472C4">
                    <a:lumMod val="50000"/>
                  </a:srgbClr>
                </a:solidFill>
                <a:latin typeface="Segoe Print" panose="02000600000000000000" pitchFamily="2" charset="0"/>
              </a:rPr>
              <a:t>Pone la goma sobre la mesa.</a:t>
            </a:r>
          </a:p>
        </p:txBody>
      </p:sp>
      <p:sp>
        <p:nvSpPr>
          <p:cNvPr id="65" name="TextBox 64">
            <a:extLst>
              <a:ext uri="{FF2B5EF4-FFF2-40B4-BE49-F238E27FC236}">
                <a16:creationId xmlns:a16="http://schemas.microsoft.com/office/drawing/2014/main" id="{0387ABAE-66A9-4CA4-B6A2-D0A200F922E5}"/>
              </a:ext>
            </a:extLst>
          </p:cNvPr>
          <p:cNvSpPr txBox="1"/>
          <p:nvPr/>
        </p:nvSpPr>
        <p:spPr>
          <a:xfrm>
            <a:off x="583670" y="4922102"/>
            <a:ext cx="7517781"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GB" sz="2400" kern="0" dirty="0">
                <a:solidFill>
                  <a:srgbClr val="4472C4">
                    <a:lumMod val="50000"/>
                  </a:srgbClr>
                </a:solidFill>
                <a:latin typeface="Segoe Print" panose="02000600000000000000" pitchFamily="2" charset="0"/>
              </a:rPr>
              <a:t>She puts the rubber on the table.</a:t>
            </a:r>
            <a:endPar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ndParaRPr>
          </a:p>
        </p:txBody>
      </p:sp>
      <p:sp>
        <p:nvSpPr>
          <p:cNvPr id="67" name="TextBox 66">
            <a:extLst>
              <a:ext uri="{FF2B5EF4-FFF2-40B4-BE49-F238E27FC236}">
                <a16:creationId xmlns:a16="http://schemas.microsoft.com/office/drawing/2014/main" id="{871D8ED5-FA8B-4CE9-BF2F-C9412680B980}"/>
              </a:ext>
            </a:extLst>
          </p:cNvPr>
          <p:cNvSpPr txBox="1"/>
          <p:nvPr/>
        </p:nvSpPr>
        <p:spPr>
          <a:xfrm>
            <a:off x="1097039" y="5385562"/>
            <a:ext cx="6661622"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rPr>
              <a:t>Aprendemos</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rPr>
              <a:t> el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rPr>
              <a:t>vocabulario</a:t>
            </a: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rPr>
              <a:t> en </a:t>
            </a:r>
            <a:r>
              <a:rPr kumimoji="0" lang="en-GB" sz="2400" b="0" i="0" u="none" strike="noStrike" kern="0" cap="none" spc="0" normalizeH="0" baseline="0" noProof="0" dirty="0" err="1">
                <a:ln>
                  <a:noFill/>
                </a:ln>
                <a:solidFill>
                  <a:srgbClr val="4472C4">
                    <a:lumMod val="50000"/>
                  </a:srgbClr>
                </a:solidFill>
                <a:effectLst/>
                <a:uLnTx/>
                <a:uFillTx/>
                <a:latin typeface="Segoe Print" panose="02000600000000000000" pitchFamily="2" charset="0"/>
              </a:rPr>
              <a:t>espa</a:t>
            </a:r>
            <a:r>
              <a:rPr lang="en-GB" sz="2400" kern="0" dirty="0" err="1">
                <a:solidFill>
                  <a:srgbClr val="4472C4">
                    <a:lumMod val="50000"/>
                  </a:srgbClr>
                </a:solidFill>
                <a:latin typeface="Segoe Print" panose="02000600000000000000" pitchFamily="2" charset="0"/>
              </a:rPr>
              <a:t>ñol</a:t>
            </a:r>
            <a:r>
              <a:rPr lang="en-GB" sz="2400" kern="0" dirty="0">
                <a:solidFill>
                  <a:srgbClr val="4472C4">
                    <a:lumMod val="50000"/>
                  </a:srgbClr>
                </a:solidFill>
                <a:latin typeface="Segoe Print" panose="02000600000000000000" pitchFamily="2" charset="0"/>
              </a:rPr>
              <a:t>.</a:t>
            </a:r>
            <a:endPar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endParaRPr>
          </a:p>
        </p:txBody>
      </p:sp>
      <p:sp>
        <p:nvSpPr>
          <p:cNvPr id="68" name="Rectangle 67">
            <a:hlinkClick r:id="" action="ppaction://noaction">
              <a:snd r:embed="rId13" name="R1.2.wav"/>
            </a:hlinkClick>
            <a:extLst>
              <a:ext uri="{FF2B5EF4-FFF2-40B4-BE49-F238E27FC236}">
                <a16:creationId xmlns:a16="http://schemas.microsoft.com/office/drawing/2014/main" id="{489C448A-C53F-490C-87BA-4C41B7D8C534}"/>
              </a:ext>
            </a:extLst>
          </p:cNvPr>
          <p:cNvSpPr/>
          <p:nvPr/>
        </p:nvSpPr>
        <p:spPr>
          <a:xfrm>
            <a:off x="593073" y="2535117"/>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9" name="Rectangle 68">
            <a:hlinkClick r:id="" action="ppaction://noaction">
              <a:snd r:embed="rId14" name="R1.3.wav"/>
            </a:hlinkClick>
            <a:extLst>
              <a:ext uri="{FF2B5EF4-FFF2-40B4-BE49-F238E27FC236}">
                <a16:creationId xmlns:a16="http://schemas.microsoft.com/office/drawing/2014/main" id="{E1AF40CE-F28B-4C7B-897A-AF9DF259D18B}"/>
              </a:ext>
            </a:extLst>
          </p:cNvPr>
          <p:cNvSpPr/>
          <p:nvPr/>
        </p:nvSpPr>
        <p:spPr>
          <a:xfrm>
            <a:off x="580640" y="3569961"/>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70" name="Rectangle 69">
            <a:hlinkClick r:id="" action="ppaction://noaction">
              <a:snd r:embed="rId15" name="R1.4.wav"/>
            </a:hlinkClick>
            <a:extLst>
              <a:ext uri="{FF2B5EF4-FFF2-40B4-BE49-F238E27FC236}">
                <a16:creationId xmlns:a16="http://schemas.microsoft.com/office/drawing/2014/main" id="{62E4BFDF-1EAD-47BE-B8FB-5818C3F359A5}"/>
              </a:ext>
            </a:extLst>
          </p:cNvPr>
          <p:cNvSpPr/>
          <p:nvPr/>
        </p:nvSpPr>
        <p:spPr>
          <a:xfrm>
            <a:off x="580054" y="4459566"/>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72" name="Rectangle 71">
            <a:hlinkClick r:id="" action="ppaction://noaction">
              <a:snd r:embed="rId16" name="R1.5.wav"/>
            </a:hlinkClick>
            <a:extLst>
              <a:ext uri="{FF2B5EF4-FFF2-40B4-BE49-F238E27FC236}">
                <a16:creationId xmlns:a16="http://schemas.microsoft.com/office/drawing/2014/main" id="{3650EC25-BDAF-4D9D-A269-267FAFE8573F}"/>
              </a:ext>
            </a:extLst>
          </p:cNvPr>
          <p:cNvSpPr/>
          <p:nvPr/>
        </p:nvSpPr>
        <p:spPr>
          <a:xfrm>
            <a:off x="555725" y="5474587"/>
            <a:ext cx="521030"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73" name="TextBox 72">
            <a:extLst>
              <a:ext uri="{FF2B5EF4-FFF2-40B4-BE49-F238E27FC236}">
                <a16:creationId xmlns:a16="http://schemas.microsoft.com/office/drawing/2014/main" id="{B39A1CCE-A5D0-4FA6-8A4B-4EC0B62E7884}"/>
              </a:ext>
            </a:extLst>
          </p:cNvPr>
          <p:cNvSpPr txBox="1"/>
          <p:nvPr/>
        </p:nvSpPr>
        <p:spPr>
          <a:xfrm>
            <a:off x="485012" y="1928444"/>
            <a:ext cx="2196584" cy="646331"/>
          </a:xfrm>
          <a:prstGeom prst="rect">
            <a:avLst/>
          </a:prstGeom>
          <a:noFill/>
        </p:spPr>
        <p:txBody>
          <a:bodyPr wrap="square">
            <a:spAutoFit/>
          </a:bodyPr>
          <a:lstStyle/>
          <a:p>
            <a:r>
              <a:rPr lang="en-GB" sz="3600" b="1" dirty="0" err="1">
                <a:solidFill>
                  <a:schemeClr val="accent5">
                    <a:lumMod val="40000"/>
                    <a:lumOff val="60000"/>
                  </a:schemeClr>
                </a:solidFill>
                <a:effectLst>
                  <a:glow rad="127000">
                    <a:schemeClr val="accent5">
                      <a:lumMod val="40000"/>
                      <a:lumOff val="60000"/>
                    </a:schemeClr>
                  </a:glow>
                </a:effectLst>
              </a:rPr>
              <a:t>Sheearns</a:t>
            </a:r>
            <a:endParaRPr lang="en-GB" sz="3200" dirty="0">
              <a:solidFill>
                <a:schemeClr val="accent5">
                  <a:lumMod val="40000"/>
                  <a:lumOff val="60000"/>
                </a:schemeClr>
              </a:solidFill>
            </a:endParaRPr>
          </a:p>
        </p:txBody>
      </p:sp>
      <p:sp>
        <p:nvSpPr>
          <p:cNvPr id="76" name="TextBox 75">
            <a:extLst>
              <a:ext uri="{FF2B5EF4-FFF2-40B4-BE49-F238E27FC236}">
                <a16:creationId xmlns:a16="http://schemas.microsoft.com/office/drawing/2014/main" id="{3A61829F-864B-4FD6-9E0B-323AC883123E}"/>
              </a:ext>
            </a:extLst>
          </p:cNvPr>
          <p:cNvSpPr txBox="1"/>
          <p:nvPr/>
        </p:nvSpPr>
        <p:spPr>
          <a:xfrm>
            <a:off x="527105" y="3020016"/>
            <a:ext cx="2816158" cy="584775"/>
          </a:xfrm>
          <a:prstGeom prst="rect">
            <a:avLst/>
          </a:prstGeom>
          <a:noFill/>
        </p:spPr>
        <p:txBody>
          <a:bodyPr wrap="square">
            <a:spAutoFit/>
          </a:bodyPr>
          <a:lstStyle/>
          <a:p>
            <a:r>
              <a:rPr lang="en-GB" sz="3200" b="1" dirty="0" err="1">
                <a:solidFill>
                  <a:schemeClr val="accent5">
                    <a:lumMod val="40000"/>
                    <a:lumOff val="60000"/>
                  </a:schemeClr>
                </a:solidFill>
                <a:effectLst>
                  <a:glow rad="127000">
                    <a:schemeClr val="accent5">
                      <a:lumMod val="40000"/>
                      <a:lumOff val="60000"/>
                    </a:schemeClr>
                  </a:glow>
                </a:effectLst>
              </a:rPr>
              <a:t>weovercome</a:t>
            </a:r>
            <a:endParaRPr lang="en-GB" sz="2800" dirty="0">
              <a:solidFill>
                <a:schemeClr val="accent5">
                  <a:lumMod val="40000"/>
                  <a:lumOff val="60000"/>
                </a:schemeClr>
              </a:solidFill>
            </a:endParaRPr>
          </a:p>
        </p:txBody>
      </p:sp>
      <p:sp>
        <p:nvSpPr>
          <p:cNvPr id="77" name="TextBox 76">
            <a:extLst>
              <a:ext uri="{FF2B5EF4-FFF2-40B4-BE49-F238E27FC236}">
                <a16:creationId xmlns:a16="http://schemas.microsoft.com/office/drawing/2014/main" id="{13B33E18-A19B-4BDC-98EC-6E1FC1CE4602}"/>
              </a:ext>
            </a:extLst>
          </p:cNvPr>
          <p:cNvSpPr txBox="1"/>
          <p:nvPr/>
        </p:nvSpPr>
        <p:spPr>
          <a:xfrm>
            <a:off x="385240" y="3955674"/>
            <a:ext cx="2064232" cy="584775"/>
          </a:xfrm>
          <a:prstGeom prst="rect">
            <a:avLst/>
          </a:prstGeom>
          <a:noFill/>
        </p:spPr>
        <p:txBody>
          <a:bodyPr wrap="square">
            <a:spAutoFit/>
          </a:bodyPr>
          <a:lstStyle/>
          <a:p>
            <a:r>
              <a:rPr lang="en-GB" sz="3200" b="1" dirty="0">
                <a:solidFill>
                  <a:schemeClr val="accent5">
                    <a:lumMod val="40000"/>
                    <a:lumOff val="60000"/>
                  </a:schemeClr>
                </a:solidFill>
                <a:effectLst>
                  <a:glow rad="127000">
                    <a:schemeClr val="accent5">
                      <a:lumMod val="40000"/>
                      <a:lumOff val="60000"/>
                    </a:schemeClr>
                  </a:glow>
                </a:effectLst>
              </a:rPr>
              <a:t>Wedo0</a:t>
            </a:r>
            <a:endParaRPr lang="en-GB" sz="2800" dirty="0">
              <a:solidFill>
                <a:schemeClr val="accent5">
                  <a:lumMod val="40000"/>
                  <a:lumOff val="60000"/>
                </a:schemeClr>
              </a:solidFill>
            </a:endParaRPr>
          </a:p>
        </p:txBody>
      </p:sp>
      <p:sp>
        <p:nvSpPr>
          <p:cNvPr id="78" name="TextBox 77">
            <a:extLst>
              <a:ext uri="{FF2B5EF4-FFF2-40B4-BE49-F238E27FC236}">
                <a16:creationId xmlns:a16="http://schemas.microsoft.com/office/drawing/2014/main" id="{7927F671-E096-470D-BC7F-56E6EA82901C}"/>
              </a:ext>
            </a:extLst>
          </p:cNvPr>
          <p:cNvSpPr txBox="1"/>
          <p:nvPr/>
        </p:nvSpPr>
        <p:spPr>
          <a:xfrm>
            <a:off x="498678" y="4937617"/>
            <a:ext cx="1880829" cy="584775"/>
          </a:xfrm>
          <a:prstGeom prst="rect">
            <a:avLst/>
          </a:prstGeom>
          <a:noFill/>
        </p:spPr>
        <p:txBody>
          <a:bodyPr wrap="square">
            <a:spAutoFit/>
          </a:bodyPr>
          <a:lstStyle/>
          <a:p>
            <a:r>
              <a:rPr lang="en-GB" sz="3200" b="1" dirty="0">
                <a:solidFill>
                  <a:schemeClr val="accent5">
                    <a:lumMod val="40000"/>
                    <a:lumOff val="60000"/>
                  </a:schemeClr>
                </a:solidFill>
                <a:effectLst>
                  <a:glow rad="127000">
                    <a:schemeClr val="accent5">
                      <a:lumMod val="40000"/>
                      <a:lumOff val="60000"/>
                    </a:schemeClr>
                  </a:glow>
                </a:effectLst>
              </a:rPr>
              <a:t>shedoe0</a:t>
            </a:r>
            <a:endParaRPr lang="en-GB" sz="2800" dirty="0">
              <a:solidFill>
                <a:schemeClr val="accent5">
                  <a:lumMod val="40000"/>
                  <a:lumOff val="60000"/>
                </a:schemeClr>
              </a:solidFill>
            </a:endParaRPr>
          </a:p>
        </p:txBody>
      </p:sp>
      <p:sp>
        <p:nvSpPr>
          <p:cNvPr id="80" name="TextBox 79">
            <a:extLst>
              <a:ext uri="{FF2B5EF4-FFF2-40B4-BE49-F238E27FC236}">
                <a16:creationId xmlns:a16="http://schemas.microsoft.com/office/drawing/2014/main" id="{841610E0-1206-4167-8C0F-C698674379DC}"/>
              </a:ext>
            </a:extLst>
          </p:cNvPr>
          <p:cNvSpPr txBox="1"/>
          <p:nvPr/>
        </p:nvSpPr>
        <p:spPr>
          <a:xfrm>
            <a:off x="642891" y="5890200"/>
            <a:ext cx="7115769" cy="600164"/>
          </a:xfrm>
          <a:prstGeom prst="rect">
            <a:avLst/>
          </a:prstGeom>
          <a:noFill/>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Segoe Print" panose="02000600000000000000" pitchFamily="2" charset="0"/>
              </a:rPr>
              <a:t>We learn the vocabulary in Spanish.</a:t>
            </a:r>
          </a:p>
        </p:txBody>
      </p:sp>
      <p:sp>
        <p:nvSpPr>
          <p:cNvPr id="81" name="TextBox 80">
            <a:extLst>
              <a:ext uri="{FF2B5EF4-FFF2-40B4-BE49-F238E27FC236}">
                <a16:creationId xmlns:a16="http://schemas.microsoft.com/office/drawing/2014/main" id="{37D7C71A-9797-4A69-AFE6-D4CD0D89039D}"/>
              </a:ext>
            </a:extLst>
          </p:cNvPr>
          <p:cNvSpPr txBox="1"/>
          <p:nvPr/>
        </p:nvSpPr>
        <p:spPr>
          <a:xfrm>
            <a:off x="63525" y="807315"/>
            <a:ext cx="101440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Manchita</a:t>
            </a:r>
            <a:r>
              <a:rPr lang="en-GB" sz="2400" dirty="0">
                <a:solidFill>
                  <a:srgbClr val="002060"/>
                </a:solidFill>
                <a:latin typeface="Century Gothic" panose="020B0502020202020204" pitchFamily="34" charset="0"/>
              </a:rPr>
              <a:t> has spilled water all over </a:t>
            </a:r>
            <a:r>
              <a:rPr lang="en-GB" sz="2400" dirty="0" err="1">
                <a:solidFill>
                  <a:srgbClr val="002060"/>
                </a:solidFill>
                <a:latin typeface="Century Gothic" panose="020B0502020202020204" pitchFamily="34" charset="0"/>
              </a:rPr>
              <a:t>Quique’s</a:t>
            </a:r>
            <a:r>
              <a:rPr lang="en-GB" sz="2400" dirty="0">
                <a:solidFill>
                  <a:srgbClr val="002060"/>
                </a:solidFill>
                <a:latin typeface="Century Gothic" panose="020B0502020202020204" pitchFamily="34" charset="0"/>
              </a:rPr>
              <a:t> English homework. </a:t>
            </a:r>
          </a:p>
        </p:txBody>
      </p:sp>
      <p:pic>
        <p:nvPicPr>
          <p:cNvPr id="82" name="Picture 81">
            <a:extLst>
              <a:ext uri="{FF2B5EF4-FFF2-40B4-BE49-F238E27FC236}">
                <a16:creationId xmlns:a16="http://schemas.microsoft.com/office/drawing/2014/main" id="{2D6ED84F-4806-4B3E-97F1-DF9CA1D4F71A}"/>
              </a:ext>
            </a:extLst>
          </p:cNvPr>
          <p:cNvPicPr>
            <a:picLocks noChangeAspect="1"/>
          </p:cNvPicPr>
          <p:nvPr/>
        </p:nvPicPr>
        <p:blipFill rotWithShape="1">
          <a:blip r:embed="rId17"/>
          <a:srcRect r="46270" b="7060"/>
          <a:stretch/>
        </p:blipFill>
        <p:spPr>
          <a:xfrm>
            <a:off x="10441978" y="621677"/>
            <a:ext cx="362895" cy="584776"/>
          </a:xfrm>
          <a:prstGeom prst="rect">
            <a:avLst/>
          </a:prstGeom>
        </p:spPr>
      </p:pic>
      <p:pic>
        <p:nvPicPr>
          <p:cNvPr id="7" name="Picture 6" descr="A picture containing text, toy, doll&#10;&#10;Description automatically generated">
            <a:extLst>
              <a:ext uri="{FF2B5EF4-FFF2-40B4-BE49-F238E27FC236}">
                <a16:creationId xmlns:a16="http://schemas.microsoft.com/office/drawing/2014/main" id="{B09FDF88-7A34-4108-B10E-FE15117574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43648" y="102885"/>
            <a:ext cx="663973" cy="1078956"/>
          </a:xfrm>
          <a:prstGeom prst="rect">
            <a:avLst/>
          </a:prstGeom>
        </p:spPr>
      </p:pic>
      <p:sp>
        <p:nvSpPr>
          <p:cNvPr id="48" name="TextBox 47">
            <a:extLst>
              <a:ext uri="{FF2B5EF4-FFF2-40B4-BE49-F238E27FC236}">
                <a16:creationId xmlns:a16="http://schemas.microsoft.com/office/drawing/2014/main" id="{68845251-B42B-4917-A43B-D23B67A7452C}"/>
              </a:ext>
            </a:extLst>
          </p:cNvPr>
          <p:cNvSpPr txBox="1"/>
          <p:nvPr/>
        </p:nvSpPr>
        <p:spPr>
          <a:xfrm>
            <a:off x="642890" y="5904833"/>
            <a:ext cx="1880829" cy="584775"/>
          </a:xfrm>
          <a:prstGeom prst="rect">
            <a:avLst/>
          </a:prstGeom>
          <a:noFill/>
        </p:spPr>
        <p:txBody>
          <a:bodyPr wrap="square">
            <a:spAutoFit/>
          </a:bodyPr>
          <a:lstStyle/>
          <a:p>
            <a:r>
              <a:rPr lang="en-GB" sz="3200" b="1" dirty="0">
                <a:solidFill>
                  <a:schemeClr val="accent5">
                    <a:lumMod val="40000"/>
                    <a:lumOff val="60000"/>
                  </a:schemeClr>
                </a:solidFill>
                <a:effectLst>
                  <a:glow rad="127000">
                    <a:schemeClr val="accent5">
                      <a:lumMod val="40000"/>
                      <a:lumOff val="60000"/>
                    </a:schemeClr>
                  </a:glow>
                </a:effectLst>
              </a:rPr>
              <a:t>shedoe0</a:t>
            </a:r>
            <a:endParaRPr lang="en-GB" sz="2800" dirty="0">
              <a:solidFill>
                <a:schemeClr val="accent5">
                  <a:lumMod val="40000"/>
                  <a:lumOff val="60000"/>
                </a:schemeClr>
              </a:solidFill>
            </a:endParaRPr>
          </a:p>
        </p:txBody>
      </p:sp>
    </p:spTree>
    <p:extLst>
      <p:ext uri="{BB962C8B-B14F-4D97-AF65-F5344CB8AC3E}">
        <p14:creationId xmlns:p14="http://schemas.microsoft.com/office/powerpoint/2010/main" val="137311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e_frases_marca.wav"/>
                                        </p:tgtEl>
                                      </p:cMediaNode>
                                    </p:audio>
                                  </p:subTnLst>
                                </p:cTn>
                              </p:par>
                              <p:par>
                                <p:cTn id="7" presetID="1"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3"/>
                                        </p:tgtEl>
                                      </p:cBhvr>
                                    </p:animEffect>
                                    <p:set>
                                      <p:cBhvr>
                                        <p:cTn id="47" dur="1" fill="hold">
                                          <p:stCondLst>
                                            <p:cond delay="499"/>
                                          </p:stCondLst>
                                        </p:cTn>
                                        <p:tgtEl>
                                          <p:spTgt spid="7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6"/>
                                        </p:tgtEl>
                                      </p:cBhvr>
                                    </p:animEffect>
                                    <p:set>
                                      <p:cBhvr>
                                        <p:cTn id="52" dur="1" fill="hold">
                                          <p:stCondLst>
                                            <p:cond delay="499"/>
                                          </p:stCondLst>
                                        </p:cTn>
                                        <p:tgtEl>
                                          <p:spTgt spid="7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7"/>
                                        </p:tgtEl>
                                      </p:cBhvr>
                                    </p:animEffect>
                                    <p:set>
                                      <p:cBhvr>
                                        <p:cTn id="57" dur="1" fill="hold">
                                          <p:stCondLst>
                                            <p:cond delay="499"/>
                                          </p:stCondLst>
                                        </p:cTn>
                                        <p:tgtEl>
                                          <p:spTgt spid="7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8"/>
                                        </p:tgtEl>
                                      </p:cBhvr>
                                    </p:animEffect>
                                    <p:set>
                                      <p:cBhvr>
                                        <p:cTn id="62" dur="1" fill="hold">
                                          <p:stCondLst>
                                            <p:cond delay="499"/>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49" grpId="0"/>
      <p:bldP spid="150" grpId="0"/>
      <p:bldP spid="151" grpId="0"/>
      <p:bldP spid="152" grpId="0"/>
      <p:bldP spid="153" grpId="0"/>
      <p:bldP spid="73" grpId="0"/>
      <p:bldP spid="76" grpId="0"/>
      <p:bldP spid="77" grpId="0"/>
      <p:bldP spid="78"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69925"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15" name="TextBox 14">
            <a:hlinkClick r:id="" action="ppaction://noaction">
              <a:snd r:embed="rId4" name="L_instruction1.wav"/>
            </a:hlinkClick>
            <a:extLst>
              <a:ext uri="{FF2B5EF4-FFF2-40B4-BE49-F238E27FC236}">
                <a16:creationId xmlns:a16="http://schemas.microsoft.com/office/drawing/2014/main" id="{035299A0-022E-433E-BDB2-E8DFD6B99491}"/>
              </a:ext>
            </a:extLst>
          </p:cNvPr>
          <p:cNvSpPr txBox="1"/>
          <p:nvPr/>
        </p:nvSpPr>
        <p:spPr>
          <a:xfrm>
            <a:off x="10537" y="95679"/>
            <a:ext cx="62996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Quique</a:t>
            </a:r>
            <a:r>
              <a:rPr lang="en-GB" sz="2800" b="1" dirty="0">
                <a:solidFill>
                  <a:srgbClr val="002060"/>
                </a:solidFill>
                <a:latin typeface="Century Gothic" panose="020B0502020202020204" pitchFamily="34" charset="0"/>
              </a:rPr>
              <a:t> y Sofía (we) o </a:t>
            </a:r>
            <a:r>
              <a:rPr lang="en-GB" sz="2800" b="1" dirty="0" err="1">
                <a:solidFill>
                  <a:srgbClr val="002060"/>
                </a:solidFill>
                <a:latin typeface="Century Gothic" panose="020B0502020202020204" pitchFamily="34" charset="0"/>
              </a:rPr>
              <a:t>Krina</a:t>
            </a:r>
            <a:r>
              <a:rPr lang="en-GB" sz="2800" b="1" dirty="0">
                <a:solidFill>
                  <a:srgbClr val="002060"/>
                </a:solidFill>
                <a:latin typeface="Century Gothic" panose="020B0502020202020204" pitchFamily="34" charset="0"/>
              </a:rPr>
              <a:t> (she)?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9" name="Table 48">
            <a:extLst>
              <a:ext uri="{FF2B5EF4-FFF2-40B4-BE49-F238E27FC236}">
                <a16:creationId xmlns:a16="http://schemas.microsoft.com/office/drawing/2014/main" id="{D4F134E6-F2E5-4D0C-8679-E38A8EF35B7B}"/>
              </a:ext>
            </a:extLst>
          </p:cNvPr>
          <p:cNvGraphicFramePr>
            <a:graphicFrameLocks noGrp="1"/>
          </p:cNvGraphicFramePr>
          <p:nvPr>
            <p:extLst>
              <p:ext uri="{D42A27DB-BD31-4B8C-83A1-F6EECF244321}">
                <p14:modId xmlns:p14="http://schemas.microsoft.com/office/powerpoint/2010/main" val="1279588238"/>
              </p:ext>
            </p:extLst>
          </p:nvPr>
        </p:nvGraphicFramePr>
        <p:xfrm>
          <a:off x="1054786" y="1199277"/>
          <a:ext cx="8550592" cy="5638092"/>
        </p:xfrm>
        <a:graphic>
          <a:graphicData uri="http://schemas.openxmlformats.org/drawingml/2006/table">
            <a:tbl>
              <a:tblPr firstRow="1" bandRow="1">
                <a:tableStyleId>{5940675A-B579-460E-94D1-54222C63F5DA}</a:tableStyleId>
              </a:tblPr>
              <a:tblGrid>
                <a:gridCol w="1936064">
                  <a:extLst>
                    <a:ext uri="{9D8B030D-6E8A-4147-A177-3AD203B41FA5}">
                      <a16:colId xmlns:a16="http://schemas.microsoft.com/office/drawing/2014/main" val="1578365701"/>
                    </a:ext>
                  </a:extLst>
                </a:gridCol>
                <a:gridCol w="2586990">
                  <a:extLst>
                    <a:ext uri="{9D8B030D-6E8A-4147-A177-3AD203B41FA5}">
                      <a16:colId xmlns:a16="http://schemas.microsoft.com/office/drawing/2014/main" val="1086571773"/>
                    </a:ext>
                  </a:extLst>
                </a:gridCol>
                <a:gridCol w="4027538">
                  <a:extLst>
                    <a:ext uri="{9D8B030D-6E8A-4147-A177-3AD203B41FA5}">
                      <a16:colId xmlns:a16="http://schemas.microsoft.com/office/drawing/2014/main" val="3381746728"/>
                    </a:ext>
                  </a:extLst>
                </a:gridCol>
              </a:tblGrid>
              <a:tr h="782522">
                <a:tc>
                  <a:txBody>
                    <a:bodyPr/>
                    <a:lstStyle/>
                    <a:p>
                      <a:pPr algn="ctr"/>
                      <a:r>
                        <a:rPr lang="en-GB" sz="2800" b="1" dirty="0">
                          <a:solidFill>
                            <a:schemeClr val="accent1">
                              <a:lumMod val="50000"/>
                            </a:schemeClr>
                          </a:solidFill>
                          <a:latin typeface="Century Gothic" panose="020B0502020202020204" pitchFamily="34" charset="0"/>
                        </a:rPr>
                        <a:t>s/he ; we</a:t>
                      </a: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algn="ctr"/>
                      <a:r>
                        <a:rPr lang="en-GB" sz="2800" b="1" dirty="0">
                          <a:solidFill>
                            <a:schemeClr val="accent1">
                              <a:lumMod val="50000"/>
                            </a:schemeClr>
                          </a:solidFill>
                          <a:latin typeface="Century Gothic" panose="020B0502020202020204" pitchFamily="34" charset="0"/>
                        </a:rPr>
                        <a:t>verbo</a:t>
                      </a: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chemeClr val="accent1">
                              <a:lumMod val="50000"/>
                            </a:schemeClr>
                          </a:solidFill>
                          <a:latin typeface="Century Gothic" panose="020B0502020202020204" pitchFamily="34" charset="0"/>
                        </a:rPr>
                        <a:t>completa</a:t>
                      </a:r>
                      <a:r>
                        <a:rPr lang="en-GB" sz="2800" b="1" baseline="0" dirty="0">
                          <a:solidFill>
                            <a:schemeClr val="accent1">
                              <a:lumMod val="50000"/>
                            </a:schemeClr>
                          </a:solidFill>
                          <a:latin typeface="Century Gothic" panose="020B0502020202020204" pitchFamily="34" charset="0"/>
                        </a:rPr>
                        <a:t> la frase</a:t>
                      </a:r>
                      <a:endParaRPr lang="en-GB" sz="2800" b="1" dirty="0">
                        <a:solidFill>
                          <a:schemeClr val="accent1">
                            <a:lumMod val="50000"/>
                          </a:schemeClr>
                        </a:solidFill>
                        <a:latin typeface="Century Gothic" panose="020B0502020202020204" pitchFamily="34" charset="0"/>
                      </a:endParaRPr>
                    </a:p>
                  </a:txBody>
                  <a:tcPr anchor="ct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587304670"/>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551124816"/>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25229998"/>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241789957"/>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2287667495"/>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04784557"/>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noFill/>
                  </a:tcPr>
                </a:tc>
                <a:tc vMerge="1">
                  <a:txBody>
                    <a:bodyPr/>
                    <a:lstStyle/>
                    <a:p>
                      <a:endParaRPr lang="en-GB"/>
                    </a:p>
                  </a:txBody>
                  <a:tcPr/>
                </a:tc>
                <a:extLst>
                  <a:ext uri="{0D108BD9-81ED-4DB2-BD59-A6C34878D82A}">
                    <a16:rowId xmlns:a16="http://schemas.microsoft.com/office/drawing/2014/main" val="30413556"/>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4279691480"/>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latin typeface="Century Gothic" panose="020B0502020202020204" pitchFamily="34" charset="0"/>
                      </a:endParaRPr>
                    </a:p>
                  </a:txBody>
                  <a:tcPr>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890035826"/>
                  </a:ext>
                </a:extLst>
              </a:tr>
              <a:tr h="485557">
                <a:tc>
                  <a:txBody>
                    <a:bodyPr/>
                    <a:lstStyle/>
                    <a:p>
                      <a:pPr algn="ctr"/>
                      <a:r>
                        <a:rPr lang="en-GB" sz="2400" b="1" dirty="0">
                          <a:solidFill>
                            <a:schemeClr val="accent1">
                              <a:lumMod val="50000"/>
                            </a:schemeClr>
                          </a:solidFill>
                        </a:rPr>
                        <a:t>s/he</a:t>
                      </a:r>
                      <a:endParaRPr lang="en-GB" sz="2400" b="1"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rowSpan="2">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081710234"/>
                  </a:ext>
                </a:extLst>
              </a:tr>
              <a:tr h="485557">
                <a:tc>
                  <a:txBody>
                    <a:bodyPr/>
                    <a:lstStyle/>
                    <a:p>
                      <a:pPr algn="ctr"/>
                      <a:r>
                        <a:rPr lang="en-GB" sz="2400" b="1" dirty="0">
                          <a:solidFill>
                            <a:schemeClr val="accent1">
                              <a:lumMod val="50000"/>
                            </a:schemeClr>
                          </a:solidFill>
                          <a:latin typeface="Century Gothic" panose="020B0502020202020204" pitchFamily="34" charset="0"/>
                        </a:rPr>
                        <a:t>we</a:t>
                      </a: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tc vMerge="1">
                  <a:txBody>
                    <a:bodyPr/>
                    <a:lstStyle/>
                    <a:p>
                      <a:endParaRPr lang="en-GB" sz="2200" b="0" dirty="0">
                        <a:solidFill>
                          <a:schemeClr val="accent1">
                            <a:lumMod val="50000"/>
                          </a:schemeClr>
                        </a:solidFill>
                        <a:latin typeface="Century Gothic" panose="020B0502020202020204" pitchFamily="34" charset="0"/>
                      </a:endParaRPr>
                    </a:p>
                  </a:txBody>
                  <a:tcPr>
                    <a:lnL w="12700" cap="flat" cmpd="sng" algn="ctr">
                      <a:solidFill>
                        <a:srgbClr val="008080"/>
                      </a:solidFill>
                      <a:prstDash val="solid"/>
                      <a:round/>
                      <a:headEnd type="none" w="med" len="med"/>
                      <a:tailEnd type="none" w="med" len="med"/>
                    </a:lnL>
                    <a:lnR w="12700" cap="flat" cmpd="sng" algn="ctr">
                      <a:solidFill>
                        <a:srgbClr val="008080"/>
                      </a:solidFill>
                      <a:prstDash val="solid"/>
                      <a:round/>
                      <a:headEnd type="none" w="med" len="med"/>
                      <a:tailEnd type="none" w="med" len="med"/>
                    </a:lnR>
                    <a:lnT w="12700" cap="flat" cmpd="sng" algn="ctr">
                      <a:solidFill>
                        <a:srgbClr val="008080"/>
                      </a:solidFill>
                      <a:prstDash val="solid"/>
                      <a:round/>
                      <a:headEnd type="none" w="med" len="med"/>
                      <a:tailEnd type="none" w="med" len="med"/>
                    </a:lnT>
                    <a:lnB w="12700" cap="flat" cmpd="sng" algn="ctr">
                      <a:solidFill>
                        <a:srgbClr val="008080"/>
                      </a:solidFill>
                      <a:prstDash val="solid"/>
                      <a:round/>
                      <a:headEnd type="none" w="med" len="med"/>
                      <a:tailEnd type="none" w="med" len="med"/>
                    </a:lnB>
                  </a:tcPr>
                </a:tc>
                <a:extLst>
                  <a:ext uri="{0D108BD9-81ED-4DB2-BD59-A6C34878D82A}">
                    <a16:rowId xmlns:a16="http://schemas.microsoft.com/office/drawing/2014/main" val="1103114680"/>
                  </a:ext>
                </a:extLst>
              </a:tr>
            </a:tbl>
          </a:graphicData>
        </a:graphic>
      </p:graphicFrame>
      <p:sp>
        <p:nvSpPr>
          <p:cNvPr id="50" name="Action Button: Custom 5">
            <a:hlinkClick r:id="" action="ppaction://noaction" highlightClick="1">
              <a:snd r:embed="rId5" name="L1.2.wav"/>
            </a:hlinkClick>
            <a:extLst>
              <a:ext uri="{FF2B5EF4-FFF2-40B4-BE49-F238E27FC236}">
                <a16:creationId xmlns:a16="http://schemas.microsoft.com/office/drawing/2014/main" id="{B6B1E9E8-F517-445B-92B4-3E1F16603C11}"/>
              </a:ext>
            </a:extLst>
          </p:cNvPr>
          <p:cNvSpPr/>
          <p:nvPr/>
        </p:nvSpPr>
        <p:spPr>
          <a:xfrm>
            <a:off x="213699" y="3174614"/>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1</a:t>
            </a:r>
          </a:p>
        </p:txBody>
      </p:sp>
      <p:sp>
        <p:nvSpPr>
          <p:cNvPr id="51" name="Action Button: Custom 6">
            <a:hlinkClick r:id="" action="ppaction://noaction" highlightClick="1">
              <a:snd r:embed="rId6" name="L1.3.wav"/>
            </a:hlinkClick>
            <a:extLst>
              <a:ext uri="{FF2B5EF4-FFF2-40B4-BE49-F238E27FC236}">
                <a16:creationId xmlns:a16="http://schemas.microsoft.com/office/drawing/2014/main" id="{FC121413-2AB3-4B39-B3B1-284DE2C08615}"/>
              </a:ext>
            </a:extLst>
          </p:cNvPr>
          <p:cNvSpPr/>
          <p:nvPr/>
        </p:nvSpPr>
        <p:spPr>
          <a:xfrm>
            <a:off x="187269" y="4125257"/>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2</a:t>
            </a:r>
          </a:p>
        </p:txBody>
      </p:sp>
      <p:sp>
        <p:nvSpPr>
          <p:cNvPr id="52" name="Action Button: Custom 7">
            <a:hlinkClick r:id="" action="ppaction://noaction" highlightClick="1">
              <a:snd r:embed="rId7" name="L1.4.wav"/>
            </a:hlinkClick>
            <a:extLst>
              <a:ext uri="{FF2B5EF4-FFF2-40B4-BE49-F238E27FC236}">
                <a16:creationId xmlns:a16="http://schemas.microsoft.com/office/drawing/2014/main" id="{8F13AFE0-3194-4510-B57D-72E704F228E8}"/>
              </a:ext>
            </a:extLst>
          </p:cNvPr>
          <p:cNvSpPr/>
          <p:nvPr/>
        </p:nvSpPr>
        <p:spPr>
          <a:xfrm>
            <a:off x="187268" y="5071166"/>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3</a:t>
            </a:r>
          </a:p>
        </p:txBody>
      </p:sp>
      <p:sp>
        <p:nvSpPr>
          <p:cNvPr id="53" name="Action Button: Custom 8">
            <a:hlinkClick r:id="" action="ppaction://noaction" highlightClick="1">
              <a:snd r:embed="rId8" name="L1.5.wav"/>
            </a:hlinkClick>
            <a:extLst>
              <a:ext uri="{FF2B5EF4-FFF2-40B4-BE49-F238E27FC236}">
                <a16:creationId xmlns:a16="http://schemas.microsoft.com/office/drawing/2014/main" id="{E38538E7-0BD5-495E-AF60-58A7CD4D3D36}"/>
              </a:ext>
            </a:extLst>
          </p:cNvPr>
          <p:cNvSpPr/>
          <p:nvPr/>
        </p:nvSpPr>
        <p:spPr>
          <a:xfrm>
            <a:off x="187267" y="6013925"/>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4</a:t>
            </a:r>
          </a:p>
        </p:txBody>
      </p:sp>
      <p:sp>
        <p:nvSpPr>
          <p:cNvPr id="60" name="Rounded Rectangle 16">
            <a:extLst>
              <a:ext uri="{FF2B5EF4-FFF2-40B4-BE49-F238E27FC236}">
                <a16:creationId xmlns:a16="http://schemas.microsoft.com/office/drawing/2014/main" id="{A1AA9CBD-3AC1-4EF2-97DF-7B2A868EE78C}"/>
              </a:ext>
            </a:extLst>
          </p:cNvPr>
          <p:cNvSpPr/>
          <p:nvPr/>
        </p:nvSpPr>
        <p:spPr>
          <a:xfrm>
            <a:off x="1537356" y="3431776"/>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1" name="Rounded Rectangle 17">
            <a:extLst>
              <a:ext uri="{FF2B5EF4-FFF2-40B4-BE49-F238E27FC236}">
                <a16:creationId xmlns:a16="http://schemas.microsoft.com/office/drawing/2014/main" id="{FAD98619-636A-47B9-9301-729999E16DFA}"/>
              </a:ext>
            </a:extLst>
          </p:cNvPr>
          <p:cNvSpPr/>
          <p:nvPr/>
        </p:nvSpPr>
        <p:spPr>
          <a:xfrm>
            <a:off x="1542766" y="4438653"/>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2" name="Rounded Rectangle 18">
            <a:extLst>
              <a:ext uri="{FF2B5EF4-FFF2-40B4-BE49-F238E27FC236}">
                <a16:creationId xmlns:a16="http://schemas.microsoft.com/office/drawing/2014/main" id="{D87E7C8D-1F3D-44CA-8F2C-9D70ABEE5270}"/>
              </a:ext>
            </a:extLst>
          </p:cNvPr>
          <p:cNvSpPr/>
          <p:nvPr/>
        </p:nvSpPr>
        <p:spPr>
          <a:xfrm>
            <a:off x="1537355" y="5359310"/>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5" name="Rounded Rectangle 21">
            <a:extLst>
              <a:ext uri="{FF2B5EF4-FFF2-40B4-BE49-F238E27FC236}">
                <a16:creationId xmlns:a16="http://schemas.microsoft.com/office/drawing/2014/main" id="{D3DE5194-B379-4CF9-B8C0-265E0EA581BF}"/>
              </a:ext>
            </a:extLst>
          </p:cNvPr>
          <p:cNvSpPr/>
          <p:nvPr/>
        </p:nvSpPr>
        <p:spPr>
          <a:xfrm>
            <a:off x="1520790" y="1971079"/>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67" name="TextBox 66">
            <a:extLst>
              <a:ext uri="{FF2B5EF4-FFF2-40B4-BE49-F238E27FC236}">
                <a16:creationId xmlns:a16="http://schemas.microsoft.com/office/drawing/2014/main" id="{177E8D2A-3187-4E84-9D9A-C607F798069D}"/>
              </a:ext>
            </a:extLst>
          </p:cNvPr>
          <p:cNvSpPr txBox="1"/>
          <p:nvPr/>
        </p:nvSpPr>
        <p:spPr>
          <a:xfrm>
            <a:off x="3385223" y="2157841"/>
            <a:ext cx="1531088" cy="523220"/>
          </a:xfrm>
          <a:prstGeom prst="rect">
            <a:avLst/>
          </a:prstGeom>
          <a:noFill/>
        </p:spPr>
        <p:txBody>
          <a:bodyPr wrap="square" rtlCol="0">
            <a:spAutoFit/>
          </a:bodyPr>
          <a:lstStyle/>
          <a:p>
            <a:pPr algn="ctr"/>
            <a:r>
              <a:rPr lang="en-GB" sz="2800" b="1" dirty="0">
                <a:solidFill>
                  <a:srgbClr val="92D050"/>
                </a:solidFill>
                <a:latin typeface="Century Gothic" panose="020B0502020202020204" pitchFamily="34" charset="0"/>
              </a:rPr>
              <a:t>lee</a:t>
            </a:r>
          </a:p>
        </p:txBody>
      </p:sp>
      <p:sp>
        <p:nvSpPr>
          <p:cNvPr id="68" name="TextBox 67">
            <a:extLst>
              <a:ext uri="{FF2B5EF4-FFF2-40B4-BE49-F238E27FC236}">
                <a16:creationId xmlns:a16="http://schemas.microsoft.com/office/drawing/2014/main" id="{6E79CC26-D408-402D-B3FC-F8E432AF440F}"/>
              </a:ext>
            </a:extLst>
          </p:cNvPr>
          <p:cNvSpPr txBox="1"/>
          <p:nvPr/>
        </p:nvSpPr>
        <p:spPr>
          <a:xfrm>
            <a:off x="3436754" y="5071166"/>
            <a:ext cx="1531088"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leemos</a:t>
            </a:r>
            <a:endParaRPr lang="en-GB" sz="2800" b="1" dirty="0">
              <a:solidFill>
                <a:srgbClr val="92D050"/>
              </a:solidFill>
              <a:latin typeface="Century Gothic" panose="020B0502020202020204" pitchFamily="34" charset="0"/>
            </a:endParaRPr>
          </a:p>
        </p:txBody>
      </p:sp>
      <p:sp>
        <p:nvSpPr>
          <p:cNvPr id="69" name="TextBox 68">
            <a:extLst>
              <a:ext uri="{FF2B5EF4-FFF2-40B4-BE49-F238E27FC236}">
                <a16:creationId xmlns:a16="http://schemas.microsoft.com/office/drawing/2014/main" id="{324F6F08-7BC0-4E1A-B5FC-FA4FE986E5A3}"/>
              </a:ext>
            </a:extLst>
          </p:cNvPr>
          <p:cNvSpPr txBox="1"/>
          <p:nvPr/>
        </p:nvSpPr>
        <p:spPr>
          <a:xfrm>
            <a:off x="3225734" y="3058835"/>
            <a:ext cx="1953128"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hacemos</a:t>
            </a:r>
            <a:endParaRPr lang="en-GB" sz="2800" b="1" dirty="0">
              <a:solidFill>
                <a:srgbClr val="92D050"/>
              </a:solidFill>
              <a:latin typeface="Century Gothic" panose="020B0502020202020204" pitchFamily="34" charset="0"/>
            </a:endParaRPr>
          </a:p>
        </p:txBody>
      </p:sp>
      <p:sp>
        <p:nvSpPr>
          <p:cNvPr id="70" name="TextBox 69">
            <a:extLst>
              <a:ext uri="{FF2B5EF4-FFF2-40B4-BE49-F238E27FC236}">
                <a16:creationId xmlns:a16="http://schemas.microsoft.com/office/drawing/2014/main" id="{4663AF27-B973-4E24-9840-DFC28F9F81E6}"/>
              </a:ext>
            </a:extLst>
          </p:cNvPr>
          <p:cNvSpPr txBox="1"/>
          <p:nvPr/>
        </p:nvSpPr>
        <p:spPr>
          <a:xfrm>
            <a:off x="3225734" y="4075388"/>
            <a:ext cx="1690577"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vence</a:t>
            </a:r>
            <a:endParaRPr lang="en-GB" sz="2800" b="1" dirty="0">
              <a:solidFill>
                <a:srgbClr val="92D050"/>
              </a:solidFill>
              <a:latin typeface="Century Gothic" panose="020B0502020202020204" pitchFamily="34" charset="0"/>
            </a:endParaRPr>
          </a:p>
        </p:txBody>
      </p:sp>
      <p:sp>
        <p:nvSpPr>
          <p:cNvPr id="75" name="TextBox 74">
            <a:extLst>
              <a:ext uri="{FF2B5EF4-FFF2-40B4-BE49-F238E27FC236}">
                <a16:creationId xmlns:a16="http://schemas.microsoft.com/office/drawing/2014/main" id="{6D442895-BA64-490A-9D45-07B46F29D11F}"/>
              </a:ext>
            </a:extLst>
          </p:cNvPr>
          <p:cNvSpPr txBox="1"/>
          <p:nvPr/>
        </p:nvSpPr>
        <p:spPr>
          <a:xfrm>
            <a:off x="6310147" y="2221638"/>
            <a:ext cx="2582351"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latin typeface="Century Gothic" panose="020B0502020202020204" pitchFamily="34" charset="0"/>
              </a:rPr>
              <a:t>un </a:t>
            </a:r>
            <a:r>
              <a:rPr lang="en-GB" sz="2800" b="1" dirty="0" err="1">
                <a:solidFill>
                  <a:schemeClr val="bg1"/>
                </a:solidFill>
                <a:latin typeface="Century Gothic" panose="020B0502020202020204" pitchFamily="34" charset="0"/>
              </a:rPr>
              <a:t>libro</a:t>
            </a:r>
            <a:endParaRPr lang="en-GB" sz="2800" b="1" dirty="0">
              <a:solidFill>
                <a:schemeClr val="bg1"/>
              </a:solidFill>
              <a:latin typeface="Century Gothic" panose="020B0502020202020204" pitchFamily="34" charset="0"/>
            </a:endParaRPr>
          </a:p>
        </p:txBody>
      </p:sp>
      <p:sp>
        <p:nvSpPr>
          <p:cNvPr id="76" name="TextBox 75">
            <a:extLst>
              <a:ext uri="{FF2B5EF4-FFF2-40B4-BE49-F238E27FC236}">
                <a16:creationId xmlns:a16="http://schemas.microsoft.com/office/drawing/2014/main" id="{000314AB-C81F-4B81-91A6-D3866A4C7EE7}"/>
              </a:ext>
            </a:extLst>
          </p:cNvPr>
          <p:cNvSpPr txBox="1"/>
          <p:nvPr/>
        </p:nvSpPr>
        <p:spPr>
          <a:xfrm>
            <a:off x="6239781" y="5106748"/>
            <a:ext cx="2737715"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latin typeface="Century Gothic" panose="020B0502020202020204" pitchFamily="34" charset="0"/>
              </a:rPr>
              <a:t>una </a:t>
            </a:r>
            <a:r>
              <a:rPr lang="en-GB" sz="2800" b="1" dirty="0" err="1">
                <a:solidFill>
                  <a:schemeClr val="bg1"/>
                </a:solidFill>
                <a:latin typeface="Century Gothic" panose="020B0502020202020204" pitchFamily="34" charset="0"/>
              </a:rPr>
              <a:t>revista</a:t>
            </a:r>
            <a:endParaRPr lang="en-GB" sz="2800" b="1" dirty="0">
              <a:solidFill>
                <a:schemeClr val="bg1"/>
              </a:solidFill>
              <a:latin typeface="Century Gothic" panose="020B0502020202020204" pitchFamily="34" charset="0"/>
            </a:endParaRPr>
          </a:p>
        </p:txBody>
      </p:sp>
      <p:sp>
        <p:nvSpPr>
          <p:cNvPr id="77" name="TextBox 76">
            <a:extLst>
              <a:ext uri="{FF2B5EF4-FFF2-40B4-BE49-F238E27FC236}">
                <a16:creationId xmlns:a16="http://schemas.microsoft.com/office/drawing/2014/main" id="{FD1B526F-B8F8-4468-9AF3-DBB1D0EF318F}"/>
              </a:ext>
            </a:extLst>
          </p:cNvPr>
          <p:cNvSpPr txBox="1"/>
          <p:nvPr/>
        </p:nvSpPr>
        <p:spPr>
          <a:xfrm>
            <a:off x="5877010" y="3199981"/>
            <a:ext cx="3277151"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latin typeface="Century Gothic" panose="020B0502020202020204" pitchFamily="34" charset="0"/>
              </a:rPr>
              <a:t>una </a:t>
            </a:r>
            <a:r>
              <a:rPr lang="en-GB" sz="2800" b="1" dirty="0" err="1">
                <a:solidFill>
                  <a:schemeClr val="bg1"/>
                </a:solidFill>
                <a:latin typeface="Century Gothic" panose="020B0502020202020204" pitchFamily="34" charset="0"/>
              </a:rPr>
              <a:t>actividad</a:t>
            </a:r>
            <a:endParaRPr lang="en-GB" sz="2800" b="1" dirty="0">
              <a:solidFill>
                <a:schemeClr val="bg1"/>
              </a:solidFill>
              <a:latin typeface="Century Gothic" panose="020B0502020202020204" pitchFamily="34" charset="0"/>
            </a:endParaRPr>
          </a:p>
        </p:txBody>
      </p:sp>
      <p:sp>
        <p:nvSpPr>
          <p:cNvPr id="78" name="TextBox 77">
            <a:extLst>
              <a:ext uri="{FF2B5EF4-FFF2-40B4-BE49-F238E27FC236}">
                <a16:creationId xmlns:a16="http://schemas.microsoft.com/office/drawing/2014/main" id="{1DC686B0-7192-43CC-8BEF-2E90021F92EA}"/>
              </a:ext>
            </a:extLst>
          </p:cNvPr>
          <p:cNvSpPr txBox="1"/>
          <p:nvPr/>
        </p:nvSpPr>
        <p:spPr>
          <a:xfrm>
            <a:off x="5908920" y="4167979"/>
            <a:ext cx="3277152" cy="523220"/>
          </a:xfrm>
          <a:prstGeom prst="rect">
            <a:avLst/>
          </a:prstGeom>
          <a:solidFill>
            <a:schemeClr val="accent1">
              <a:lumMod val="50000"/>
            </a:schemeClr>
          </a:solidFill>
        </p:spPr>
        <p:txBody>
          <a:bodyPr wrap="square" rtlCol="0">
            <a:spAutoFit/>
          </a:bodyPr>
          <a:lstStyle/>
          <a:p>
            <a:pPr algn="ctr"/>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miedo</a:t>
            </a:r>
            <a:endParaRPr lang="en-GB" sz="2800" b="1" dirty="0">
              <a:solidFill>
                <a:schemeClr val="bg1"/>
              </a:solidFill>
              <a:latin typeface="Century Gothic" panose="020B0502020202020204" pitchFamily="34" charset="0"/>
            </a:endParaRPr>
          </a:p>
        </p:txBody>
      </p:sp>
      <p:sp>
        <p:nvSpPr>
          <p:cNvPr id="102" name="Rounded Rectangle 18">
            <a:extLst>
              <a:ext uri="{FF2B5EF4-FFF2-40B4-BE49-F238E27FC236}">
                <a16:creationId xmlns:a16="http://schemas.microsoft.com/office/drawing/2014/main" id="{028AD073-0C0A-4A92-B2BB-8BA4C41FA7FB}"/>
              </a:ext>
            </a:extLst>
          </p:cNvPr>
          <p:cNvSpPr/>
          <p:nvPr/>
        </p:nvSpPr>
        <p:spPr>
          <a:xfrm>
            <a:off x="1545047" y="5884952"/>
            <a:ext cx="903767" cy="470151"/>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3" name="Action Button: Custom 5">
            <a:hlinkClick r:id="" action="ppaction://noaction" highlightClick="1">
              <a:snd r:embed="rId9" name="L1.1.wav"/>
            </a:hlinkClick>
            <a:extLst>
              <a:ext uri="{FF2B5EF4-FFF2-40B4-BE49-F238E27FC236}">
                <a16:creationId xmlns:a16="http://schemas.microsoft.com/office/drawing/2014/main" id="{24A8F680-916D-4427-9C24-55C247D186F6}"/>
              </a:ext>
            </a:extLst>
          </p:cNvPr>
          <p:cNvSpPr/>
          <p:nvPr/>
        </p:nvSpPr>
        <p:spPr>
          <a:xfrm>
            <a:off x="213700" y="2171124"/>
            <a:ext cx="700997" cy="626791"/>
          </a:xfrm>
          <a:prstGeom prst="actionButtonBlank">
            <a:avLst/>
          </a:prstGeom>
          <a:solidFill>
            <a:srgbClr val="FFCCFF"/>
          </a:solidFill>
          <a:ln w="28575">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a:t>
            </a:r>
          </a:p>
        </p:txBody>
      </p:sp>
      <p:sp>
        <p:nvSpPr>
          <p:cNvPr id="104" name="Speech Bubble: Oval 103">
            <a:extLst>
              <a:ext uri="{FF2B5EF4-FFF2-40B4-BE49-F238E27FC236}">
                <a16:creationId xmlns:a16="http://schemas.microsoft.com/office/drawing/2014/main" id="{B28BCE39-EF26-4FD4-AC82-B4326C103B3C}"/>
              </a:ext>
            </a:extLst>
          </p:cNvPr>
          <p:cNvSpPr/>
          <p:nvPr/>
        </p:nvSpPr>
        <p:spPr>
          <a:xfrm>
            <a:off x="10766511" y="4429589"/>
            <a:ext cx="1362075" cy="803636"/>
          </a:xfrm>
          <a:prstGeom prst="wedgeEllipseCallout">
            <a:avLst>
              <a:gd name="adj1" fmla="val 48467"/>
              <a:gd name="adj2" fmla="val 65121"/>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latin typeface="Segoe Print" panose="02000600000000000000" pitchFamily="2" charset="0"/>
              </a:rPr>
              <a:t>I learn English.</a:t>
            </a:r>
          </a:p>
        </p:txBody>
      </p:sp>
      <p:pic>
        <p:nvPicPr>
          <p:cNvPr id="105" name="Picture 104" descr="A picture containing text, toy, doll&#10;&#10;Description automatically generated">
            <a:extLst>
              <a:ext uri="{FF2B5EF4-FFF2-40B4-BE49-F238E27FC236}">
                <a16:creationId xmlns:a16="http://schemas.microsoft.com/office/drawing/2014/main" id="{D703D425-80F5-4EF2-9308-44C2C9BD8CA8}"/>
              </a:ext>
            </a:extLst>
          </p:cNvPr>
          <p:cNvPicPr>
            <a:picLocks noChangeAspect="1"/>
          </p:cNvPicPr>
          <p:nvPr/>
        </p:nvPicPr>
        <p:blipFill>
          <a:blip r:embed="rId10"/>
          <a:stretch>
            <a:fillRect/>
          </a:stretch>
        </p:blipFill>
        <p:spPr>
          <a:xfrm>
            <a:off x="11096505" y="5251011"/>
            <a:ext cx="1085112" cy="167626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B8D4553-4EB6-45F4-963E-CC0B6388FA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6082" y="5049103"/>
            <a:ext cx="1243498" cy="1808897"/>
          </a:xfrm>
          <a:prstGeom prst="rect">
            <a:avLst/>
          </a:prstGeom>
        </p:spPr>
      </p:pic>
      <p:sp>
        <p:nvSpPr>
          <p:cNvPr id="106" name="Speech Bubble: Oval 105">
            <a:extLst>
              <a:ext uri="{FF2B5EF4-FFF2-40B4-BE49-F238E27FC236}">
                <a16:creationId xmlns:a16="http://schemas.microsoft.com/office/drawing/2014/main" id="{A2B671DE-DC67-4F79-89A1-5555F46B426C}"/>
              </a:ext>
            </a:extLst>
          </p:cNvPr>
          <p:cNvSpPr/>
          <p:nvPr/>
        </p:nvSpPr>
        <p:spPr>
          <a:xfrm>
            <a:off x="9456561" y="3865055"/>
            <a:ext cx="1531836" cy="803636"/>
          </a:xfrm>
          <a:prstGeom prst="wedgeEllipseCallout">
            <a:avLst>
              <a:gd name="adj1" fmla="val 12111"/>
              <a:gd name="adj2" fmla="val 9593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rgbClr val="002060"/>
                </a:solidFill>
                <a:latin typeface="Segoe Print" panose="02000600000000000000" pitchFamily="2" charset="0"/>
              </a:rPr>
              <a:t>Aprendo</a:t>
            </a:r>
            <a:r>
              <a:rPr lang="en-GB" sz="1600" dirty="0">
                <a:solidFill>
                  <a:srgbClr val="002060"/>
                </a:solidFill>
                <a:latin typeface="Segoe Print" panose="02000600000000000000" pitchFamily="2" charset="0"/>
              </a:rPr>
              <a:t> español.</a:t>
            </a:r>
          </a:p>
        </p:txBody>
      </p:sp>
      <p:sp>
        <p:nvSpPr>
          <p:cNvPr id="107" name="TextBox 106">
            <a:extLst>
              <a:ext uri="{FF2B5EF4-FFF2-40B4-BE49-F238E27FC236}">
                <a16:creationId xmlns:a16="http://schemas.microsoft.com/office/drawing/2014/main" id="{75F1B568-BEDF-4AD4-AEA7-3B404535A51D}"/>
              </a:ext>
            </a:extLst>
          </p:cNvPr>
          <p:cNvSpPr txBox="1"/>
          <p:nvPr/>
        </p:nvSpPr>
        <p:spPr>
          <a:xfrm>
            <a:off x="5950019" y="6058680"/>
            <a:ext cx="3211836" cy="535740"/>
          </a:xfrm>
          <a:prstGeom prst="rect">
            <a:avLst/>
          </a:prstGeom>
          <a:solidFill>
            <a:schemeClr val="accent1">
              <a:lumMod val="50000"/>
            </a:schemeClr>
          </a:solidFill>
        </p:spPr>
        <p:txBody>
          <a:bodyPr wrap="square" rtlCol="0">
            <a:spAutoFit/>
          </a:bodyPr>
          <a:lstStyle/>
          <a:p>
            <a:pPr algn="ctr"/>
            <a:r>
              <a:rPr lang="en-GB" sz="2800" b="1" dirty="0">
                <a:solidFill>
                  <a:schemeClr val="bg1"/>
                </a:solidFill>
                <a:latin typeface="Century Gothic" panose="020B0502020202020204" pitchFamily="34" charset="0"/>
              </a:rPr>
              <a:t>la </a:t>
            </a:r>
            <a:r>
              <a:rPr lang="en-GB" sz="2800" b="1" dirty="0" err="1">
                <a:solidFill>
                  <a:schemeClr val="bg1"/>
                </a:solidFill>
                <a:latin typeface="Century Gothic" panose="020B0502020202020204" pitchFamily="34" charset="0"/>
              </a:rPr>
              <a:t>frase</a:t>
            </a:r>
            <a:endParaRPr lang="en-GB" sz="2800" b="1" dirty="0">
              <a:solidFill>
                <a:schemeClr val="bg1"/>
              </a:solidFill>
              <a:latin typeface="Century Gothic" panose="020B0502020202020204" pitchFamily="34" charset="0"/>
            </a:endParaRPr>
          </a:p>
        </p:txBody>
      </p:sp>
      <p:sp>
        <p:nvSpPr>
          <p:cNvPr id="108" name="TextBox 107">
            <a:extLst>
              <a:ext uri="{FF2B5EF4-FFF2-40B4-BE49-F238E27FC236}">
                <a16:creationId xmlns:a16="http://schemas.microsoft.com/office/drawing/2014/main" id="{B298EC10-CFF5-4456-9747-ACA14888439D}"/>
              </a:ext>
            </a:extLst>
          </p:cNvPr>
          <p:cNvSpPr txBox="1"/>
          <p:nvPr/>
        </p:nvSpPr>
        <p:spPr>
          <a:xfrm>
            <a:off x="2974466" y="6105158"/>
            <a:ext cx="2532030"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comprende</a:t>
            </a:r>
            <a:endParaRPr lang="en-GB" sz="2800" b="1" dirty="0">
              <a:solidFill>
                <a:srgbClr val="92D050"/>
              </a:solidFill>
              <a:latin typeface="Century Gothic" panose="020B0502020202020204" pitchFamily="34" charset="0"/>
            </a:endParaRPr>
          </a:p>
        </p:txBody>
      </p:sp>
      <p:sp>
        <p:nvSpPr>
          <p:cNvPr id="109" name="TextBox 108">
            <a:hlinkClick r:id="" action="ppaction://noaction">
              <a:snd r:embed="rId12" name="L_instruction2.wav"/>
            </a:hlinkClick>
            <a:extLst>
              <a:ext uri="{FF2B5EF4-FFF2-40B4-BE49-F238E27FC236}">
                <a16:creationId xmlns:a16="http://schemas.microsoft.com/office/drawing/2014/main" id="{64304C7F-EC59-4CB3-A898-BD6C50B8ADA3}"/>
              </a:ext>
            </a:extLst>
          </p:cNvPr>
          <p:cNvSpPr txBox="1"/>
          <p:nvPr/>
        </p:nvSpPr>
        <p:spPr>
          <a:xfrm>
            <a:off x="6239781" y="85193"/>
            <a:ext cx="3862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Escucha 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Quique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0" name="TextBox 109">
            <a:hlinkClick r:id="" action="ppaction://noaction">
              <a:snd r:embed="rId13" name="L_instruction3.wav"/>
            </a:hlinkClick>
            <a:extLst>
              <a:ext uri="{FF2B5EF4-FFF2-40B4-BE49-F238E27FC236}">
                <a16:creationId xmlns:a16="http://schemas.microsoft.com/office/drawing/2014/main" id="{17711C7E-2F8C-4091-9541-4795A08D4895}"/>
              </a:ext>
            </a:extLst>
          </p:cNvPr>
          <p:cNvSpPr txBox="1"/>
          <p:nvPr/>
        </p:nvSpPr>
        <p:spPr>
          <a:xfrm>
            <a:off x="126916" y="597927"/>
            <a:ext cx="128642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la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opción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lang="en-GB" sz="2800" dirty="0">
                <a:solidFill>
                  <a:srgbClr val="002060"/>
                </a:solidFill>
                <a:latin typeface="Century Gothic" panose="020B0502020202020204" pitchFamily="34" charset="0"/>
              </a:rPr>
              <a:t> y escribe el verbo.</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7733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5" grpId="0" animBg="1"/>
      <p:bldP spid="67" grpId="0"/>
      <p:bldP spid="68" grpId="0"/>
      <p:bldP spid="69" grpId="0"/>
      <p:bldP spid="70" grpId="0"/>
      <p:bldP spid="75" grpId="0" animBg="1"/>
      <p:bldP spid="76" grpId="0" animBg="1"/>
      <p:bldP spid="77" grpId="0" animBg="1"/>
      <p:bldP spid="78" grpId="0" animBg="1"/>
      <p:bldP spid="102" grpId="0" animBg="1"/>
      <p:bldP spid="107" grpId="0" animBg="1"/>
      <p:bldP spid="10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4256</TotalTime>
  <Words>1794</Words>
  <Application>Microsoft Office PowerPoint</Application>
  <PresentationFormat>Widescreen</PresentationFormat>
  <Paragraphs>250</Paragraphs>
  <Slides>10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docs-Century Gothic</vt:lpstr>
      <vt:lpstr>Arial</vt:lpstr>
      <vt:lpstr>Calibri</vt:lpstr>
      <vt:lpstr>Calibri Light</vt:lpstr>
      <vt:lpstr>Century Gothic</vt:lpstr>
      <vt:lpstr>Modern Love</vt:lpstr>
      <vt:lpstr>Segoe Print</vt:lpstr>
      <vt:lpstr>Office Theme</vt:lpstr>
      <vt:lpstr>español, con Quique</vt:lpstr>
      <vt:lpstr>Saying what I and others do</vt:lpstr>
      <vt:lpstr>PowerPoint Presentation</vt:lpstr>
      <vt:lpstr>PowerPoint Presentation</vt:lpstr>
      <vt:lpstr>vocabulario</vt:lpstr>
      <vt:lpstr>vocabulario</vt:lpstr>
      <vt:lpstr>Knowing who does what</vt:lpstr>
      <vt:lpstr>leer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 Vázquez-Valero</dc:creator>
  <cp:lastModifiedBy>Rachel Hawkes</cp:lastModifiedBy>
  <cp:revision>28</cp:revision>
  <dcterms:created xsi:type="dcterms:W3CDTF">2021-12-20T17:44:22Z</dcterms:created>
  <dcterms:modified xsi:type="dcterms:W3CDTF">2022-01-08T07:56:36Z</dcterms:modified>
</cp:coreProperties>
</file>