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86" r:id="rId2"/>
    <p:sldId id="477" r:id="rId3"/>
    <p:sldId id="258" r:id="rId4"/>
    <p:sldId id="568" r:id="rId5"/>
    <p:sldId id="562" r:id="rId6"/>
    <p:sldId id="567" r:id="rId7"/>
    <p:sldId id="547" r:id="rId8"/>
    <p:sldId id="569" r:id="rId9"/>
    <p:sldId id="570" r:id="rId10"/>
    <p:sldId id="27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4AD1A5-78A8-4BF6-A740-966DA7D74879}" v="1833" dt="2021-12-22T17:42:20.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044" autoAdjust="0"/>
    <p:restoredTop sz="64395" autoAdjust="0"/>
  </p:normalViewPr>
  <p:slideViewPr>
    <p:cSldViewPr snapToGrid="0">
      <p:cViewPr varScale="1">
        <p:scale>
          <a:sx n="71" d="100"/>
          <a:sy n="71" d="100"/>
        </p:scale>
        <p:origin x="1272" y="54"/>
      </p:cViewPr>
      <p:guideLst/>
    </p:cSldViewPr>
  </p:slideViewPr>
  <p:notesTextViewPr>
    <p:cViewPr>
      <p:scale>
        <a:sx n="66" d="100"/>
        <a:sy n="66"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BC4AD1A5-78A8-4BF6-A740-966DA7D74879}"/>
    <pc:docChg chg="undo custSel addSld delSld modSld sldOrd">
      <pc:chgData name="Paula Vázquez-Valero" userId="3a0e46d7-2099-40af-a155-aa45b68bfff3" providerId="ADAL" clId="{BC4AD1A5-78A8-4BF6-A740-966DA7D74879}" dt="2021-12-22T17:43:50.397" v="6607" actId="13926"/>
      <pc:docMkLst>
        <pc:docMk/>
      </pc:docMkLst>
      <pc:sldChg chg="addSp delSp modSp mod delAnim modAnim modNotesTx">
        <pc:chgData name="Paula Vázquez-Valero" userId="3a0e46d7-2099-40af-a155-aa45b68bfff3" providerId="ADAL" clId="{BC4AD1A5-78A8-4BF6-A740-966DA7D74879}" dt="2021-12-21T19:40:46.481" v="4456" actId="20577"/>
        <pc:sldMkLst>
          <pc:docMk/>
          <pc:sldMk cId="0" sldId="258"/>
        </pc:sldMkLst>
        <pc:spChg chg="mod">
          <ac:chgData name="Paula Vázquez-Valero" userId="3a0e46d7-2099-40af-a155-aa45b68bfff3" providerId="ADAL" clId="{BC4AD1A5-78A8-4BF6-A740-966DA7D74879}" dt="2021-12-20T18:04:12.126" v="46" actId="1076"/>
          <ac:spMkLst>
            <pc:docMk/>
            <pc:sldMk cId="0" sldId="258"/>
            <ac:spMk id="7" creationId="{A2B8486C-2C8F-4BA2-ABC9-39C585CF9966}"/>
          </ac:spMkLst>
        </pc:spChg>
        <pc:spChg chg="mod">
          <ac:chgData name="Paula Vázquez-Valero" userId="3a0e46d7-2099-40af-a155-aa45b68bfff3" providerId="ADAL" clId="{BC4AD1A5-78A8-4BF6-A740-966DA7D74879}" dt="2021-12-20T18:04:12.126" v="46" actId="1076"/>
          <ac:spMkLst>
            <pc:docMk/>
            <pc:sldMk cId="0" sldId="258"/>
            <ac:spMk id="8" creationId="{8C59329B-4107-4AA3-9710-46891F3A343B}"/>
          </ac:spMkLst>
        </pc:spChg>
        <pc:spChg chg="add mod">
          <ac:chgData name="Paula Vázquez-Valero" userId="3a0e46d7-2099-40af-a155-aa45b68bfff3" providerId="ADAL" clId="{BC4AD1A5-78A8-4BF6-A740-966DA7D74879}" dt="2021-12-20T18:04:22.927" v="52" actId="20577"/>
          <ac:spMkLst>
            <pc:docMk/>
            <pc:sldMk cId="0" sldId="258"/>
            <ac:spMk id="10" creationId="{105ABE56-71C1-410B-A790-ACC0134D7388}"/>
          </ac:spMkLst>
        </pc:spChg>
        <pc:spChg chg="add mod">
          <ac:chgData name="Paula Vázquez-Valero" userId="3a0e46d7-2099-40af-a155-aa45b68bfff3" providerId="ADAL" clId="{BC4AD1A5-78A8-4BF6-A740-966DA7D74879}" dt="2021-12-20T18:06:35.330" v="78"/>
          <ac:spMkLst>
            <pc:docMk/>
            <pc:sldMk cId="0" sldId="258"/>
            <ac:spMk id="11" creationId="{AAD935B4-4CF6-4345-9E7E-E740502B733A}"/>
          </ac:spMkLst>
        </pc:spChg>
        <pc:spChg chg="add mod">
          <ac:chgData name="Paula Vázquez-Valero" userId="3a0e46d7-2099-40af-a155-aa45b68bfff3" providerId="ADAL" clId="{BC4AD1A5-78A8-4BF6-A740-966DA7D74879}" dt="2021-12-20T18:04:35.325" v="63" actId="20577"/>
          <ac:spMkLst>
            <pc:docMk/>
            <pc:sldMk cId="0" sldId="258"/>
            <ac:spMk id="12" creationId="{AFB76CFE-11C2-4E04-B98D-B6F7E29E03DF}"/>
          </ac:spMkLst>
        </pc:spChg>
        <pc:spChg chg="add mod">
          <ac:chgData name="Paula Vázquez-Valero" userId="3a0e46d7-2099-40af-a155-aa45b68bfff3" providerId="ADAL" clId="{BC4AD1A5-78A8-4BF6-A740-966DA7D74879}" dt="2021-12-20T18:04:39.088" v="69" actId="20577"/>
          <ac:spMkLst>
            <pc:docMk/>
            <pc:sldMk cId="0" sldId="258"/>
            <ac:spMk id="13" creationId="{625D3DE1-8C33-4C13-9E32-AFB727A5E40F}"/>
          </ac:spMkLst>
        </pc:spChg>
        <pc:spChg chg="del">
          <ac:chgData name="Paula Vázquez-Valero" userId="3a0e46d7-2099-40af-a155-aa45b68bfff3" providerId="ADAL" clId="{BC4AD1A5-78A8-4BF6-A740-966DA7D74879}" dt="2021-12-20T18:04:15.456" v="48" actId="478"/>
          <ac:spMkLst>
            <pc:docMk/>
            <pc:sldMk cId="0" sldId="258"/>
            <ac:spMk id="108" creationId="{00000000-0000-0000-0000-000000000000}"/>
          </ac:spMkLst>
        </pc:spChg>
        <pc:spChg chg="del">
          <ac:chgData name="Paula Vázquez-Valero" userId="3a0e46d7-2099-40af-a155-aa45b68bfff3" providerId="ADAL" clId="{BC4AD1A5-78A8-4BF6-A740-966DA7D74879}" dt="2021-12-20T18:04:14.193" v="47" actId="478"/>
          <ac:spMkLst>
            <pc:docMk/>
            <pc:sldMk cId="0" sldId="258"/>
            <ac:spMk id="110" creationId="{00000000-0000-0000-0000-000000000000}"/>
          </ac:spMkLst>
        </pc:spChg>
        <pc:picChg chg="del">
          <ac:chgData name="Paula Vázquez-Valero" userId="3a0e46d7-2099-40af-a155-aa45b68bfff3" providerId="ADAL" clId="{BC4AD1A5-78A8-4BF6-A740-966DA7D74879}" dt="2021-12-20T18:04:14.193" v="47" actId="478"/>
          <ac:picMkLst>
            <pc:docMk/>
            <pc:sldMk cId="0" sldId="258"/>
            <ac:picMk id="4" creationId="{98EF4791-B4B3-4D51-9227-A56ACC7F7AE9}"/>
          </ac:picMkLst>
        </pc:picChg>
        <pc:picChg chg="del">
          <ac:chgData name="Paula Vázquez-Valero" userId="3a0e46d7-2099-40af-a155-aa45b68bfff3" providerId="ADAL" clId="{BC4AD1A5-78A8-4BF6-A740-966DA7D74879}" dt="2021-12-20T18:04:07.322" v="44" actId="478"/>
          <ac:picMkLst>
            <pc:docMk/>
            <pc:sldMk cId="0" sldId="258"/>
            <ac:picMk id="9" creationId="{510B12EF-5AAB-4E27-99E9-D64C517A36FD}"/>
          </ac:picMkLst>
        </pc:picChg>
        <pc:picChg chg="add mod">
          <ac:chgData name="Paula Vázquez-Valero" userId="3a0e46d7-2099-40af-a155-aa45b68bfff3" providerId="ADAL" clId="{BC4AD1A5-78A8-4BF6-A740-966DA7D74879}" dt="2021-12-20T18:05:11.710" v="72" actId="1076"/>
          <ac:picMkLst>
            <pc:docMk/>
            <pc:sldMk cId="0" sldId="258"/>
            <ac:picMk id="1026" creationId="{B84D2B34-7D04-41F2-9705-A466F789D517}"/>
          </ac:picMkLst>
        </pc:picChg>
        <pc:picChg chg="add mod">
          <ac:chgData name="Paula Vázquez-Valero" userId="3a0e46d7-2099-40af-a155-aa45b68bfff3" providerId="ADAL" clId="{BC4AD1A5-78A8-4BF6-A740-966DA7D74879}" dt="2021-12-20T18:07:24.932" v="82" actId="1440"/>
          <ac:picMkLst>
            <pc:docMk/>
            <pc:sldMk cId="0" sldId="258"/>
            <ac:picMk id="1028" creationId="{3EDAD19D-F064-4BF5-98CC-FDE899D3AABE}"/>
          </ac:picMkLst>
        </pc:picChg>
        <pc:picChg chg="add mod">
          <ac:chgData name="Paula Vázquez-Valero" userId="3a0e46d7-2099-40af-a155-aa45b68bfff3" providerId="ADAL" clId="{BC4AD1A5-78A8-4BF6-A740-966DA7D74879}" dt="2021-12-20T18:07:58.315" v="85" actId="1076"/>
          <ac:picMkLst>
            <pc:docMk/>
            <pc:sldMk cId="0" sldId="258"/>
            <ac:picMk id="1030" creationId="{EF8A216B-B069-44E7-B94E-ADE0D746C05C}"/>
          </ac:picMkLst>
        </pc:picChg>
      </pc:sldChg>
      <pc:sldChg chg="addSp modSp add del mod modAnim">
        <pc:chgData name="Paula Vázquez-Valero" userId="3a0e46d7-2099-40af-a155-aa45b68bfff3" providerId="ADAL" clId="{BC4AD1A5-78A8-4BF6-A740-966DA7D74879}" dt="2021-12-20T22:51:19.401" v="1297" actId="2696"/>
        <pc:sldMkLst>
          <pc:docMk/>
          <pc:sldMk cId="0" sldId="286"/>
        </pc:sldMkLst>
        <pc:spChg chg="add mod">
          <ac:chgData name="Paula Vázquez-Valero" userId="3a0e46d7-2099-40af-a155-aa45b68bfff3" providerId="ADAL" clId="{BC4AD1A5-78A8-4BF6-A740-966DA7D74879}" dt="2021-12-20T19:29:00.739" v="432" actId="1076"/>
          <ac:spMkLst>
            <pc:docMk/>
            <pc:sldMk cId="0" sldId="286"/>
            <ac:spMk id="40" creationId="{9DA104BE-434A-452D-A14C-7533406AF52A}"/>
          </ac:spMkLst>
        </pc:spChg>
        <pc:spChg chg="add mod">
          <ac:chgData name="Paula Vázquez-Valero" userId="3a0e46d7-2099-40af-a155-aa45b68bfff3" providerId="ADAL" clId="{BC4AD1A5-78A8-4BF6-A740-966DA7D74879}" dt="2021-12-20T19:29:00.739" v="432" actId="1076"/>
          <ac:spMkLst>
            <pc:docMk/>
            <pc:sldMk cId="0" sldId="286"/>
            <ac:spMk id="41" creationId="{9F3899C6-3F5A-4CDA-BCF6-EF465BE4E9E2}"/>
          </ac:spMkLst>
        </pc:spChg>
        <pc:spChg chg="mod">
          <ac:chgData name="Paula Vázquez-Valero" userId="3a0e46d7-2099-40af-a155-aa45b68bfff3" providerId="ADAL" clId="{BC4AD1A5-78A8-4BF6-A740-966DA7D74879}" dt="2021-12-20T18:49:29.843" v="342" actId="113"/>
          <ac:spMkLst>
            <pc:docMk/>
            <pc:sldMk cId="0" sldId="286"/>
            <ac:spMk id="401" creationId="{00000000-0000-0000-0000-000000000000}"/>
          </ac:spMkLst>
        </pc:spChg>
        <pc:spChg chg="mod">
          <ac:chgData name="Paula Vázquez-Valero" userId="3a0e46d7-2099-40af-a155-aa45b68bfff3" providerId="ADAL" clId="{BC4AD1A5-78A8-4BF6-A740-966DA7D74879}" dt="2021-12-20T19:29:00.739" v="432" actId="1076"/>
          <ac:spMkLst>
            <pc:docMk/>
            <pc:sldMk cId="0" sldId="286"/>
            <ac:spMk id="433" creationId="{00000000-0000-0000-0000-000000000000}"/>
          </ac:spMkLst>
        </pc:spChg>
        <pc:spChg chg="mod">
          <ac:chgData name="Paula Vázquez-Valero" userId="3a0e46d7-2099-40af-a155-aa45b68bfff3" providerId="ADAL" clId="{BC4AD1A5-78A8-4BF6-A740-966DA7D74879}" dt="2021-12-20T19:29:00.739" v="432" actId="1076"/>
          <ac:spMkLst>
            <pc:docMk/>
            <pc:sldMk cId="0" sldId="286"/>
            <ac:spMk id="434" creationId="{00000000-0000-0000-0000-000000000000}"/>
          </ac:spMkLst>
        </pc:spChg>
        <pc:spChg chg="mod">
          <ac:chgData name="Paula Vázquez-Valero" userId="3a0e46d7-2099-40af-a155-aa45b68bfff3" providerId="ADAL" clId="{BC4AD1A5-78A8-4BF6-A740-966DA7D74879}" dt="2021-12-20T19:28:44.941" v="390" actId="14100"/>
          <ac:spMkLst>
            <pc:docMk/>
            <pc:sldMk cId="0" sldId="286"/>
            <ac:spMk id="435" creationId="{00000000-0000-0000-0000-000000000000}"/>
          </ac:spMkLst>
        </pc:spChg>
        <pc:picChg chg="mod">
          <ac:chgData name="Paula Vázquez-Valero" userId="3a0e46d7-2099-40af-a155-aa45b68bfff3" providerId="ADAL" clId="{BC4AD1A5-78A8-4BF6-A740-966DA7D74879}" dt="2021-12-20T18:49:36.258" v="345" actId="1076"/>
          <ac:picMkLst>
            <pc:docMk/>
            <pc:sldMk cId="0" sldId="286"/>
            <ac:picMk id="415" creationId="{00000000-0000-0000-0000-000000000000}"/>
          </ac:picMkLst>
        </pc:picChg>
      </pc:sldChg>
      <pc:sldChg chg="modSp mod">
        <pc:chgData name="Paula Vázquez-Valero" userId="3a0e46d7-2099-40af-a155-aa45b68bfff3" providerId="ADAL" clId="{BC4AD1A5-78A8-4BF6-A740-966DA7D74879}" dt="2021-12-20T17:58:29.200" v="26" actId="20577"/>
        <pc:sldMkLst>
          <pc:docMk/>
          <pc:sldMk cId="0" sldId="477"/>
        </pc:sldMkLst>
        <pc:spChg chg="mod">
          <ac:chgData name="Paula Vázquez-Valero" userId="3a0e46d7-2099-40af-a155-aa45b68bfff3" providerId="ADAL" clId="{BC4AD1A5-78A8-4BF6-A740-966DA7D74879}" dt="2021-12-20T17:58:29.200" v="26" actId="20577"/>
          <ac:spMkLst>
            <pc:docMk/>
            <pc:sldMk cId="0" sldId="477"/>
            <ac:spMk id="101" creationId="{00000000-0000-0000-0000-000000000000}"/>
          </ac:spMkLst>
        </pc:spChg>
      </pc:sldChg>
      <pc:sldChg chg="addSp delSp modSp add mod delAnim modAnim">
        <pc:chgData name="Paula Vázquez-Valero" userId="3a0e46d7-2099-40af-a155-aa45b68bfff3" providerId="ADAL" clId="{BC4AD1A5-78A8-4BF6-A740-966DA7D74879}" dt="2021-12-21T18:57:33.554" v="1963" actId="478"/>
        <pc:sldMkLst>
          <pc:docMk/>
          <pc:sldMk cId="1210386863" sldId="511"/>
        </pc:sldMkLst>
        <pc:spChg chg="add del mod">
          <ac:chgData name="Paula Vázquez-Valero" userId="3a0e46d7-2099-40af-a155-aa45b68bfff3" providerId="ADAL" clId="{BC4AD1A5-78A8-4BF6-A740-966DA7D74879}" dt="2021-12-20T20:32:24.277" v="1081" actId="21"/>
          <ac:spMkLst>
            <pc:docMk/>
            <pc:sldMk cId="1210386863" sldId="511"/>
            <ac:spMk id="2" creationId="{57E6D0BC-6F6B-406B-8AFE-ABF4DB5215DD}"/>
          </ac:spMkLst>
        </pc:spChg>
        <pc:spChg chg="mod">
          <ac:chgData name="Paula Vázquez-Valero" userId="3a0e46d7-2099-40af-a155-aa45b68bfff3" providerId="ADAL" clId="{BC4AD1A5-78A8-4BF6-A740-966DA7D74879}" dt="2021-12-20T20:10:12.732" v="835" actId="1076"/>
          <ac:spMkLst>
            <pc:docMk/>
            <pc:sldMk cId="1210386863" sldId="511"/>
            <ac:spMk id="5" creationId="{77DE2052-91A3-42E3-BEE7-CDD7B3FF003E}"/>
          </ac:spMkLst>
        </pc:spChg>
        <pc:spChg chg="mod">
          <ac:chgData name="Paula Vázquez-Valero" userId="3a0e46d7-2099-40af-a155-aa45b68bfff3" providerId="ADAL" clId="{BC4AD1A5-78A8-4BF6-A740-966DA7D74879}" dt="2021-12-20T19:58:07.700" v="515" actId="1038"/>
          <ac:spMkLst>
            <pc:docMk/>
            <pc:sldMk cId="1210386863" sldId="511"/>
            <ac:spMk id="11" creationId="{0249059F-224C-4D56-870F-7E72075091DA}"/>
          </ac:spMkLst>
        </pc:spChg>
        <pc:spChg chg="mod">
          <ac:chgData name="Paula Vázquez-Valero" userId="3a0e46d7-2099-40af-a155-aa45b68bfff3" providerId="ADAL" clId="{BC4AD1A5-78A8-4BF6-A740-966DA7D74879}" dt="2021-12-20T20:36:58.788" v="1133" actId="1076"/>
          <ac:spMkLst>
            <pc:docMk/>
            <pc:sldMk cId="1210386863" sldId="511"/>
            <ac:spMk id="41" creationId="{6868FB99-45B1-4288-AD1F-16875ABBA772}"/>
          </ac:spMkLst>
        </pc:spChg>
        <pc:spChg chg="mod">
          <ac:chgData name="Paula Vázquez-Valero" userId="3a0e46d7-2099-40af-a155-aa45b68bfff3" providerId="ADAL" clId="{BC4AD1A5-78A8-4BF6-A740-966DA7D74879}" dt="2021-12-20T20:15:31.741" v="844" actId="14100"/>
          <ac:spMkLst>
            <pc:docMk/>
            <pc:sldMk cId="1210386863" sldId="511"/>
            <ac:spMk id="45" creationId="{48739006-65AB-44D5-90A1-DAA973285E7D}"/>
          </ac:spMkLst>
        </pc:spChg>
        <pc:spChg chg="del">
          <ac:chgData name="Paula Vázquez-Valero" userId="3a0e46d7-2099-40af-a155-aa45b68bfff3" providerId="ADAL" clId="{BC4AD1A5-78A8-4BF6-A740-966DA7D74879}" dt="2021-12-21T18:57:33.554" v="1963" actId="478"/>
          <ac:spMkLst>
            <pc:docMk/>
            <pc:sldMk cId="1210386863" sldId="511"/>
            <ac:spMk id="47" creationId="{AA07BB62-4416-49FF-BCF8-4A2D2B6BFA17}"/>
          </ac:spMkLst>
        </pc:spChg>
        <pc:spChg chg="add mod">
          <ac:chgData name="Paula Vázquez-Valero" userId="3a0e46d7-2099-40af-a155-aa45b68bfff3" providerId="ADAL" clId="{BC4AD1A5-78A8-4BF6-A740-966DA7D74879}" dt="2021-12-20T20:16:42.330" v="889" actId="571"/>
          <ac:spMkLst>
            <pc:docMk/>
            <pc:sldMk cId="1210386863" sldId="511"/>
            <ac:spMk id="63" creationId="{EB091471-3047-4E22-AF2E-C59673F84C97}"/>
          </ac:spMkLst>
        </pc:spChg>
        <pc:spChg chg="add mod">
          <ac:chgData name="Paula Vázquez-Valero" userId="3a0e46d7-2099-40af-a155-aa45b68bfff3" providerId="ADAL" clId="{BC4AD1A5-78A8-4BF6-A740-966DA7D74879}" dt="2021-12-20T20:37:04.443" v="1135" actId="1076"/>
          <ac:spMkLst>
            <pc:docMk/>
            <pc:sldMk cId="1210386863" sldId="511"/>
            <ac:spMk id="68" creationId="{1408F67E-228D-43E1-B4BB-9A8C8C5BF533}"/>
          </ac:spMkLst>
        </pc:spChg>
        <pc:spChg chg="add mod">
          <ac:chgData name="Paula Vázquez-Valero" userId="3a0e46d7-2099-40af-a155-aa45b68bfff3" providerId="ADAL" clId="{BC4AD1A5-78A8-4BF6-A740-966DA7D74879}" dt="2021-12-20T20:37:15.177" v="1171" actId="1076"/>
          <ac:spMkLst>
            <pc:docMk/>
            <pc:sldMk cId="1210386863" sldId="511"/>
            <ac:spMk id="69" creationId="{B7C4B796-8DC5-4B56-B803-4D63244E5C63}"/>
          </ac:spMkLst>
        </pc:spChg>
        <pc:spChg chg="add mod">
          <ac:chgData name="Paula Vázquez-Valero" userId="3a0e46d7-2099-40af-a155-aa45b68bfff3" providerId="ADAL" clId="{BC4AD1A5-78A8-4BF6-A740-966DA7D74879}" dt="2021-12-20T20:37:37.534" v="1172" actId="1076"/>
          <ac:spMkLst>
            <pc:docMk/>
            <pc:sldMk cId="1210386863" sldId="511"/>
            <ac:spMk id="70" creationId="{EB94DB5F-6F2D-4E9C-B73F-D4743FE65E2B}"/>
          </ac:spMkLst>
        </pc:spChg>
        <pc:spChg chg="add mod">
          <ac:chgData name="Paula Vázquez-Valero" userId="3a0e46d7-2099-40af-a155-aa45b68bfff3" providerId="ADAL" clId="{BC4AD1A5-78A8-4BF6-A740-966DA7D74879}" dt="2021-12-20T20:42:47.382" v="1279" actId="164"/>
          <ac:spMkLst>
            <pc:docMk/>
            <pc:sldMk cId="1210386863" sldId="511"/>
            <ac:spMk id="71" creationId="{8BCDA61B-F5EB-4E23-8126-3394B154294C}"/>
          </ac:spMkLst>
        </pc:spChg>
        <pc:spChg chg="add mod">
          <ac:chgData name="Paula Vázquez-Valero" userId="3a0e46d7-2099-40af-a155-aa45b68bfff3" providerId="ADAL" clId="{BC4AD1A5-78A8-4BF6-A740-966DA7D74879}" dt="2021-12-20T20:42:47.382" v="1279" actId="164"/>
          <ac:spMkLst>
            <pc:docMk/>
            <pc:sldMk cId="1210386863" sldId="511"/>
            <ac:spMk id="72" creationId="{A7227249-D787-4792-B989-F211118FA4FE}"/>
          </ac:spMkLst>
        </pc:spChg>
        <pc:spChg chg="add mod">
          <ac:chgData name="Paula Vázquez-Valero" userId="3a0e46d7-2099-40af-a155-aa45b68bfff3" providerId="ADAL" clId="{BC4AD1A5-78A8-4BF6-A740-966DA7D74879}" dt="2021-12-20T20:38:34.413" v="1222" actId="1076"/>
          <ac:spMkLst>
            <pc:docMk/>
            <pc:sldMk cId="1210386863" sldId="511"/>
            <ac:spMk id="73" creationId="{B3AB4140-27FA-4949-8214-3865754F80AF}"/>
          </ac:spMkLst>
        </pc:spChg>
        <pc:spChg chg="add mod">
          <ac:chgData name="Paula Vázquez-Valero" userId="3a0e46d7-2099-40af-a155-aa45b68bfff3" providerId="ADAL" clId="{BC4AD1A5-78A8-4BF6-A740-966DA7D74879}" dt="2021-12-20T20:42:17.948" v="1272" actId="1076"/>
          <ac:spMkLst>
            <pc:docMk/>
            <pc:sldMk cId="1210386863" sldId="511"/>
            <ac:spMk id="74" creationId="{88DB4A32-1223-410B-8B17-0C237D56DF61}"/>
          </ac:spMkLst>
        </pc:spChg>
        <pc:spChg chg="mod">
          <ac:chgData name="Paula Vázquez-Valero" userId="3a0e46d7-2099-40af-a155-aa45b68bfff3" providerId="ADAL" clId="{BC4AD1A5-78A8-4BF6-A740-966DA7D74879}" dt="2021-12-20T20:28:05.538" v="979" actId="403"/>
          <ac:spMkLst>
            <pc:docMk/>
            <pc:sldMk cId="1210386863" sldId="511"/>
            <ac:spMk id="75" creationId="{38D689A5-3154-48D5-BDAF-F3E9D0A15C89}"/>
          </ac:spMkLst>
        </pc:spChg>
        <pc:spChg chg="mod">
          <ac:chgData name="Paula Vázquez-Valero" userId="3a0e46d7-2099-40af-a155-aa45b68bfff3" providerId="ADAL" clId="{BC4AD1A5-78A8-4BF6-A740-966DA7D74879}" dt="2021-12-20T20:34:11.748" v="1129" actId="1076"/>
          <ac:spMkLst>
            <pc:docMk/>
            <pc:sldMk cId="1210386863" sldId="511"/>
            <ac:spMk id="76" creationId="{B8B5C0C3-3E1F-428E-9CC7-86E52174F637}"/>
          </ac:spMkLst>
        </pc:spChg>
        <pc:spChg chg="add mod">
          <ac:chgData name="Paula Vázquez-Valero" userId="3a0e46d7-2099-40af-a155-aa45b68bfff3" providerId="ADAL" clId="{BC4AD1A5-78A8-4BF6-A740-966DA7D74879}" dt="2021-12-20T20:42:20.923" v="1275" actId="1038"/>
          <ac:spMkLst>
            <pc:docMk/>
            <pc:sldMk cId="1210386863" sldId="511"/>
            <ac:spMk id="77" creationId="{5C9E9B5C-3342-478D-8CB9-7D0EB7D85EF3}"/>
          </ac:spMkLst>
        </pc:spChg>
        <pc:spChg chg="mod">
          <ac:chgData name="Paula Vázquez-Valero" userId="3a0e46d7-2099-40af-a155-aa45b68bfff3" providerId="ADAL" clId="{BC4AD1A5-78A8-4BF6-A740-966DA7D74879}" dt="2021-12-20T20:09:20.875" v="792" actId="1035"/>
          <ac:spMkLst>
            <pc:docMk/>
            <pc:sldMk cId="1210386863" sldId="511"/>
            <ac:spMk id="78" creationId="{7BC5D7F8-C501-4031-A8BA-87D8B3C77018}"/>
          </ac:spMkLst>
        </pc:spChg>
        <pc:spChg chg="mod">
          <ac:chgData name="Paula Vázquez-Valero" userId="3a0e46d7-2099-40af-a155-aa45b68bfff3" providerId="ADAL" clId="{BC4AD1A5-78A8-4BF6-A740-966DA7D74879}" dt="2021-12-20T20:32:32.550" v="1090" actId="1036"/>
          <ac:spMkLst>
            <pc:docMk/>
            <pc:sldMk cId="1210386863" sldId="511"/>
            <ac:spMk id="79" creationId="{20D9B721-9221-400C-B35C-61DCA23A3981}"/>
          </ac:spMkLst>
        </pc:spChg>
        <pc:spChg chg="mod">
          <ac:chgData name="Paula Vázquez-Valero" userId="3a0e46d7-2099-40af-a155-aa45b68bfff3" providerId="ADAL" clId="{BC4AD1A5-78A8-4BF6-A740-966DA7D74879}" dt="2021-12-20T20:36:58.788" v="1133" actId="1076"/>
          <ac:spMkLst>
            <pc:docMk/>
            <pc:sldMk cId="1210386863" sldId="511"/>
            <ac:spMk id="80" creationId="{6C5EFB26-927E-4CBA-A5FC-C64B01598A03}"/>
          </ac:spMkLst>
        </pc:spChg>
        <pc:spChg chg="mod">
          <ac:chgData name="Paula Vázquez-Valero" userId="3a0e46d7-2099-40af-a155-aa45b68bfff3" providerId="ADAL" clId="{BC4AD1A5-78A8-4BF6-A740-966DA7D74879}" dt="2021-12-20T20:08:13.122" v="729" actId="403"/>
          <ac:spMkLst>
            <pc:docMk/>
            <pc:sldMk cId="1210386863" sldId="511"/>
            <ac:spMk id="81" creationId="{0A994716-0DFC-463B-A2F5-7E07DB8312F0}"/>
          </ac:spMkLst>
        </pc:spChg>
        <pc:spChg chg="mod">
          <ac:chgData name="Paula Vázquez-Valero" userId="3a0e46d7-2099-40af-a155-aa45b68bfff3" providerId="ADAL" clId="{BC4AD1A5-78A8-4BF6-A740-966DA7D74879}" dt="2021-12-20T20:07:02.408" v="711" actId="20577"/>
          <ac:spMkLst>
            <pc:docMk/>
            <pc:sldMk cId="1210386863" sldId="511"/>
            <ac:spMk id="87" creationId="{40CE18C1-93E5-43E1-87EB-6A56BA08FD83}"/>
          </ac:spMkLst>
        </pc:spChg>
        <pc:spChg chg="add mod">
          <ac:chgData name="Paula Vázquez-Valero" userId="3a0e46d7-2099-40af-a155-aa45b68bfff3" providerId="ADAL" clId="{BC4AD1A5-78A8-4BF6-A740-966DA7D74879}" dt="2021-12-20T20:44:20.559" v="1290" actId="14100"/>
          <ac:spMkLst>
            <pc:docMk/>
            <pc:sldMk cId="1210386863" sldId="511"/>
            <ac:spMk id="88" creationId="{FD6C7D6F-2631-4C48-BA21-30ACFD31E983}"/>
          </ac:spMkLst>
        </pc:spChg>
        <pc:spChg chg="add mod">
          <ac:chgData name="Paula Vázquez-Valero" userId="3a0e46d7-2099-40af-a155-aa45b68bfff3" providerId="ADAL" clId="{BC4AD1A5-78A8-4BF6-A740-966DA7D74879}" dt="2021-12-20T20:43:55.825" v="1285" actId="164"/>
          <ac:spMkLst>
            <pc:docMk/>
            <pc:sldMk cId="1210386863" sldId="511"/>
            <ac:spMk id="89" creationId="{F7CF8B06-B9CA-4ECC-8FB3-260940403A78}"/>
          </ac:spMkLst>
        </pc:spChg>
        <pc:spChg chg="mod">
          <ac:chgData name="Paula Vázquez-Valero" userId="3a0e46d7-2099-40af-a155-aa45b68bfff3" providerId="ADAL" clId="{BC4AD1A5-78A8-4BF6-A740-966DA7D74879}" dt="2021-12-20T20:08:19.278" v="732" actId="1037"/>
          <ac:spMkLst>
            <pc:docMk/>
            <pc:sldMk cId="1210386863" sldId="511"/>
            <ac:spMk id="90" creationId="{0FA7BA0A-DE6A-425C-95D2-46E8AAD7319F}"/>
          </ac:spMkLst>
        </pc:spChg>
        <pc:spChg chg="mod">
          <ac:chgData name="Paula Vázquez-Valero" userId="3a0e46d7-2099-40af-a155-aa45b68bfff3" providerId="ADAL" clId="{BC4AD1A5-78A8-4BF6-A740-966DA7D74879}" dt="2021-12-20T20:08:42.951" v="760" actId="1037"/>
          <ac:spMkLst>
            <pc:docMk/>
            <pc:sldMk cId="1210386863" sldId="511"/>
            <ac:spMk id="92" creationId="{D5E7227F-7095-472E-942B-DBBA24D8F139}"/>
          </ac:spMkLst>
        </pc:spChg>
        <pc:spChg chg="mod">
          <ac:chgData name="Paula Vázquez-Valero" userId="3a0e46d7-2099-40af-a155-aa45b68bfff3" providerId="ADAL" clId="{BC4AD1A5-78A8-4BF6-A740-966DA7D74879}" dt="2021-12-20T20:09:28.520" v="795" actId="1038"/>
          <ac:spMkLst>
            <pc:docMk/>
            <pc:sldMk cId="1210386863" sldId="511"/>
            <ac:spMk id="93" creationId="{BF002BED-B9C0-44F8-B38E-3665E66D2C09}"/>
          </ac:spMkLst>
        </pc:spChg>
        <pc:spChg chg="mod">
          <ac:chgData name="Paula Vázquez-Valero" userId="3a0e46d7-2099-40af-a155-aa45b68bfff3" providerId="ADAL" clId="{BC4AD1A5-78A8-4BF6-A740-966DA7D74879}" dt="2021-12-20T20:15:48.102" v="849" actId="1076"/>
          <ac:spMkLst>
            <pc:docMk/>
            <pc:sldMk cId="1210386863" sldId="511"/>
            <ac:spMk id="96" creationId="{6FB3D404-C74E-41E8-B5F9-E167A695784C}"/>
          </ac:spMkLst>
        </pc:spChg>
        <pc:spChg chg="mod">
          <ac:chgData name="Paula Vázquez-Valero" userId="3a0e46d7-2099-40af-a155-aa45b68bfff3" providerId="ADAL" clId="{BC4AD1A5-78A8-4BF6-A740-966DA7D74879}" dt="2021-12-20T20:15:38.940" v="846" actId="1076"/>
          <ac:spMkLst>
            <pc:docMk/>
            <pc:sldMk cId="1210386863" sldId="511"/>
            <ac:spMk id="97" creationId="{567F7682-F63D-45E9-8500-7BD6307C02F0}"/>
          </ac:spMkLst>
        </pc:spChg>
        <pc:spChg chg="mod">
          <ac:chgData name="Paula Vázquez-Valero" userId="3a0e46d7-2099-40af-a155-aa45b68bfff3" providerId="ADAL" clId="{BC4AD1A5-78A8-4BF6-A740-966DA7D74879}" dt="2021-12-20T20:16:48.792" v="891" actId="1038"/>
          <ac:spMkLst>
            <pc:docMk/>
            <pc:sldMk cId="1210386863" sldId="511"/>
            <ac:spMk id="99" creationId="{096C079B-C75F-46D1-965D-FBA8471C93F8}"/>
          </ac:spMkLst>
        </pc:spChg>
        <pc:spChg chg="mod">
          <ac:chgData name="Paula Vázquez-Valero" userId="3a0e46d7-2099-40af-a155-aa45b68bfff3" providerId="ADAL" clId="{BC4AD1A5-78A8-4BF6-A740-966DA7D74879}" dt="2021-12-20T20:16:48.792" v="891" actId="1038"/>
          <ac:spMkLst>
            <pc:docMk/>
            <pc:sldMk cId="1210386863" sldId="511"/>
            <ac:spMk id="100" creationId="{DC3FED95-4CCE-47E1-949D-C298DDF63E29}"/>
          </ac:spMkLst>
        </pc:spChg>
        <pc:spChg chg="mod">
          <ac:chgData name="Paula Vázquez-Valero" userId="3a0e46d7-2099-40af-a155-aa45b68bfff3" providerId="ADAL" clId="{BC4AD1A5-78A8-4BF6-A740-966DA7D74879}" dt="2021-12-20T20:10:17.739" v="836" actId="1076"/>
          <ac:spMkLst>
            <pc:docMk/>
            <pc:sldMk cId="1210386863" sldId="511"/>
            <ac:spMk id="101" creationId="{C2151783-4446-4766-8BDD-7CA7C03BCE11}"/>
          </ac:spMkLst>
        </pc:spChg>
        <pc:spChg chg="mod">
          <ac:chgData name="Paula Vázquez-Valero" userId="3a0e46d7-2099-40af-a155-aa45b68bfff3" providerId="ADAL" clId="{BC4AD1A5-78A8-4BF6-A740-966DA7D74879}" dt="2021-12-20T20:17:12.746" v="923" actId="14100"/>
          <ac:spMkLst>
            <pc:docMk/>
            <pc:sldMk cId="1210386863" sldId="511"/>
            <ac:spMk id="104" creationId="{21105A84-D394-4AA8-AF9C-F4FF1031F212}"/>
          </ac:spMkLst>
        </pc:spChg>
        <pc:spChg chg="mod">
          <ac:chgData name="Paula Vázquez-Valero" userId="3a0e46d7-2099-40af-a155-aa45b68bfff3" providerId="ADAL" clId="{BC4AD1A5-78A8-4BF6-A740-966DA7D74879}" dt="2021-12-20T20:36:58.788" v="1133" actId="1076"/>
          <ac:spMkLst>
            <pc:docMk/>
            <pc:sldMk cId="1210386863" sldId="511"/>
            <ac:spMk id="105" creationId="{BA10C813-B705-4F6A-8ADB-AA62FF23FF42}"/>
          </ac:spMkLst>
        </pc:spChg>
        <pc:spChg chg="mod">
          <ac:chgData name="Paula Vázquez-Valero" userId="3a0e46d7-2099-40af-a155-aa45b68bfff3" providerId="ADAL" clId="{BC4AD1A5-78A8-4BF6-A740-966DA7D74879}" dt="2021-12-20T20:22:06.951" v="929" actId="1035"/>
          <ac:spMkLst>
            <pc:docMk/>
            <pc:sldMk cId="1210386863" sldId="511"/>
            <ac:spMk id="107" creationId="{4D3F4764-2F06-40BA-A3AF-8C121392CDCF}"/>
          </ac:spMkLst>
        </pc:spChg>
        <pc:spChg chg="mod">
          <ac:chgData name="Paula Vázquez-Valero" userId="3a0e46d7-2099-40af-a155-aa45b68bfff3" providerId="ADAL" clId="{BC4AD1A5-78A8-4BF6-A740-966DA7D74879}" dt="2021-12-20T20:22:20.560" v="969" actId="1035"/>
          <ac:spMkLst>
            <pc:docMk/>
            <pc:sldMk cId="1210386863" sldId="511"/>
            <ac:spMk id="108" creationId="{2E36EF09-8F67-4459-A18C-75AA29635BE3}"/>
          </ac:spMkLst>
        </pc:spChg>
        <pc:spChg chg="mod">
          <ac:chgData name="Paula Vázquez-Valero" userId="3a0e46d7-2099-40af-a155-aa45b68bfff3" providerId="ADAL" clId="{BC4AD1A5-78A8-4BF6-A740-966DA7D74879}" dt="2021-12-20T20:28:17.417" v="986" actId="1036"/>
          <ac:spMkLst>
            <pc:docMk/>
            <pc:sldMk cId="1210386863" sldId="511"/>
            <ac:spMk id="109" creationId="{6BE6563F-15EE-4426-9DD4-8285DB64E52B}"/>
          </ac:spMkLst>
        </pc:spChg>
        <pc:spChg chg="mod">
          <ac:chgData name="Paula Vázquez-Valero" userId="3a0e46d7-2099-40af-a155-aa45b68bfff3" providerId="ADAL" clId="{BC4AD1A5-78A8-4BF6-A740-966DA7D74879}" dt="2021-12-20T19:58:25.154" v="520" actId="1076"/>
          <ac:spMkLst>
            <pc:docMk/>
            <pc:sldMk cId="1210386863" sldId="511"/>
            <ac:spMk id="111" creationId="{61B2B6D3-35D8-4558-895D-E6BC6A12F747}"/>
          </ac:spMkLst>
        </pc:spChg>
        <pc:spChg chg="mod">
          <ac:chgData name="Paula Vázquez-Valero" userId="3a0e46d7-2099-40af-a155-aa45b68bfff3" providerId="ADAL" clId="{BC4AD1A5-78A8-4BF6-A740-966DA7D74879}" dt="2021-12-20T20:30:41.020" v="1020" actId="20577"/>
          <ac:spMkLst>
            <pc:docMk/>
            <pc:sldMk cId="1210386863" sldId="511"/>
            <ac:spMk id="112" creationId="{18F57053-8E51-4A7F-82B0-9E8BAC301586}"/>
          </ac:spMkLst>
        </pc:spChg>
        <pc:spChg chg="mod">
          <ac:chgData name="Paula Vázquez-Valero" userId="3a0e46d7-2099-40af-a155-aa45b68bfff3" providerId="ADAL" clId="{BC4AD1A5-78A8-4BF6-A740-966DA7D74879}" dt="2021-12-20T20:32:41.074" v="1095" actId="1076"/>
          <ac:spMkLst>
            <pc:docMk/>
            <pc:sldMk cId="1210386863" sldId="511"/>
            <ac:spMk id="113" creationId="{77C1189D-6F15-4BB0-AA68-85CB57D3AEBA}"/>
          </ac:spMkLst>
        </pc:spChg>
        <pc:spChg chg="mod">
          <ac:chgData name="Paula Vázquez-Valero" userId="3a0e46d7-2099-40af-a155-aa45b68bfff3" providerId="ADAL" clId="{BC4AD1A5-78A8-4BF6-A740-966DA7D74879}" dt="2021-12-20T20:32:59.320" v="1122" actId="1076"/>
          <ac:spMkLst>
            <pc:docMk/>
            <pc:sldMk cId="1210386863" sldId="511"/>
            <ac:spMk id="116" creationId="{1133A909-A885-4E4E-B2D8-4AD1CBF7AA1C}"/>
          </ac:spMkLst>
        </pc:spChg>
        <pc:spChg chg="mod">
          <ac:chgData name="Paula Vázquez-Valero" userId="3a0e46d7-2099-40af-a155-aa45b68bfff3" providerId="ADAL" clId="{BC4AD1A5-78A8-4BF6-A740-966DA7D74879}" dt="2021-12-20T20:34:16.214" v="1130" actId="1076"/>
          <ac:spMkLst>
            <pc:docMk/>
            <pc:sldMk cId="1210386863" sldId="511"/>
            <ac:spMk id="117" creationId="{93DBCA40-D194-4071-9F6F-3A83F8D75298}"/>
          </ac:spMkLst>
        </pc:spChg>
        <pc:spChg chg="del">
          <ac:chgData name="Paula Vázquez-Valero" userId="3a0e46d7-2099-40af-a155-aa45b68bfff3" providerId="ADAL" clId="{BC4AD1A5-78A8-4BF6-A740-966DA7D74879}" dt="2021-12-20T20:34:20.964" v="1132" actId="478"/>
          <ac:spMkLst>
            <pc:docMk/>
            <pc:sldMk cId="1210386863" sldId="511"/>
            <ac:spMk id="118" creationId="{3B86B3AB-010F-4026-9E99-BA3AEE79A1DA}"/>
          </ac:spMkLst>
        </pc:spChg>
        <pc:grpChg chg="mod">
          <ac:chgData name="Paula Vázquez-Valero" userId="3a0e46d7-2099-40af-a155-aa45b68bfff3" providerId="ADAL" clId="{BC4AD1A5-78A8-4BF6-A740-966DA7D74879}" dt="2021-12-20T20:07:22.261" v="712" actId="1076"/>
          <ac:grpSpMkLst>
            <pc:docMk/>
            <pc:sldMk cId="1210386863" sldId="511"/>
            <ac:grpSpMk id="6" creationId="{BA09007B-C811-498E-A4F8-E7177BEA639E}"/>
          </ac:grpSpMkLst>
        </pc:grpChg>
        <pc:grpChg chg="mod">
          <ac:chgData name="Paula Vázquez-Valero" userId="3a0e46d7-2099-40af-a155-aa45b68bfff3" providerId="ADAL" clId="{BC4AD1A5-78A8-4BF6-A740-966DA7D74879}" dt="2021-12-20T20:16:23.763" v="865" actId="1076"/>
          <ac:grpSpMkLst>
            <pc:docMk/>
            <pc:sldMk cId="1210386863" sldId="511"/>
            <ac:grpSpMk id="7" creationId="{B12114D2-DAA6-4147-A0A7-7DCDCF89CC83}"/>
          </ac:grpSpMkLst>
        </pc:grpChg>
        <pc:grpChg chg="add mod">
          <ac:chgData name="Paula Vázquez-Valero" userId="3a0e46d7-2099-40af-a155-aa45b68bfff3" providerId="ADAL" clId="{BC4AD1A5-78A8-4BF6-A740-966DA7D74879}" dt="2021-12-20T20:42:57.636" v="1281" actId="1076"/>
          <ac:grpSpMkLst>
            <pc:docMk/>
            <pc:sldMk cId="1210386863" sldId="511"/>
            <ac:grpSpMk id="8" creationId="{B6CC7551-D1EA-4A5B-979B-246778AF83EB}"/>
          </ac:grpSpMkLst>
        </pc:grpChg>
        <pc:grpChg chg="add mod">
          <ac:chgData name="Paula Vázquez-Valero" userId="3a0e46d7-2099-40af-a155-aa45b68bfff3" providerId="ADAL" clId="{BC4AD1A5-78A8-4BF6-A740-966DA7D74879}" dt="2021-12-20T20:44:25.500" v="1296" actId="1038"/>
          <ac:grpSpMkLst>
            <pc:docMk/>
            <pc:sldMk cId="1210386863" sldId="511"/>
            <ac:grpSpMk id="9" creationId="{59EB0AC7-3186-41F6-A7EB-8A1DF2B90F7C}"/>
          </ac:grpSpMkLst>
        </pc:grpChg>
        <pc:grpChg chg="mod">
          <ac:chgData name="Paula Vázquez-Valero" userId="3a0e46d7-2099-40af-a155-aa45b68bfff3" providerId="ADAL" clId="{BC4AD1A5-78A8-4BF6-A740-966DA7D74879}" dt="2021-12-20T20:16:24.505" v="866" actId="1076"/>
          <ac:grpSpMkLst>
            <pc:docMk/>
            <pc:sldMk cId="1210386863" sldId="511"/>
            <ac:grpSpMk id="94" creationId="{51E60DC5-CABC-429E-A95F-E8F5509D799C}"/>
          </ac:grpSpMkLst>
        </pc:grpChg>
        <pc:grpChg chg="mod">
          <ac:chgData name="Paula Vázquez-Valero" userId="3a0e46d7-2099-40af-a155-aa45b68bfff3" providerId="ADAL" clId="{BC4AD1A5-78A8-4BF6-A740-966DA7D74879}" dt="2021-12-20T20:16:42.330" v="889" actId="571"/>
          <ac:grpSpMkLst>
            <pc:docMk/>
            <pc:sldMk cId="1210386863" sldId="511"/>
            <ac:grpSpMk id="98" creationId="{0996A35E-FB78-4170-952D-CC8CF8D0F635}"/>
          </ac:grpSpMkLst>
        </pc:grpChg>
        <pc:grpChg chg="mod">
          <ac:chgData name="Paula Vázquez-Valero" userId="3a0e46d7-2099-40af-a155-aa45b68bfff3" providerId="ADAL" clId="{BC4AD1A5-78A8-4BF6-A740-966DA7D74879}" dt="2021-12-20T20:16:57.841" v="899" actId="1035"/>
          <ac:grpSpMkLst>
            <pc:docMk/>
            <pc:sldMk cId="1210386863" sldId="511"/>
            <ac:grpSpMk id="102" creationId="{9682C1FC-E284-49E0-8479-15569141E7BC}"/>
          </ac:grpSpMkLst>
        </pc:grpChg>
        <pc:grpChg chg="mod">
          <ac:chgData name="Paula Vázquez-Valero" userId="3a0e46d7-2099-40af-a155-aa45b68bfff3" providerId="ADAL" clId="{BC4AD1A5-78A8-4BF6-A740-966DA7D74879}" dt="2021-12-20T20:16:01.270" v="852" actId="1076"/>
          <ac:grpSpMkLst>
            <pc:docMk/>
            <pc:sldMk cId="1210386863" sldId="511"/>
            <ac:grpSpMk id="106" creationId="{53674F21-90C2-4ED0-A0E4-CEF2F38DFF24}"/>
          </ac:grpSpMkLst>
        </pc:grpChg>
        <pc:grpChg chg="mod">
          <ac:chgData name="Paula Vázquez-Valero" userId="3a0e46d7-2099-40af-a155-aa45b68bfff3" providerId="ADAL" clId="{BC4AD1A5-78A8-4BF6-A740-966DA7D74879}" dt="2021-12-20T20:28:42.733" v="988" actId="1036"/>
          <ac:grpSpMkLst>
            <pc:docMk/>
            <pc:sldMk cId="1210386863" sldId="511"/>
            <ac:grpSpMk id="110" creationId="{381BCAC8-8E85-41F0-84BC-2851F1C01CD2}"/>
          </ac:grpSpMkLst>
        </pc:grpChg>
        <pc:grpChg chg="mod">
          <ac:chgData name="Paula Vázquez-Valero" userId="3a0e46d7-2099-40af-a155-aa45b68bfff3" providerId="ADAL" clId="{BC4AD1A5-78A8-4BF6-A740-966DA7D74879}" dt="2021-12-20T20:34:18.566" v="1131" actId="1036"/>
          <ac:grpSpMkLst>
            <pc:docMk/>
            <pc:sldMk cId="1210386863" sldId="511"/>
            <ac:grpSpMk id="114" creationId="{FD77C3D5-3B9B-4A33-9B07-C0F3FC0FBF20}"/>
          </ac:grpSpMkLst>
        </pc:grpChg>
        <pc:picChg chg="add mod">
          <ac:chgData name="Paula Vázquez-Valero" userId="3a0e46d7-2099-40af-a155-aa45b68bfff3" providerId="ADAL" clId="{BC4AD1A5-78A8-4BF6-A740-966DA7D74879}" dt="2021-12-20T20:32:34.022" v="1094" actId="1036"/>
          <ac:picMkLst>
            <pc:docMk/>
            <pc:sldMk cId="1210386863" sldId="511"/>
            <ac:picMk id="3" creationId="{128B5EF0-8D43-4B5F-9D96-E4F85575BE40}"/>
          </ac:picMkLst>
        </pc:picChg>
        <pc:picChg chg="mod">
          <ac:chgData name="Paula Vázquez-Valero" userId="3a0e46d7-2099-40af-a155-aa45b68bfff3" providerId="ADAL" clId="{BC4AD1A5-78A8-4BF6-A740-966DA7D74879}" dt="2021-12-20T19:58:07.700" v="515" actId="1038"/>
          <ac:picMkLst>
            <pc:docMk/>
            <pc:sldMk cId="1210386863" sldId="511"/>
            <ac:picMk id="18" creationId="{E65167BB-147F-4676-A323-8C013F395AAA}"/>
          </ac:picMkLst>
        </pc:picChg>
        <pc:picChg chg="del">
          <ac:chgData name="Paula Vázquez-Valero" userId="3a0e46d7-2099-40af-a155-aa45b68bfff3" providerId="ADAL" clId="{BC4AD1A5-78A8-4BF6-A740-966DA7D74879}" dt="2021-12-20T20:06:10.138" v="660" actId="478"/>
          <ac:picMkLst>
            <pc:docMk/>
            <pc:sldMk cId="1210386863" sldId="511"/>
            <ac:picMk id="82" creationId="{A3300666-CD40-4F87-AA99-2205B8DF04A3}"/>
          </ac:picMkLst>
        </pc:picChg>
        <pc:picChg chg="del">
          <ac:chgData name="Paula Vázquez-Valero" userId="3a0e46d7-2099-40af-a155-aa45b68bfff3" providerId="ADAL" clId="{BC4AD1A5-78A8-4BF6-A740-966DA7D74879}" dt="2021-12-20T20:02:14.791" v="643" actId="478"/>
          <ac:picMkLst>
            <pc:docMk/>
            <pc:sldMk cId="1210386863" sldId="511"/>
            <ac:picMk id="83" creationId="{81CFA0DD-70EC-4823-88DB-C2116E476F57}"/>
          </ac:picMkLst>
        </pc:picChg>
        <pc:picChg chg="del">
          <ac:chgData name="Paula Vázquez-Valero" userId="3a0e46d7-2099-40af-a155-aa45b68bfff3" providerId="ADAL" clId="{BC4AD1A5-78A8-4BF6-A740-966DA7D74879}" dt="2021-12-20T20:00:29.495" v="620" actId="478"/>
          <ac:picMkLst>
            <pc:docMk/>
            <pc:sldMk cId="1210386863" sldId="511"/>
            <ac:picMk id="84" creationId="{27B9CE3B-1E48-48BB-8347-0D324BD8C20A}"/>
          </ac:picMkLst>
        </pc:picChg>
        <pc:picChg chg="del">
          <ac:chgData name="Paula Vázquez-Valero" userId="3a0e46d7-2099-40af-a155-aa45b68bfff3" providerId="ADAL" clId="{BC4AD1A5-78A8-4BF6-A740-966DA7D74879}" dt="2021-12-20T20:33:00.891" v="1123" actId="478"/>
          <ac:picMkLst>
            <pc:docMk/>
            <pc:sldMk cId="1210386863" sldId="511"/>
            <ac:picMk id="85" creationId="{52E4F559-B082-4DBA-ACE8-9388FF283723}"/>
          </ac:picMkLst>
        </pc:picChg>
        <pc:picChg chg="del">
          <ac:chgData name="Paula Vázquez-Valero" userId="3a0e46d7-2099-40af-a155-aa45b68bfff3" providerId="ADAL" clId="{BC4AD1A5-78A8-4BF6-A740-966DA7D74879}" dt="2021-12-20T20:15:25.059" v="840" actId="478"/>
          <ac:picMkLst>
            <pc:docMk/>
            <pc:sldMk cId="1210386863" sldId="511"/>
            <ac:picMk id="86" creationId="{6EBA060B-A856-4080-A2E2-2D83E31AEF24}"/>
          </ac:picMkLst>
        </pc:picChg>
        <pc:picChg chg="add mod">
          <ac:chgData name="Paula Vázquez-Valero" userId="3a0e46d7-2099-40af-a155-aa45b68bfff3" providerId="ADAL" clId="{BC4AD1A5-78A8-4BF6-A740-966DA7D74879}" dt="2021-12-20T20:08:10.382" v="728" actId="1035"/>
          <ac:picMkLst>
            <pc:docMk/>
            <pc:sldMk cId="1210386863" sldId="511"/>
            <ac:picMk id="3074" creationId="{6B149C33-BAB1-40E9-A5F0-847CAC6F51A8}"/>
          </ac:picMkLst>
        </pc:picChg>
        <pc:picChg chg="add mod">
          <ac:chgData name="Paula Vázquez-Valero" userId="3a0e46d7-2099-40af-a155-aa45b68bfff3" providerId="ADAL" clId="{BC4AD1A5-78A8-4BF6-A740-966DA7D74879}" dt="2021-12-20T20:09:11.379" v="763" actId="1076"/>
          <ac:picMkLst>
            <pc:docMk/>
            <pc:sldMk cId="1210386863" sldId="511"/>
            <ac:picMk id="3076" creationId="{9CC70DDC-CB3A-451A-8CE1-5777C854017D}"/>
          </ac:picMkLst>
        </pc:picChg>
        <pc:picChg chg="add mod">
          <ac:chgData name="Paula Vázquez-Valero" userId="3a0e46d7-2099-40af-a155-aa45b68bfff3" providerId="ADAL" clId="{BC4AD1A5-78A8-4BF6-A740-966DA7D74879}" dt="2021-12-20T20:10:08.226" v="832" actId="1076"/>
          <ac:picMkLst>
            <pc:docMk/>
            <pc:sldMk cId="1210386863" sldId="511"/>
            <ac:picMk id="3078" creationId="{593AAAFF-406C-4E80-92B8-BB321945A66F}"/>
          </ac:picMkLst>
        </pc:picChg>
        <pc:picChg chg="add mod">
          <ac:chgData name="Paula Vázquez-Valero" userId="3a0e46d7-2099-40af-a155-aa45b68bfff3" providerId="ADAL" clId="{BC4AD1A5-78A8-4BF6-A740-966DA7D74879}" dt="2021-12-20T20:15:33.493" v="845" actId="1076"/>
          <ac:picMkLst>
            <pc:docMk/>
            <pc:sldMk cId="1210386863" sldId="511"/>
            <ac:picMk id="3080" creationId="{B4C3A08E-7C42-4D9E-8E70-F2D9F09A3E84}"/>
          </ac:picMkLst>
        </pc:picChg>
        <pc:picChg chg="add mod">
          <ac:chgData name="Paula Vázquez-Valero" userId="3a0e46d7-2099-40af-a155-aa45b68bfff3" providerId="ADAL" clId="{BC4AD1A5-78A8-4BF6-A740-966DA7D74879}" dt="2021-12-20T20:28:07.875" v="984" actId="1036"/>
          <ac:picMkLst>
            <pc:docMk/>
            <pc:sldMk cId="1210386863" sldId="511"/>
            <ac:picMk id="3082" creationId="{9651328A-940F-4529-99BD-9C802E9B1E37}"/>
          </ac:picMkLst>
        </pc:picChg>
        <pc:picChg chg="add mod">
          <ac:chgData name="Paula Vázquez-Valero" userId="3a0e46d7-2099-40af-a155-aa45b68bfff3" providerId="ADAL" clId="{BC4AD1A5-78A8-4BF6-A740-966DA7D74879}" dt="2021-12-20T20:34:06.275" v="1127" actId="14100"/>
          <ac:picMkLst>
            <pc:docMk/>
            <pc:sldMk cId="1210386863" sldId="511"/>
            <ac:picMk id="3084" creationId="{4E1F92E5-6CE6-4EEE-9889-B6010C67504F}"/>
          </ac:picMkLst>
        </pc:picChg>
        <pc:picChg chg="add mod">
          <ac:chgData name="Paula Vázquez-Valero" userId="3a0e46d7-2099-40af-a155-aa45b68bfff3" providerId="ADAL" clId="{BC4AD1A5-78A8-4BF6-A740-966DA7D74879}" dt="2021-12-20T20:42:13.350" v="1270" actId="1076"/>
          <ac:picMkLst>
            <pc:docMk/>
            <pc:sldMk cId="1210386863" sldId="511"/>
            <ac:picMk id="3086" creationId="{68E830CF-64BA-4E7D-AFAF-50A854224893}"/>
          </ac:picMkLst>
        </pc:picChg>
      </pc:sldChg>
      <pc:sldChg chg="addSp delSp modSp mod addAnim delAnim modAnim modNotesTx">
        <pc:chgData name="Paula Vázquez-Valero" userId="3a0e46d7-2099-40af-a155-aa45b68bfff3" providerId="ADAL" clId="{BC4AD1A5-78A8-4BF6-A740-966DA7D74879}" dt="2021-12-22T17:43:25.525" v="6603" actId="20577"/>
        <pc:sldMkLst>
          <pc:docMk/>
          <pc:sldMk cId="3377337680" sldId="530"/>
        </pc:sldMkLst>
        <pc:spChg chg="mod">
          <ac:chgData name="Paula Vázquez-Valero" userId="3a0e46d7-2099-40af-a155-aa45b68bfff3" providerId="ADAL" clId="{BC4AD1A5-78A8-4BF6-A740-966DA7D74879}" dt="2021-12-22T17:12:16.314" v="5803" actId="2711"/>
          <ac:spMkLst>
            <pc:docMk/>
            <pc:sldMk cId="3377337680" sldId="530"/>
            <ac:spMk id="2" creationId="{FC3C5452-B492-478D-8C7F-8D0CC48CA28A}"/>
          </ac:spMkLst>
        </pc:spChg>
        <pc:spChg chg="del">
          <ac:chgData name="Paula Vázquez-Valero" userId="3a0e46d7-2099-40af-a155-aa45b68bfff3" providerId="ADAL" clId="{BC4AD1A5-78A8-4BF6-A740-966DA7D74879}" dt="2021-12-22T16:51:14.790" v="5675" actId="478"/>
          <ac:spMkLst>
            <pc:docMk/>
            <pc:sldMk cId="3377337680" sldId="530"/>
            <ac:spMk id="6" creationId="{6877F4FC-8EEF-4DDE-AB93-50785126D598}"/>
          </ac:spMkLst>
        </pc:spChg>
        <pc:spChg chg="del">
          <ac:chgData name="Paula Vázquez-Valero" userId="3a0e46d7-2099-40af-a155-aa45b68bfff3" providerId="ADAL" clId="{BC4AD1A5-78A8-4BF6-A740-966DA7D74879}" dt="2021-12-22T16:51:14.790" v="5675" actId="478"/>
          <ac:spMkLst>
            <pc:docMk/>
            <pc:sldMk cId="3377337680" sldId="530"/>
            <ac:spMk id="7" creationId="{6E70F2AC-4D78-4438-AF49-070A4555F2B8}"/>
          </ac:spMkLst>
        </pc:spChg>
        <pc:spChg chg="del">
          <ac:chgData name="Paula Vázquez-Valero" userId="3a0e46d7-2099-40af-a155-aa45b68bfff3" providerId="ADAL" clId="{BC4AD1A5-78A8-4BF6-A740-966DA7D74879}" dt="2021-12-22T16:51:14.790" v="5675" actId="478"/>
          <ac:spMkLst>
            <pc:docMk/>
            <pc:sldMk cId="3377337680" sldId="530"/>
            <ac:spMk id="8" creationId="{78FFBEDB-C561-43BE-B0E3-601284BCCDA5}"/>
          </ac:spMkLst>
        </pc:spChg>
        <pc:spChg chg="del">
          <ac:chgData name="Paula Vázquez-Valero" userId="3a0e46d7-2099-40af-a155-aa45b68bfff3" providerId="ADAL" clId="{BC4AD1A5-78A8-4BF6-A740-966DA7D74879}" dt="2021-12-22T16:51:14.790" v="5675" actId="478"/>
          <ac:spMkLst>
            <pc:docMk/>
            <pc:sldMk cId="3377337680" sldId="530"/>
            <ac:spMk id="9" creationId="{A43C0234-14D4-4180-AC58-1E71761C5D85}"/>
          </ac:spMkLst>
        </pc:spChg>
        <pc:spChg chg="del">
          <ac:chgData name="Paula Vázquez-Valero" userId="3a0e46d7-2099-40af-a155-aa45b68bfff3" providerId="ADAL" clId="{BC4AD1A5-78A8-4BF6-A740-966DA7D74879}" dt="2021-12-22T16:51:14.790" v="5675" actId="478"/>
          <ac:spMkLst>
            <pc:docMk/>
            <pc:sldMk cId="3377337680" sldId="530"/>
            <ac:spMk id="10" creationId="{3FB3C37A-762A-48BB-845C-A941B7B5D3C4}"/>
          </ac:spMkLst>
        </pc:spChg>
        <pc:spChg chg="del">
          <ac:chgData name="Paula Vázquez-Valero" userId="3a0e46d7-2099-40af-a155-aa45b68bfff3" providerId="ADAL" clId="{BC4AD1A5-78A8-4BF6-A740-966DA7D74879}" dt="2021-12-22T16:51:14.790" v="5675" actId="478"/>
          <ac:spMkLst>
            <pc:docMk/>
            <pc:sldMk cId="3377337680" sldId="530"/>
            <ac:spMk id="11" creationId="{DD857C8F-2098-4948-AD52-F0159D8E9D98}"/>
          </ac:spMkLst>
        </pc:spChg>
        <pc:spChg chg="mod">
          <ac:chgData name="Paula Vázquez-Valero" userId="3a0e46d7-2099-40af-a155-aa45b68bfff3" providerId="ADAL" clId="{BC4AD1A5-78A8-4BF6-A740-966DA7D74879}" dt="2021-12-22T17:41:08.384" v="6470" actId="1036"/>
          <ac:spMkLst>
            <pc:docMk/>
            <pc:sldMk cId="3377337680" sldId="530"/>
            <ac:spMk id="15" creationId="{035299A0-022E-433E-BDB2-E8DFD6B99491}"/>
          </ac:spMkLst>
        </pc:spChg>
        <pc:spChg chg="del">
          <ac:chgData name="Paula Vázquez-Valero" userId="3a0e46d7-2099-40af-a155-aa45b68bfff3" providerId="ADAL" clId="{BC4AD1A5-78A8-4BF6-A740-966DA7D74879}" dt="2021-12-22T16:51:14.790" v="5675" actId="478"/>
          <ac:spMkLst>
            <pc:docMk/>
            <pc:sldMk cId="3377337680" sldId="530"/>
            <ac:spMk id="17" creationId="{5096D75D-D7C9-4AD1-BFD8-9F4BB24AA3BC}"/>
          </ac:spMkLst>
        </pc:spChg>
        <pc:spChg chg="del mod">
          <ac:chgData name="Paula Vázquez-Valero" userId="3a0e46d7-2099-40af-a155-aa45b68bfff3" providerId="ADAL" clId="{BC4AD1A5-78A8-4BF6-A740-966DA7D74879}" dt="2021-12-22T16:51:14.790" v="5675" actId="478"/>
          <ac:spMkLst>
            <pc:docMk/>
            <pc:sldMk cId="3377337680" sldId="530"/>
            <ac:spMk id="32" creationId="{41E6BFB0-14E5-4C11-96A0-60E79F0D6D9D}"/>
          </ac:spMkLst>
        </pc:spChg>
        <pc:spChg chg="add del mod">
          <ac:chgData name="Paula Vázquez-Valero" userId="3a0e46d7-2099-40af-a155-aa45b68bfff3" providerId="ADAL" clId="{BC4AD1A5-78A8-4BF6-A740-966DA7D74879}" dt="2021-12-22T17:08:04.720" v="5705"/>
          <ac:spMkLst>
            <pc:docMk/>
            <pc:sldMk cId="3377337680" sldId="530"/>
            <ac:spMk id="42" creationId="{CAAA37F6-6F44-4D20-8B2E-5A5A4F04C400}"/>
          </ac:spMkLst>
        </pc:spChg>
        <pc:spChg chg="del">
          <ac:chgData name="Paula Vázquez-Valero" userId="3a0e46d7-2099-40af-a155-aa45b68bfff3" providerId="ADAL" clId="{BC4AD1A5-78A8-4BF6-A740-966DA7D74879}" dt="2021-12-22T16:51:14.790" v="5675" actId="478"/>
          <ac:spMkLst>
            <pc:docMk/>
            <pc:sldMk cId="3377337680" sldId="530"/>
            <ac:spMk id="43" creationId="{BCB63992-0DB7-47C6-9BC2-1B54E1FFF4D1}"/>
          </ac:spMkLst>
        </pc:spChg>
        <pc:spChg chg="del">
          <ac:chgData name="Paula Vázquez-Valero" userId="3a0e46d7-2099-40af-a155-aa45b68bfff3" providerId="ADAL" clId="{BC4AD1A5-78A8-4BF6-A740-966DA7D74879}" dt="2021-12-22T16:51:14.790" v="5675" actId="478"/>
          <ac:spMkLst>
            <pc:docMk/>
            <pc:sldMk cId="3377337680" sldId="530"/>
            <ac:spMk id="44" creationId="{307CA059-B8E5-4CFC-B539-210552EC19E2}"/>
          </ac:spMkLst>
        </pc:spChg>
        <pc:spChg chg="del">
          <ac:chgData name="Paula Vázquez-Valero" userId="3a0e46d7-2099-40af-a155-aa45b68bfff3" providerId="ADAL" clId="{BC4AD1A5-78A8-4BF6-A740-966DA7D74879}" dt="2021-12-22T16:51:14.790" v="5675" actId="478"/>
          <ac:spMkLst>
            <pc:docMk/>
            <pc:sldMk cId="3377337680" sldId="530"/>
            <ac:spMk id="45" creationId="{060FE79E-42BF-4BB9-83CF-81AEA0E5FCBD}"/>
          </ac:spMkLst>
        </pc:spChg>
        <pc:spChg chg="del">
          <ac:chgData name="Paula Vázquez-Valero" userId="3a0e46d7-2099-40af-a155-aa45b68bfff3" providerId="ADAL" clId="{BC4AD1A5-78A8-4BF6-A740-966DA7D74879}" dt="2021-12-22T16:51:14.790" v="5675" actId="478"/>
          <ac:spMkLst>
            <pc:docMk/>
            <pc:sldMk cId="3377337680" sldId="530"/>
            <ac:spMk id="46" creationId="{C9D3C453-92C4-4760-9382-A666CCB6E57C}"/>
          </ac:spMkLst>
        </pc:spChg>
        <pc:spChg chg="del">
          <ac:chgData name="Paula Vázquez-Valero" userId="3a0e46d7-2099-40af-a155-aa45b68bfff3" providerId="ADAL" clId="{BC4AD1A5-78A8-4BF6-A740-966DA7D74879}" dt="2021-12-22T16:51:14.790" v="5675" actId="478"/>
          <ac:spMkLst>
            <pc:docMk/>
            <pc:sldMk cId="3377337680" sldId="530"/>
            <ac:spMk id="47" creationId="{27E8D32B-97FA-49C6-9E74-B01BBCAB8215}"/>
          </ac:spMkLst>
        </pc:spChg>
        <pc:spChg chg="del">
          <ac:chgData name="Paula Vázquez-Valero" userId="3a0e46d7-2099-40af-a155-aa45b68bfff3" providerId="ADAL" clId="{BC4AD1A5-78A8-4BF6-A740-966DA7D74879}" dt="2021-12-22T16:51:14.790" v="5675" actId="478"/>
          <ac:spMkLst>
            <pc:docMk/>
            <pc:sldMk cId="3377337680" sldId="530"/>
            <ac:spMk id="48" creationId="{E7282225-C4D4-436F-8883-69EB61532BA1}"/>
          </ac:spMkLst>
        </pc:spChg>
        <pc:spChg chg="add mod">
          <ac:chgData name="Paula Vázquez-Valero" userId="3a0e46d7-2099-40af-a155-aa45b68bfff3" providerId="ADAL" clId="{BC4AD1A5-78A8-4BF6-A740-966DA7D74879}" dt="2021-12-22T17:39:28.400" v="6360" actId="1036"/>
          <ac:spMkLst>
            <pc:docMk/>
            <pc:sldMk cId="3377337680" sldId="530"/>
            <ac:spMk id="50" creationId="{B6B1E9E8-F517-445B-92B4-3E1F16603C11}"/>
          </ac:spMkLst>
        </pc:spChg>
        <pc:spChg chg="add mod">
          <ac:chgData name="Paula Vázquez-Valero" userId="3a0e46d7-2099-40af-a155-aa45b68bfff3" providerId="ADAL" clId="{BC4AD1A5-78A8-4BF6-A740-966DA7D74879}" dt="2021-12-22T17:39:28.400" v="6360" actId="1036"/>
          <ac:spMkLst>
            <pc:docMk/>
            <pc:sldMk cId="3377337680" sldId="530"/>
            <ac:spMk id="51" creationId="{FC121413-2AB3-4B39-B3B1-284DE2C08615}"/>
          </ac:spMkLst>
        </pc:spChg>
        <pc:spChg chg="add mod">
          <ac:chgData name="Paula Vázquez-Valero" userId="3a0e46d7-2099-40af-a155-aa45b68bfff3" providerId="ADAL" clId="{BC4AD1A5-78A8-4BF6-A740-966DA7D74879}" dt="2021-12-22T17:39:28.400" v="6360" actId="1036"/>
          <ac:spMkLst>
            <pc:docMk/>
            <pc:sldMk cId="3377337680" sldId="530"/>
            <ac:spMk id="52" creationId="{8F13AFE0-3194-4510-B57D-72E704F228E8}"/>
          </ac:spMkLst>
        </pc:spChg>
        <pc:spChg chg="add mod">
          <ac:chgData name="Paula Vázquez-Valero" userId="3a0e46d7-2099-40af-a155-aa45b68bfff3" providerId="ADAL" clId="{BC4AD1A5-78A8-4BF6-A740-966DA7D74879}" dt="2021-12-22T17:39:28.400" v="6360" actId="1036"/>
          <ac:spMkLst>
            <pc:docMk/>
            <pc:sldMk cId="3377337680" sldId="530"/>
            <ac:spMk id="53" creationId="{E38538E7-0BD5-495E-AF60-58A7CD4D3D36}"/>
          </ac:spMkLst>
        </pc:spChg>
        <pc:spChg chg="add del mod">
          <ac:chgData name="Paula Vázquez-Valero" userId="3a0e46d7-2099-40af-a155-aa45b68bfff3" providerId="ADAL" clId="{BC4AD1A5-78A8-4BF6-A740-966DA7D74879}" dt="2021-12-22T17:12:39.775" v="5833" actId="478"/>
          <ac:spMkLst>
            <pc:docMk/>
            <pc:sldMk cId="3377337680" sldId="530"/>
            <ac:spMk id="54" creationId="{83AFB997-6D05-4CED-9AAA-DB9AA10FD5D5}"/>
          </ac:spMkLst>
        </pc:spChg>
        <pc:spChg chg="add del mod">
          <ac:chgData name="Paula Vázquez-Valero" userId="3a0e46d7-2099-40af-a155-aa45b68bfff3" providerId="ADAL" clId="{BC4AD1A5-78A8-4BF6-A740-966DA7D74879}" dt="2021-12-22T17:12:39.775" v="5833" actId="478"/>
          <ac:spMkLst>
            <pc:docMk/>
            <pc:sldMk cId="3377337680" sldId="530"/>
            <ac:spMk id="56" creationId="{95512239-0A76-4A51-89B6-EAC7B6674084}"/>
          </ac:spMkLst>
        </pc:spChg>
        <pc:spChg chg="add del mod">
          <ac:chgData name="Paula Vázquez-Valero" userId="3a0e46d7-2099-40af-a155-aa45b68bfff3" providerId="ADAL" clId="{BC4AD1A5-78A8-4BF6-A740-966DA7D74879}" dt="2021-12-22T17:12:39.775" v="5833" actId="478"/>
          <ac:spMkLst>
            <pc:docMk/>
            <pc:sldMk cId="3377337680" sldId="530"/>
            <ac:spMk id="57" creationId="{D74ADE5A-1FCC-4E1D-9ACB-94CEF6EAB4B4}"/>
          </ac:spMkLst>
        </pc:spChg>
        <pc:spChg chg="add del mod">
          <ac:chgData name="Paula Vázquez-Valero" userId="3a0e46d7-2099-40af-a155-aa45b68bfff3" providerId="ADAL" clId="{BC4AD1A5-78A8-4BF6-A740-966DA7D74879}" dt="2021-12-22T17:12:39.775" v="5833" actId="478"/>
          <ac:spMkLst>
            <pc:docMk/>
            <pc:sldMk cId="3377337680" sldId="530"/>
            <ac:spMk id="58" creationId="{C2A5D345-C57C-4496-BD76-8C3F4F37C2F6}"/>
          </ac:spMkLst>
        </pc:spChg>
        <pc:spChg chg="add del mod">
          <ac:chgData name="Paula Vázquez-Valero" userId="3a0e46d7-2099-40af-a155-aa45b68bfff3" providerId="ADAL" clId="{BC4AD1A5-78A8-4BF6-A740-966DA7D74879}" dt="2021-12-22T17:12:39.775" v="5833" actId="478"/>
          <ac:spMkLst>
            <pc:docMk/>
            <pc:sldMk cId="3377337680" sldId="530"/>
            <ac:spMk id="59" creationId="{160EB435-65A0-42E3-A77A-9E4FE96D7050}"/>
          </ac:spMkLst>
        </pc:spChg>
        <pc:spChg chg="add mod">
          <ac:chgData name="Paula Vázquez-Valero" userId="3a0e46d7-2099-40af-a155-aa45b68bfff3" providerId="ADAL" clId="{BC4AD1A5-78A8-4BF6-A740-966DA7D74879}" dt="2021-12-22T17:39:28.400" v="6360" actId="1036"/>
          <ac:spMkLst>
            <pc:docMk/>
            <pc:sldMk cId="3377337680" sldId="530"/>
            <ac:spMk id="60" creationId="{A1AA9CBD-3AC1-4EF2-97DF-7B2A868EE78C}"/>
          </ac:spMkLst>
        </pc:spChg>
        <pc:spChg chg="add mod">
          <ac:chgData name="Paula Vázquez-Valero" userId="3a0e46d7-2099-40af-a155-aa45b68bfff3" providerId="ADAL" clId="{BC4AD1A5-78A8-4BF6-A740-966DA7D74879}" dt="2021-12-22T17:39:28.400" v="6360" actId="1036"/>
          <ac:spMkLst>
            <pc:docMk/>
            <pc:sldMk cId="3377337680" sldId="530"/>
            <ac:spMk id="61" creationId="{FAD98619-636A-47B9-9301-729999E16DFA}"/>
          </ac:spMkLst>
        </pc:spChg>
        <pc:spChg chg="add mod">
          <ac:chgData name="Paula Vázquez-Valero" userId="3a0e46d7-2099-40af-a155-aa45b68bfff3" providerId="ADAL" clId="{BC4AD1A5-78A8-4BF6-A740-966DA7D74879}" dt="2021-12-22T17:39:28.400" v="6360" actId="1036"/>
          <ac:spMkLst>
            <pc:docMk/>
            <pc:sldMk cId="3377337680" sldId="530"/>
            <ac:spMk id="62" creationId="{D87E7C8D-1F3D-44CA-8F2C-9D70ABEE5270}"/>
          </ac:spMkLst>
        </pc:spChg>
        <pc:spChg chg="add del mod">
          <ac:chgData name="Paula Vázquez-Valero" userId="3a0e46d7-2099-40af-a155-aa45b68bfff3" providerId="ADAL" clId="{BC4AD1A5-78A8-4BF6-A740-966DA7D74879}" dt="2021-12-22T17:12:39.775" v="5833" actId="478"/>
          <ac:spMkLst>
            <pc:docMk/>
            <pc:sldMk cId="3377337680" sldId="530"/>
            <ac:spMk id="63" creationId="{25ACDA83-D624-4CF1-BC78-9BB1A5AFF74B}"/>
          </ac:spMkLst>
        </pc:spChg>
        <pc:spChg chg="add del mod">
          <ac:chgData name="Paula Vázquez-Valero" userId="3a0e46d7-2099-40af-a155-aa45b68bfff3" providerId="ADAL" clId="{BC4AD1A5-78A8-4BF6-A740-966DA7D74879}" dt="2021-12-22T17:12:39.775" v="5833" actId="478"/>
          <ac:spMkLst>
            <pc:docMk/>
            <pc:sldMk cId="3377337680" sldId="530"/>
            <ac:spMk id="64" creationId="{15027A66-8CF2-41C2-82D1-89D94E0FD648}"/>
          </ac:spMkLst>
        </pc:spChg>
        <pc:spChg chg="add mod">
          <ac:chgData name="Paula Vázquez-Valero" userId="3a0e46d7-2099-40af-a155-aa45b68bfff3" providerId="ADAL" clId="{BC4AD1A5-78A8-4BF6-A740-966DA7D74879}" dt="2021-12-22T17:39:28.400" v="6360" actId="1036"/>
          <ac:spMkLst>
            <pc:docMk/>
            <pc:sldMk cId="3377337680" sldId="530"/>
            <ac:spMk id="65" creationId="{D3DE5194-B379-4CF9-B8C0-265E0EA581BF}"/>
          </ac:spMkLst>
        </pc:spChg>
        <pc:spChg chg="add del mod">
          <ac:chgData name="Paula Vázquez-Valero" userId="3a0e46d7-2099-40af-a155-aa45b68bfff3" providerId="ADAL" clId="{BC4AD1A5-78A8-4BF6-A740-966DA7D74879}" dt="2021-12-22T17:12:39.775" v="5833" actId="478"/>
          <ac:spMkLst>
            <pc:docMk/>
            <pc:sldMk cId="3377337680" sldId="530"/>
            <ac:spMk id="66" creationId="{0428E016-F21B-4A12-A9B6-35E6CAF02B92}"/>
          </ac:spMkLst>
        </pc:spChg>
        <pc:spChg chg="add mod">
          <ac:chgData name="Paula Vázquez-Valero" userId="3a0e46d7-2099-40af-a155-aa45b68bfff3" providerId="ADAL" clId="{BC4AD1A5-78A8-4BF6-A740-966DA7D74879}" dt="2021-12-22T17:39:28.400" v="6360" actId="1036"/>
          <ac:spMkLst>
            <pc:docMk/>
            <pc:sldMk cId="3377337680" sldId="530"/>
            <ac:spMk id="67" creationId="{177E8D2A-3187-4E84-9D9A-C607F798069D}"/>
          </ac:spMkLst>
        </pc:spChg>
        <pc:spChg chg="add mod">
          <ac:chgData name="Paula Vázquez-Valero" userId="3a0e46d7-2099-40af-a155-aa45b68bfff3" providerId="ADAL" clId="{BC4AD1A5-78A8-4BF6-A740-966DA7D74879}" dt="2021-12-22T17:39:28.400" v="6360" actId="1036"/>
          <ac:spMkLst>
            <pc:docMk/>
            <pc:sldMk cId="3377337680" sldId="530"/>
            <ac:spMk id="68" creationId="{6E79CC26-D408-402D-B3FC-F8E432AF440F}"/>
          </ac:spMkLst>
        </pc:spChg>
        <pc:spChg chg="add mod">
          <ac:chgData name="Paula Vázquez-Valero" userId="3a0e46d7-2099-40af-a155-aa45b68bfff3" providerId="ADAL" clId="{BC4AD1A5-78A8-4BF6-A740-966DA7D74879}" dt="2021-12-22T17:39:28.400" v="6360" actId="1036"/>
          <ac:spMkLst>
            <pc:docMk/>
            <pc:sldMk cId="3377337680" sldId="530"/>
            <ac:spMk id="69" creationId="{324F6F08-7BC0-4E1A-B5FC-FA4FE986E5A3}"/>
          </ac:spMkLst>
        </pc:spChg>
        <pc:spChg chg="add mod">
          <ac:chgData name="Paula Vázquez-Valero" userId="3a0e46d7-2099-40af-a155-aa45b68bfff3" providerId="ADAL" clId="{BC4AD1A5-78A8-4BF6-A740-966DA7D74879}" dt="2021-12-22T17:39:28.400" v="6360" actId="1036"/>
          <ac:spMkLst>
            <pc:docMk/>
            <pc:sldMk cId="3377337680" sldId="530"/>
            <ac:spMk id="70" creationId="{4663AF27-B973-4E24-9840-DFC28F9F81E6}"/>
          </ac:spMkLst>
        </pc:spChg>
        <pc:spChg chg="add del mod">
          <ac:chgData name="Paula Vázquez-Valero" userId="3a0e46d7-2099-40af-a155-aa45b68bfff3" providerId="ADAL" clId="{BC4AD1A5-78A8-4BF6-A740-966DA7D74879}" dt="2021-12-22T17:12:39.775" v="5833" actId="478"/>
          <ac:spMkLst>
            <pc:docMk/>
            <pc:sldMk cId="3377337680" sldId="530"/>
            <ac:spMk id="71" creationId="{4040E7BF-EB5E-46F6-A360-5417C69B648B}"/>
          </ac:spMkLst>
        </pc:spChg>
        <pc:spChg chg="add del mod">
          <ac:chgData name="Paula Vázquez-Valero" userId="3a0e46d7-2099-40af-a155-aa45b68bfff3" providerId="ADAL" clId="{BC4AD1A5-78A8-4BF6-A740-966DA7D74879}" dt="2021-12-22T17:12:39.775" v="5833" actId="478"/>
          <ac:spMkLst>
            <pc:docMk/>
            <pc:sldMk cId="3377337680" sldId="530"/>
            <ac:spMk id="72" creationId="{B29F25E2-FFB2-421F-89A7-CF26679C6F65}"/>
          </ac:spMkLst>
        </pc:spChg>
        <pc:spChg chg="add del mod">
          <ac:chgData name="Paula Vázquez-Valero" userId="3a0e46d7-2099-40af-a155-aa45b68bfff3" providerId="ADAL" clId="{BC4AD1A5-78A8-4BF6-A740-966DA7D74879}" dt="2021-12-22T17:12:39.775" v="5833" actId="478"/>
          <ac:spMkLst>
            <pc:docMk/>
            <pc:sldMk cId="3377337680" sldId="530"/>
            <ac:spMk id="73" creationId="{35401789-F09B-42F6-A69E-09B485FAAFE1}"/>
          </ac:spMkLst>
        </pc:spChg>
        <pc:spChg chg="add del mod">
          <ac:chgData name="Paula Vázquez-Valero" userId="3a0e46d7-2099-40af-a155-aa45b68bfff3" providerId="ADAL" clId="{BC4AD1A5-78A8-4BF6-A740-966DA7D74879}" dt="2021-12-22T17:12:39.775" v="5833" actId="478"/>
          <ac:spMkLst>
            <pc:docMk/>
            <pc:sldMk cId="3377337680" sldId="530"/>
            <ac:spMk id="74" creationId="{3B9D9FC9-E69F-4EC6-846E-8D15AE80D43C}"/>
          </ac:spMkLst>
        </pc:spChg>
        <pc:spChg chg="add mod">
          <ac:chgData name="Paula Vázquez-Valero" userId="3a0e46d7-2099-40af-a155-aa45b68bfff3" providerId="ADAL" clId="{BC4AD1A5-78A8-4BF6-A740-966DA7D74879}" dt="2021-12-22T17:39:28.400" v="6360" actId="1036"/>
          <ac:spMkLst>
            <pc:docMk/>
            <pc:sldMk cId="3377337680" sldId="530"/>
            <ac:spMk id="75" creationId="{6D442895-BA64-490A-9D45-07B46F29D11F}"/>
          </ac:spMkLst>
        </pc:spChg>
        <pc:spChg chg="add mod">
          <ac:chgData name="Paula Vázquez-Valero" userId="3a0e46d7-2099-40af-a155-aa45b68bfff3" providerId="ADAL" clId="{BC4AD1A5-78A8-4BF6-A740-966DA7D74879}" dt="2021-12-22T17:39:28.400" v="6360" actId="1036"/>
          <ac:spMkLst>
            <pc:docMk/>
            <pc:sldMk cId="3377337680" sldId="530"/>
            <ac:spMk id="76" creationId="{000314AB-C81F-4B81-91A6-D3866A4C7EE7}"/>
          </ac:spMkLst>
        </pc:spChg>
        <pc:spChg chg="add mod">
          <ac:chgData name="Paula Vázquez-Valero" userId="3a0e46d7-2099-40af-a155-aa45b68bfff3" providerId="ADAL" clId="{BC4AD1A5-78A8-4BF6-A740-966DA7D74879}" dt="2021-12-22T17:39:28.400" v="6360" actId="1036"/>
          <ac:spMkLst>
            <pc:docMk/>
            <pc:sldMk cId="3377337680" sldId="530"/>
            <ac:spMk id="77" creationId="{FD1B526F-B8F8-4468-9AF3-DBB1D0EF318F}"/>
          </ac:spMkLst>
        </pc:spChg>
        <pc:spChg chg="add mod">
          <ac:chgData name="Paula Vázquez-Valero" userId="3a0e46d7-2099-40af-a155-aa45b68bfff3" providerId="ADAL" clId="{BC4AD1A5-78A8-4BF6-A740-966DA7D74879}" dt="2021-12-22T17:39:28.400" v="6360" actId="1036"/>
          <ac:spMkLst>
            <pc:docMk/>
            <pc:sldMk cId="3377337680" sldId="530"/>
            <ac:spMk id="78" creationId="{1DC686B0-7192-43CC-8BEF-2E90021F92EA}"/>
          </ac:spMkLst>
        </pc:spChg>
        <pc:spChg chg="add del mod">
          <ac:chgData name="Paula Vázquez-Valero" userId="3a0e46d7-2099-40af-a155-aa45b68bfff3" providerId="ADAL" clId="{BC4AD1A5-78A8-4BF6-A740-966DA7D74879}" dt="2021-12-22T17:12:39.775" v="5833" actId="478"/>
          <ac:spMkLst>
            <pc:docMk/>
            <pc:sldMk cId="3377337680" sldId="530"/>
            <ac:spMk id="79" creationId="{06DC4BEC-DFD8-4BDD-B0A3-851ECCD1AAEB}"/>
          </ac:spMkLst>
        </pc:spChg>
        <pc:spChg chg="add del mod">
          <ac:chgData name="Paula Vázquez-Valero" userId="3a0e46d7-2099-40af-a155-aa45b68bfff3" providerId="ADAL" clId="{BC4AD1A5-78A8-4BF6-A740-966DA7D74879}" dt="2021-12-22T17:12:39.775" v="5833" actId="478"/>
          <ac:spMkLst>
            <pc:docMk/>
            <pc:sldMk cId="3377337680" sldId="530"/>
            <ac:spMk id="80" creationId="{671B8D80-9E8D-4897-A47E-0F716B2F0FD7}"/>
          </ac:spMkLst>
        </pc:spChg>
        <pc:spChg chg="add del mod">
          <ac:chgData name="Paula Vázquez-Valero" userId="3a0e46d7-2099-40af-a155-aa45b68bfff3" providerId="ADAL" clId="{BC4AD1A5-78A8-4BF6-A740-966DA7D74879}" dt="2021-12-22T17:12:39.775" v="5833" actId="478"/>
          <ac:spMkLst>
            <pc:docMk/>
            <pc:sldMk cId="3377337680" sldId="530"/>
            <ac:spMk id="81" creationId="{FA5BF218-2229-4E11-9450-34A7E91E5F72}"/>
          </ac:spMkLst>
        </pc:spChg>
        <pc:spChg chg="add del mod">
          <ac:chgData name="Paula Vázquez-Valero" userId="3a0e46d7-2099-40af-a155-aa45b68bfff3" providerId="ADAL" clId="{BC4AD1A5-78A8-4BF6-A740-966DA7D74879}" dt="2021-12-22T17:12:39.775" v="5833" actId="478"/>
          <ac:spMkLst>
            <pc:docMk/>
            <pc:sldMk cId="3377337680" sldId="530"/>
            <ac:spMk id="82" creationId="{BF01931F-16C9-43B6-8857-ACA475D7C4F2}"/>
          </ac:spMkLst>
        </pc:spChg>
        <pc:spChg chg="add del mod">
          <ac:chgData name="Paula Vázquez-Valero" userId="3a0e46d7-2099-40af-a155-aa45b68bfff3" providerId="ADAL" clId="{BC4AD1A5-78A8-4BF6-A740-966DA7D74879}" dt="2021-12-22T17:12:42.377" v="5834" actId="478"/>
          <ac:spMkLst>
            <pc:docMk/>
            <pc:sldMk cId="3377337680" sldId="530"/>
            <ac:spMk id="89" creationId="{BFB8F5B7-5115-4618-A117-7D9F1D0C54FB}"/>
          </ac:spMkLst>
        </pc:spChg>
        <pc:spChg chg="del">
          <ac:chgData name="Paula Vázquez-Valero" userId="3a0e46d7-2099-40af-a155-aa45b68bfff3" providerId="ADAL" clId="{BC4AD1A5-78A8-4BF6-A740-966DA7D74879}" dt="2021-12-22T16:51:14.790" v="5675" actId="478"/>
          <ac:spMkLst>
            <pc:docMk/>
            <pc:sldMk cId="3377337680" sldId="530"/>
            <ac:spMk id="90" creationId="{2DD5ABA1-D1CC-40A2-95D1-76360384838C}"/>
          </ac:spMkLst>
        </pc:spChg>
        <pc:spChg chg="del">
          <ac:chgData name="Paula Vázquez-Valero" userId="3a0e46d7-2099-40af-a155-aa45b68bfff3" providerId="ADAL" clId="{BC4AD1A5-78A8-4BF6-A740-966DA7D74879}" dt="2021-12-22T16:51:14.790" v="5675" actId="478"/>
          <ac:spMkLst>
            <pc:docMk/>
            <pc:sldMk cId="3377337680" sldId="530"/>
            <ac:spMk id="91" creationId="{3D9EED6F-2442-4E0D-A89B-33925AAAD04B}"/>
          </ac:spMkLst>
        </pc:spChg>
        <pc:spChg chg="del">
          <ac:chgData name="Paula Vázquez-Valero" userId="3a0e46d7-2099-40af-a155-aa45b68bfff3" providerId="ADAL" clId="{BC4AD1A5-78A8-4BF6-A740-966DA7D74879}" dt="2021-12-22T16:51:14.790" v="5675" actId="478"/>
          <ac:spMkLst>
            <pc:docMk/>
            <pc:sldMk cId="3377337680" sldId="530"/>
            <ac:spMk id="92" creationId="{FAE903D0-1566-4E5B-842C-A6E2610FF58C}"/>
          </ac:spMkLst>
        </pc:spChg>
        <pc:spChg chg="del">
          <ac:chgData name="Paula Vázquez-Valero" userId="3a0e46d7-2099-40af-a155-aa45b68bfff3" providerId="ADAL" clId="{BC4AD1A5-78A8-4BF6-A740-966DA7D74879}" dt="2021-12-22T16:51:14.790" v="5675" actId="478"/>
          <ac:spMkLst>
            <pc:docMk/>
            <pc:sldMk cId="3377337680" sldId="530"/>
            <ac:spMk id="93" creationId="{1C5B4B18-6DA6-49B4-95D0-5E17674CC52B}"/>
          </ac:spMkLst>
        </pc:spChg>
        <pc:spChg chg="del">
          <ac:chgData name="Paula Vázquez-Valero" userId="3a0e46d7-2099-40af-a155-aa45b68bfff3" providerId="ADAL" clId="{BC4AD1A5-78A8-4BF6-A740-966DA7D74879}" dt="2021-12-22T16:51:14.790" v="5675" actId="478"/>
          <ac:spMkLst>
            <pc:docMk/>
            <pc:sldMk cId="3377337680" sldId="530"/>
            <ac:spMk id="94" creationId="{D6A71DD4-C7AD-4E63-BB5B-D7E2A20A0D3C}"/>
          </ac:spMkLst>
        </pc:spChg>
        <pc:spChg chg="add del mod">
          <ac:chgData name="Paula Vázquez-Valero" userId="3a0e46d7-2099-40af-a155-aa45b68bfff3" providerId="ADAL" clId="{BC4AD1A5-78A8-4BF6-A740-966DA7D74879}" dt="2021-12-22T17:12:53.731" v="5839" actId="478"/>
          <ac:spMkLst>
            <pc:docMk/>
            <pc:sldMk cId="3377337680" sldId="530"/>
            <ac:spMk id="95" creationId="{182197F5-46B3-4375-AF59-097DD6391C90}"/>
          </ac:spMkLst>
        </pc:spChg>
        <pc:spChg chg="del">
          <ac:chgData name="Paula Vázquez-Valero" userId="3a0e46d7-2099-40af-a155-aa45b68bfff3" providerId="ADAL" clId="{BC4AD1A5-78A8-4BF6-A740-966DA7D74879}" dt="2021-12-22T16:51:14.790" v="5675" actId="478"/>
          <ac:spMkLst>
            <pc:docMk/>
            <pc:sldMk cId="3377337680" sldId="530"/>
            <ac:spMk id="96" creationId="{4FFF25DE-1183-44FC-93FE-0E0239EF2864}"/>
          </ac:spMkLst>
        </pc:spChg>
        <pc:spChg chg="add del mod">
          <ac:chgData name="Paula Vázquez-Valero" userId="3a0e46d7-2099-40af-a155-aa45b68bfff3" providerId="ADAL" clId="{BC4AD1A5-78A8-4BF6-A740-966DA7D74879}" dt="2021-12-22T17:12:39.775" v="5833" actId="478"/>
          <ac:spMkLst>
            <pc:docMk/>
            <pc:sldMk cId="3377337680" sldId="530"/>
            <ac:spMk id="97" creationId="{EF7E4981-6926-4171-AE15-0A5A041AB5F1}"/>
          </ac:spMkLst>
        </pc:spChg>
        <pc:spChg chg="add del mod">
          <ac:chgData name="Paula Vázquez-Valero" userId="3a0e46d7-2099-40af-a155-aa45b68bfff3" providerId="ADAL" clId="{BC4AD1A5-78A8-4BF6-A740-966DA7D74879}" dt="2021-12-22T17:12:52.286" v="5838" actId="478"/>
          <ac:spMkLst>
            <pc:docMk/>
            <pc:sldMk cId="3377337680" sldId="530"/>
            <ac:spMk id="98" creationId="{BC155C0B-6642-40DE-8F91-E626435F05EA}"/>
          </ac:spMkLst>
        </pc:spChg>
        <pc:spChg chg="add del mod">
          <ac:chgData name="Paula Vázquez-Valero" userId="3a0e46d7-2099-40af-a155-aa45b68bfff3" providerId="ADAL" clId="{BC4AD1A5-78A8-4BF6-A740-966DA7D74879}" dt="2021-12-22T17:12:39.775" v="5833" actId="478"/>
          <ac:spMkLst>
            <pc:docMk/>
            <pc:sldMk cId="3377337680" sldId="530"/>
            <ac:spMk id="99" creationId="{77332076-E651-48B1-9B54-9B794C893446}"/>
          </ac:spMkLst>
        </pc:spChg>
        <pc:spChg chg="add del mod">
          <ac:chgData name="Paula Vázquez-Valero" userId="3a0e46d7-2099-40af-a155-aa45b68bfff3" providerId="ADAL" clId="{BC4AD1A5-78A8-4BF6-A740-966DA7D74879}" dt="2021-12-22T17:12:44.767" v="5835" actId="478"/>
          <ac:spMkLst>
            <pc:docMk/>
            <pc:sldMk cId="3377337680" sldId="530"/>
            <ac:spMk id="100" creationId="{207E0F28-7BE7-4712-924B-7369845AB98A}"/>
          </ac:spMkLst>
        </pc:spChg>
        <pc:spChg chg="add del mod">
          <ac:chgData name="Paula Vázquez-Valero" userId="3a0e46d7-2099-40af-a155-aa45b68bfff3" providerId="ADAL" clId="{BC4AD1A5-78A8-4BF6-A740-966DA7D74879}" dt="2021-12-22T17:12:46.606" v="5836" actId="478"/>
          <ac:spMkLst>
            <pc:docMk/>
            <pc:sldMk cId="3377337680" sldId="530"/>
            <ac:spMk id="101" creationId="{DACFB291-C81A-4CD5-B330-40AD8E001E09}"/>
          </ac:spMkLst>
        </pc:spChg>
        <pc:spChg chg="add mod">
          <ac:chgData name="Paula Vázquez-Valero" userId="3a0e46d7-2099-40af-a155-aa45b68bfff3" providerId="ADAL" clId="{BC4AD1A5-78A8-4BF6-A740-966DA7D74879}" dt="2021-12-22T17:39:28.400" v="6360" actId="1036"/>
          <ac:spMkLst>
            <pc:docMk/>
            <pc:sldMk cId="3377337680" sldId="530"/>
            <ac:spMk id="102" creationId="{028AD073-0C0A-4A92-B2BB-8BA4C41FA7FB}"/>
          </ac:spMkLst>
        </pc:spChg>
        <pc:spChg chg="add mod">
          <ac:chgData name="Paula Vázquez-Valero" userId="3a0e46d7-2099-40af-a155-aa45b68bfff3" providerId="ADAL" clId="{BC4AD1A5-78A8-4BF6-A740-966DA7D74879}" dt="2021-12-22T17:39:28.400" v="6360" actId="1036"/>
          <ac:spMkLst>
            <pc:docMk/>
            <pc:sldMk cId="3377337680" sldId="530"/>
            <ac:spMk id="103" creationId="{24A8F680-916D-4427-9C24-55C247D186F6}"/>
          </ac:spMkLst>
        </pc:spChg>
        <pc:spChg chg="add mod">
          <ac:chgData name="Paula Vázquez-Valero" userId="3a0e46d7-2099-40af-a155-aa45b68bfff3" providerId="ADAL" clId="{BC4AD1A5-78A8-4BF6-A740-966DA7D74879}" dt="2021-12-22T17:24:31.614" v="6172" actId="1036"/>
          <ac:spMkLst>
            <pc:docMk/>
            <pc:sldMk cId="3377337680" sldId="530"/>
            <ac:spMk id="104" creationId="{B28BCE39-EF26-4FD4-AC82-B4326C103B3C}"/>
          </ac:spMkLst>
        </pc:spChg>
        <pc:spChg chg="add mod">
          <ac:chgData name="Paula Vázquez-Valero" userId="3a0e46d7-2099-40af-a155-aa45b68bfff3" providerId="ADAL" clId="{BC4AD1A5-78A8-4BF6-A740-966DA7D74879}" dt="2021-12-22T17:24:39.069" v="6177" actId="14100"/>
          <ac:spMkLst>
            <pc:docMk/>
            <pc:sldMk cId="3377337680" sldId="530"/>
            <ac:spMk id="106" creationId="{A2B671DE-DC67-4F79-89A1-5555F46B426C}"/>
          </ac:spMkLst>
        </pc:spChg>
        <pc:spChg chg="add mod">
          <ac:chgData name="Paula Vázquez-Valero" userId="3a0e46d7-2099-40af-a155-aa45b68bfff3" providerId="ADAL" clId="{BC4AD1A5-78A8-4BF6-A740-966DA7D74879}" dt="2021-12-22T17:39:28.400" v="6360" actId="1036"/>
          <ac:spMkLst>
            <pc:docMk/>
            <pc:sldMk cId="3377337680" sldId="530"/>
            <ac:spMk id="107" creationId="{75F1B568-BEDF-4AD4-AEA7-3B404535A51D}"/>
          </ac:spMkLst>
        </pc:spChg>
        <pc:spChg chg="add mod">
          <ac:chgData name="Paula Vázquez-Valero" userId="3a0e46d7-2099-40af-a155-aa45b68bfff3" providerId="ADAL" clId="{BC4AD1A5-78A8-4BF6-A740-966DA7D74879}" dt="2021-12-22T17:39:28.400" v="6360" actId="1036"/>
          <ac:spMkLst>
            <pc:docMk/>
            <pc:sldMk cId="3377337680" sldId="530"/>
            <ac:spMk id="108" creationId="{B298EC10-CFF5-4456-9747-ACA14888439D}"/>
          </ac:spMkLst>
        </pc:spChg>
        <pc:spChg chg="add mod">
          <ac:chgData name="Paula Vázquez-Valero" userId="3a0e46d7-2099-40af-a155-aa45b68bfff3" providerId="ADAL" clId="{BC4AD1A5-78A8-4BF6-A740-966DA7D74879}" dt="2021-12-22T17:40:59.687" v="6465" actId="1037"/>
          <ac:spMkLst>
            <pc:docMk/>
            <pc:sldMk cId="3377337680" sldId="530"/>
            <ac:spMk id="109" creationId="{64304C7F-EC59-4CB3-A898-BD6C50B8ADA3}"/>
          </ac:spMkLst>
        </pc:spChg>
        <pc:spChg chg="add mod">
          <ac:chgData name="Paula Vázquez-Valero" userId="3a0e46d7-2099-40af-a155-aa45b68bfff3" providerId="ADAL" clId="{BC4AD1A5-78A8-4BF6-A740-966DA7D74879}" dt="2021-12-22T17:41:04.817" v="6466" actId="1076"/>
          <ac:spMkLst>
            <pc:docMk/>
            <pc:sldMk cId="3377337680" sldId="530"/>
            <ac:spMk id="110" creationId="{17711C7E-2F8C-4091-9541-4795A08D4895}"/>
          </ac:spMkLst>
        </pc:spChg>
        <pc:spChg chg="del">
          <ac:chgData name="Paula Vázquez-Valero" userId="3a0e46d7-2099-40af-a155-aa45b68bfff3" providerId="ADAL" clId="{BC4AD1A5-78A8-4BF6-A740-966DA7D74879}" dt="2021-12-22T16:51:14.790" v="5675" actId="478"/>
          <ac:spMkLst>
            <pc:docMk/>
            <pc:sldMk cId="3377337680" sldId="530"/>
            <ac:spMk id="115" creationId="{AC808B1A-63C7-478E-8188-C994C3F2A73E}"/>
          </ac:spMkLst>
        </pc:spChg>
        <pc:graphicFrameChg chg="del">
          <ac:chgData name="Paula Vázquez-Valero" userId="3a0e46d7-2099-40af-a155-aa45b68bfff3" providerId="ADAL" clId="{BC4AD1A5-78A8-4BF6-A740-966DA7D74879}" dt="2021-12-22T16:51:14.790" v="5675" actId="478"/>
          <ac:graphicFrameMkLst>
            <pc:docMk/>
            <pc:sldMk cId="3377337680" sldId="530"/>
            <ac:graphicFrameMk id="3" creationId="{DACC9A4B-8C78-4B93-89D4-AC00CDC2BF3D}"/>
          </ac:graphicFrameMkLst>
        </pc:graphicFrameChg>
        <pc:graphicFrameChg chg="del">
          <ac:chgData name="Paula Vázquez-Valero" userId="3a0e46d7-2099-40af-a155-aa45b68bfff3" providerId="ADAL" clId="{BC4AD1A5-78A8-4BF6-A740-966DA7D74879}" dt="2021-12-22T16:51:14.790" v="5675" actId="478"/>
          <ac:graphicFrameMkLst>
            <pc:docMk/>
            <pc:sldMk cId="3377337680" sldId="530"/>
            <ac:graphicFrameMk id="14" creationId="{55A1425B-5651-414E-9563-FF2590544DFA}"/>
          </ac:graphicFrameMkLst>
        </pc:graphicFrameChg>
        <pc:graphicFrameChg chg="del">
          <ac:chgData name="Paula Vázquez-Valero" userId="3a0e46d7-2099-40af-a155-aa45b68bfff3" providerId="ADAL" clId="{BC4AD1A5-78A8-4BF6-A740-966DA7D74879}" dt="2021-12-22T16:51:14.790" v="5675" actId="478"/>
          <ac:graphicFrameMkLst>
            <pc:docMk/>
            <pc:sldMk cId="3377337680" sldId="530"/>
            <ac:graphicFrameMk id="40" creationId="{7FFD710D-739D-4B80-AD6D-3163C550EDF1}"/>
          </ac:graphicFrameMkLst>
        </pc:graphicFrameChg>
        <pc:graphicFrameChg chg="add mod modGraphic">
          <ac:chgData name="Paula Vázquez-Valero" userId="3a0e46d7-2099-40af-a155-aa45b68bfff3" providerId="ADAL" clId="{BC4AD1A5-78A8-4BF6-A740-966DA7D74879}" dt="2021-12-22T17:39:28.400" v="6360" actId="1036"/>
          <ac:graphicFrameMkLst>
            <pc:docMk/>
            <pc:sldMk cId="3377337680" sldId="530"/>
            <ac:graphicFrameMk id="49" creationId="{D4F134E6-F2E5-4D0C-8679-E38A8EF35B7B}"/>
          </ac:graphicFrameMkLst>
        </pc:graphicFrameChg>
        <pc:graphicFrameChg chg="add del mod">
          <ac:chgData name="Paula Vázquez-Valero" userId="3a0e46d7-2099-40af-a155-aa45b68bfff3" providerId="ADAL" clId="{BC4AD1A5-78A8-4BF6-A740-966DA7D74879}" dt="2021-12-22T17:12:39.775" v="5833" actId="478"/>
          <ac:graphicFrameMkLst>
            <pc:docMk/>
            <pc:sldMk cId="3377337680" sldId="530"/>
            <ac:graphicFrameMk id="55" creationId="{14FDD826-6D73-4403-9CB2-9638FEB16190}"/>
          </ac:graphicFrameMkLst>
        </pc:graphicFrameChg>
        <pc:picChg chg="mod">
          <ac:chgData name="Paula Vázquez-Valero" userId="3a0e46d7-2099-40af-a155-aa45b68bfff3" providerId="ADAL" clId="{BC4AD1A5-78A8-4BF6-A740-966DA7D74879}" dt="2021-12-22T17:41:15.855" v="6472" actId="1038"/>
          <ac:picMkLst>
            <pc:docMk/>
            <pc:sldMk cId="3377337680" sldId="530"/>
            <ac:picMk id="12" creationId="{B70FA04C-33A6-4C2B-B0D8-3504A08821BE}"/>
          </ac:picMkLst>
        </pc:picChg>
        <pc:picChg chg="add mod">
          <ac:chgData name="Paula Vázquez-Valero" userId="3a0e46d7-2099-40af-a155-aa45b68bfff3" providerId="ADAL" clId="{BC4AD1A5-78A8-4BF6-A740-966DA7D74879}" dt="2021-12-22T17:24:27.263" v="6171" actId="14100"/>
          <ac:picMkLst>
            <pc:docMk/>
            <pc:sldMk cId="3377337680" sldId="530"/>
            <ac:picMk id="13" creationId="{FB8D4553-4EB6-45F4-963E-CC0B6388FAE6}"/>
          </ac:picMkLst>
        </pc:picChg>
        <pc:picChg chg="del">
          <ac:chgData name="Paula Vázquez-Valero" userId="3a0e46d7-2099-40af-a155-aa45b68bfff3" providerId="ADAL" clId="{BC4AD1A5-78A8-4BF6-A740-966DA7D74879}" dt="2021-12-22T16:51:14.790" v="5675" actId="478"/>
          <ac:picMkLst>
            <pc:docMk/>
            <pc:sldMk cId="3377337680" sldId="530"/>
            <ac:picMk id="26" creationId="{0AC6D1A1-D860-46B1-84BE-2F4AE02BE8DC}"/>
          </ac:picMkLst>
        </pc:picChg>
        <pc:picChg chg="del mod">
          <ac:chgData name="Paula Vázquez-Valero" userId="3a0e46d7-2099-40af-a155-aa45b68bfff3" providerId="ADAL" clId="{BC4AD1A5-78A8-4BF6-A740-966DA7D74879}" dt="2021-12-22T16:51:14.790" v="5675" actId="478"/>
          <ac:picMkLst>
            <pc:docMk/>
            <pc:sldMk cId="3377337680" sldId="530"/>
            <ac:picMk id="39" creationId="{29594F6F-3719-4AAB-B6F7-F158D8C344ED}"/>
          </ac:picMkLst>
        </pc:picChg>
        <pc:picChg chg="del">
          <ac:chgData name="Paula Vázquez-Valero" userId="3a0e46d7-2099-40af-a155-aa45b68bfff3" providerId="ADAL" clId="{BC4AD1A5-78A8-4BF6-A740-966DA7D74879}" dt="2021-12-22T16:51:14.790" v="5675" actId="478"/>
          <ac:picMkLst>
            <pc:docMk/>
            <pc:sldMk cId="3377337680" sldId="530"/>
            <ac:picMk id="41" creationId="{ADCADAAE-70B4-4B59-954D-9CFB29FAFC75}"/>
          </ac:picMkLst>
        </pc:picChg>
        <pc:picChg chg="del">
          <ac:chgData name="Paula Vázquez-Valero" userId="3a0e46d7-2099-40af-a155-aa45b68bfff3" providerId="ADAL" clId="{BC4AD1A5-78A8-4BF6-A740-966DA7D74879}" dt="2021-12-22T16:51:14.790" v="5675" actId="478"/>
          <ac:picMkLst>
            <pc:docMk/>
            <pc:sldMk cId="3377337680" sldId="530"/>
            <ac:picMk id="83" creationId="{31487964-E645-44D3-8D12-69E4E5E97989}"/>
          </ac:picMkLst>
        </pc:picChg>
        <pc:picChg chg="del">
          <ac:chgData name="Paula Vázquez-Valero" userId="3a0e46d7-2099-40af-a155-aa45b68bfff3" providerId="ADAL" clId="{BC4AD1A5-78A8-4BF6-A740-966DA7D74879}" dt="2021-12-22T16:51:14.790" v="5675" actId="478"/>
          <ac:picMkLst>
            <pc:docMk/>
            <pc:sldMk cId="3377337680" sldId="530"/>
            <ac:picMk id="84" creationId="{5248E49C-B4B7-4E54-BA33-8ECBA05BA84F}"/>
          </ac:picMkLst>
        </pc:picChg>
        <pc:picChg chg="del">
          <ac:chgData name="Paula Vázquez-Valero" userId="3a0e46d7-2099-40af-a155-aa45b68bfff3" providerId="ADAL" clId="{BC4AD1A5-78A8-4BF6-A740-966DA7D74879}" dt="2021-12-22T16:51:14.790" v="5675" actId="478"/>
          <ac:picMkLst>
            <pc:docMk/>
            <pc:sldMk cId="3377337680" sldId="530"/>
            <ac:picMk id="85" creationId="{7C0E894C-BE7F-4F82-8C10-9EB46FABF624}"/>
          </ac:picMkLst>
        </pc:picChg>
        <pc:picChg chg="del">
          <ac:chgData name="Paula Vázquez-Valero" userId="3a0e46d7-2099-40af-a155-aa45b68bfff3" providerId="ADAL" clId="{BC4AD1A5-78A8-4BF6-A740-966DA7D74879}" dt="2021-12-22T16:51:14.790" v="5675" actId="478"/>
          <ac:picMkLst>
            <pc:docMk/>
            <pc:sldMk cId="3377337680" sldId="530"/>
            <ac:picMk id="86" creationId="{CB443DCA-64C2-4C5B-97BA-167A9BA55152}"/>
          </ac:picMkLst>
        </pc:picChg>
        <pc:picChg chg="del">
          <ac:chgData name="Paula Vázquez-Valero" userId="3a0e46d7-2099-40af-a155-aa45b68bfff3" providerId="ADAL" clId="{BC4AD1A5-78A8-4BF6-A740-966DA7D74879}" dt="2021-12-22T16:51:14.790" v="5675" actId="478"/>
          <ac:picMkLst>
            <pc:docMk/>
            <pc:sldMk cId="3377337680" sldId="530"/>
            <ac:picMk id="87" creationId="{34D3F678-BD72-41CE-AE38-F8205070EC60}"/>
          </ac:picMkLst>
        </pc:picChg>
        <pc:picChg chg="del">
          <ac:chgData name="Paula Vázquez-Valero" userId="3a0e46d7-2099-40af-a155-aa45b68bfff3" providerId="ADAL" clId="{BC4AD1A5-78A8-4BF6-A740-966DA7D74879}" dt="2021-12-22T16:51:14.790" v="5675" actId="478"/>
          <ac:picMkLst>
            <pc:docMk/>
            <pc:sldMk cId="3377337680" sldId="530"/>
            <ac:picMk id="88" creationId="{1F60F475-0174-4D58-BA3F-146258DDFC69}"/>
          </ac:picMkLst>
        </pc:picChg>
        <pc:picChg chg="add del mod">
          <ac:chgData name="Paula Vázquez-Valero" userId="3a0e46d7-2099-40af-a155-aa45b68bfff3" providerId="ADAL" clId="{BC4AD1A5-78A8-4BF6-A740-966DA7D74879}" dt="2021-12-22T17:24:33.392" v="6174" actId="1036"/>
          <ac:picMkLst>
            <pc:docMk/>
            <pc:sldMk cId="3377337680" sldId="530"/>
            <ac:picMk id="105" creationId="{D703D425-80F5-4EF2-9308-44C2C9BD8CA8}"/>
          </ac:picMkLst>
        </pc:picChg>
        <pc:picChg chg="del">
          <ac:chgData name="Paula Vázquez-Valero" userId="3a0e46d7-2099-40af-a155-aa45b68bfff3" providerId="ADAL" clId="{BC4AD1A5-78A8-4BF6-A740-966DA7D74879}" dt="2021-12-22T16:51:14.790" v="5675" actId="478"/>
          <ac:picMkLst>
            <pc:docMk/>
            <pc:sldMk cId="3377337680" sldId="530"/>
            <ac:picMk id="1026" creationId="{5EF7C911-EA9C-4D59-88D8-931E97677CE0}"/>
          </ac:picMkLst>
        </pc:picChg>
        <pc:picChg chg="del">
          <ac:chgData name="Paula Vázquez-Valero" userId="3a0e46d7-2099-40af-a155-aa45b68bfff3" providerId="ADAL" clId="{BC4AD1A5-78A8-4BF6-A740-966DA7D74879}" dt="2021-12-22T16:51:14.790" v="5675" actId="478"/>
          <ac:picMkLst>
            <pc:docMk/>
            <pc:sldMk cId="3377337680" sldId="530"/>
            <ac:picMk id="1028" creationId="{6E7FCE5B-6D0A-4C9A-9259-D3965242D301}"/>
          </ac:picMkLst>
        </pc:picChg>
        <pc:picChg chg="del">
          <ac:chgData name="Paula Vázquez-Valero" userId="3a0e46d7-2099-40af-a155-aa45b68bfff3" providerId="ADAL" clId="{BC4AD1A5-78A8-4BF6-A740-966DA7D74879}" dt="2021-12-21T19:07:59.888" v="2325" actId="478"/>
          <ac:picMkLst>
            <pc:docMk/>
            <pc:sldMk cId="3377337680" sldId="530"/>
            <ac:picMk id="2050" creationId="{B22AF9F7-AB3E-4DF3-93F1-E4D2C578E211}"/>
          </ac:picMkLst>
        </pc:picChg>
      </pc:sldChg>
      <pc:sldChg chg="del">
        <pc:chgData name="Paula Vázquez-Valero" userId="3a0e46d7-2099-40af-a155-aa45b68bfff3" providerId="ADAL" clId="{BC4AD1A5-78A8-4BF6-A740-966DA7D74879}" dt="2021-12-20T18:27:48.747" v="330" actId="47"/>
        <pc:sldMkLst>
          <pc:docMk/>
          <pc:sldMk cId="0" sldId="544"/>
        </pc:sldMkLst>
      </pc:sldChg>
      <pc:sldChg chg="addSp delSp modSp mod delAnim modAnim modNotesTx">
        <pc:chgData name="Paula Vázquez-Valero" userId="3a0e46d7-2099-40af-a155-aa45b68bfff3" providerId="ADAL" clId="{BC4AD1A5-78A8-4BF6-A740-966DA7D74879}" dt="2021-12-22T17:09:01.228" v="5772"/>
        <pc:sldMkLst>
          <pc:docMk/>
          <pc:sldMk cId="605536746" sldId="547"/>
        </pc:sldMkLst>
        <pc:spChg chg="mod">
          <ac:chgData name="Paula Vázquez-Valero" userId="3a0e46d7-2099-40af-a155-aa45b68bfff3" providerId="ADAL" clId="{BC4AD1A5-78A8-4BF6-A740-966DA7D74879}" dt="2021-12-22T17:08:21.088" v="5728" actId="1036"/>
          <ac:spMkLst>
            <pc:docMk/>
            <pc:sldMk cId="605536746" sldId="547"/>
            <ac:spMk id="12" creationId="{CA4200A8-AD2A-4E66-A20D-26354FF869BE}"/>
          </ac:spMkLst>
        </pc:spChg>
        <pc:spChg chg="mod">
          <ac:chgData name="Paula Vázquez-Valero" userId="3a0e46d7-2099-40af-a155-aa45b68bfff3" providerId="ADAL" clId="{BC4AD1A5-78A8-4BF6-A740-966DA7D74879}" dt="2021-12-22T17:08:46.219" v="5742" actId="1035"/>
          <ac:spMkLst>
            <pc:docMk/>
            <pc:sldMk cId="605536746" sldId="547"/>
            <ac:spMk id="20" creationId="{48B3D2C5-4206-4F45-964E-32EBA3938E56}"/>
          </ac:spMkLst>
        </pc:spChg>
        <pc:spChg chg="mod">
          <ac:chgData name="Paula Vázquez-Valero" userId="3a0e46d7-2099-40af-a155-aa45b68bfff3" providerId="ADAL" clId="{BC4AD1A5-78A8-4BF6-A740-966DA7D74879}" dt="2021-12-20T19:39:17.989" v="448" actId="20577"/>
          <ac:spMkLst>
            <pc:docMk/>
            <pc:sldMk cId="605536746" sldId="547"/>
            <ac:spMk id="21" creationId="{0192C025-93E6-477A-8C51-3B5199B2A939}"/>
          </ac:spMkLst>
        </pc:spChg>
        <pc:spChg chg="mod">
          <ac:chgData name="Paula Vázquez-Valero" userId="3a0e46d7-2099-40af-a155-aa45b68bfff3" providerId="ADAL" clId="{BC4AD1A5-78A8-4BF6-A740-966DA7D74879}" dt="2021-12-22T17:08:21.088" v="5728" actId="1036"/>
          <ac:spMkLst>
            <pc:docMk/>
            <pc:sldMk cId="605536746" sldId="547"/>
            <ac:spMk id="27" creationId="{67DC253B-7552-4786-959D-D0A9C839DC85}"/>
          </ac:spMkLst>
        </pc:spChg>
        <pc:spChg chg="add mod">
          <ac:chgData name="Paula Vázquez-Valero" userId="3a0e46d7-2099-40af-a155-aa45b68bfff3" providerId="ADAL" clId="{BC4AD1A5-78A8-4BF6-A740-966DA7D74879}" dt="2021-12-21T19:02:14.248" v="2092" actId="1035"/>
          <ac:spMkLst>
            <pc:docMk/>
            <pc:sldMk cId="605536746" sldId="547"/>
            <ac:spMk id="28" creationId="{603D5146-6E9E-4B75-8BCF-EFAD82F816F8}"/>
          </ac:spMkLst>
        </pc:spChg>
        <pc:spChg chg="add mod">
          <ac:chgData name="Paula Vázquez-Valero" userId="3a0e46d7-2099-40af-a155-aa45b68bfff3" providerId="ADAL" clId="{BC4AD1A5-78A8-4BF6-A740-966DA7D74879}" dt="2021-12-21T19:02:14.248" v="2092" actId="1035"/>
          <ac:spMkLst>
            <pc:docMk/>
            <pc:sldMk cId="605536746" sldId="547"/>
            <ac:spMk id="29" creationId="{83A52107-DCAE-42E3-8593-F24FD417854D}"/>
          </ac:spMkLst>
        </pc:spChg>
        <pc:spChg chg="mod">
          <ac:chgData name="Paula Vázquez-Valero" userId="3a0e46d7-2099-40af-a155-aa45b68bfff3" providerId="ADAL" clId="{BC4AD1A5-78A8-4BF6-A740-966DA7D74879}" dt="2021-12-22T17:08:54.453" v="5771" actId="1036"/>
          <ac:spMkLst>
            <pc:docMk/>
            <pc:sldMk cId="605536746" sldId="547"/>
            <ac:spMk id="30" creationId="{8A15DB89-331D-4E0A-AD73-FE7A45211107}"/>
          </ac:spMkLst>
        </pc:spChg>
        <pc:spChg chg="add mod">
          <ac:chgData name="Paula Vázquez-Valero" userId="3a0e46d7-2099-40af-a155-aa45b68bfff3" providerId="ADAL" clId="{BC4AD1A5-78A8-4BF6-A740-966DA7D74879}" dt="2021-12-22T17:08:17.728" v="5721" actId="1036"/>
          <ac:spMkLst>
            <pc:docMk/>
            <pc:sldMk cId="605536746" sldId="547"/>
            <ac:spMk id="31" creationId="{6D549E74-435A-45BC-A722-4E5E9ACA6D35}"/>
          </ac:spMkLst>
        </pc:spChg>
        <pc:spChg chg="add mod">
          <ac:chgData name="Paula Vázquez-Valero" userId="3a0e46d7-2099-40af-a155-aa45b68bfff3" providerId="ADAL" clId="{BC4AD1A5-78A8-4BF6-A740-966DA7D74879}" dt="2021-12-21T19:02:14.248" v="2092" actId="1035"/>
          <ac:spMkLst>
            <pc:docMk/>
            <pc:sldMk cId="605536746" sldId="547"/>
            <ac:spMk id="32" creationId="{693ADD6C-FDA4-4765-BE52-A91C3648DB13}"/>
          </ac:spMkLst>
        </pc:spChg>
        <pc:spChg chg="del mod">
          <ac:chgData name="Paula Vázquez-Valero" userId="3a0e46d7-2099-40af-a155-aa45b68bfff3" providerId="ADAL" clId="{BC4AD1A5-78A8-4BF6-A740-966DA7D74879}" dt="2021-12-20T19:39:51.353" v="462" actId="478"/>
          <ac:spMkLst>
            <pc:docMk/>
            <pc:sldMk cId="605536746" sldId="547"/>
            <ac:spMk id="33" creationId="{ABF9BC0F-7882-4186-990F-C9695E5CDB10}"/>
          </ac:spMkLst>
        </pc:spChg>
        <pc:spChg chg="add mod">
          <ac:chgData name="Paula Vázquez-Valero" userId="3a0e46d7-2099-40af-a155-aa45b68bfff3" providerId="ADAL" clId="{BC4AD1A5-78A8-4BF6-A740-966DA7D74879}" dt="2021-12-21T19:02:14.248" v="2092" actId="1035"/>
          <ac:spMkLst>
            <pc:docMk/>
            <pc:sldMk cId="605536746" sldId="547"/>
            <ac:spMk id="36" creationId="{1176B4AB-2712-47F9-A4E4-A9DAB18FE5A2}"/>
          </ac:spMkLst>
        </pc:spChg>
        <pc:spChg chg="mod">
          <ac:chgData name="Paula Vázquez-Valero" userId="3a0e46d7-2099-40af-a155-aa45b68bfff3" providerId="ADAL" clId="{BC4AD1A5-78A8-4BF6-A740-966DA7D74879}" dt="2021-12-22T17:08:21.088" v="5728" actId="1036"/>
          <ac:spMkLst>
            <pc:docMk/>
            <pc:sldMk cId="605536746" sldId="547"/>
            <ac:spMk id="37" creationId="{37F89BE1-B5D3-4995-8D5E-64FC1F049DF8}"/>
          </ac:spMkLst>
        </pc:spChg>
        <pc:spChg chg="add mod">
          <ac:chgData name="Paula Vázquez-Valero" userId="3a0e46d7-2099-40af-a155-aa45b68bfff3" providerId="ADAL" clId="{BC4AD1A5-78A8-4BF6-A740-966DA7D74879}" dt="2021-12-21T19:02:14.248" v="2092" actId="1035"/>
          <ac:spMkLst>
            <pc:docMk/>
            <pc:sldMk cId="605536746" sldId="547"/>
            <ac:spMk id="38" creationId="{F56C9F30-05E4-4777-BD02-0B4F163444D2}"/>
          </ac:spMkLst>
        </pc:spChg>
        <pc:spChg chg="del">
          <ac:chgData name="Paula Vázquez-Valero" userId="3a0e46d7-2099-40af-a155-aa45b68bfff3" providerId="ADAL" clId="{BC4AD1A5-78A8-4BF6-A740-966DA7D74879}" dt="2021-12-20T19:39:51.353" v="462" actId="478"/>
          <ac:spMkLst>
            <pc:docMk/>
            <pc:sldMk cId="605536746" sldId="547"/>
            <ac:spMk id="39" creationId="{9D3560FD-B191-4DAB-B500-FC31089502A6}"/>
          </ac:spMkLst>
        </pc:spChg>
        <pc:spChg chg="del">
          <ac:chgData name="Paula Vázquez-Valero" userId="3a0e46d7-2099-40af-a155-aa45b68bfff3" providerId="ADAL" clId="{BC4AD1A5-78A8-4BF6-A740-966DA7D74879}" dt="2021-12-20T18:50:34.563" v="347" actId="478"/>
          <ac:spMkLst>
            <pc:docMk/>
            <pc:sldMk cId="605536746" sldId="547"/>
            <ac:spMk id="40" creationId="{89653E03-1FA0-4CBF-B852-242C8AB07EA8}"/>
          </ac:spMkLst>
        </pc:spChg>
        <pc:spChg chg="del">
          <ac:chgData name="Paula Vázquez-Valero" userId="3a0e46d7-2099-40af-a155-aa45b68bfff3" providerId="ADAL" clId="{BC4AD1A5-78A8-4BF6-A740-966DA7D74879}" dt="2021-12-20T19:39:51.353" v="462" actId="478"/>
          <ac:spMkLst>
            <pc:docMk/>
            <pc:sldMk cId="605536746" sldId="547"/>
            <ac:spMk id="41" creationId="{402A6A12-E14F-47CE-B884-9DB7165E0248}"/>
          </ac:spMkLst>
        </pc:spChg>
        <pc:spChg chg="del">
          <ac:chgData name="Paula Vázquez-Valero" userId="3a0e46d7-2099-40af-a155-aa45b68bfff3" providerId="ADAL" clId="{BC4AD1A5-78A8-4BF6-A740-966DA7D74879}" dt="2021-12-20T19:39:51.353" v="462" actId="478"/>
          <ac:spMkLst>
            <pc:docMk/>
            <pc:sldMk cId="605536746" sldId="547"/>
            <ac:spMk id="43" creationId="{B2541E23-6D86-47E9-BD2C-4D25B8EE8D63}"/>
          </ac:spMkLst>
        </pc:spChg>
        <pc:spChg chg="del">
          <ac:chgData name="Paula Vázquez-Valero" userId="3a0e46d7-2099-40af-a155-aa45b68bfff3" providerId="ADAL" clId="{BC4AD1A5-78A8-4BF6-A740-966DA7D74879}" dt="2021-12-20T19:39:42.542" v="460" actId="478"/>
          <ac:spMkLst>
            <pc:docMk/>
            <pc:sldMk cId="605536746" sldId="547"/>
            <ac:spMk id="45" creationId="{C47CC55D-2CD3-4B86-8283-EB1B84182325}"/>
          </ac:spMkLst>
        </pc:spChg>
        <pc:spChg chg="add del mod">
          <ac:chgData name="Paula Vázquez-Valero" userId="3a0e46d7-2099-40af-a155-aa45b68bfff3" providerId="ADAL" clId="{BC4AD1A5-78A8-4BF6-A740-966DA7D74879}" dt="2021-12-21T18:53:21.735" v="1714"/>
          <ac:spMkLst>
            <pc:docMk/>
            <pc:sldMk cId="605536746" sldId="547"/>
            <ac:spMk id="47" creationId="{8838AEEF-05A1-44E9-8399-0C0FFBECA002}"/>
          </ac:spMkLst>
        </pc:spChg>
        <pc:spChg chg="del">
          <ac:chgData name="Paula Vázquez-Valero" userId="3a0e46d7-2099-40af-a155-aa45b68bfff3" providerId="ADAL" clId="{BC4AD1A5-78A8-4BF6-A740-966DA7D74879}" dt="2021-12-20T19:39:42.542" v="460" actId="478"/>
          <ac:spMkLst>
            <pc:docMk/>
            <pc:sldMk cId="605536746" sldId="547"/>
            <ac:spMk id="48" creationId="{CF999487-E164-4423-8DB3-DCBE8285B4F7}"/>
          </ac:spMkLst>
        </pc:spChg>
        <pc:spChg chg="add del mod">
          <ac:chgData name="Paula Vázquez-Valero" userId="3a0e46d7-2099-40af-a155-aa45b68bfff3" providerId="ADAL" clId="{BC4AD1A5-78A8-4BF6-A740-966DA7D74879}" dt="2021-12-21T18:53:21.735" v="1714"/>
          <ac:spMkLst>
            <pc:docMk/>
            <pc:sldMk cId="605536746" sldId="547"/>
            <ac:spMk id="50" creationId="{13132098-D67D-479C-9004-E77124DBC05F}"/>
          </ac:spMkLst>
        </pc:spChg>
        <pc:spChg chg="del">
          <ac:chgData name="Paula Vázquez-Valero" userId="3a0e46d7-2099-40af-a155-aa45b68bfff3" providerId="ADAL" clId="{BC4AD1A5-78A8-4BF6-A740-966DA7D74879}" dt="2021-12-20T18:50:34.563" v="347" actId="478"/>
          <ac:spMkLst>
            <pc:docMk/>
            <pc:sldMk cId="605536746" sldId="547"/>
            <ac:spMk id="51" creationId="{63FA3BD6-DAC8-4BAB-B449-F6BB927A1264}"/>
          </ac:spMkLst>
        </pc:spChg>
        <pc:spChg chg="del">
          <ac:chgData name="Paula Vázquez-Valero" userId="3a0e46d7-2099-40af-a155-aa45b68bfff3" providerId="ADAL" clId="{BC4AD1A5-78A8-4BF6-A740-966DA7D74879}" dt="2021-12-20T18:50:34.563" v="347" actId="478"/>
          <ac:spMkLst>
            <pc:docMk/>
            <pc:sldMk cId="605536746" sldId="547"/>
            <ac:spMk id="52" creationId="{C53E25F0-5B72-4C45-8739-D45A8D0C6625}"/>
          </ac:spMkLst>
        </pc:spChg>
        <pc:spChg chg="del">
          <ac:chgData name="Paula Vázquez-Valero" userId="3a0e46d7-2099-40af-a155-aa45b68bfff3" providerId="ADAL" clId="{BC4AD1A5-78A8-4BF6-A740-966DA7D74879}" dt="2021-12-20T18:50:34.563" v="347" actId="478"/>
          <ac:spMkLst>
            <pc:docMk/>
            <pc:sldMk cId="605536746" sldId="547"/>
            <ac:spMk id="54" creationId="{2A6F19EC-FA2A-4195-A16B-C27357CC90F8}"/>
          </ac:spMkLst>
        </pc:spChg>
        <pc:spChg chg="add mod">
          <ac:chgData name="Paula Vázquez-Valero" userId="3a0e46d7-2099-40af-a155-aa45b68bfff3" providerId="ADAL" clId="{BC4AD1A5-78A8-4BF6-A740-966DA7D74879}" dt="2021-12-21T19:02:14.248" v="2092" actId="1035"/>
          <ac:spMkLst>
            <pc:docMk/>
            <pc:sldMk cId="605536746" sldId="547"/>
            <ac:spMk id="56" creationId="{E15A5768-45D8-44D6-8D02-B397E10727FA}"/>
          </ac:spMkLst>
        </pc:spChg>
        <pc:spChg chg="add mod">
          <ac:chgData name="Paula Vázquez-Valero" userId="3a0e46d7-2099-40af-a155-aa45b68bfff3" providerId="ADAL" clId="{BC4AD1A5-78A8-4BF6-A740-966DA7D74879}" dt="2021-12-21T19:02:14.248" v="2092" actId="1035"/>
          <ac:spMkLst>
            <pc:docMk/>
            <pc:sldMk cId="605536746" sldId="547"/>
            <ac:spMk id="57" creationId="{81C12957-38B1-4947-92C9-1F0318CF4598}"/>
          </ac:spMkLst>
        </pc:spChg>
        <pc:spChg chg="add del mod">
          <ac:chgData name="Paula Vázquez-Valero" userId="3a0e46d7-2099-40af-a155-aa45b68bfff3" providerId="ADAL" clId="{BC4AD1A5-78A8-4BF6-A740-966DA7D74879}" dt="2021-12-21T19:01:27.187" v="2042" actId="478"/>
          <ac:spMkLst>
            <pc:docMk/>
            <pc:sldMk cId="605536746" sldId="547"/>
            <ac:spMk id="58" creationId="{C6180077-80CF-4568-9A6F-76B5ADCB8447}"/>
          </ac:spMkLst>
        </pc:spChg>
        <pc:spChg chg="add del mod">
          <ac:chgData name="Paula Vázquez-Valero" userId="3a0e46d7-2099-40af-a155-aa45b68bfff3" providerId="ADAL" clId="{BC4AD1A5-78A8-4BF6-A740-966DA7D74879}" dt="2021-12-21T19:01:27.187" v="2042" actId="478"/>
          <ac:spMkLst>
            <pc:docMk/>
            <pc:sldMk cId="605536746" sldId="547"/>
            <ac:spMk id="59" creationId="{55BAE7EC-44E2-4A07-BDC9-822948A342FA}"/>
          </ac:spMkLst>
        </pc:spChg>
        <pc:spChg chg="add mod">
          <ac:chgData name="Paula Vázquez-Valero" userId="3a0e46d7-2099-40af-a155-aa45b68bfff3" providerId="ADAL" clId="{BC4AD1A5-78A8-4BF6-A740-966DA7D74879}" dt="2021-12-21T19:05:39.827" v="2150" actId="20577"/>
          <ac:spMkLst>
            <pc:docMk/>
            <pc:sldMk cId="605536746" sldId="547"/>
            <ac:spMk id="60" creationId="{15D6661F-A9E6-48A1-B224-F241C38718EA}"/>
          </ac:spMkLst>
        </pc:spChg>
        <pc:spChg chg="add mod">
          <ac:chgData name="Paula Vázquez-Valero" userId="3a0e46d7-2099-40af-a155-aa45b68bfff3" providerId="ADAL" clId="{BC4AD1A5-78A8-4BF6-A740-966DA7D74879}" dt="2021-12-22T17:08:35.244" v="5735" actId="113"/>
          <ac:spMkLst>
            <pc:docMk/>
            <pc:sldMk cId="605536746" sldId="547"/>
            <ac:spMk id="63" creationId="{71FCEC00-C353-464C-BF6C-A1B344324CB4}"/>
          </ac:spMkLst>
        </pc:spChg>
        <pc:picChg chg="add mod">
          <ac:chgData name="Paula Vázquez-Valero" userId="3a0e46d7-2099-40af-a155-aa45b68bfff3" providerId="ADAL" clId="{BC4AD1A5-78A8-4BF6-A740-966DA7D74879}" dt="2021-12-21T19:02:14.248" v="2092" actId="1035"/>
          <ac:picMkLst>
            <pc:docMk/>
            <pc:sldMk cId="605536746" sldId="547"/>
            <ac:picMk id="26" creationId="{DD51F08D-B8DD-4497-975F-36817498D4B1}"/>
          </ac:picMkLst>
        </pc:picChg>
        <pc:picChg chg="add mod">
          <ac:chgData name="Paula Vázquez-Valero" userId="3a0e46d7-2099-40af-a155-aa45b68bfff3" providerId="ADAL" clId="{BC4AD1A5-78A8-4BF6-A740-966DA7D74879}" dt="2021-12-21T19:02:14.248" v="2092" actId="1035"/>
          <ac:picMkLst>
            <pc:docMk/>
            <pc:sldMk cId="605536746" sldId="547"/>
            <ac:picMk id="34" creationId="{EB3905ED-A40D-4981-8ACD-5FC17F810206}"/>
          </ac:picMkLst>
        </pc:picChg>
        <pc:picChg chg="del">
          <ac:chgData name="Paula Vázquez-Valero" userId="3a0e46d7-2099-40af-a155-aa45b68bfff3" providerId="ADAL" clId="{BC4AD1A5-78A8-4BF6-A740-966DA7D74879}" dt="2021-12-20T19:39:53.323" v="463" actId="478"/>
          <ac:picMkLst>
            <pc:docMk/>
            <pc:sldMk cId="605536746" sldId="547"/>
            <ac:picMk id="35" creationId="{9276D682-9DD6-4872-846A-C9F843B261BC}"/>
          </ac:picMkLst>
        </pc:picChg>
        <pc:picChg chg="del">
          <ac:chgData name="Paula Vázquez-Valero" userId="3a0e46d7-2099-40af-a155-aa45b68bfff3" providerId="ADAL" clId="{BC4AD1A5-78A8-4BF6-A740-966DA7D74879}" dt="2021-12-20T19:39:53.323" v="463" actId="478"/>
          <ac:picMkLst>
            <pc:docMk/>
            <pc:sldMk cId="605536746" sldId="547"/>
            <ac:picMk id="42" creationId="{E4CD71DE-E019-4DFC-9AAD-46F03EE376B4}"/>
          </ac:picMkLst>
        </pc:picChg>
        <pc:picChg chg="add del mod">
          <ac:chgData name="Paula Vázquez-Valero" userId="3a0e46d7-2099-40af-a155-aa45b68bfff3" providerId="ADAL" clId="{BC4AD1A5-78A8-4BF6-A740-966DA7D74879}" dt="2021-12-21T18:54:14.549" v="1818" actId="478"/>
          <ac:picMkLst>
            <pc:docMk/>
            <pc:sldMk cId="605536746" sldId="547"/>
            <ac:picMk id="44" creationId="{D303D201-31FA-4C0C-89F1-82511DE74437}"/>
          </ac:picMkLst>
        </pc:picChg>
        <pc:picChg chg="del">
          <ac:chgData name="Paula Vázquez-Valero" userId="3a0e46d7-2099-40af-a155-aa45b68bfff3" providerId="ADAL" clId="{BC4AD1A5-78A8-4BF6-A740-966DA7D74879}" dt="2021-12-20T19:39:42.542" v="460" actId="478"/>
          <ac:picMkLst>
            <pc:docMk/>
            <pc:sldMk cId="605536746" sldId="547"/>
            <ac:picMk id="46" creationId="{6602090A-174F-470E-B757-4333DA6B4C9B}"/>
          </ac:picMkLst>
        </pc:picChg>
        <pc:picChg chg="del">
          <ac:chgData name="Paula Vázquez-Valero" userId="3a0e46d7-2099-40af-a155-aa45b68bfff3" providerId="ADAL" clId="{BC4AD1A5-78A8-4BF6-A740-966DA7D74879}" dt="2021-12-20T18:50:34.563" v="347" actId="478"/>
          <ac:picMkLst>
            <pc:docMk/>
            <pc:sldMk cId="605536746" sldId="547"/>
            <ac:picMk id="53" creationId="{63E5342D-1D96-411B-B516-BA5E9666BCE5}"/>
          </ac:picMkLst>
        </pc:picChg>
        <pc:picChg chg="add mod">
          <ac:chgData name="Paula Vázquez-Valero" userId="3a0e46d7-2099-40af-a155-aa45b68bfff3" providerId="ADAL" clId="{BC4AD1A5-78A8-4BF6-A740-966DA7D74879}" dt="2021-12-21T19:02:14.248" v="2092" actId="1035"/>
          <ac:picMkLst>
            <pc:docMk/>
            <pc:sldMk cId="605536746" sldId="547"/>
            <ac:picMk id="55" creationId="{6CE35A34-8CC4-417B-B6EE-A62423C66FC1}"/>
          </ac:picMkLst>
        </pc:picChg>
        <pc:picChg chg="add mod">
          <ac:chgData name="Paula Vázquez-Valero" userId="3a0e46d7-2099-40af-a155-aa45b68bfff3" providerId="ADAL" clId="{BC4AD1A5-78A8-4BF6-A740-966DA7D74879}" dt="2021-12-21T19:05:27.776" v="2145" actId="1076"/>
          <ac:picMkLst>
            <pc:docMk/>
            <pc:sldMk cId="605536746" sldId="547"/>
            <ac:picMk id="61" creationId="{7E033F29-AB9E-4741-8B6A-9B844820C7D1}"/>
          </ac:picMkLst>
        </pc:picChg>
        <pc:picChg chg="add mod">
          <ac:chgData name="Paula Vázquez-Valero" userId="3a0e46d7-2099-40af-a155-aa45b68bfff3" providerId="ADAL" clId="{BC4AD1A5-78A8-4BF6-A740-966DA7D74879}" dt="2021-12-21T19:05:27.776" v="2145" actId="1076"/>
          <ac:picMkLst>
            <pc:docMk/>
            <pc:sldMk cId="605536746" sldId="547"/>
            <ac:picMk id="62" creationId="{2F0A2F4E-9C19-42BB-8A7D-7955C05EDE34}"/>
          </ac:picMkLst>
        </pc:picChg>
        <pc:cxnChg chg="mod">
          <ac:chgData name="Paula Vázquez-Valero" userId="3a0e46d7-2099-40af-a155-aa45b68bfff3" providerId="ADAL" clId="{BC4AD1A5-78A8-4BF6-A740-966DA7D74879}" dt="2021-12-22T17:08:21.088" v="5728" actId="1036"/>
          <ac:cxnSpMkLst>
            <pc:docMk/>
            <pc:sldMk cId="605536746" sldId="547"/>
            <ac:cxnSpMk id="14" creationId="{626A99BA-C0DE-4912-AE3D-FE05A755E043}"/>
          </ac:cxnSpMkLst>
        </pc:cxnChg>
        <pc:cxnChg chg="mod">
          <ac:chgData name="Paula Vázquez-Valero" userId="3a0e46d7-2099-40af-a155-aa45b68bfff3" providerId="ADAL" clId="{BC4AD1A5-78A8-4BF6-A740-966DA7D74879}" dt="2021-12-22T17:08:21.088" v="5728" actId="1036"/>
          <ac:cxnSpMkLst>
            <pc:docMk/>
            <pc:sldMk cId="605536746" sldId="547"/>
            <ac:cxnSpMk id="49" creationId="{41A19360-9795-4319-AFEA-A06BC3CCAACB}"/>
          </ac:cxnSpMkLst>
        </pc:cxnChg>
      </pc:sldChg>
      <pc:sldChg chg="add del">
        <pc:chgData name="Paula Vázquez-Valero" userId="3a0e46d7-2099-40af-a155-aa45b68bfff3" providerId="ADAL" clId="{BC4AD1A5-78A8-4BF6-A740-966DA7D74879}" dt="2021-12-22T17:43:36.159" v="6606" actId="47"/>
        <pc:sldMkLst>
          <pc:docMk/>
          <pc:sldMk cId="1370802480" sldId="548"/>
        </pc:sldMkLst>
      </pc:sldChg>
      <pc:sldChg chg="addSp delSp modSp add del mod ord addAnim delAnim modAnim modNotesTx">
        <pc:chgData name="Paula Vázquez-Valero" userId="3a0e46d7-2099-40af-a155-aa45b68bfff3" providerId="ADAL" clId="{BC4AD1A5-78A8-4BF6-A740-966DA7D74879}" dt="2021-12-22T16:38:14.540" v="5670" actId="1036"/>
        <pc:sldMkLst>
          <pc:docMk/>
          <pc:sldMk cId="1373114334" sldId="553"/>
        </pc:sldMkLst>
        <pc:spChg chg="add del mod">
          <ac:chgData name="Paula Vázquez-Valero" userId="3a0e46d7-2099-40af-a155-aa45b68bfff3" providerId="ADAL" clId="{BC4AD1A5-78A8-4BF6-A740-966DA7D74879}" dt="2021-12-22T16:37:30.797" v="5650" actId="478"/>
          <ac:spMkLst>
            <pc:docMk/>
            <pc:sldMk cId="1373114334" sldId="553"/>
            <ac:spMk id="3" creationId="{D9E1DBE6-3A81-45C6-BFE0-F03842D947BB}"/>
          </ac:spMkLst>
        </pc:spChg>
        <pc:spChg chg="mod">
          <ac:chgData name="Paula Vázquez-Valero" userId="3a0e46d7-2099-40af-a155-aa45b68bfff3" providerId="ADAL" clId="{BC4AD1A5-78A8-4BF6-A740-966DA7D74879}" dt="2021-12-21T19:34:00.615" v="3815" actId="1035"/>
          <ac:spMkLst>
            <pc:docMk/>
            <pc:sldMk cId="1373114334" sldId="553"/>
            <ac:spMk id="6" creationId="{D8FA714A-DAAF-4C83-B7F2-75FD592DC163}"/>
          </ac:spMkLst>
        </pc:spChg>
        <pc:spChg chg="mod">
          <ac:chgData name="Paula Vázquez-Valero" userId="3a0e46d7-2099-40af-a155-aa45b68bfff3" providerId="ADAL" clId="{BC4AD1A5-78A8-4BF6-A740-966DA7D74879}" dt="2021-12-21T19:34:43.336" v="3852" actId="1036"/>
          <ac:spMkLst>
            <pc:docMk/>
            <pc:sldMk cId="1373114334" sldId="553"/>
            <ac:spMk id="32" creationId="{4C8A1773-4B5A-4D82-A916-5C483E72F5ED}"/>
          </ac:spMkLst>
        </pc:spChg>
        <pc:spChg chg="del mod">
          <ac:chgData name="Paula Vázquez-Valero" userId="3a0e46d7-2099-40af-a155-aa45b68bfff3" providerId="ADAL" clId="{BC4AD1A5-78A8-4BF6-A740-966DA7D74879}" dt="2021-12-21T19:22:13.392" v="2886" actId="478"/>
          <ac:spMkLst>
            <pc:docMk/>
            <pc:sldMk cId="1373114334" sldId="553"/>
            <ac:spMk id="33" creationId="{71A3E7BE-D633-4781-9E67-E5A22D628242}"/>
          </ac:spMkLst>
        </pc:spChg>
        <pc:spChg chg="del mod">
          <ac:chgData name="Paula Vázquez-Valero" userId="3a0e46d7-2099-40af-a155-aa45b68bfff3" providerId="ADAL" clId="{BC4AD1A5-78A8-4BF6-A740-966DA7D74879}" dt="2021-12-21T19:22:13.392" v="2886" actId="478"/>
          <ac:spMkLst>
            <pc:docMk/>
            <pc:sldMk cId="1373114334" sldId="553"/>
            <ac:spMk id="34" creationId="{3031681B-F5A8-42B9-BFF3-3E4364D5DABF}"/>
          </ac:spMkLst>
        </pc:spChg>
        <pc:spChg chg="del mod">
          <ac:chgData name="Paula Vázquez-Valero" userId="3a0e46d7-2099-40af-a155-aa45b68bfff3" providerId="ADAL" clId="{BC4AD1A5-78A8-4BF6-A740-966DA7D74879}" dt="2021-12-21T19:22:13.392" v="2886" actId="478"/>
          <ac:spMkLst>
            <pc:docMk/>
            <pc:sldMk cId="1373114334" sldId="553"/>
            <ac:spMk id="35" creationId="{092E9D9F-D4C3-4F25-B573-7270E2E6D6E6}"/>
          </ac:spMkLst>
        </pc:spChg>
        <pc:spChg chg="del mod">
          <ac:chgData name="Paula Vázquez-Valero" userId="3a0e46d7-2099-40af-a155-aa45b68bfff3" providerId="ADAL" clId="{BC4AD1A5-78A8-4BF6-A740-966DA7D74879}" dt="2021-12-21T19:22:13.392" v="2886" actId="478"/>
          <ac:spMkLst>
            <pc:docMk/>
            <pc:sldMk cId="1373114334" sldId="553"/>
            <ac:spMk id="36" creationId="{195A4E1F-9174-40CD-A7DF-CAD5EABFE7AE}"/>
          </ac:spMkLst>
        </pc:spChg>
        <pc:spChg chg="mod">
          <ac:chgData name="Paula Vázquez-Valero" userId="3a0e46d7-2099-40af-a155-aa45b68bfff3" providerId="ADAL" clId="{BC4AD1A5-78A8-4BF6-A740-966DA7D74879}" dt="2021-12-21T19:32:49.683" v="3783" actId="113"/>
          <ac:spMkLst>
            <pc:docMk/>
            <pc:sldMk cId="1373114334" sldId="553"/>
            <ac:spMk id="44" creationId="{F6EF8522-DC48-4FCB-9EF9-0191B067F01A}"/>
          </ac:spMkLst>
        </pc:spChg>
        <pc:spChg chg="del mod">
          <ac:chgData name="Paula Vázquez-Valero" userId="3a0e46d7-2099-40af-a155-aa45b68bfff3" providerId="ADAL" clId="{BC4AD1A5-78A8-4BF6-A740-966DA7D74879}" dt="2021-12-21T19:15:22.239" v="2578" actId="478"/>
          <ac:spMkLst>
            <pc:docMk/>
            <pc:sldMk cId="1373114334" sldId="553"/>
            <ac:spMk id="50" creationId="{C6B2523A-7EAB-4010-A5C3-9C5866F75BC3}"/>
          </ac:spMkLst>
        </pc:spChg>
        <pc:spChg chg="del">
          <ac:chgData name="Paula Vázquez-Valero" userId="3a0e46d7-2099-40af-a155-aa45b68bfff3" providerId="ADAL" clId="{BC4AD1A5-78A8-4BF6-A740-966DA7D74879}" dt="2021-12-21T19:20:49.612" v="2828" actId="478"/>
          <ac:spMkLst>
            <pc:docMk/>
            <pc:sldMk cId="1373114334" sldId="553"/>
            <ac:spMk id="55" creationId="{B5D911C6-2480-4138-8249-2718EC4681B1}"/>
          </ac:spMkLst>
        </pc:spChg>
        <pc:spChg chg="add del mod">
          <ac:chgData name="Paula Vázquez-Valero" userId="3a0e46d7-2099-40af-a155-aa45b68bfff3" providerId="ADAL" clId="{BC4AD1A5-78A8-4BF6-A740-966DA7D74879}" dt="2021-12-22T16:35:17.758" v="5594" actId="478"/>
          <ac:spMkLst>
            <pc:docMk/>
            <pc:sldMk cId="1373114334" sldId="553"/>
            <ac:spMk id="57" creationId="{6C8B3925-821D-4C5D-8375-0B31EDA9B35A}"/>
          </ac:spMkLst>
        </pc:spChg>
        <pc:spChg chg="add mod">
          <ac:chgData name="Paula Vázquez-Valero" userId="3a0e46d7-2099-40af-a155-aa45b68bfff3" providerId="ADAL" clId="{BC4AD1A5-78A8-4BF6-A740-966DA7D74879}" dt="2021-12-21T19:34:43.336" v="3852" actId="1036"/>
          <ac:spMkLst>
            <pc:docMk/>
            <pc:sldMk cId="1373114334" sldId="553"/>
            <ac:spMk id="59" creationId="{09DA3EF2-8B3A-42FB-8F37-B58AFA2833C0}"/>
          </ac:spMkLst>
        </pc:spChg>
        <pc:spChg chg="add mod">
          <ac:chgData name="Paula Vázquez-Valero" userId="3a0e46d7-2099-40af-a155-aa45b68bfff3" providerId="ADAL" clId="{BC4AD1A5-78A8-4BF6-A740-966DA7D74879}" dt="2021-12-21T19:34:43.336" v="3852" actId="1036"/>
          <ac:spMkLst>
            <pc:docMk/>
            <pc:sldMk cId="1373114334" sldId="553"/>
            <ac:spMk id="60" creationId="{7BC02CCC-D272-4B4D-8027-EB7C18BD6604}"/>
          </ac:spMkLst>
        </pc:spChg>
        <pc:spChg chg="add mod">
          <ac:chgData name="Paula Vázquez-Valero" userId="3a0e46d7-2099-40af-a155-aa45b68bfff3" providerId="ADAL" clId="{BC4AD1A5-78A8-4BF6-A740-966DA7D74879}" dt="2021-12-21T19:34:43.336" v="3852" actId="1036"/>
          <ac:spMkLst>
            <pc:docMk/>
            <pc:sldMk cId="1373114334" sldId="553"/>
            <ac:spMk id="61" creationId="{2EE97F35-1323-460B-805B-6FB54B989FC6}"/>
          </ac:spMkLst>
        </pc:spChg>
        <pc:spChg chg="add mod">
          <ac:chgData name="Paula Vázquez-Valero" userId="3a0e46d7-2099-40af-a155-aa45b68bfff3" providerId="ADAL" clId="{BC4AD1A5-78A8-4BF6-A740-966DA7D74879}" dt="2021-12-21T19:34:43.336" v="3852" actId="1036"/>
          <ac:spMkLst>
            <pc:docMk/>
            <pc:sldMk cId="1373114334" sldId="553"/>
            <ac:spMk id="62" creationId="{C3F50626-89AE-403D-99FA-CF957B6AAFD8}"/>
          </ac:spMkLst>
        </pc:spChg>
        <pc:spChg chg="add mod">
          <ac:chgData name="Paula Vázquez-Valero" userId="3a0e46d7-2099-40af-a155-aa45b68bfff3" providerId="ADAL" clId="{BC4AD1A5-78A8-4BF6-A740-966DA7D74879}" dt="2021-12-21T19:34:43.336" v="3852" actId="1036"/>
          <ac:spMkLst>
            <pc:docMk/>
            <pc:sldMk cId="1373114334" sldId="553"/>
            <ac:spMk id="63" creationId="{A15353D3-B7FE-4050-A8E4-367C840CBC15}"/>
          </ac:spMkLst>
        </pc:spChg>
        <pc:spChg chg="add mod">
          <ac:chgData name="Paula Vázquez-Valero" userId="3a0e46d7-2099-40af-a155-aa45b68bfff3" providerId="ADAL" clId="{BC4AD1A5-78A8-4BF6-A740-966DA7D74879}" dt="2021-12-21T19:34:43.336" v="3852" actId="1036"/>
          <ac:spMkLst>
            <pc:docMk/>
            <pc:sldMk cId="1373114334" sldId="553"/>
            <ac:spMk id="64" creationId="{28AFD32B-B2AD-4078-AA5F-949646C8B057}"/>
          </ac:spMkLst>
        </pc:spChg>
        <pc:spChg chg="add mod">
          <ac:chgData name="Paula Vázquez-Valero" userId="3a0e46d7-2099-40af-a155-aa45b68bfff3" providerId="ADAL" clId="{BC4AD1A5-78A8-4BF6-A740-966DA7D74879}" dt="2021-12-21T19:34:43.336" v="3852" actId="1036"/>
          <ac:spMkLst>
            <pc:docMk/>
            <pc:sldMk cId="1373114334" sldId="553"/>
            <ac:spMk id="65" creationId="{0387ABAE-66A9-4CA4-B6A2-D0A200F922E5}"/>
          </ac:spMkLst>
        </pc:spChg>
        <pc:spChg chg="del">
          <ac:chgData name="Paula Vázquez-Valero" userId="3a0e46d7-2099-40af-a155-aa45b68bfff3" providerId="ADAL" clId="{BC4AD1A5-78A8-4BF6-A740-966DA7D74879}" dt="2021-12-21T19:24:53.734" v="3073" actId="478"/>
          <ac:spMkLst>
            <pc:docMk/>
            <pc:sldMk cId="1373114334" sldId="553"/>
            <ac:spMk id="66" creationId="{F9F842E7-804E-4D34-BADD-51C99658303C}"/>
          </ac:spMkLst>
        </pc:spChg>
        <pc:spChg chg="add mod">
          <ac:chgData name="Paula Vázquez-Valero" userId="3a0e46d7-2099-40af-a155-aa45b68bfff3" providerId="ADAL" clId="{BC4AD1A5-78A8-4BF6-A740-966DA7D74879}" dt="2021-12-21T19:34:43.336" v="3852" actId="1036"/>
          <ac:spMkLst>
            <pc:docMk/>
            <pc:sldMk cId="1373114334" sldId="553"/>
            <ac:spMk id="67" creationId="{871D8ED5-FA8B-4CE9-BF2F-C9412680B980}"/>
          </ac:spMkLst>
        </pc:spChg>
        <pc:spChg chg="add mod">
          <ac:chgData name="Paula Vázquez-Valero" userId="3a0e46d7-2099-40af-a155-aa45b68bfff3" providerId="ADAL" clId="{BC4AD1A5-78A8-4BF6-A740-966DA7D74879}" dt="2021-12-21T19:34:43.336" v="3852" actId="1036"/>
          <ac:spMkLst>
            <pc:docMk/>
            <pc:sldMk cId="1373114334" sldId="553"/>
            <ac:spMk id="68" creationId="{489C448A-C53F-490C-87BA-4C41B7D8C534}"/>
          </ac:spMkLst>
        </pc:spChg>
        <pc:spChg chg="add mod">
          <ac:chgData name="Paula Vázquez-Valero" userId="3a0e46d7-2099-40af-a155-aa45b68bfff3" providerId="ADAL" clId="{BC4AD1A5-78A8-4BF6-A740-966DA7D74879}" dt="2021-12-21T19:34:43.336" v="3852" actId="1036"/>
          <ac:spMkLst>
            <pc:docMk/>
            <pc:sldMk cId="1373114334" sldId="553"/>
            <ac:spMk id="69" creationId="{E1AF40CE-F28B-4C7B-897A-AF9DF259D18B}"/>
          </ac:spMkLst>
        </pc:spChg>
        <pc:spChg chg="add mod">
          <ac:chgData name="Paula Vázquez-Valero" userId="3a0e46d7-2099-40af-a155-aa45b68bfff3" providerId="ADAL" clId="{BC4AD1A5-78A8-4BF6-A740-966DA7D74879}" dt="2021-12-21T19:34:43.336" v="3852" actId="1036"/>
          <ac:spMkLst>
            <pc:docMk/>
            <pc:sldMk cId="1373114334" sldId="553"/>
            <ac:spMk id="70" creationId="{62E4BFDF-1EAD-47BE-B8FB-5818C3F359A5}"/>
          </ac:spMkLst>
        </pc:spChg>
        <pc:spChg chg="del">
          <ac:chgData name="Paula Vázquez-Valero" userId="3a0e46d7-2099-40af-a155-aa45b68bfff3" providerId="ADAL" clId="{BC4AD1A5-78A8-4BF6-A740-966DA7D74879}" dt="2021-12-21T19:24:53.734" v="3073" actId="478"/>
          <ac:spMkLst>
            <pc:docMk/>
            <pc:sldMk cId="1373114334" sldId="553"/>
            <ac:spMk id="71" creationId="{EE28E55B-1D55-443C-BCC3-361629DB5F36}"/>
          </ac:spMkLst>
        </pc:spChg>
        <pc:spChg chg="add mod">
          <ac:chgData name="Paula Vázquez-Valero" userId="3a0e46d7-2099-40af-a155-aa45b68bfff3" providerId="ADAL" clId="{BC4AD1A5-78A8-4BF6-A740-966DA7D74879}" dt="2021-12-21T19:34:43.336" v="3852" actId="1036"/>
          <ac:spMkLst>
            <pc:docMk/>
            <pc:sldMk cId="1373114334" sldId="553"/>
            <ac:spMk id="72" creationId="{3650EC25-BDAF-4D9D-A269-267FAFE8573F}"/>
          </ac:spMkLst>
        </pc:spChg>
        <pc:spChg chg="add mod">
          <ac:chgData name="Paula Vázquez-Valero" userId="3a0e46d7-2099-40af-a155-aa45b68bfff3" providerId="ADAL" clId="{BC4AD1A5-78A8-4BF6-A740-966DA7D74879}" dt="2021-12-21T19:34:43.336" v="3852" actId="1036"/>
          <ac:spMkLst>
            <pc:docMk/>
            <pc:sldMk cId="1373114334" sldId="553"/>
            <ac:spMk id="73" creationId="{B39A1CCE-A5D0-4FA6-8A4B-4EC0B62E7884}"/>
          </ac:spMkLst>
        </pc:spChg>
        <pc:spChg chg="del">
          <ac:chgData name="Paula Vázquez-Valero" userId="3a0e46d7-2099-40af-a155-aa45b68bfff3" providerId="ADAL" clId="{BC4AD1A5-78A8-4BF6-A740-966DA7D74879}" dt="2021-12-21T19:24:53.734" v="3073" actId="478"/>
          <ac:spMkLst>
            <pc:docMk/>
            <pc:sldMk cId="1373114334" sldId="553"/>
            <ac:spMk id="74" creationId="{621B6288-B0FA-45A9-9A4F-5867DE152A61}"/>
          </ac:spMkLst>
        </pc:spChg>
        <pc:spChg chg="del">
          <ac:chgData name="Paula Vázquez-Valero" userId="3a0e46d7-2099-40af-a155-aa45b68bfff3" providerId="ADAL" clId="{BC4AD1A5-78A8-4BF6-A740-966DA7D74879}" dt="2021-12-21T19:24:53.734" v="3073" actId="478"/>
          <ac:spMkLst>
            <pc:docMk/>
            <pc:sldMk cId="1373114334" sldId="553"/>
            <ac:spMk id="75" creationId="{748A02A5-ED4E-40BF-A9EF-06087C963360}"/>
          </ac:spMkLst>
        </pc:spChg>
        <pc:spChg chg="add mod">
          <ac:chgData name="Paula Vázquez-Valero" userId="3a0e46d7-2099-40af-a155-aa45b68bfff3" providerId="ADAL" clId="{BC4AD1A5-78A8-4BF6-A740-966DA7D74879}" dt="2021-12-21T19:34:43.336" v="3852" actId="1036"/>
          <ac:spMkLst>
            <pc:docMk/>
            <pc:sldMk cId="1373114334" sldId="553"/>
            <ac:spMk id="76" creationId="{3A61829F-864B-4FD6-9E0B-323AC883123E}"/>
          </ac:spMkLst>
        </pc:spChg>
        <pc:spChg chg="add mod">
          <ac:chgData name="Paula Vázquez-Valero" userId="3a0e46d7-2099-40af-a155-aa45b68bfff3" providerId="ADAL" clId="{BC4AD1A5-78A8-4BF6-A740-966DA7D74879}" dt="2021-12-21T19:34:43.336" v="3852" actId="1036"/>
          <ac:spMkLst>
            <pc:docMk/>
            <pc:sldMk cId="1373114334" sldId="553"/>
            <ac:spMk id="77" creationId="{13B33E18-A19B-4BDC-98EC-6E1FC1CE4602}"/>
          </ac:spMkLst>
        </pc:spChg>
        <pc:spChg chg="add mod">
          <ac:chgData name="Paula Vázquez-Valero" userId="3a0e46d7-2099-40af-a155-aa45b68bfff3" providerId="ADAL" clId="{BC4AD1A5-78A8-4BF6-A740-966DA7D74879}" dt="2021-12-21T19:34:43.336" v="3852" actId="1036"/>
          <ac:spMkLst>
            <pc:docMk/>
            <pc:sldMk cId="1373114334" sldId="553"/>
            <ac:spMk id="78" creationId="{7927F671-E096-470D-BC7F-56E6EA82901C}"/>
          </ac:spMkLst>
        </pc:spChg>
        <pc:spChg chg="add mod">
          <ac:chgData name="Paula Vázquez-Valero" userId="3a0e46d7-2099-40af-a155-aa45b68bfff3" providerId="ADAL" clId="{BC4AD1A5-78A8-4BF6-A740-966DA7D74879}" dt="2021-12-21T19:34:43.336" v="3852" actId="1036"/>
          <ac:spMkLst>
            <pc:docMk/>
            <pc:sldMk cId="1373114334" sldId="553"/>
            <ac:spMk id="79" creationId="{147B851A-08EF-4F89-AD4B-C1020A2F3BBA}"/>
          </ac:spMkLst>
        </pc:spChg>
        <pc:spChg chg="add mod ord">
          <ac:chgData name="Paula Vázquez-Valero" userId="3a0e46d7-2099-40af-a155-aa45b68bfff3" providerId="ADAL" clId="{BC4AD1A5-78A8-4BF6-A740-966DA7D74879}" dt="2021-12-21T19:34:43.336" v="3852" actId="1036"/>
          <ac:spMkLst>
            <pc:docMk/>
            <pc:sldMk cId="1373114334" sldId="553"/>
            <ac:spMk id="80" creationId="{841610E0-1206-4167-8C0F-C698674379DC}"/>
          </ac:spMkLst>
        </pc:spChg>
        <pc:spChg chg="add mod">
          <ac:chgData name="Paula Vázquez-Valero" userId="3a0e46d7-2099-40af-a155-aa45b68bfff3" providerId="ADAL" clId="{BC4AD1A5-78A8-4BF6-A740-966DA7D74879}" dt="2021-12-22T16:38:14.540" v="5670" actId="1036"/>
          <ac:spMkLst>
            <pc:docMk/>
            <pc:sldMk cId="1373114334" sldId="553"/>
            <ac:spMk id="81" creationId="{37D7C71A-9797-4A69-AFE6-D4CD0D89039D}"/>
          </ac:spMkLst>
        </pc:spChg>
        <pc:spChg chg="mod">
          <ac:chgData name="Paula Vázquez-Valero" userId="3a0e46d7-2099-40af-a155-aa45b68bfff3" providerId="ADAL" clId="{BC4AD1A5-78A8-4BF6-A740-966DA7D74879}" dt="2021-12-21T19:34:51.469" v="3860" actId="1036"/>
          <ac:spMkLst>
            <pc:docMk/>
            <pc:sldMk cId="1373114334" sldId="553"/>
            <ac:spMk id="117" creationId="{26FE8D66-66E0-44EF-881B-C8EC3C9EF1FB}"/>
          </ac:spMkLst>
        </pc:spChg>
        <pc:spChg chg="add del mod">
          <ac:chgData name="Paula Vázquez-Valero" userId="3a0e46d7-2099-40af-a155-aa45b68bfff3" providerId="ADAL" clId="{BC4AD1A5-78A8-4BF6-A740-966DA7D74879}" dt="2021-12-21T19:25:19.922" v="3115" actId="478"/>
          <ac:spMkLst>
            <pc:docMk/>
            <pc:sldMk cId="1373114334" sldId="553"/>
            <ac:spMk id="118" creationId="{24D33649-28EB-4C08-891C-D750858F142D}"/>
          </ac:spMkLst>
        </pc:spChg>
        <pc:spChg chg="del mod">
          <ac:chgData name="Paula Vázquez-Valero" userId="3a0e46d7-2099-40af-a155-aa45b68bfff3" providerId="ADAL" clId="{BC4AD1A5-78A8-4BF6-A740-966DA7D74879}" dt="2021-12-21T19:22:13.392" v="2886" actId="478"/>
          <ac:spMkLst>
            <pc:docMk/>
            <pc:sldMk cId="1373114334" sldId="553"/>
            <ac:spMk id="120" creationId="{884C9567-24EA-4919-9B1A-5BF08AFBA065}"/>
          </ac:spMkLst>
        </pc:spChg>
        <pc:spChg chg="add del mod">
          <ac:chgData name="Paula Vázquez-Valero" userId="3a0e46d7-2099-40af-a155-aa45b68bfff3" providerId="ADAL" clId="{BC4AD1A5-78A8-4BF6-A740-966DA7D74879}" dt="2021-12-21T19:22:13.392" v="2886" actId="478"/>
          <ac:spMkLst>
            <pc:docMk/>
            <pc:sldMk cId="1373114334" sldId="553"/>
            <ac:spMk id="121" creationId="{9412EF5E-2A6E-4569-9030-C910BCCC0E6F}"/>
          </ac:spMkLst>
        </pc:spChg>
        <pc:spChg chg="del mod">
          <ac:chgData name="Paula Vázquez-Valero" userId="3a0e46d7-2099-40af-a155-aa45b68bfff3" providerId="ADAL" clId="{BC4AD1A5-78A8-4BF6-A740-966DA7D74879}" dt="2021-12-21T19:22:13.392" v="2886" actId="478"/>
          <ac:spMkLst>
            <pc:docMk/>
            <pc:sldMk cId="1373114334" sldId="553"/>
            <ac:spMk id="122" creationId="{900E4407-2450-4966-8386-014DD2AEFC85}"/>
          </ac:spMkLst>
        </pc:spChg>
        <pc:spChg chg="del mod">
          <ac:chgData name="Paula Vázquez-Valero" userId="3a0e46d7-2099-40af-a155-aa45b68bfff3" providerId="ADAL" clId="{BC4AD1A5-78A8-4BF6-A740-966DA7D74879}" dt="2021-12-21T19:22:13.392" v="2886" actId="478"/>
          <ac:spMkLst>
            <pc:docMk/>
            <pc:sldMk cId="1373114334" sldId="553"/>
            <ac:spMk id="123" creationId="{CCCDAF48-2E7C-411A-991B-C27A3791D227}"/>
          </ac:spMkLst>
        </pc:spChg>
        <pc:spChg chg="del mod">
          <ac:chgData name="Paula Vázquez-Valero" userId="3a0e46d7-2099-40af-a155-aa45b68bfff3" providerId="ADAL" clId="{BC4AD1A5-78A8-4BF6-A740-966DA7D74879}" dt="2021-12-21T19:22:13.392" v="2886" actId="478"/>
          <ac:spMkLst>
            <pc:docMk/>
            <pc:sldMk cId="1373114334" sldId="553"/>
            <ac:spMk id="124" creationId="{AAFD2F42-865C-42BF-9FA9-78674F1A8AAB}"/>
          </ac:spMkLst>
        </pc:spChg>
        <pc:spChg chg="del mod">
          <ac:chgData name="Paula Vázquez-Valero" userId="3a0e46d7-2099-40af-a155-aa45b68bfff3" providerId="ADAL" clId="{BC4AD1A5-78A8-4BF6-A740-966DA7D74879}" dt="2021-12-21T19:22:13.392" v="2886" actId="478"/>
          <ac:spMkLst>
            <pc:docMk/>
            <pc:sldMk cId="1373114334" sldId="553"/>
            <ac:spMk id="125" creationId="{C501430D-CC2A-4476-ADDA-05E022F3C39C}"/>
          </ac:spMkLst>
        </pc:spChg>
        <pc:spChg chg="del mod">
          <ac:chgData name="Paula Vázquez-Valero" userId="3a0e46d7-2099-40af-a155-aa45b68bfff3" providerId="ADAL" clId="{BC4AD1A5-78A8-4BF6-A740-966DA7D74879}" dt="2021-12-21T19:22:15.642" v="2887" actId="478"/>
          <ac:spMkLst>
            <pc:docMk/>
            <pc:sldMk cId="1373114334" sldId="553"/>
            <ac:spMk id="126" creationId="{B496A464-7A33-4CE7-8664-100ED7F13A04}"/>
          </ac:spMkLst>
        </pc:spChg>
        <pc:spChg chg="del mod">
          <ac:chgData name="Paula Vázquez-Valero" userId="3a0e46d7-2099-40af-a155-aa45b68bfff3" providerId="ADAL" clId="{BC4AD1A5-78A8-4BF6-A740-966DA7D74879}" dt="2021-12-21T19:22:13.392" v="2886" actId="478"/>
          <ac:spMkLst>
            <pc:docMk/>
            <pc:sldMk cId="1373114334" sldId="553"/>
            <ac:spMk id="127" creationId="{921B6920-A418-453B-BA2F-3D8EFB463D0B}"/>
          </ac:spMkLst>
        </pc:spChg>
        <pc:spChg chg="del mod">
          <ac:chgData name="Paula Vázquez-Valero" userId="3a0e46d7-2099-40af-a155-aa45b68bfff3" providerId="ADAL" clId="{BC4AD1A5-78A8-4BF6-A740-966DA7D74879}" dt="2021-12-21T19:15:20.683" v="2577" actId="478"/>
          <ac:spMkLst>
            <pc:docMk/>
            <pc:sldMk cId="1373114334" sldId="553"/>
            <ac:spMk id="130" creationId="{C37AFFEE-72CF-4D58-826F-4E0AF4EE037A}"/>
          </ac:spMkLst>
        </pc:spChg>
        <pc:spChg chg="add del mod">
          <ac:chgData name="Paula Vázquez-Valero" userId="3a0e46d7-2099-40af-a155-aa45b68bfff3" providerId="ADAL" clId="{BC4AD1A5-78A8-4BF6-A740-966DA7D74879}" dt="2021-12-21T19:22:13.392" v="2886" actId="478"/>
          <ac:spMkLst>
            <pc:docMk/>
            <pc:sldMk cId="1373114334" sldId="553"/>
            <ac:spMk id="131" creationId="{B683ED91-F483-4FFE-AAE0-31DDE1CCEAFA}"/>
          </ac:spMkLst>
        </pc:spChg>
        <pc:spChg chg="del mod">
          <ac:chgData name="Paula Vázquez-Valero" userId="3a0e46d7-2099-40af-a155-aa45b68bfff3" providerId="ADAL" clId="{BC4AD1A5-78A8-4BF6-A740-966DA7D74879}" dt="2021-12-21T19:22:13.392" v="2886" actId="478"/>
          <ac:spMkLst>
            <pc:docMk/>
            <pc:sldMk cId="1373114334" sldId="553"/>
            <ac:spMk id="132" creationId="{64E5820B-9A1B-45C9-8AC0-066A719B20A6}"/>
          </ac:spMkLst>
        </pc:spChg>
        <pc:spChg chg="del mod">
          <ac:chgData name="Paula Vázquez-Valero" userId="3a0e46d7-2099-40af-a155-aa45b68bfff3" providerId="ADAL" clId="{BC4AD1A5-78A8-4BF6-A740-966DA7D74879}" dt="2021-12-21T19:22:13.392" v="2886" actId="478"/>
          <ac:spMkLst>
            <pc:docMk/>
            <pc:sldMk cId="1373114334" sldId="553"/>
            <ac:spMk id="133" creationId="{FAEAD9C8-63BE-4ED4-8824-99CFF9F22C8D}"/>
          </ac:spMkLst>
        </pc:spChg>
        <pc:spChg chg="del mod">
          <ac:chgData name="Paula Vázquez-Valero" userId="3a0e46d7-2099-40af-a155-aa45b68bfff3" providerId="ADAL" clId="{BC4AD1A5-78A8-4BF6-A740-966DA7D74879}" dt="2021-12-21T19:22:13.392" v="2886" actId="478"/>
          <ac:spMkLst>
            <pc:docMk/>
            <pc:sldMk cId="1373114334" sldId="553"/>
            <ac:spMk id="134" creationId="{F40C8AD7-589E-4BC5-B605-6EFE02426961}"/>
          </ac:spMkLst>
        </pc:spChg>
        <pc:spChg chg="del">
          <ac:chgData name="Paula Vázquez-Valero" userId="3a0e46d7-2099-40af-a155-aa45b68bfff3" providerId="ADAL" clId="{BC4AD1A5-78A8-4BF6-A740-966DA7D74879}" dt="2021-12-21T19:24:53.734" v="3073" actId="478"/>
          <ac:spMkLst>
            <pc:docMk/>
            <pc:sldMk cId="1373114334" sldId="553"/>
            <ac:spMk id="140" creationId="{DAB3FD2B-3896-489B-96F6-C2D0CB8455F3}"/>
          </ac:spMkLst>
        </pc:spChg>
        <pc:spChg chg="mod">
          <ac:chgData name="Paula Vázquez-Valero" userId="3a0e46d7-2099-40af-a155-aa45b68bfff3" providerId="ADAL" clId="{BC4AD1A5-78A8-4BF6-A740-966DA7D74879}" dt="2021-12-21T19:32:56.093" v="3784" actId="207"/>
          <ac:spMkLst>
            <pc:docMk/>
            <pc:sldMk cId="1373114334" sldId="553"/>
            <ac:spMk id="149" creationId="{D7B90F27-5B1A-4FCF-8ADE-059885C3F04E}"/>
          </ac:spMkLst>
        </pc:spChg>
        <pc:spChg chg="mod">
          <ac:chgData name="Paula Vázquez-Valero" userId="3a0e46d7-2099-40af-a155-aa45b68bfff3" providerId="ADAL" clId="{BC4AD1A5-78A8-4BF6-A740-966DA7D74879}" dt="2021-12-21T19:32:56.093" v="3784" actId="207"/>
          <ac:spMkLst>
            <pc:docMk/>
            <pc:sldMk cId="1373114334" sldId="553"/>
            <ac:spMk id="150" creationId="{321D3642-9BDC-444E-9192-5B619FD34760}"/>
          </ac:spMkLst>
        </pc:spChg>
        <pc:spChg chg="mod">
          <ac:chgData name="Paula Vázquez-Valero" userId="3a0e46d7-2099-40af-a155-aa45b68bfff3" providerId="ADAL" clId="{BC4AD1A5-78A8-4BF6-A740-966DA7D74879}" dt="2021-12-21T19:32:56.093" v="3784" actId="207"/>
          <ac:spMkLst>
            <pc:docMk/>
            <pc:sldMk cId="1373114334" sldId="553"/>
            <ac:spMk id="151" creationId="{49887D01-C5B4-4A52-9B23-CF78B1486AB0}"/>
          </ac:spMkLst>
        </pc:spChg>
        <pc:spChg chg="mod">
          <ac:chgData name="Paula Vázquez-Valero" userId="3a0e46d7-2099-40af-a155-aa45b68bfff3" providerId="ADAL" clId="{BC4AD1A5-78A8-4BF6-A740-966DA7D74879}" dt="2021-12-21T19:32:56.093" v="3784" actId="207"/>
          <ac:spMkLst>
            <pc:docMk/>
            <pc:sldMk cId="1373114334" sldId="553"/>
            <ac:spMk id="152" creationId="{7591A320-9E55-4A9B-B701-811F0537D67D}"/>
          </ac:spMkLst>
        </pc:spChg>
        <pc:spChg chg="mod">
          <ac:chgData name="Paula Vázquez-Valero" userId="3a0e46d7-2099-40af-a155-aa45b68bfff3" providerId="ADAL" clId="{BC4AD1A5-78A8-4BF6-A740-966DA7D74879}" dt="2021-12-21T19:32:56.093" v="3784" actId="207"/>
          <ac:spMkLst>
            <pc:docMk/>
            <pc:sldMk cId="1373114334" sldId="553"/>
            <ac:spMk id="153" creationId="{6A4C6EE1-4B45-436A-82B5-2003A7CB12F8}"/>
          </ac:spMkLst>
        </pc:spChg>
        <pc:spChg chg="del">
          <ac:chgData name="Paula Vázquez-Valero" userId="3a0e46d7-2099-40af-a155-aa45b68bfff3" providerId="ADAL" clId="{BC4AD1A5-78A8-4BF6-A740-966DA7D74879}" dt="2021-12-21T19:24:53.734" v="3073" actId="478"/>
          <ac:spMkLst>
            <pc:docMk/>
            <pc:sldMk cId="1373114334" sldId="553"/>
            <ac:spMk id="154" creationId="{7E009C8D-DD94-43F5-B836-7C4A0C9F99C8}"/>
          </ac:spMkLst>
        </pc:spChg>
        <pc:spChg chg="add del mod">
          <ac:chgData name="Paula Vázquez-Valero" userId="3a0e46d7-2099-40af-a155-aa45b68bfff3" providerId="ADAL" clId="{BC4AD1A5-78A8-4BF6-A740-966DA7D74879}" dt="2021-12-22T16:37:48.941" v="5660" actId="1038"/>
          <ac:spMkLst>
            <pc:docMk/>
            <pc:sldMk cId="1373114334" sldId="553"/>
            <ac:spMk id="160" creationId="{5EE4311D-BDCC-45F6-A40F-453778FEB520}"/>
          </ac:spMkLst>
        </pc:spChg>
        <pc:spChg chg="add del mod">
          <ac:chgData name="Paula Vázquez-Valero" userId="3a0e46d7-2099-40af-a155-aa45b68bfff3" providerId="ADAL" clId="{BC4AD1A5-78A8-4BF6-A740-966DA7D74879}" dt="2021-12-22T16:36:16.231" v="5628" actId="1035"/>
          <ac:spMkLst>
            <pc:docMk/>
            <pc:sldMk cId="1373114334" sldId="553"/>
            <ac:spMk id="162" creationId="{EF5CDD39-5CC4-464A-B681-ABF194AAF468}"/>
          </ac:spMkLst>
        </pc:spChg>
        <pc:spChg chg="add del mod">
          <ac:chgData name="Paula Vázquez-Valero" userId="3a0e46d7-2099-40af-a155-aa45b68bfff3" providerId="ADAL" clId="{BC4AD1A5-78A8-4BF6-A740-966DA7D74879}" dt="2021-12-22T16:36:16.231" v="5628" actId="1035"/>
          <ac:spMkLst>
            <pc:docMk/>
            <pc:sldMk cId="1373114334" sldId="553"/>
            <ac:spMk id="164" creationId="{892A0F0E-FF13-465B-8042-8E19CC3B8B91}"/>
          </ac:spMkLst>
        </pc:spChg>
        <pc:spChg chg="add del mod">
          <ac:chgData name="Paula Vázquez-Valero" userId="3a0e46d7-2099-40af-a155-aa45b68bfff3" providerId="ADAL" clId="{BC4AD1A5-78A8-4BF6-A740-966DA7D74879}" dt="2021-12-22T16:37:48.941" v="5660" actId="1038"/>
          <ac:spMkLst>
            <pc:docMk/>
            <pc:sldMk cId="1373114334" sldId="553"/>
            <ac:spMk id="4096" creationId="{7AE16BBC-B146-4295-B4A5-FE5AA1BC98A5}"/>
          </ac:spMkLst>
        </pc:spChg>
        <pc:graphicFrameChg chg="mod modGraphic">
          <ac:chgData name="Paula Vázquez-Valero" userId="3a0e46d7-2099-40af-a155-aa45b68bfff3" providerId="ADAL" clId="{BC4AD1A5-78A8-4BF6-A740-966DA7D74879}" dt="2021-12-21T19:31:50.489" v="3747" actId="1037"/>
          <ac:graphicFrameMkLst>
            <pc:docMk/>
            <pc:sldMk cId="1373114334" sldId="553"/>
            <ac:graphicFrameMk id="136" creationId="{A30A8E7B-D857-491F-A283-02C642098C96}"/>
          </ac:graphicFrameMkLst>
        </pc:graphicFrameChg>
        <pc:graphicFrameChg chg="del">
          <ac:chgData name="Paula Vázquez-Valero" userId="3a0e46d7-2099-40af-a155-aa45b68bfff3" providerId="ADAL" clId="{BC4AD1A5-78A8-4BF6-A740-966DA7D74879}" dt="2021-12-21T19:24:53.734" v="3073" actId="478"/>
          <ac:graphicFrameMkLst>
            <pc:docMk/>
            <pc:sldMk cId="1373114334" sldId="553"/>
            <ac:graphicFrameMk id="138" creationId="{32712F7E-203D-46C4-AB59-338B3B735F08}"/>
          </ac:graphicFrameMkLst>
        </pc:graphicFrameChg>
        <pc:picChg chg="add mod">
          <ac:chgData name="Paula Vázquez-Valero" userId="3a0e46d7-2099-40af-a155-aa45b68bfff3" providerId="ADAL" clId="{BC4AD1A5-78A8-4BF6-A740-966DA7D74879}" dt="2021-12-22T16:37:28.718" v="5649" actId="1076"/>
          <ac:picMkLst>
            <pc:docMk/>
            <pc:sldMk cId="1373114334" sldId="553"/>
            <ac:picMk id="7" creationId="{B09FDF88-7A34-4108-B10E-FE151175745A}"/>
          </ac:picMkLst>
        </pc:picChg>
        <pc:picChg chg="del">
          <ac:chgData name="Paula Vázquez-Valero" userId="3a0e46d7-2099-40af-a155-aa45b68bfff3" providerId="ADAL" clId="{BC4AD1A5-78A8-4BF6-A740-966DA7D74879}" dt="2021-12-21T19:12:19.859" v="2389" actId="478"/>
          <ac:picMkLst>
            <pc:docMk/>
            <pc:sldMk cId="1373114334" sldId="553"/>
            <ac:picMk id="26" creationId="{4506ADA0-C554-45D3-9F94-68D70D919089}"/>
          </ac:picMkLst>
        </pc:picChg>
        <pc:picChg chg="del">
          <ac:chgData name="Paula Vázquez-Valero" userId="3a0e46d7-2099-40af-a155-aa45b68bfff3" providerId="ADAL" clId="{BC4AD1A5-78A8-4BF6-A740-966DA7D74879}" dt="2021-12-21T19:11:59.207" v="2374" actId="478"/>
          <ac:picMkLst>
            <pc:docMk/>
            <pc:sldMk cId="1373114334" sldId="553"/>
            <ac:picMk id="30" creationId="{12A1429D-16AC-4B67-AD9F-35205423EE09}"/>
          </ac:picMkLst>
        </pc:picChg>
        <pc:picChg chg="add mod">
          <ac:chgData name="Paula Vázquez-Valero" userId="3a0e46d7-2099-40af-a155-aa45b68bfff3" providerId="ADAL" clId="{BC4AD1A5-78A8-4BF6-A740-966DA7D74879}" dt="2021-12-22T16:37:59.808" v="5661" actId="1035"/>
          <ac:picMkLst>
            <pc:docMk/>
            <pc:sldMk cId="1373114334" sldId="553"/>
            <ac:picMk id="58" creationId="{A14C6B15-DFD9-4F7D-A3E4-EF07E17DBB4C}"/>
          </ac:picMkLst>
        </pc:picChg>
        <pc:picChg chg="add mod modCrop">
          <ac:chgData name="Paula Vázquez-Valero" userId="3a0e46d7-2099-40af-a155-aa45b68bfff3" providerId="ADAL" clId="{BC4AD1A5-78A8-4BF6-A740-966DA7D74879}" dt="2021-12-22T16:36:21.099" v="5644" actId="1037"/>
          <ac:picMkLst>
            <pc:docMk/>
            <pc:sldMk cId="1373114334" sldId="553"/>
            <ac:picMk id="82" creationId="{2D6ED84F-4806-4B3E-97F1-DF9CA1D4F71A}"/>
          </ac:picMkLst>
        </pc:picChg>
        <pc:picChg chg="del">
          <ac:chgData name="Paula Vázquez-Valero" userId="3a0e46d7-2099-40af-a155-aa45b68bfff3" providerId="ADAL" clId="{BC4AD1A5-78A8-4BF6-A740-966DA7D74879}" dt="2021-12-21T19:24:54.462" v="3074" actId="478"/>
          <ac:picMkLst>
            <pc:docMk/>
            <pc:sldMk cId="1373114334" sldId="553"/>
            <ac:picMk id="139" creationId="{1EC1382E-30CF-42D9-AB9B-686E60BB63A4}"/>
          </ac:picMkLst>
        </pc:picChg>
        <pc:picChg chg="mod">
          <ac:chgData name="Paula Vázquez-Valero" userId="3a0e46d7-2099-40af-a155-aa45b68bfff3" providerId="ADAL" clId="{BC4AD1A5-78A8-4BF6-A740-966DA7D74879}" dt="2021-12-21T19:33:00.238" v="3785" actId="1076"/>
          <ac:picMkLst>
            <pc:docMk/>
            <pc:sldMk cId="1373114334" sldId="553"/>
            <ac:picMk id="142" creationId="{8C18D483-3A76-4631-AF01-8C892C97B769}"/>
          </ac:picMkLst>
        </pc:picChg>
        <pc:picChg chg="mod">
          <ac:chgData name="Paula Vázquez-Valero" userId="3a0e46d7-2099-40af-a155-aa45b68bfff3" providerId="ADAL" clId="{BC4AD1A5-78A8-4BF6-A740-966DA7D74879}" dt="2021-12-21T19:32:07.749" v="3770" actId="1076"/>
          <ac:picMkLst>
            <pc:docMk/>
            <pc:sldMk cId="1373114334" sldId="553"/>
            <ac:picMk id="144" creationId="{3DD4F711-9C47-4F2B-AE4F-6C8469680440}"/>
          </ac:picMkLst>
        </pc:picChg>
        <pc:picChg chg="mod">
          <ac:chgData name="Paula Vázquez-Valero" userId="3a0e46d7-2099-40af-a155-aa45b68bfff3" providerId="ADAL" clId="{BC4AD1A5-78A8-4BF6-A740-966DA7D74879}" dt="2021-12-21T19:32:18.348" v="3774" actId="1076"/>
          <ac:picMkLst>
            <pc:docMk/>
            <pc:sldMk cId="1373114334" sldId="553"/>
            <ac:picMk id="145" creationId="{63032B9C-0695-411F-ADEB-A02D127F35B1}"/>
          </ac:picMkLst>
        </pc:picChg>
        <pc:picChg chg="mod">
          <ac:chgData name="Paula Vázquez-Valero" userId="3a0e46d7-2099-40af-a155-aa45b68bfff3" providerId="ADAL" clId="{BC4AD1A5-78A8-4BF6-A740-966DA7D74879}" dt="2021-12-21T19:32:29.338" v="3778" actId="1076"/>
          <ac:picMkLst>
            <pc:docMk/>
            <pc:sldMk cId="1373114334" sldId="553"/>
            <ac:picMk id="146" creationId="{69C7FA87-A3B5-40BA-B7D6-5F43C5A40BFC}"/>
          </ac:picMkLst>
        </pc:picChg>
        <pc:picChg chg="mod">
          <ac:chgData name="Paula Vázquez-Valero" userId="3a0e46d7-2099-40af-a155-aa45b68bfff3" providerId="ADAL" clId="{BC4AD1A5-78A8-4BF6-A740-966DA7D74879}" dt="2021-12-21T19:32:36.178" v="3780" actId="1076"/>
          <ac:picMkLst>
            <pc:docMk/>
            <pc:sldMk cId="1373114334" sldId="553"/>
            <ac:picMk id="147" creationId="{621F5F67-7966-46E0-AA96-EFB8F6F9B99F}"/>
          </ac:picMkLst>
        </pc:picChg>
        <pc:picChg chg="mod">
          <ac:chgData name="Paula Vázquez-Valero" userId="3a0e46d7-2099-40af-a155-aa45b68bfff3" providerId="ADAL" clId="{BC4AD1A5-78A8-4BF6-A740-966DA7D74879}" dt="2021-12-21T19:32:40.004" v="3781" actId="1076"/>
          <ac:picMkLst>
            <pc:docMk/>
            <pc:sldMk cId="1373114334" sldId="553"/>
            <ac:picMk id="148" creationId="{30E2400E-547D-47BE-B6FD-D97A91C329E9}"/>
          </ac:picMkLst>
        </pc:picChg>
        <pc:picChg chg="mod">
          <ac:chgData name="Paula Vázquez-Valero" userId="3a0e46d7-2099-40af-a155-aa45b68bfff3" providerId="ADAL" clId="{BC4AD1A5-78A8-4BF6-A740-966DA7D74879}" dt="2021-12-21T19:34:43.336" v="3852" actId="1036"/>
          <ac:picMkLst>
            <pc:docMk/>
            <pc:sldMk cId="1373114334" sldId="553"/>
            <ac:picMk id="4100" creationId="{3B5EB0DA-3C9F-4734-8C37-CFD96C49EDAF}"/>
          </ac:picMkLst>
        </pc:picChg>
        <pc:picChg chg="add del mod">
          <ac:chgData name="Paula Vázquez-Valero" userId="3a0e46d7-2099-40af-a155-aa45b68bfff3" providerId="ADAL" clId="{BC4AD1A5-78A8-4BF6-A740-966DA7D74879}" dt="2021-12-22T16:36:21.099" v="5644" actId="1037"/>
          <ac:picMkLst>
            <pc:docMk/>
            <pc:sldMk cId="1373114334" sldId="553"/>
            <ac:picMk id="4102" creationId="{77236D4D-7EAE-4A80-A27F-3F9ED5C73411}"/>
          </ac:picMkLst>
        </pc:picChg>
      </pc:sldChg>
      <pc:sldChg chg="addSp delSp modSp mod addAnim delAnim modAnim modNotesTx">
        <pc:chgData name="Paula Vázquez-Valero" userId="3a0e46d7-2099-40af-a155-aa45b68bfff3" providerId="ADAL" clId="{BC4AD1A5-78A8-4BF6-A740-966DA7D74879}" dt="2021-12-22T16:33:52.397" v="5565" actId="113"/>
        <pc:sldMkLst>
          <pc:docMk/>
          <pc:sldMk cId="230807631" sldId="562"/>
        </pc:sldMkLst>
        <pc:spChg chg="add del mod">
          <ac:chgData name="Paula Vázquez-Valero" userId="3a0e46d7-2099-40af-a155-aa45b68bfff3" providerId="ADAL" clId="{BC4AD1A5-78A8-4BF6-A740-966DA7D74879}" dt="2021-12-22T15:59:16.100" v="4717" actId="478"/>
          <ac:spMkLst>
            <pc:docMk/>
            <pc:sldMk cId="230807631" sldId="562"/>
            <ac:spMk id="24" creationId="{5AFC9E78-DD68-4E56-ACE7-8035822C3710}"/>
          </ac:spMkLst>
        </pc:spChg>
        <pc:spChg chg="mod">
          <ac:chgData name="Paula Vázquez-Valero" userId="3a0e46d7-2099-40af-a155-aa45b68bfff3" providerId="ADAL" clId="{BC4AD1A5-78A8-4BF6-A740-966DA7D74879}" dt="2021-12-22T15:59:25.080" v="4718" actId="1076"/>
          <ac:spMkLst>
            <pc:docMk/>
            <pc:sldMk cId="230807631" sldId="562"/>
            <ac:spMk id="31" creationId="{2E4CDF25-F78C-47EB-BA90-D787EF44DED3}"/>
          </ac:spMkLst>
        </pc:spChg>
        <pc:spChg chg="mod">
          <ac:chgData name="Paula Vázquez-Valero" userId="3a0e46d7-2099-40af-a155-aa45b68bfff3" providerId="ADAL" clId="{BC4AD1A5-78A8-4BF6-A740-966DA7D74879}" dt="2021-12-22T15:59:25.080" v="4718" actId="1076"/>
          <ac:spMkLst>
            <pc:docMk/>
            <pc:sldMk cId="230807631" sldId="562"/>
            <ac:spMk id="33" creationId="{38362159-F427-4AE8-9285-13AF34CBB441}"/>
          </ac:spMkLst>
        </pc:spChg>
        <pc:spChg chg="mod">
          <ac:chgData name="Paula Vázquez-Valero" userId="3a0e46d7-2099-40af-a155-aa45b68bfff3" providerId="ADAL" clId="{BC4AD1A5-78A8-4BF6-A740-966DA7D74879}" dt="2021-12-22T16:19:11.102" v="5163" actId="1037"/>
          <ac:spMkLst>
            <pc:docMk/>
            <pc:sldMk cId="230807631" sldId="562"/>
            <ac:spMk id="34" creationId="{6869963D-3F68-44B4-9219-3835EAFC735B}"/>
          </ac:spMkLst>
        </pc:spChg>
        <pc:spChg chg="mod">
          <ac:chgData name="Paula Vázquez-Valero" userId="3a0e46d7-2099-40af-a155-aa45b68bfff3" providerId="ADAL" clId="{BC4AD1A5-78A8-4BF6-A740-966DA7D74879}" dt="2021-12-22T16:19:11.102" v="5163" actId="1037"/>
          <ac:spMkLst>
            <pc:docMk/>
            <pc:sldMk cId="230807631" sldId="562"/>
            <ac:spMk id="35" creationId="{F5604FA3-C5E1-4B85-891F-44282D2E2C2E}"/>
          </ac:spMkLst>
        </pc:spChg>
        <pc:spChg chg="add mod">
          <ac:chgData name="Paula Vázquez-Valero" userId="3a0e46d7-2099-40af-a155-aa45b68bfff3" providerId="ADAL" clId="{BC4AD1A5-78A8-4BF6-A740-966DA7D74879}" dt="2021-12-22T16:01:51.685" v="4752" actId="1076"/>
          <ac:spMkLst>
            <pc:docMk/>
            <pc:sldMk cId="230807631" sldId="562"/>
            <ac:spMk id="37" creationId="{AFF49A76-C8D0-4A3C-98F5-E5B1732AFC13}"/>
          </ac:spMkLst>
        </pc:spChg>
        <pc:spChg chg="add mod">
          <ac:chgData name="Paula Vázquez-Valero" userId="3a0e46d7-2099-40af-a155-aa45b68bfff3" providerId="ADAL" clId="{BC4AD1A5-78A8-4BF6-A740-966DA7D74879}" dt="2021-12-22T16:01:48.605" v="4751" actId="1076"/>
          <ac:spMkLst>
            <pc:docMk/>
            <pc:sldMk cId="230807631" sldId="562"/>
            <ac:spMk id="38" creationId="{4AD48B24-407D-480C-83B6-8DD9FBCDD2FE}"/>
          </ac:spMkLst>
        </pc:spChg>
        <pc:spChg chg="mod">
          <ac:chgData name="Paula Vázquez-Valero" userId="3a0e46d7-2099-40af-a155-aa45b68bfff3" providerId="ADAL" clId="{BC4AD1A5-78A8-4BF6-A740-966DA7D74879}" dt="2021-12-22T16:17:27.661" v="5075" actId="1038"/>
          <ac:spMkLst>
            <pc:docMk/>
            <pc:sldMk cId="230807631" sldId="562"/>
            <ac:spMk id="40" creationId="{ADBB40C0-B7A3-43D1-AC5F-ED31B9CE9630}"/>
          </ac:spMkLst>
        </pc:spChg>
        <pc:spChg chg="mod">
          <ac:chgData name="Paula Vázquez-Valero" userId="3a0e46d7-2099-40af-a155-aa45b68bfff3" providerId="ADAL" clId="{BC4AD1A5-78A8-4BF6-A740-966DA7D74879}" dt="2021-12-22T16:17:27.661" v="5075" actId="1038"/>
          <ac:spMkLst>
            <pc:docMk/>
            <pc:sldMk cId="230807631" sldId="562"/>
            <ac:spMk id="41" creationId="{0ABA6694-8A28-4062-AA44-4042FFD88098}"/>
          </ac:spMkLst>
        </pc:spChg>
        <pc:spChg chg="add del mod">
          <ac:chgData name="Paula Vázquez-Valero" userId="3a0e46d7-2099-40af-a155-aa45b68bfff3" providerId="ADAL" clId="{BC4AD1A5-78A8-4BF6-A740-966DA7D74879}" dt="2021-12-22T16:21:51.656" v="5204" actId="478"/>
          <ac:spMkLst>
            <pc:docMk/>
            <pc:sldMk cId="230807631" sldId="562"/>
            <ac:spMk id="42" creationId="{B422DA7B-3F70-42C1-924B-FD06AC272022}"/>
          </ac:spMkLst>
        </pc:spChg>
        <pc:spChg chg="mod">
          <ac:chgData name="Paula Vázquez-Valero" userId="3a0e46d7-2099-40af-a155-aa45b68bfff3" providerId="ADAL" clId="{BC4AD1A5-78A8-4BF6-A740-966DA7D74879}" dt="2021-12-22T16:01:57.235" v="4753" actId="1035"/>
          <ac:spMkLst>
            <pc:docMk/>
            <pc:sldMk cId="230807631" sldId="562"/>
            <ac:spMk id="43" creationId="{E1C1B19E-743C-41DF-8210-391CEE443B5F}"/>
          </ac:spMkLst>
        </pc:spChg>
        <pc:spChg chg="add del mod">
          <ac:chgData name="Paula Vázquez-Valero" userId="3a0e46d7-2099-40af-a155-aa45b68bfff3" providerId="ADAL" clId="{BC4AD1A5-78A8-4BF6-A740-966DA7D74879}" dt="2021-12-22T16:21:51.656" v="5204" actId="478"/>
          <ac:spMkLst>
            <pc:docMk/>
            <pc:sldMk cId="230807631" sldId="562"/>
            <ac:spMk id="44" creationId="{AEC86208-F4A8-4FAE-8B87-A519917A36C3}"/>
          </ac:spMkLst>
        </pc:spChg>
        <pc:spChg chg="mod">
          <ac:chgData name="Paula Vázquez-Valero" userId="3a0e46d7-2099-40af-a155-aa45b68bfff3" providerId="ADAL" clId="{BC4AD1A5-78A8-4BF6-A740-966DA7D74879}" dt="2021-12-22T16:01:42.423" v="4749" actId="1076"/>
          <ac:spMkLst>
            <pc:docMk/>
            <pc:sldMk cId="230807631" sldId="562"/>
            <ac:spMk id="45" creationId="{E878E3C1-A4F4-4483-86F2-10B39DC4CA8C}"/>
          </ac:spMkLst>
        </pc:spChg>
        <pc:spChg chg="mod">
          <ac:chgData name="Paula Vázquez-Valero" userId="3a0e46d7-2099-40af-a155-aa45b68bfff3" providerId="ADAL" clId="{BC4AD1A5-78A8-4BF6-A740-966DA7D74879}" dt="2021-12-22T15:59:53.312" v="4724" actId="1076"/>
          <ac:spMkLst>
            <pc:docMk/>
            <pc:sldMk cId="230807631" sldId="562"/>
            <ac:spMk id="46" creationId="{9E81CAC6-A66F-4330-81B8-B6A970A25C2D}"/>
          </ac:spMkLst>
        </pc:spChg>
        <pc:spChg chg="del">
          <ac:chgData name="Paula Vázquez-Valero" userId="3a0e46d7-2099-40af-a155-aa45b68bfff3" providerId="ADAL" clId="{BC4AD1A5-78A8-4BF6-A740-966DA7D74879}" dt="2021-12-22T16:00:06.935" v="4737" actId="478"/>
          <ac:spMkLst>
            <pc:docMk/>
            <pc:sldMk cId="230807631" sldId="562"/>
            <ac:spMk id="47" creationId="{AA07BB62-4416-49FF-BCF8-4A2D2B6BFA17}"/>
          </ac:spMkLst>
        </pc:spChg>
        <pc:spChg chg="add del mod">
          <ac:chgData name="Paula Vázquez-Valero" userId="3a0e46d7-2099-40af-a155-aa45b68bfff3" providerId="ADAL" clId="{BC4AD1A5-78A8-4BF6-A740-966DA7D74879}" dt="2021-12-22T16:21:51.656" v="5204" actId="478"/>
          <ac:spMkLst>
            <pc:docMk/>
            <pc:sldMk cId="230807631" sldId="562"/>
            <ac:spMk id="48" creationId="{E3634D81-A298-4099-BBCA-2705362E707F}"/>
          </ac:spMkLst>
        </pc:spChg>
        <pc:spChg chg="mod">
          <ac:chgData name="Paula Vázquez-Valero" userId="3a0e46d7-2099-40af-a155-aa45b68bfff3" providerId="ADAL" clId="{BC4AD1A5-78A8-4BF6-A740-966DA7D74879}" dt="2021-12-22T15:59:53.312" v="4724" actId="1076"/>
          <ac:spMkLst>
            <pc:docMk/>
            <pc:sldMk cId="230807631" sldId="562"/>
            <ac:spMk id="49" creationId="{D086124D-73DC-45AF-91DA-6447BE1A776B}"/>
          </ac:spMkLst>
        </pc:spChg>
        <pc:spChg chg="add del mod">
          <ac:chgData name="Paula Vázquez-Valero" userId="3a0e46d7-2099-40af-a155-aa45b68bfff3" providerId="ADAL" clId="{BC4AD1A5-78A8-4BF6-A740-966DA7D74879}" dt="2021-12-22T16:21:51.656" v="5204" actId="478"/>
          <ac:spMkLst>
            <pc:docMk/>
            <pc:sldMk cId="230807631" sldId="562"/>
            <ac:spMk id="50" creationId="{DC111C94-39BA-45E6-8E72-B42F5BB152B1}"/>
          </ac:spMkLst>
        </pc:spChg>
        <pc:spChg chg="add del mod">
          <ac:chgData name="Paula Vázquez-Valero" userId="3a0e46d7-2099-40af-a155-aa45b68bfff3" providerId="ADAL" clId="{BC4AD1A5-78A8-4BF6-A740-966DA7D74879}" dt="2021-12-22T16:21:51.656" v="5204" actId="478"/>
          <ac:spMkLst>
            <pc:docMk/>
            <pc:sldMk cId="230807631" sldId="562"/>
            <ac:spMk id="51" creationId="{C466E32B-1A81-4C73-B9E9-8824D615D376}"/>
          </ac:spMkLst>
        </pc:spChg>
        <pc:spChg chg="add del mod">
          <ac:chgData name="Paula Vázquez-Valero" userId="3a0e46d7-2099-40af-a155-aa45b68bfff3" providerId="ADAL" clId="{BC4AD1A5-78A8-4BF6-A740-966DA7D74879}" dt="2021-12-22T16:21:51.656" v="5204" actId="478"/>
          <ac:spMkLst>
            <pc:docMk/>
            <pc:sldMk cId="230807631" sldId="562"/>
            <ac:spMk id="52" creationId="{D4D35271-B9C3-49AD-8FCD-87108A97CF29}"/>
          </ac:spMkLst>
        </pc:spChg>
        <pc:spChg chg="add del mod">
          <ac:chgData name="Paula Vázquez-Valero" userId="3a0e46d7-2099-40af-a155-aa45b68bfff3" providerId="ADAL" clId="{BC4AD1A5-78A8-4BF6-A740-966DA7D74879}" dt="2021-12-22T16:21:51.656" v="5204" actId="478"/>
          <ac:spMkLst>
            <pc:docMk/>
            <pc:sldMk cId="230807631" sldId="562"/>
            <ac:spMk id="53" creationId="{1BDC1D7B-ADC8-4302-8E42-DB0FB0DC00C3}"/>
          </ac:spMkLst>
        </pc:spChg>
        <pc:spChg chg="add del mod">
          <ac:chgData name="Paula Vázquez-Valero" userId="3a0e46d7-2099-40af-a155-aa45b68bfff3" providerId="ADAL" clId="{BC4AD1A5-78A8-4BF6-A740-966DA7D74879}" dt="2021-12-22T16:21:51.656" v="5204" actId="478"/>
          <ac:spMkLst>
            <pc:docMk/>
            <pc:sldMk cId="230807631" sldId="562"/>
            <ac:spMk id="54" creationId="{F4535174-C14E-4216-8F93-D06F9119C082}"/>
          </ac:spMkLst>
        </pc:spChg>
        <pc:spChg chg="add del mod">
          <ac:chgData name="Paula Vázquez-Valero" userId="3a0e46d7-2099-40af-a155-aa45b68bfff3" providerId="ADAL" clId="{BC4AD1A5-78A8-4BF6-A740-966DA7D74879}" dt="2021-12-22T15:59:16.100" v="4717" actId="478"/>
          <ac:spMkLst>
            <pc:docMk/>
            <pc:sldMk cId="230807631" sldId="562"/>
            <ac:spMk id="62" creationId="{91551911-F850-46A8-A357-887C1E233142}"/>
          </ac:spMkLst>
        </pc:spChg>
        <pc:spChg chg="mod">
          <ac:chgData name="Paula Vázquez-Valero" userId="3a0e46d7-2099-40af-a155-aa45b68bfff3" providerId="ADAL" clId="{BC4AD1A5-78A8-4BF6-A740-966DA7D74879}" dt="2021-12-22T16:19:03.886" v="5149" actId="1035"/>
          <ac:spMkLst>
            <pc:docMk/>
            <pc:sldMk cId="230807631" sldId="562"/>
            <ac:spMk id="65" creationId="{D8636CCC-B1B7-4166-AFCC-BF770C97B1EC}"/>
          </ac:spMkLst>
        </pc:spChg>
        <pc:spChg chg="mod">
          <ac:chgData name="Paula Vázquez-Valero" userId="3a0e46d7-2099-40af-a155-aa45b68bfff3" providerId="ADAL" clId="{BC4AD1A5-78A8-4BF6-A740-966DA7D74879}" dt="2021-12-22T15:59:43.912" v="4722" actId="403"/>
          <ac:spMkLst>
            <pc:docMk/>
            <pc:sldMk cId="230807631" sldId="562"/>
            <ac:spMk id="66" creationId="{B2902536-8A82-4F65-8DE5-EA9484946297}"/>
          </ac:spMkLst>
        </pc:spChg>
        <pc:spChg chg="mod">
          <ac:chgData name="Paula Vázquez-Valero" userId="3a0e46d7-2099-40af-a155-aa45b68bfff3" providerId="ADAL" clId="{BC4AD1A5-78A8-4BF6-A740-966DA7D74879}" dt="2021-12-22T16:00:58.342" v="4746" actId="1076"/>
          <ac:spMkLst>
            <pc:docMk/>
            <pc:sldMk cId="230807631" sldId="562"/>
            <ac:spMk id="71" creationId="{08B67D62-0B1C-427E-8CF1-C5FD3DE5CA01}"/>
          </ac:spMkLst>
        </pc:spChg>
        <pc:spChg chg="mod">
          <ac:chgData name="Paula Vázquez-Valero" userId="3a0e46d7-2099-40af-a155-aa45b68bfff3" providerId="ADAL" clId="{BC4AD1A5-78A8-4BF6-A740-966DA7D74879}" dt="2021-12-22T16:00:55.739" v="4745" actId="1076"/>
          <ac:spMkLst>
            <pc:docMk/>
            <pc:sldMk cId="230807631" sldId="562"/>
            <ac:spMk id="72" creationId="{8FCD9C94-EB59-499C-8985-36964352E49A}"/>
          </ac:spMkLst>
        </pc:spChg>
        <pc:spChg chg="mod">
          <ac:chgData name="Paula Vázquez-Valero" userId="3a0e46d7-2099-40af-a155-aa45b68bfff3" providerId="ADAL" clId="{BC4AD1A5-78A8-4BF6-A740-966DA7D74879}" dt="2021-12-22T15:59:47.544" v="4723" actId="403"/>
          <ac:spMkLst>
            <pc:docMk/>
            <pc:sldMk cId="230807631" sldId="562"/>
            <ac:spMk id="74" creationId="{83DDF2F1-DFAE-4A4D-8F23-BE2D5840FB0F}"/>
          </ac:spMkLst>
        </pc:spChg>
        <pc:grpChg chg="add mod">
          <ac:chgData name="Paula Vázquez-Valero" userId="3a0e46d7-2099-40af-a155-aa45b68bfff3" providerId="ADAL" clId="{BC4AD1A5-78A8-4BF6-A740-966DA7D74879}" dt="2021-12-22T16:02:05.761" v="4755" actId="1035"/>
          <ac:grpSpMkLst>
            <pc:docMk/>
            <pc:sldMk cId="230807631" sldId="562"/>
            <ac:grpSpMk id="29" creationId="{E14FABC2-9A20-4474-AE91-B023DBC224EA}"/>
          </ac:grpSpMkLst>
        </pc:grpChg>
        <pc:picChg chg="del">
          <ac:chgData name="Paula Vázquez-Valero" userId="3a0e46d7-2099-40af-a155-aa45b68bfff3" providerId="ADAL" clId="{BC4AD1A5-78A8-4BF6-A740-966DA7D74879}" dt="2021-12-21T18:49:42.313" v="1499" actId="478"/>
          <ac:picMkLst>
            <pc:docMk/>
            <pc:sldMk cId="230807631" sldId="562"/>
            <ac:picMk id="25" creationId="{C77D27F4-3F3A-46F0-B7C9-CA085AF2E385}"/>
          </ac:picMkLst>
        </pc:picChg>
        <pc:picChg chg="del">
          <ac:chgData name="Paula Vázquez-Valero" userId="3a0e46d7-2099-40af-a155-aa45b68bfff3" providerId="ADAL" clId="{BC4AD1A5-78A8-4BF6-A740-966DA7D74879}" dt="2021-12-21T18:46:38.827" v="1301" actId="478"/>
          <ac:picMkLst>
            <pc:docMk/>
            <pc:sldMk cId="230807631" sldId="562"/>
            <ac:picMk id="28" creationId="{8C865367-2ADA-4AE5-9C68-1C88A8F3AEAC}"/>
          </ac:picMkLst>
        </pc:picChg>
        <pc:picChg chg="mod">
          <ac:chgData name="Paula Vázquez-Valero" userId="3a0e46d7-2099-40af-a155-aa45b68bfff3" providerId="ADAL" clId="{BC4AD1A5-78A8-4BF6-A740-966DA7D74879}" dt="2021-12-22T15:59:25.080" v="4718" actId="1076"/>
          <ac:picMkLst>
            <pc:docMk/>
            <pc:sldMk cId="230807631" sldId="562"/>
            <ac:picMk id="32" creationId="{1B7FA24A-8407-4B00-A604-FF3565D0E59C}"/>
          </ac:picMkLst>
        </pc:picChg>
        <pc:picChg chg="mod">
          <ac:chgData name="Paula Vázquez-Valero" userId="3a0e46d7-2099-40af-a155-aa45b68bfff3" providerId="ADAL" clId="{BC4AD1A5-78A8-4BF6-A740-966DA7D74879}" dt="2021-12-22T15:59:25.080" v="4718" actId="1076"/>
          <ac:picMkLst>
            <pc:docMk/>
            <pc:sldMk cId="230807631" sldId="562"/>
            <ac:picMk id="36" creationId="{1D690E19-0C80-42A1-B1F4-AF8DF0027EB2}"/>
          </ac:picMkLst>
        </pc:picChg>
        <pc:picChg chg="add mod">
          <ac:chgData name="Paula Vázquez-Valero" userId="3a0e46d7-2099-40af-a155-aa45b68bfff3" providerId="ADAL" clId="{BC4AD1A5-78A8-4BF6-A740-966DA7D74879}" dt="2021-12-22T16:17:27.661" v="5075" actId="1038"/>
          <ac:picMkLst>
            <pc:docMk/>
            <pc:sldMk cId="230807631" sldId="562"/>
            <ac:picMk id="39" creationId="{EB3CC32A-2595-4F33-B5E3-98EAED5BD226}"/>
          </ac:picMkLst>
        </pc:picChg>
        <pc:picChg chg="del mod">
          <ac:chgData name="Paula Vázquez-Valero" userId="3a0e46d7-2099-40af-a155-aa45b68bfff3" providerId="ADAL" clId="{BC4AD1A5-78A8-4BF6-A740-966DA7D74879}" dt="2021-12-21T18:51:32.468" v="1568" actId="478"/>
          <ac:picMkLst>
            <pc:docMk/>
            <pc:sldMk cId="230807631" sldId="562"/>
            <ac:picMk id="1026" creationId="{A4D4AEA7-E0CF-4A6B-B16A-205D7D3250E0}"/>
          </ac:picMkLst>
        </pc:picChg>
        <pc:picChg chg="del mod">
          <ac:chgData name="Paula Vázquez-Valero" userId="3a0e46d7-2099-40af-a155-aa45b68bfff3" providerId="ADAL" clId="{BC4AD1A5-78A8-4BF6-A740-966DA7D74879}" dt="2021-12-21T18:51:04.129" v="1547" actId="478"/>
          <ac:picMkLst>
            <pc:docMk/>
            <pc:sldMk cId="230807631" sldId="562"/>
            <ac:picMk id="1028" creationId="{7D0485C7-232E-4545-98F2-4A1E71CA3BC7}"/>
          </ac:picMkLst>
        </pc:picChg>
        <pc:picChg chg="del">
          <ac:chgData name="Paula Vázquez-Valero" userId="3a0e46d7-2099-40af-a155-aa45b68bfff3" providerId="ADAL" clId="{BC4AD1A5-78A8-4BF6-A740-966DA7D74879}" dt="2021-12-21T18:49:46.553" v="1502" actId="478"/>
          <ac:picMkLst>
            <pc:docMk/>
            <pc:sldMk cId="230807631" sldId="562"/>
            <ac:picMk id="1030" creationId="{AC67F304-BED0-42CB-8FD6-5F17CBD94BBF}"/>
          </ac:picMkLst>
        </pc:picChg>
        <pc:picChg chg="del">
          <ac:chgData name="Paula Vázquez-Valero" userId="3a0e46d7-2099-40af-a155-aa45b68bfff3" providerId="ADAL" clId="{BC4AD1A5-78A8-4BF6-A740-966DA7D74879}" dt="2021-12-21T18:49:31.636" v="1494" actId="478"/>
          <ac:picMkLst>
            <pc:docMk/>
            <pc:sldMk cId="230807631" sldId="562"/>
            <ac:picMk id="3078" creationId="{F8535039-2DCD-4C7D-854A-82D2B91370BA}"/>
          </ac:picMkLst>
        </pc:picChg>
        <pc:picChg chg="del">
          <ac:chgData name="Paula Vázquez-Valero" userId="3a0e46d7-2099-40af-a155-aa45b68bfff3" providerId="ADAL" clId="{BC4AD1A5-78A8-4BF6-A740-966DA7D74879}" dt="2021-12-21T18:49:45.140" v="1501" actId="478"/>
          <ac:picMkLst>
            <pc:docMk/>
            <pc:sldMk cId="230807631" sldId="562"/>
            <ac:picMk id="3080" creationId="{8ADF7F0A-9183-4C7E-9A3D-39032E84C4EA}"/>
          </ac:picMkLst>
        </pc:picChg>
        <pc:picChg chg="del">
          <ac:chgData name="Paula Vázquez-Valero" userId="3a0e46d7-2099-40af-a155-aa45b68bfff3" providerId="ADAL" clId="{BC4AD1A5-78A8-4BF6-A740-966DA7D74879}" dt="2021-12-21T18:49:43.534" v="1500" actId="478"/>
          <ac:picMkLst>
            <pc:docMk/>
            <pc:sldMk cId="230807631" sldId="562"/>
            <ac:picMk id="3082" creationId="{A9D02613-3FB7-4655-9E9C-DEA3C7C0B0F3}"/>
          </ac:picMkLst>
        </pc:picChg>
        <pc:picChg chg="add mod">
          <ac:chgData name="Paula Vázquez-Valero" userId="3a0e46d7-2099-40af-a155-aa45b68bfff3" providerId="ADAL" clId="{BC4AD1A5-78A8-4BF6-A740-966DA7D74879}" dt="2021-12-22T16:19:03.886" v="5149" actId="1035"/>
          <ac:picMkLst>
            <pc:docMk/>
            <pc:sldMk cId="230807631" sldId="562"/>
            <ac:picMk id="5122" creationId="{A8DA0FCA-700E-4C4E-A84C-3D4064BD3D9F}"/>
          </ac:picMkLst>
        </pc:picChg>
        <pc:picChg chg="add del">
          <ac:chgData name="Paula Vázquez-Valero" userId="3a0e46d7-2099-40af-a155-aa45b68bfff3" providerId="ADAL" clId="{BC4AD1A5-78A8-4BF6-A740-966DA7D74879}" dt="2021-12-22T15:53:55.207" v="4644"/>
          <ac:picMkLst>
            <pc:docMk/>
            <pc:sldMk cId="230807631" sldId="562"/>
            <ac:picMk id="5124" creationId="{9645DD61-C053-42EC-ABB8-A340CE7E773E}"/>
          </ac:picMkLst>
        </pc:picChg>
        <pc:picChg chg="add mod">
          <ac:chgData name="Paula Vázquez-Valero" userId="3a0e46d7-2099-40af-a155-aa45b68bfff3" providerId="ADAL" clId="{BC4AD1A5-78A8-4BF6-A740-966DA7D74879}" dt="2021-12-22T16:19:11.102" v="5163" actId="1037"/>
          <ac:picMkLst>
            <pc:docMk/>
            <pc:sldMk cId="230807631" sldId="562"/>
            <ac:picMk id="5126" creationId="{0541AC2C-2102-4092-9489-7B7C98D31B6A}"/>
          </ac:picMkLst>
        </pc:picChg>
        <pc:picChg chg="add mod">
          <ac:chgData name="Paula Vázquez-Valero" userId="3a0e46d7-2099-40af-a155-aa45b68bfff3" providerId="ADAL" clId="{BC4AD1A5-78A8-4BF6-A740-966DA7D74879}" dt="2021-12-22T15:59:53.312" v="4724" actId="1076"/>
          <ac:picMkLst>
            <pc:docMk/>
            <pc:sldMk cId="230807631" sldId="562"/>
            <ac:picMk id="5128" creationId="{DD67AF0A-F2C8-4947-827A-6012FC054418}"/>
          </ac:picMkLst>
        </pc:picChg>
      </pc:sldChg>
      <pc:sldChg chg="delSp del modAnim">
        <pc:chgData name="Paula Vázquez-Valero" userId="3a0e46d7-2099-40af-a155-aa45b68bfff3" providerId="ADAL" clId="{BC4AD1A5-78A8-4BF6-A740-966DA7D74879}" dt="2021-12-21T19:38:23.709" v="4206" actId="47"/>
        <pc:sldMkLst>
          <pc:docMk/>
          <pc:sldMk cId="1071985435" sldId="564"/>
        </pc:sldMkLst>
        <pc:spChg chg="del">
          <ac:chgData name="Paula Vázquez-Valero" userId="3a0e46d7-2099-40af-a155-aa45b68bfff3" providerId="ADAL" clId="{BC4AD1A5-78A8-4BF6-A740-966DA7D74879}" dt="2021-12-20T18:50:28.676" v="346" actId="21"/>
          <ac:spMkLst>
            <pc:docMk/>
            <pc:sldMk cId="1071985435" sldId="564"/>
            <ac:spMk id="23" creationId="{385D9D02-2670-4BA7-B3E6-CC60F3C14EE5}"/>
          </ac:spMkLst>
        </pc:spChg>
        <pc:spChg chg="del">
          <ac:chgData name="Paula Vázquez-Valero" userId="3a0e46d7-2099-40af-a155-aa45b68bfff3" providerId="ADAL" clId="{BC4AD1A5-78A8-4BF6-A740-966DA7D74879}" dt="2021-12-20T18:50:28.676" v="346" actId="21"/>
          <ac:spMkLst>
            <pc:docMk/>
            <pc:sldMk cId="1071985435" sldId="564"/>
            <ac:spMk id="26" creationId="{62111FAF-E6F5-4AD7-8FBC-2639C8D7561A}"/>
          </ac:spMkLst>
        </pc:spChg>
        <pc:spChg chg="del">
          <ac:chgData name="Paula Vázquez-Valero" userId="3a0e46d7-2099-40af-a155-aa45b68bfff3" providerId="ADAL" clId="{BC4AD1A5-78A8-4BF6-A740-966DA7D74879}" dt="2021-12-20T18:50:28.676" v="346" actId="21"/>
          <ac:spMkLst>
            <pc:docMk/>
            <pc:sldMk cId="1071985435" sldId="564"/>
            <ac:spMk id="38" creationId="{7F034EA5-E3D8-4F34-9BBF-777762130C46}"/>
          </ac:spMkLst>
        </pc:spChg>
        <pc:spChg chg="del">
          <ac:chgData name="Paula Vázquez-Valero" userId="3a0e46d7-2099-40af-a155-aa45b68bfff3" providerId="ADAL" clId="{BC4AD1A5-78A8-4BF6-A740-966DA7D74879}" dt="2021-12-20T18:50:28.676" v="346" actId="21"/>
          <ac:spMkLst>
            <pc:docMk/>
            <pc:sldMk cId="1071985435" sldId="564"/>
            <ac:spMk id="40" creationId="{89653E03-1FA0-4CBF-B852-242C8AB07EA8}"/>
          </ac:spMkLst>
        </pc:spChg>
        <pc:spChg chg="del">
          <ac:chgData name="Paula Vázquez-Valero" userId="3a0e46d7-2099-40af-a155-aa45b68bfff3" providerId="ADAL" clId="{BC4AD1A5-78A8-4BF6-A740-966DA7D74879}" dt="2021-12-20T18:50:28.676" v="346" actId="21"/>
          <ac:spMkLst>
            <pc:docMk/>
            <pc:sldMk cId="1071985435" sldId="564"/>
            <ac:spMk id="47" creationId="{42342497-A8EE-484B-AA4C-999FAA2F68F8}"/>
          </ac:spMkLst>
        </pc:spChg>
        <pc:spChg chg="del">
          <ac:chgData name="Paula Vázquez-Valero" userId="3a0e46d7-2099-40af-a155-aa45b68bfff3" providerId="ADAL" clId="{BC4AD1A5-78A8-4BF6-A740-966DA7D74879}" dt="2021-12-20T18:50:28.676" v="346" actId="21"/>
          <ac:spMkLst>
            <pc:docMk/>
            <pc:sldMk cId="1071985435" sldId="564"/>
            <ac:spMk id="48" creationId="{CF999487-E164-4423-8DB3-DCBE8285B4F7}"/>
          </ac:spMkLst>
        </pc:spChg>
        <pc:picChg chg="del">
          <ac:chgData name="Paula Vázquez-Valero" userId="3a0e46d7-2099-40af-a155-aa45b68bfff3" providerId="ADAL" clId="{BC4AD1A5-78A8-4BF6-A740-966DA7D74879}" dt="2021-12-20T18:50:28.676" v="346" actId="21"/>
          <ac:picMkLst>
            <pc:docMk/>
            <pc:sldMk cId="1071985435" sldId="564"/>
            <ac:picMk id="32" creationId="{584C4BF7-D735-45AF-A526-EF5A14C086D7}"/>
          </ac:picMkLst>
        </pc:picChg>
        <pc:picChg chg="del">
          <ac:chgData name="Paula Vázquez-Valero" userId="3a0e46d7-2099-40af-a155-aa45b68bfff3" providerId="ADAL" clId="{BC4AD1A5-78A8-4BF6-A740-966DA7D74879}" dt="2021-12-20T18:50:28.676" v="346" actId="21"/>
          <ac:picMkLst>
            <pc:docMk/>
            <pc:sldMk cId="1071985435" sldId="564"/>
            <ac:picMk id="46" creationId="{6602090A-174F-470E-B757-4333DA6B4C9B}"/>
          </ac:picMkLst>
        </pc:picChg>
        <pc:picChg chg="del">
          <ac:chgData name="Paula Vázquez-Valero" userId="3a0e46d7-2099-40af-a155-aa45b68bfff3" providerId="ADAL" clId="{BC4AD1A5-78A8-4BF6-A740-966DA7D74879}" dt="2021-12-20T18:50:28.676" v="346" actId="21"/>
          <ac:picMkLst>
            <pc:docMk/>
            <pc:sldMk cId="1071985435" sldId="564"/>
            <ac:picMk id="4098" creationId="{6DE97DF3-680D-4127-A249-D34136B32CB9}"/>
          </ac:picMkLst>
        </pc:picChg>
      </pc:sldChg>
      <pc:sldChg chg="addSp delSp modSp add mod modAnim modNotesTx">
        <pc:chgData name="Paula Vázquez-Valero" userId="3a0e46d7-2099-40af-a155-aa45b68bfff3" providerId="ADAL" clId="{BC4AD1A5-78A8-4BF6-A740-966DA7D74879}" dt="2021-12-22T16:41:04.561" v="5673" actId="20577"/>
        <pc:sldMkLst>
          <pc:docMk/>
          <pc:sldMk cId="1454681994" sldId="565"/>
        </pc:sldMkLst>
        <pc:spChg chg="add mod">
          <ac:chgData name="Paula Vázquez-Valero" userId="3a0e46d7-2099-40af-a155-aa45b68bfff3" providerId="ADAL" clId="{BC4AD1A5-78A8-4BF6-A740-966DA7D74879}" dt="2021-12-20T18:19:12.685" v="255" actId="1076"/>
          <ac:spMkLst>
            <pc:docMk/>
            <pc:sldMk cId="1454681994" sldId="565"/>
            <ac:spMk id="3" creationId="{5F549312-32B9-4480-BE47-CA39433C924B}"/>
          </ac:spMkLst>
        </pc:spChg>
        <pc:spChg chg="add mod">
          <ac:chgData name="Paula Vázquez-Valero" userId="3a0e46d7-2099-40af-a155-aa45b68bfff3" providerId="ADAL" clId="{BC4AD1A5-78A8-4BF6-A740-966DA7D74879}" dt="2021-12-21T19:42:15.035" v="4534" actId="113"/>
          <ac:spMkLst>
            <pc:docMk/>
            <pc:sldMk cId="1454681994" sldId="565"/>
            <ac:spMk id="4" creationId="{A89AF31C-DD5A-4906-9EE0-DAB382391F03}"/>
          </ac:spMkLst>
        </pc:spChg>
        <pc:spChg chg="del">
          <ac:chgData name="Paula Vázquez-Valero" userId="3a0e46d7-2099-40af-a155-aa45b68bfff3" providerId="ADAL" clId="{BC4AD1A5-78A8-4BF6-A740-966DA7D74879}" dt="2021-12-20T18:14:53.865" v="92" actId="478"/>
          <ac:spMkLst>
            <pc:docMk/>
            <pc:sldMk cId="1454681994" sldId="565"/>
            <ac:spMk id="7" creationId="{A2B8486C-2C8F-4BA2-ABC9-39C585CF9966}"/>
          </ac:spMkLst>
        </pc:spChg>
        <pc:spChg chg="del">
          <ac:chgData name="Paula Vázquez-Valero" userId="3a0e46d7-2099-40af-a155-aa45b68bfff3" providerId="ADAL" clId="{BC4AD1A5-78A8-4BF6-A740-966DA7D74879}" dt="2021-12-20T18:14:53.865" v="92" actId="478"/>
          <ac:spMkLst>
            <pc:docMk/>
            <pc:sldMk cId="1454681994" sldId="565"/>
            <ac:spMk id="8" creationId="{8C59329B-4107-4AA3-9710-46891F3A343B}"/>
          </ac:spMkLst>
        </pc:spChg>
        <pc:spChg chg="del">
          <ac:chgData name="Paula Vázquez-Valero" userId="3a0e46d7-2099-40af-a155-aa45b68bfff3" providerId="ADAL" clId="{BC4AD1A5-78A8-4BF6-A740-966DA7D74879}" dt="2021-12-20T18:14:53.865" v="92" actId="478"/>
          <ac:spMkLst>
            <pc:docMk/>
            <pc:sldMk cId="1454681994" sldId="565"/>
            <ac:spMk id="10" creationId="{105ABE56-71C1-410B-A790-ACC0134D7388}"/>
          </ac:spMkLst>
        </pc:spChg>
        <pc:spChg chg="del">
          <ac:chgData name="Paula Vázquez-Valero" userId="3a0e46d7-2099-40af-a155-aa45b68bfff3" providerId="ADAL" clId="{BC4AD1A5-78A8-4BF6-A740-966DA7D74879}" dt="2021-12-20T18:14:53.865" v="92" actId="478"/>
          <ac:spMkLst>
            <pc:docMk/>
            <pc:sldMk cId="1454681994" sldId="565"/>
            <ac:spMk id="11" creationId="{AAD935B4-4CF6-4345-9E7E-E740502B733A}"/>
          </ac:spMkLst>
        </pc:spChg>
        <pc:spChg chg="del">
          <ac:chgData name="Paula Vázquez-Valero" userId="3a0e46d7-2099-40af-a155-aa45b68bfff3" providerId="ADAL" clId="{BC4AD1A5-78A8-4BF6-A740-966DA7D74879}" dt="2021-12-20T18:14:53.865" v="92" actId="478"/>
          <ac:spMkLst>
            <pc:docMk/>
            <pc:sldMk cId="1454681994" sldId="565"/>
            <ac:spMk id="12" creationId="{AFB76CFE-11C2-4E04-B98D-B6F7E29E03DF}"/>
          </ac:spMkLst>
        </pc:spChg>
        <pc:spChg chg="del">
          <ac:chgData name="Paula Vázquez-Valero" userId="3a0e46d7-2099-40af-a155-aa45b68bfff3" providerId="ADAL" clId="{BC4AD1A5-78A8-4BF6-A740-966DA7D74879}" dt="2021-12-20T18:14:53.865" v="92" actId="478"/>
          <ac:spMkLst>
            <pc:docMk/>
            <pc:sldMk cId="1454681994" sldId="565"/>
            <ac:spMk id="13" creationId="{625D3DE1-8C33-4C13-9E32-AFB727A5E40F}"/>
          </ac:spMkLst>
        </pc:spChg>
        <pc:spChg chg="add mod">
          <ac:chgData name="Paula Vázquez-Valero" userId="3a0e46d7-2099-40af-a155-aa45b68bfff3" providerId="ADAL" clId="{BC4AD1A5-78A8-4BF6-A740-966DA7D74879}" dt="2021-12-20T18:24:15.269" v="260" actId="1076"/>
          <ac:spMkLst>
            <pc:docMk/>
            <pc:sldMk cId="1454681994" sldId="565"/>
            <ac:spMk id="14" creationId="{7B1D5C4C-24F3-4245-9FAD-0C119B58268C}"/>
          </ac:spMkLst>
        </pc:spChg>
        <pc:spChg chg="add del mod">
          <ac:chgData name="Paula Vázquez-Valero" userId="3a0e46d7-2099-40af-a155-aa45b68bfff3" providerId="ADAL" clId="{BC4AD1A5-78A8-4BF6-A740-966DA7D74879}" dt="2021-12-20T18:25:04.859" v="305" actId="478"/>
          <ac:spMkLst>
            <pc:docMk/>
            <pc:sldMk cId="1454681994" sldId="565"/>
            <ac:spMk id="19" creationId="{AF402B2E-200C-4BE9-BBC5-2C46A21E2B5F}"/>
          </ac:spMkLst>
        </pc:spChg>
        <pc:spChg chg="add mod">
          <ac:chgData name="Paula Vázquez-Valero" userId="3a0e46d7-2099-40af-a155-aa45b68bfff3" providerId="ADAL" clId="{BC4AD1A5-78A8-4BF6-A740-966DA7D74879}" dt="2021-12-21T19:42:04.432" v="4526" actId="113"/>
          <ac:spMkLst>
            <pc:docMk/>
            <pc:sldMk cId="1454681994" sldId="565"/>
            <ac:spMk id="27" creationId="{9DDBFD8A-BA6D-4A7A-996F-7B3F63F642F6}"/>
          </ac:spMkLst>
        </pc:spChg>
        <pc:picChg chg="add mod">
          <ac:chgData name="Paula Vázquez-Valero" userId="3a0e46d7-2099-40af-a155-aa45b68bfff3" providerId="ADAL" clId="{BC4AD1A5-78A8-4BF6-A740-966DA7D74879}" dt="2021-12-20T18:21:53.484" v="257" actId="1076"/>
          <ac:picMkLst>
            <pc:docMk/>
            <pc:sldMk cId="1454681994" sldId="565"/>
            <ac:picMk id="16" creationId="{5249093C-F5C5-4621-937F-E775CE04598F}"/>
          </ac:picMkLst>
        </pc:picChg>
        <pc:picChg chg="add del mod">
          <ac:chgData name="Paula Vázquez-Valero" userId="3a0e46d7-2099-40af-a155-aa45b68bfff3" providerId="ADAL" clId="{BC4AD1A5-78A8-4BF6-A740-966DA7D74879}" dt="2021-12-20T18:25:06.209" v="306" actId="478"/>
          <ac:picMkLst>
            <pc:docMk/>
            <pc:sldMk cId="1454681994" sldId="565"/>
            <ac:picMk id="18" creationId="{61335936-6CD8-440E-830B-E01B86FB8F8F}"/>
          </ac:picMkLst>
        </pc:picChg>
        <pc:picChg chg="add mod">
          <ac:chgData name="Paula Vázquez-Valero" userId="3a0e46d7-2099-40af-a155-aa45b68bfff3" providerId="ADAL" clId="{BC4AD1A5-78A8-4BF6-A740-966DA7D74879}" dt="2021-12-21T19:42:18.385" v="4551" actId="1038"/>
          <ac:picMkLst>
            <pc:docMk/>
            <pc:sldMk cId="1454681994" sldId="565"/>
            <ac:picMk id="20" creationId="{5DEDC27E-C3EA-4179-AEDF-C827D32970F6}"/>
          </ac:picMkLst>
        </pc:picChg>
        <pc:picChg chg="add mod">
          <ac:chgData name="Paula Vázquez-Valero" userId="3a0e46d7-2099-40af-a155-aa45b68bfff3" providerId="ADAL" clId="{BC4AD1A5-78A8-4BF6-A740-966DA7D74879}" dt="2021-12-20T18:27:22.850" v="323" actId="1076"/>
          <ac:picMkLst>
            <pc:docMk/>
            <pc:sldMk cId="1454681994" sldId="565"/>
            <ac:picMk id="24" creationId="{C317609B-FF20-4BAF-960E-A8C3C22FE52B}"/>
          </ac:picMkLst>
        </pc:picChg>
        <pc:picChg chg="add mod">
          <ac:chgData name="Paula Vázquez-Valero" userId="3a0e46d7-2099-40af-a155-aa45b68bfff3" providerId="ADAL" clId="{BC4AD1A5-78A8-4BF6-A740-966DA7D74879}" dt="2021-12-20T18:27:26.966" v="325" actId="1076"/>
          <ac:picMkLst>
            <pc:docMk/>
            <pc:sldMk cId="1454681994" sldId="565"/>
            <ac:picMk id="25" creationId="{97C8CB3A-9EF9-4C5F-BE5B-1533A380BFBB}"/>
          </ac:picMkLst>
        </pc:picChg>
        <pc:picChg chg="add mod">
          <ac:chgData name="Paula Vázquez-Valero" userId="3a0e46d7-2099-40af-a155-aa45b68bfff3" providerId="ADAL" clId="{BC4AD1A5-78A8-4BF6-A740-966DA7D74879}" dt="2021-12-20T18:27:33.523" v="328" actId="1076"/>
          <ac:picMkLst>
            <pc:docMk/>
            <pc:sldMk cId="1454681994" sldId="565"/>
            <ac:picMk id="26" creationId="{EF5D5536-A58F-43E9-9614-7FBF7AD795F5}"/>
          </ac:picMkLst>
        </pc:picChg>
        <pc:picChg chg="del">
          <ac:chgData name="Paula Vázquez-Valero" userId="3a0e46d7-2099-40af-a155-aa45b68bfff3" providerId="ADAL" clId="{BC4AD1A5-78A8-4BF6-A740-966DA7D74879}" dt="2021-12-20T18:14:53.865" v="92" actId="478"/>
          <ac:picMkLst>
            <pc:docMk/>
            <pc:sldMk cId="1454681994" sldId="565"/>
            <ac:picMk id="1026" creationId="{B84D2B34-7D04-41F2-9705-A466F789D517}"/>
          </ac:picMkLst>
        </pc:picChg>
        <pc:picChg chg="del">
          <ac:chgData name="Paula Vázquez-Valero" userId="3a0e46d7-2099-40af-a155-aa45b68bfff3" providerId="ADAL" clId="{BC4AD1A5-78A8-4BF6-A740-966DA7D74879}" dt="2021-12-20T18:14:53.865" v="92" actId="478"/>
          <ac:picMkLst>
            <pc:docMk/>
            <pc:sldMk cId="1454681994" sldId="565"/>
            <ac:picMk id="1028" creationId="{3EDAD19D-F064-4BF5-98CC-FDE899D3AABE}"/>
          </ac:picMkLst>
        </pc:picChg>
        <pc:picChg chg="del">
          <ac:chgData name="Paula Vázquez-Valero" userId="3a0e46d7-2099-40af-a155-aa45b68bfff3" providerId="ADAL" clId="{BC4AD1A5-78A8-4BF6-A740-966DA7D74879}" dt="2021-12-20T18:14:53.865" v="92" actId="478"/>
          <ac:picMkLst>
            <pc:docMk/>
            <pc:sldMk cId="1454681994" sldId="565"/>
            <ac:picMk id="1030" creationId="{EF8A216B-B069-44E7-B94E-ADE0D746C05C}"/>
          </ac:picMkLst>
        </pc:picChg>
        <pc:picChg chg="add mod">
          <ac:chgData name="Paula Vázquez-Valero" userId="3a0e46d7-2099-40af-a155-aa45b68bfff3" providerId="ADAL" clId="{BC4AD1A5-78A8-4BF6-A740-966DA7D74879}" dt="2021-12-20T18:26:01.847" v="312" actId="1076"/>
          <ac:picMkLst>
            <pc:docMk/>
            <pc:sldMk cId="1454681994" sldId="565"/>
            <ac:picMk id="2050" creationId="{826F7253-A2BD-4A07-BC45-4FF7446BCAFD}"/>
          </ac:picMkLst>
        </pc:picChg>
        <pc:picChg chg="add mod">
          <ac:chgData name="Paula Vázquez-Valero" userId="3a0e46d7-2099-40af-a155-aa45b68bfff3" providerId="ADAL" clId="{BC4AD1A5-78A8-4BF6-A740-966DA7D74879}" dt="2021-12-20T18:26:26.294" v="316" actId="14100"/>
          <ac:picMkLst>
            <pc:docMk/>
            <pc:sldMk cId="1454681994" sldId="565"/>
            <ac:picMk id="2052" creationId="{E814FD3E-6011-446D-BDF9-6D20FF7978A7}"/>
          </ac:picMkLst>
        </pc:picChg>
        <pc:picChg chg="add mod">
          <ac:chgData name="Paula Vázquez-Valero" userId="3a0e46d7-2099-40af-a155-aa45b68bfff3" providerId="ADAL" clId="{BC4AD1A5-78A8-4BF6-A740-966DA7D74879}" dt="2021-12-20T18:27:02.536" v="321" actId="14100"/>
          <ac:picMkLst>
            <pc:docMk/>
            <pc:sldMk cId="1454681994" sldId="565"/>
            <ac:picMk id="2054" creationId="{B686E746-52C6-440C-BBEF-625D40BAA667}"/>
          </ac:picMkLst>
        </pc:picChg>
      </pc:sldChg>
      <pc:sldChg chg="addSp delSp modSp new mod">
        <pc:chgData name="Paula Vázquez-Valero" userId="3a0e46d7-2099-40af-a155-aa45b68bfff3" providerId="ADAL" clId="{BC4AD1A5-78A8-4BF6-A740-966DA7D74879}" dt="2021-12-22T17:43:50.397" v="6607" actId="13926"/>
        <pc:sldMkLst>
          <pc:docMk/>
          <pc:sldMk cId="3703387393" sldId="566"/>
        </pc:sldMkLst>
        <pc:spChg chg="del">
          <ac:chgData name="Paula Vázquez-Valero" userId="3a0e46d7-2099-40af-a155-aa45b68bfff3" providerId="ADAL" clId="{BC4AD1A5-78A8-4BF6-A740-966DA7D74879}" dt="2021-12-21T18:46:14.283" v="1299" actId="478"/>
          <ac:spMkLst>
            <pc:docMk/>
            <pc:sldMk cId="3703387393" sldId="566"/>
            <ac:spMk id="2" creationId="{AC57D6FC-3885-4BA2-BFA2-E7DEFFFBD393}"/>
          </ac:spMkLst>
        </pc:spChg>
        <pc:spChg chg="del">
          <ac:chgData name="Paula Vázquez-Valero" userId="3a0e46d7-2099-40af-a155-aa45b68bfff3" providerId="ADAL" clId="{BC4AD1A5-78A8-4BF6-A740-966DA7D74879}" dt="2021-12-21T18:46:14.283" v="1299" actId="478"/>
          <ac:spMkLst>
            <pc:docMk/>
            <pc:sldMk cId="3703387393" sldId="566"/>
            <ac:spMk id="3" creationId="{0172546E-F9CC-483F-863D-6BF31C47EE4E}"/>
          </ac:spMkLst>
        </pc:spChg>
        <pc:graphicFrameChg chg="add mod modGraphic">
          <ac:chgData name="Paula Vázquez-Valero" userId="3a0e46d7-2099-40af-a155-aa45b68bfff3" providerId="ADAL" clId="{BC4AD1A5-78A8-4BF6-A740-966DA7D74879}" dt="2021-12-22T17:43:50.397" v="6607" actId="13926"/>
          <ac:graphicFrameMkLst>
            <pc:docMk/>
            <pc:sldMk cId="3703387393" sldId="566"/>
            <ac:graphicFrameMk id="4" creationId="{7A42F843-9851-4BEA-8253-0BA42FC556EA}"/>
          </ac:graphicFrameMkLst>
        </pc:graphicFrameChg>
      </pc:sldChg>
      <pc:sldChg chg="add del">
        <pc:chgData name="Paula Vázquez-Valero" userId="3a0e46d7-2099-40af-a155-aa45b68bfff3" providerId="ADAL" clId="{BC4AD1A5-78A8-4BF6-A740-966DA7D74879}" dt="2021-12-21T19:19:37.912" v="2767"/>
        <pc:sldMkLst>
          <pc:docMk/>
          <pc:sldMk cId="449063000" sldId="567"/>
        </pc:sldMkLst>
      </pc:sldChg>
      <pc:sldChg chg="modSp add del mod ord">
        <pc:chgData name="Paula Vázquez-Valero" userId="3a0e46d7-2099-40af-a155-aa45b68bfff3" providerId="ADAL" clId="{BC4AD1A5-78A8-4BF6-A740-966DA7D74879}" dt="2021-12-21T19:38:02.487" v="4205" actId="47"/>
        <pc:sldMkLst>
          <pc:docMk/>
          <pc:sldMk cId="2809514588" sldId="567"/>
        </pc:sldMkLst>
        <pc:spChg chg="mod">
          <ac:chgData name="Paula Vázquez-Valero" userId="3a0e46d7-2099-40af-a155-aa45b68bfff3" providerId="ADAL" clId="{BC4AD1A5-78A8-4BF6-A740-966DA7D74879}" dt="2021-12-21T19:30:20.588" v="3569" actId="20577"/>
          <ac:spMkLst>
            <pc:docMk/>
            <pc:sldMk cId="2809514588" sldId="567"/>
            <ac:spMk id="126" creationId="{B496A464-7A33-4CE7-8664-100ED7F13A04}"/>
          </ac:spMkLst>
        </pc:spChg>
      </pc:sldChg>
      <pc:sldChg chg="addSp delSp modSp add mod delAnim modAnim modNotesTx">
        <pc:chgData name="Paula Vázquez-Valero" userId="3a0e46d7-2099-40af-a155-aa45b68bfff3" providerId="ADAL" clId="{BC4AD1A5-78A8-4BF6-A740-966DA7D74879}" dt="2021-12-22T16:34:01.766" v="5582" actId="20577"/>
        <pc:sldMkLst>
          <pc:docMk/>
          <pc:sldMk cId="3878999696" sldId="567"/>
        </pc:sldMkLst>
        <pc:spChg chg="add mod">
          <ac:chgData name="Paula Vázquez-Valero" userId="3a0e46d7-2099-40af-a155-aa45b68bfff3" providerId="ADAL" clId="{BC4AD1A5-78A8-4BF6-A740-966DA7D74879}" dt="2021-12-22T16:21:25.493" v="5202"/>
          <ac:spMkLst>
            <pc:docMk/>
            <pc:sldMk cId="3878999696" sldId="567"/>
            <ac:spMk id="28" creationId="{2F254F04-4966-4BA7-AE1E-94EE1517D2E3}"/>
          </ac:spMkLst>
        </pc:spChg>
        <pc:spChg chg="del">
          <ac:chgData name="Paula Vázquez-Valero" userId="3a0e46d7-2099-40af-a155-aa45b68bfff3" providerId="ADAL" clId="{BC4AD1A5-78A8-4BF6-A740-966DA7D74879}" dt="2021-12-22T16:14:22.885" v="4875" actId="478"/>
          <ac:spMkLst>
            <pc:docMk/>
            <pc:sldMk cId="3878999696" sldId="567"/>
            <ac:spMk id="33" creationId="{38362159-F427-4AE8-9285-13AF34CBB441}"/>
          </ac:spMkLst>
        </pc:spChg>
        <pc:spChg chg="del mod">
          <ac:chgData name="Paula Vázquez-Valero" userId="3a0e46d7-2099-40af-a155-aa45b68bfff3" providerId="ADAL" clId="{BC4AD1A5-78A8-4BF6-A740-966DA7D74879}" dt="2021-12-22T16:18:00.782" v="5097" actId="21"/>
          <ac:spMkLst>
            <pc:docMk/>
            <pc:sldMk cId="3878999696" sldId="567"/>
            <ac:spMk id="34" creationId="{6869963D-3F68-44B4-9219-3835EAFC735B}"/>
          </ac:spMkLst>
        </pc:spChg>
        <pc:spChg chg="del">
          <ac:chgData name="Paula Vázquez-Valero" userId="3a0e46d7-2099-40af-a155-aa45b68bfff3" providerId="ADAL" clId="{BC4AD1A5-78A8-4BF6-A740-966DA7D74879}" dt="2021-12-22T16:14:22.885" v="4875" actId="478"/>
          <ac:spMkLst>
            <pc:docMk/>
            <pc:sldMk cId="3878999696" sldId="567"/>
            <ac:spMk id="35" creationId="{F5604FA3-C5E1-4B85-891F-44282D2E2C2E}"/>
          </ac:spMkLst>
        </pc:spChg>
        <pc:spChg chg="del mod">
          <ac:chgData name="Paula Vázquez-Valero" userId="3a0e46d7-2099-40af-a155-aa45b68bfff3" providerId="ADAL" clId="{BC4AD1A5-78A8-4BF6-A740-966DA7D74879}" dt="2021-12-22T16:19:49.127" v="5178" actId="21"/>
          <ac:spMkLst>
            <pc:docMk/>
            <pc:sldMk cId="3878999696" sldId="567"/>
            <ac:spMk id="37" creationId="{AFF49A76-C8D0-4A3C-98F5-E5B1732AFC13}"/>
          </ac:spMkLst>
        </pc:spChg>
        <pc:spChg chg="del">
          <ac:chgData name="Paula Vázquez-Valero" userId="3a0e46d7-2099-40af-a155-aa45b68bfff3" providerId="ADAL" clId="{BC4AD1A5-78A8-4BF6-A740-966DA7D74879}" dt="2021-12-22T16:14:30.024" v="4877" actId="478"/>
          <ac:spMkLst>
            <pc:docMk/>
            <pc:sldMk cId="3878999696" sldId="567"/>
            <ac:spMk id="38" creationId="{4AD48B24-407D-480C-83B6-8DD9FBCDD2FE}"/>
          </ac:spMkLst>
        </pc:spChg>
        <pc:spChg chg="del mod">
          <ac:chgData name="Paula Vázquez-Valero" userId="3a0e46d7-2099-40af-a155-aa45b68bfff3" providerId="ADAL" clId="{BC4AD1A5-78A8-4BF6-A740-966DA7D74879}" dt="2021-12-22T16:18:27.403" v="5122" actId="21"/>
          <ac:spMkLst>
            <pc:docMk/>
            <pc:sldMk cId="3878999696" sldId="567"/>
            <ac:spMk id="40" creationId="{ADBB40C0-B7A3-43D1-AC5F-ED31B9CE9630}"/>
          </ac:spMkLst>
        </pc:spChg>
        <pc:spChg chg="del">
          <ac:chgData name="Paula Vázquez-Valero" userId="3a0e46d7-2099-40af-a155-aa45b68bfff3" providerId="ADAL" clId="{BC4AD1A5-78A8-4BF6-A740-966DA7D74879}" dt="2021-12-22T16:14:22.885" v="4875" actId="478"/>
          <ac:spMkLst>
            <pc:docMk/>
            <pc:sldMk cId="3878999696" sldId="567"/>
            <ac:spMk id="41" creationId="{0ABA6694-8A28-4062-AA44-4042FFD88098}"/>
          </ac:spMkLst>
        </pc:spChg>
        <pc:spChg chg="add mod">
          <ac:chgData name="Paula Vázquez-Valero" userId="3a0e46d7-2099-40af-a155-aa45b68bfff3" providerId="ADAL" clId="{BC4AD1A5-78A8-4BF6-A740-966DA7D74879}" dt="2021-12-22T16:26:28.862" v="5262" actId="1076"/>
          <ac:spMkLst>
            <pc:docMk/>
            <pc:sldMk cId="3878999696" sldId="567"/>
            <ac:spMk id="42" creationId="{A58CB5ED-4F96-4C2B-8672-6899DFC110E2}"/>
          </ac:spMkLst>
        </pc:spChg>
        <pc:spChg chg="del mod">
          <ac:chgData name="Paula Vázquez-Valero" userId="3a0e46d7-2099-40af-a155-aa45b68bfff3" providerId="ADAL" clId="{BC4AD1A5-78A8-4BF6-A740-966DA7D74879}" dt="2021-12-22T16:19:44.844" v="5176" actId="21"/>
          <ac:spMkLst>
            <pc:docMk/>
            <pc:sldMk cId="3878999696" sldId="567"/>
            <ac:spMk id="43" creationId="{E1C1B19E-743C-41DF-8210-391CEE443B5F}"/>
          </ac:spMkLst>
        </pc:spChg>
        <pc:spChg chg="add mod">
          <ac:chgData name="Paula Vázquez-Valero" userId="3a0e46d7-2099-40af-a155-aa45b68bfff3" providerId="ADAL" clId="{BC4AD1A5-78A8-4BF6-A740-966DA7D74879}" dt="2021-12-22T16:21:25.493" v="5202"/>
          <ac:spMkLst>
            <pc:docMk/>
            <pc:sldMk cId="3878999696" sldId="567"/>
            <ac:spMk id="44" creationId="{D8337F3E-B40B-4BEA-A626-0E1134DDC8C6}"/>
          </ac:spMkLst>
        </pc:spChg>
        <pc:spChg chg="del">
          <ac:chgData name="Paula Vázquez-Valero" userId="3a0e46d7-2099-40af-a155-aa45b68bfff3" providerId="ADAL" clId="{BC4AD1A5-78A8-4BF6-A740-966DA7D74879}" dt="2021-12-22T16:14:28.272" v="4876" actId="478"/>
          <ac:spMkLst>
            <pc:docMk/>
            <pc:sldMk cId="3878999696" sldId="567"/>
            <ac:spMk id="45" creationId="{E878E3C1-A4F4-4483-86F2-10B39DC4CA8C}"/>
          </ac:spMkLst>
        </pc:spChg>
        <pc:spChg chg="del mod">
          <ac:chgData name="Paula Vázquez-Valero" userId="3a0e46d7-2099-40af-a155-aa45b68bfff3" providerId="ADAL" clId="{BC4AD1A5-78A8-4BF6-A740-966DA7D74879}" dt="2021-12-22T16:19:28.470" v="5168" actId="21"/>
          <ac:spMkLst>
            <pc:docMk/>
            <pc:sldMk cId="3878999696" sldId="567"/>
            <ac:spMk id="46" creationId="{9E81CAC6-A66F-4330-81B8-B6A970A25C2D}"/>
          </ac:spMkLst>
        </pc:spChg>
        <pc:spChg chg="add mod">
          <ac:chgData name="Paula Vázquez-Valero" userId="3a0e46d7-2099-40af-a155-aa45b68bfff3" providerId="ADAL" clId="{BC4AD1A5-78A8-4BF6-A740-966DA7D74879}" dt="2021-12-22T16:26:22.733" v="5260" actId="1076"/>
          <ac:spMkLst>
            <pc:docMk/>
            <pc:sldMk cId="3878999696" sldId="567"/>
            <ac:spMk id="47" creationId="{E838F442-165A-4334-A35E-4F1B3201A7CD}"/>
          </ac:spMkLst>
        </pc:spChg>
        <pc:spChg chg="del">
          <ac:chgData name="Paula Vázquez-Valero" userId="3a0e46d7-2099-40af-a155-aa45b68bfff3" providerId="ADAL" clId="{BC4AD1A5-78A8-4BF6-A740-966DA7D74879}" dt="2021-12-22T16:14:28.272" v="4876" actId="478"/>
          <ac:spMkLst>
            <pc:docMk/>
            <pc:sldMk cId="3878999696" sldId="567"/>
            <ac:spMk id="49" creationId="{D086124D-73DC-45AF-91DA-6447BE1A776B}"/>
          </ac:spMkLst>
        </pc:spChg>
        <pc:spChg chg="add mod">
          <ac:chgData name="Paula Vázquez-Valero" userId="3a0e46d7-2099-40af-a155-aa45b68bfff3" providerId="ADAL" clId="{BC4AD1A5-78A8-4BF6-A740-966DA7D74879}" dt="2021-12-22T16:26:33.135" v="5272" actId="1038"/>
          <ac:spMkLst>
            <pc:docMk/>
            <pc:sldMk cId="3878999696" sldId="567"/>
            <ac:spMk id="50" creationId="{D3E3BC56-A55F-47E3-B272-398ED6CC6251}"/>
          </ac:spMkLst>
        </pc:spChg>
        <pc:spChg chg="add mod">
          <ac:chgData name="Paula Vázquez-Valero" userId="3a0e46d7-2099-40af-a155-aa45b68bfff3" providerId="ADAL" clId="{BC4AD1A5-78A8-4BF6-A740-966DA7D74879}" dt="2021-12-22T16:21:25.493" v="5202"/>
          <ac:spMkLst>
            <pc:docMk/>
            <pc:sldMk cId="3878999696" sldId="567"/>
            <ac:spMk id="51" creationId="{AC267964-574C-41AA-9D3F-38AA586E3F72}"/>
          </ac:spMkLst>
        </pc:spChg>
        <pc:spChg chg="add mod">
          <ac:chgData name="Paula Vázquez-Valero" userId="3a0e46d7-2099-40af-a155-aa45b68bfff3" providerId="ADAL" clId="{BC4AD1A5-78A8-4BF6-A740-966DA7D74879}" dt="2021-12-22T16:29:50.695" v="5360" actId="1038"/>
          <ac:spMkLst>
            <pc:docMk/>
            <pc:sldMk cId="3878999696" sldId="567"/>
            <ac:spMk id="52" creationId="{DE437803-6A94-44BD-BC38-98CF676378F0}"/>
          </ac:spMkLst>
        </pc:spChg>
        <pc:spChg chg="add mod">
          <ac:chgData name="Paula Vázquez-Valero" userId="3a0e46d7-2099-40af-a155-aa45b68bfff3" providerId="ADAL" clId="{BC4AD1A5-78A8-4BF6-A740-966DA7D74879}" dt="2021-12-22T16:21:25.493" v="5202"/>
          <ac:spMkLst>
            <pc:docMk/>
            <pc:sldMk cId="3878999696" sldId="567"/>
            <ac:spMk id="53" creationId="{1FBA4BEC-DF5C-48D8-B898-D75DD7C48476}"/>
          </ac:spMkLst>
        </pc:spChg>
        <pc:spChg chg="add mod">
          <ac:chgData name="Paula Vázquez-Valero" userId="3a0e46d7-2099-40af-a155-aa45b68bfff3" providerId="ADAL" clId="{BC4AD1A5-78A8-4BF6-A740-966DA7D74879}" dt="2021-12-22T16:21:25.493" v="5202"/>
          <ac:spMkLst>
            <pc:docMk/>
            <pc:sldMk cId="3878999696" sldId="567"/>
            <ac:spMk id="54" creationId="{C58DC29F-1831-418D-901F-CA339CF75A5C}"/>
          </ac:spMkLst>
        </pc:spChg>
        <pc:spChg chg="add mod">
          <ac:chgData name="Paula Vázquez-Valero" userId="3a0e46d7-2099-40af-a155-aa45b68bfff3" providerId="ADAL" clId="{BC4AD1A5-78A8-4BF6-A740-966DA7D74879}" dt="2021-12-22T16:21:25.493" v="5202"/>
          <ac:spMkLst>
            <pc:docMk/>
            <pc:sldMk cId="3878999696" sldId="567"/>
            <ac:spMk id="55" creationId="{9D446E4F-7FD4-46F9-AD38-9CE9D7AAF599}"/>
          </ac:spMkLst>
        </pc:spChg>
        <pc:spChg chg="add mod">
          <ac:chgData name="Paula Vázquez-Valero" userId="3a0e46d7-2099-40af-a155-aa45b68bfff3" providerId="ADAL" clId="{BC4AD1A5-78A8-4BF6-A740-966DA7D74879}" dt="2021-12-22T16:26:42.252" v="5276" actId="1038"/>
          <ac:spMkLst>
            <pc:docMk/>
            <pc:sldMk cId="3878999696" sldId="567"/>
            <ac:spMk id="56" creationId="{97646377-DC1F-42C6-B161-DE317FE4491D}"/>
          </ac:spMkLst>
        </pc:spChg>
        <pc:spChg chg="add mod">
          <ac:chgData name="Paula Vázquez-Valero" userId="3a0e46d7-2099-40af-a155-aa45b68bfff3" providerId="ADAL" clId="{BC4AD1A5-78A8-4BF6-A740-966DA7D74879}" dt="2021-12-22T16:28:01.379" v="5314" actId="1038"/>
          <ac:spMkLst>
            <pc:docMk/>
            <pc:sldMk cId="3878999696" sldId="567"/>
            <ac:spMk id="57" creationId="{7BB72DF5-502A-468B-903E-F1B8976424FC}"/>
          </ac:spMkLst>
        </pc:spChg>
        <pc:spChg chg="add mod">
          <ac:chgData name="Paula Vázquez-Valero" userId="3a0e46d7-2099-40af-a155-aa45b68bfff3" providerId="ADAL" clId="{BC4AD1A5-78A8-4BF6-A740-966DA7D74879}" dt="2021-12-22T16:27:13.351" v="5292" actId="1038"/>
          <ac:spMkLst>
            <pc:docMk/>
            <pc:sldMk cId="3878999696" sldId="567"/>
            <ac:spMk id="58" creationId="{6CD1E614-AE02-40CF-8DED-EE7263063CE2}"/>
          </ac:spMkLst>
        </pc:spChg>
        <pc:spChg chg="add mod">
          <ac:chgData name="Paula Vázquez-Valero" userId="3a0e46d7-2099-40af-a155-aa45b68bfff3" providerId="ADAL" clId="{BC4AD1A5-78A8-4BF6-A740-966DA7D74879}" dt="2021-12-22T16:21:25.493" v="5202"/>
          <ac:spMkLst>
            <pc:docMk/>
            <pc:sldMk cId="3878999696" sldId="567"/>
            <ac:spMk id="59" creationId="{B6AC06E0-51AE-4B4C-A19C-FD6F0778073E}"/>
          </ac:spMkLst>
        </pc:spChg>
        <pc:spChg chg="add mod">
          <ac:chgData name="Paula Vázquez-Valero" userId="3a0e46d7-2099-40af-a155-aa45b68bfff3" providerId="ADAL" clId="{BC4AD1A5-78A8-4BF6-A740-966DA7D74879}" dt="2021-12-22T16:28:23.123" v="5344" actId="1036"/>
          <ac:spMkLst>
            <pc:docMk/>
            <pc:sldMk cId="3878999696" sldId="567"/>
            <ac:spMk id="60" creationId="{1CDEE100-676D-4DAC-BA95-712652C0830F}"/>
          </ac:spMkLst>
        </pc:spChg>
        <pc:spChg chg="mod">
          <ac:chgData name="Paula Vázquez-Valero" userId="3a0e46d7-2099-40af-a155-aa45b68bfff3" providerId="ADAL" clId="{BC4AD1A5-78A8-4BF6-A740-966DA7D74879}" dt="2021-12-22T16:21:25.493" v="5202"/>
          <ac:spMkLst>
            <pc:docMk/>
            <pc:sldMk cId="3878999696" sldId="567"/>
            <ac:spMk id="62" creationId="{8AC470EE-4DA7-4A9D-8350-2762A511D228}"/>
          </ac:spMkLst>
        </pc:spChg>
        <pc:spChg chg="del">
          <ac:chgData name="Paula Vázquez-Valero" userId="3a0e46d7-2099-40af-a155-aa45b68bfff3" providerId="ADAL" clId="{BC4AD1A5-78A8-4BF6-A740-966DA7D74879}" dt="2021-12-22T16:14:22.885" v="4875" actId="478"/>
          <ac:spMkLst>
            <pc:docMk/>
            <pc:sldMk cId="3878999696" sldId="567"/>
            <ac:spMk id="65" creationId="{D8636CCC-B1B7-4166-AFCC-BF770C97B1EC}"/>
          </ac:spMkLst>
        </pc:spChg>
        <pc:spChg chg="del mod">
          <ac:chgData name="Paula Vázquez-Valero" userId="3a0e46d7-2099-40af-a155-aa45b68bfff3" providerId="ADAL" clId="{BC4AD1A5-78A8-4BF6-A740-966DA7D74879}" dt="2021-12-22T16:17:04.210" v="5030" actId="21"/>
          <ac:spMkLst>
            <pc:docMk/>
            <pc:sldMk cId="3878999696" sldId="567"/>
            <ac:spMk id="66" creationId="{B2902536-8A82-4F65-8DE5-EA9484946297}"/>
          </ac:spMkLst>
        </pc:spChg>
        <pc:spChg chg="add mod">
          <ac:chgData name="Paula Vázquez-Valero" userId="3a0e46d7-2099-40af-a155-aa45b68bfff3" providerId="ADAL" clId="{BC4AD1A5-78A8-4BF6-A740-966DA7D74879}" dt="2021-12-22T16:21:25.493" v="5202"/>
          <ac:spMkLst>
            <pc:docMk/>
            <pc:sldMk cId="3878999696" sldId="567"/>
            <ac:spMk id="67" creationId="{679C3BDD-A95E-4A19-A19D-E93F2D10E95C}"/>
          </ac:spMkLst>
        </pc:spChg>
        <pc:spChg chg="add mod">
          <ac:chgData name="Paula Vázquez-Valero" userId="3a0e46d7-2099-40af-a155-aa45b68bfff3" providerId="ADAL" clId="{BC4AD1A5-78A8-4BF6-A740-966DA7D74879}" dt="2021-12-22T16:21:25.493" v="5202"/>
          <ac:spMkLst>
            <pc:docMk/>
            <pc:sldMk cId="3878999696" sldId="567"/>
            <ac:spMk id="68" creationId="{7C0F3B5C-BC40-4F44-9E1E-9A5756DDC100}"/>
          </ac:spMkLst>
        </pc:spChg>
        <pc:spChg chg="del">
          <ac:chgData name="Paula Vázquez-Valero" userId="3a0e46d7-2099-40af-a155-aa45b68bfff3" providerId="ADAL" clId="{BC4AD1A5-78A8-4BF6-A740-966DA7D74879}" dt="2021-12-22T16:14:28.272" v="4876" actId="478"/>
          <ac:spMkLst>
            <pc:docMk/>
            <pc:sldMk cId="3878999696" sldId="567"/>
            <ac:spMk id="71" creationId="{08B67D62-0B1C-427E-8CF1-C5FD3DE5CA01}"/>
          </ac:spMkLst>
        </pc:spChg>
        <pc:spChg chg="del mod">
          <ac:chgData name="Paula Vázquez-Valero" userId="3a0e46d7-2099-40af-a155-aa45b68bfff3" providerId="ADAL" clId="{BC4AD1A5-78A8-4BF6-A740-966DA7D74879}" dt="2021-12-22T16:19:37.281" v="5172" actId="21"/>
          <ac:spMkLst>
            <pc:docMk/>
            <pc:sldMk cId="3878999696" sldId="567"/>
            <ac:spMk id="72" creationId="{8FCD9C94-EB59-499C-8985-36964352E49A}"/>
          </ac:spMkLst>
        </pc:spChg>
        <pc:spChg chg="del mod">
          <ac:chgData name="Paula Vázquez-Valero" userId="3a0e46d7-2099-40af-a155-aa45b68bfff3" providerId="ADAL" clId="{BC4AD1A5-78A8-4BF6-A740-966DA7D74879}" dt="2021-12-22T16:16:30.188" v="5015" actId="21"/>
          <ac:spMkLst>
            <pc:docMk/>
            <pc:sldMk cId="3878999696" sldId="567"/>
            <ac:spMk id="74" creationId="{83DDF2F1-DFAE-4A4D-8F23-BE2D5840FB0F}"/>
          </ac:spMkLst>
        </pc:spChg>
        <pc:spChg chg="add mod">
          <ac:chgData name="Paula Vázquez-Valero" userId="3a0e46d7-2099-40af-a155-aa45b68bfff3" providerId="ADAL" clId="{BC4AD1A5-78A8-4BF6-A740-966DA7D74879}" dt="2021-12-22T16:22:16.201" v="5223" actId="1038"/>
          <ac:spMkLst>
            <pc:docMk/>
            <pc:sldMk cId="3878999696" sldId="567"/>
            <ac:spMk id="76" creationId="{08E13523-3CE5-4BAB-9809-6330228A0E98}"/>
          </ac:spMkLst>
        </pc:spChg>
        <pc:spChg chg="add mod">
          <ac:chgData name="Paula Vázquez-Valero" userId="3a0e46d7-2099-40af-a155-aa45b68bfff3" providerId="ADAL" clId="{BC4AD1A5-78A8-4BF6-A740-966DA7D74879}" dt="2021-12-22T16:26:37.544" v="5273" actId="1076"/>
          <ac:spMkLst>
            <pc:docMk/>
            <pc:sldMk cId="3878999696" sldId="567"/>
            <ac:spMk id="77" creationId="{F562B463-2733-44D1-9ED5-C439768F3C19}"/>
          </ac:spMkLst>
        </pc:spChg>
        <pc:spChg chg="add mod">
          <ac:chgData name="Paula Vázquez-Valero" userId="3a0e46d7-2099-40af-a155-aa45b68bfff3" providerId="ADAL" clId="{BC4AD1A5-78A8-4BF6-A740-966DA7D74879}" dt="2021-12-22T16:26:42.252" v="5276" actId="1038"/>
          <ac:spMkLst>
            <pc:docMk/>
            <pc:sldMk cId="3878999696" sldId="567"/>
            <ac:spMk id="78" creationId="{F8DFBA9D-6D82-42AA-AC7D-87C93391B444}"/>
          </ac:spMkLst>
        </pc:spChg>
        <pc:spChg chg="add mod">
          <ac:chgData name="Paula Vázquez-Valero" userId="3a0e46d7-2099-40af-a155-aa45b68bfff3" providerId="ADAL" clId="{BC4AD1A5-78A8-4BF6-A740-966DA7D74879}" dt="2021-12-22T16:28:06.852" v="5338" actId="1038"/>
          <ac:spMkLst>
            <pc:docMk/>
            <pc:sldMk cId="3878999696" sldId="567"/>
            <ac:spMk id="79" creationId="{6D502CCE-548D-45D0-AB07-C025FBA14A05}"/>
          </ac:spMkLst>
        </pc:spChg>
        <pc:spChg chg="add mod">
          <ac:chgData name="Paula Vázquez-Valero" userId="3a0e46d7-2099-40af-a155-aa45b68bfff3" providerId="ADAL" clId="{BC4AD1A5-78A8-4BF6-A740-966DA7D74879}" dt="2021-12-22T16:28:42.612" v="5349" actId="1036"/>
          <ac:spMkLst>
            <pc:docMk/>
            <pc:sldMk cId="3878999696" sldId="567"/>
            <ac:spMk id="80" creationId="{3E877895-ABC7-44D8-BDEB-D6F2C452C1C3}"/>
          </ac:spMkLst>
        </pc:spChg>
        <pc:spChg chg="add mod">
          <ac:chgData name="Paula Vázquez-Valero" userId="3a0e46d7-2099-40af-a155-aa45b68bfff3" providerId="ADAL" clId="{BC4AD1A5-78A8-4BF6-A740-966DA7D74879}" dt="2021-12-22T16:21:25.493" v="5202"/>
          <ac:spMkLst>
            <pc:docMk/>
            <pc:sldMk cId="3878999696" sldId="567"/>
            <ac:spMk id="81" creationId="{879F8241-6BE3-4C3D-A970-1B689BEDF4CF}"/>
          </ac:spMkLst>
        </pc:spChg>
        <pc:spChg chg="add mod">
          <ac:chgData name="Paula Vázquez-Valero" userId="3a0e46d7-2099-40af-a155-aa45b68bfff3" providerId="ADAL" clId="{BC4AD1A5-78A8-4BF6-A740-966DA7D74879}" dt="2021-12-22T16:29:54.174" v="5368" actId="1038"/>
          <ac:spMkLst>
            <pc:docMk/>
            <pc:sldMk cId="3878999696" sldId="567"/>
            <ac:spMk id="82" creationId="{86D0CF64-95DD-43BC-AB21-734E8C6CE76A}"/>
          </ac:spMkLst>
        </pc:spChg>
        <pc:spChg chg="add mod">
          <ac:chgData name="Paula Vázquez-Valero" userId="3a0e46d7-2099-40af-a155-aa45b68bfff3" providerId="ADAL" clId="{BC4AD1A5-78A8-4BF6-A740-966DA7D74879}" dt="2021-12-22T16:21:25.493" v="5202"/>
          <ac:spMkLst>
            <pc:docMk/>
            <pc:sldMk cId="3878999696" sldId="567"/>
            <ac:spMk id="83" creationId="{8BDFA813-313F-45E1-A2DB-A52DCAF279FC}"/>
          </ac:spMkLst>
        </pc:spChg>
        <pc:grpChg chg="del">
          <ac:chgData name="Paula Vázquez-Valero" userId="3a0e46d7-2099-40af-a155-aa45b68bfff3" providerId="ADAL" clId="{BC4AD1A5-78A8-4BF6-A740-966DA7D74879}" dt="2021-12-22T16:14:14.746" v="4874" actId="478"/>
          <ac:grpSpMkLst>
            <pc:docMk/>
            <pc:sldMk cId="3878999696" sldId="567"/>
            <ac:grpSpMk id="29" creationId="{E14FABC2-9A20-4474-AE91-B023DBC224EA}"/>
          </ac:grpSpMkLst>
        </pc:grpChg>
        <pc:grpChg chg="add mod">
          <ac:chgData name="Paula Vázquez-Valero" userId="3a0e46d7-2099-40af-a155-aa45b68bfff3" providerId="ADAL" clId="{BC4AD1A5-78A8-4BF6-A740-966DA7D74879}" dt="2021-12-22T16:21:25.493" v="5202"/>
          <ac:grpSpMkLst>
            <pc:docMk/>
            <pc:sldMk cId="3878999696" sldId="567"/>
            <ac:grpSpMk id="61" creationId="{9F63ECE2-5E0A-4159-856C-21CF75DC19BB}"/>
          </ac:grpSpMkLst>
        </pc:grpChg>
        <pc:picChg chg="del">
          <ac:chgData name="Paula Vázquez-Valero" userId="3a0e46d7-2099-40af-a155-aa45b68bfff3" providerId="ADAL" clId="{BC4AD1A5-78A8-4BF6-A740-966DA7D74879}" dt="2021-12-22T16:14:14.746" v="4874" actId="478"/>
          <ac:picMkLst>
            <pc:docMk/>
            <pc:sldMk cId="3878999696" sldId="567"/>
            <ac:picMk id="39" creationId="{EB3CC32A-2595-4F33-B5E3-98EAED5BD226}"/>
          </ac:picMkLst>
        </pc:picChg>
        <pc:picChg chg="add mod">
          <ac:chgData name="Paula Vázquez-Valero" userId="3a0e46d7-2099-40af-a155-aa45b68bfff3" providerId="ADAL" clId="{BC4AD1A5-78A8-4BF6-A740-966DA7D74879}" dt="2021-12-22T16:21:25.493" v="5202"/>
          <ac:picMkLst>
            <pc:docMk/>
            <pc:sldMk cId="3878999696" sldId="567"/>
            <ac:picMk id="48" creationId="{17ED1519-44D5-412E-98C4-5440FE81392D}"/>
          </ac:picMkLst>
        </pc:picChg>
        <pc:picChg chg="mod">
          <ac:chgData name="Paula Vázquez-Valero" userId="3a0e46d7-2099-40af-a155-aa45b68bfff3" providerId="ADAL" clId="{BC4AD1A5-78A8-4BF6-A740-966DA7D74879}" dt="2021-12-22T16:21:25.493" v="5202"/>
          <ac:picMkLst>
            <pc:docMk/>
            <pc:sldMk cId="3878999696" sldId="567"/>
            <ac:picMk id="63" creationId="{46C71324-764B-4B59-A795-24C7CFFB9A92}"/>
          </ac:picMkLst>
        </pc:picChg>
        <pc:picChg chg="mod">
          <ac:chgData name="Paula Vázquez-Valero" userId="3a0e46d7-2099-40af-a155-aa45b68bfff3" providerId="ADAL" clId="{BC4AD1A5-78A8-4BF6-A740-966DA7D74879}" dt="2021-12-22T16:21:25.493" v="5202"/>
          <ac:picMkLst>
            <pc:docMk/>
            <pc:sldMk cId="3878999696" sldId="567"/>
            <ac:picMk id="64" creationId="{2EE2E301-6BF9-4A54-A93C-3552C76FC5C1}"/>
          </ac:picMkLst>
        </pc:picChg>
        <pc:picChg chg="add del mod">
          <ac:chgData name="Paula Vázquez-Valero" userId="3a0e46d7-2099-40af-a155-aa45b68bfff3" providerId="ADAL" clId="{BC4AD1A5-78A8-4BF6-A740-966DA7D74879}" dt="2021-12-22T16:25:48.234" v="5246" actId="21"/>
          <ac:picMkLst>
            <pc:docMk/>
            <pc:sldMk cId="3878999696" sldId="567"/>
            <ac:picMk id="69" creationId="{2B19D08B-2308-4B27-A4A8-9E6E2D1993F5}"/>
          </ac:picMkLst>
        </pc:picChg>
        <pc:picChg chg="add mod">
          <ac:chgData name="Paula Vázquez-Valero" userId="3a0e46d7-2099-40af-a155-aa45b68bfff3" providerId="ADAL" clId="{BC4AD1A5-78A8-4BF6-A740-966DA7D74879}" dt="2021-12-22T16:26:42.252" v="5276" actId="1038"/>
          <ac:picMkLst>
            <pc:docMk/>
            <pc:sldMk cId="3878999696" sldId="567"/>
            <ac:picMk id="70" creationId="{E474F130-9268-4615-B42E-023E04BBABA3}"/>
          </ac:picMkLst>
        </pc:picChg>
        <pc:picChg chg="add mod">
          <ac:chgData name="Paula Vázquez-Valero" userId="3a0e46d7-2099-40af-a155-aa45b68bfff3" providerId="ADAL" clId="{BC4AD1A5-78A8-4BF6-A740-966DA7D74879}" dt="2021-12-22T16:27:05.887" v="5285" actId="1038"/>
          <ac:picMkLst>
            <pc:docMk/>
            <pc:sldMk cId="3878999696" sldId="567"/>
            <ac:picMk id="73" creationId="{FD4E8F38-C6EA-4A98-BFE8-145A8198AC31}"/>
          </ac:picMkLst>
        </pc:picChg>
        <pc:picChg chg="add mod">
          <ac:chgData name="Paula Vázquez-Valero" userId="3a0e46d7-2099-40af-a155-aa45b68bfff3" providerId="ADAL" clId="{BC4AD1A5-78A8-4BF6-A740-966DA7D74879}" dt="2021-12-22T16:21:25.493" v="5202"/>
          <ac:picMkLst>
            <pc:docMk/>
            <pc:sldMk cId="3878999696" sldId="567"/>
            <ac:picMk id="75" creationId="{84873806-7199-42FD-A6A5-031171F3F3A4}"/>
          </ac:picMkLst>
        </pc:picChg>
        <pc:picChg chg="add mod">
          <ac:chgData name="Paula Vázquez-Valero" userId="3a0e46d7-2099-40af-a155-aa45b68bfff3" providerId="ADAL" clId="{BC4AD1A5-78A8-4BF6-A740-966DA7D74879}" dt="2021-12-22T16:25:48.835" v="5247"/>
          <ac:picMkLst>
            <pc:docMk/>
            <pc:sldMk cId="3878999696" sldId="567"/>
            <ac:picMk id="84" creationId="{725B6993-8310-4BB0-AE9E-90C429EE008E}"/>
          </ac:picMkLst>
        </pc:picChg>
        <pc:picChg chg="del">
          <ac:chgData name="Paula Vázquez-Valero" userId="3a0e46d7-2099-40af-a155-aa45b68bfff3" providerId="ADAL" clId="{BC4AD1A5-78A8-4BF6-A740-966DA7D74879}" dt="2021-12-22T16:14:14.746" v="4874" actId="478"/>
          <ac:picMkLst>
            <pc:docMk/>
            <pc:sldMk cId="3878999696" sldId="567"/>
            <ac:picMk id="5122" creationId="{A8DA0FCA-700E-4C4E-A84C-3D4064BD3D9F}"/>
          </ac:picMkLst>
        </pc:picChg>
        <pc:picChg chg="del">
          <ac:chgData name="Paula Vázquez-Valero" userId="3a0e46d7-2099-40af-a155-aa45b68bfff3" providerId="ADAL" clId="{BC4AD1A5-78A8-4BF6-A740-966DA7D74879}" dt="2021-12-22T16:14:14.746" v="4874" actId="478"/>
          <ac:picMkLst>
            <pc:docMk/>
            <pc:sldMk cId="3878999696" sldId="567"/>
            <ac:picMk id="5126" creationId="{0541AC2C-2102-4092-9489-7B7C98D31B6A}"/>
          </ac:picMkLst>
        </pc:picChg>
        <pc:picChg chg="del">
          <ac:chgData name="Paula Vázquez-Valero" userId="3a0e46d7-2099-40af-a155-aa45b68bfff3" providerId="ADAL" clId="{BC4AD1A5-78A8-4BF6-A740-966DA7D74879}" dt="2021-12-22T16:14:30.024" v="4877" actId="478"/>
          <ac:picMkLst>
            <pc:docMk/>
            <pc:sldMk cId="3878999696" sldId="567"/>
            <ac:picMk id="5128" creationId="{DD67AF0A-F2C8-4947-827A-6012FC054418}"/>
          </ac:picMkLst>
        </pc:picChg>
      </pc:sldChg>
      <pc:sldChg chg="add del">
        <pc:chgData name="Paula Vázquez-Valero" userId="3a0e46d7-2099-40af-a155-aa45b68bfff3" providerId="ADAL" clId="{BC4AD1A5-78A8-4BF6-A740-966DA7D74879}" dt="2021-12-21T19:19:31.229" v="2764"/>
        <pc:sldMkLst>
          <pc:docMk/>
          <pc:sldMk cId="1046806467" sldId="568"/>
        </pc:sldMkLst>
      </pc:sldChg>
      <pc:sldChg chg="delSp modSp add del mod ord">
        <pc:chgData name="Paula Vázquez-Valero" userId="3a0e46d7-2099-40af-a155-aa45b68bfff3" providerId="ADAL" clId="{BC4AD1A5-78A8-4BF6-A740-966DA7D74879}" dt="2021-12-22T17:43:33.913" v="6604" actId="47"/>
        <pc:sldMkLst>
          <pc:docMk/>
          <pc:sldMk cId="2336348323" sldId="568"/>
        </pc:sldMkLst>
        <pc:spChg chg="del mod">
          <ac:chgData name="Paula Vázquez-Valero" userId="3a0e46d7-2099-40af-a155-aa45b68bfff3" providerId="ADAL" clId="{BC4AD1A5-78A8-4BF6-A740-966DA7D74879}" dt="2021-12-22T17:18:44.813" v="5997"/>
          <ac:spMkLst>
            <pc:docMk/>
            <pc:sldMk cId="2336348323" sldId="568"/>
            <ac:spMk id="15" creationId="{035299A0-022E-433E-BDB2-E8DFD6B99491}"/>
          </ac:spMkLst>
        </pc:spChg>
        <pc:picChg chg="del">
          <ac:chgData name="Paula Vázquez-Valero" userId="3a0e46d7-2099-40af-a155-aa45b68bfff3" providerId="ADAL" clId="{BC4AD1A5-78A8-4BF6-A740-966DA7D74879}" dt="2021-12-22T17:20:53.129" v="6070" actId="478"/>
          <ac:picMkLst>
            <pc:docMk/>
            <pc:sldMk cId="2336348323" sldId="568"/>
            <ac:picMk id="1028" creationId="{6E7FCE5B-6D0A-4C9A-9259-D3965242D301}"/>
          </ac:picMkLst>
        </pc:picChg>
      </pc:sldChg>
      <pc:sldChg chg="add del">
        <pc:chgData name="Paula Vázquez-Valero" userId="3a0e46d7-2099-40af-a155-aa45b68bfff3" providerId="ADAL" clId="{BC4AD1A5-78A8-4BF6-A740-966DA7D74879}" dt="2021-12-21T19:19:34.679" v="2766"/>
        <pc:sldMkLst>
          <pc:docMk/>
          <pc:sldMk cId="2614405290" sldId="568"/>
        </pc:sldMkLst>
      </pc:sldChg>
      <pc:sldChg chg="delSp add del mod ord delAnim">
        <pc:chgData name="Paula Vázquez-Valero" userId="3a0e46d7-2099-40af-a155-aa45b68bfff3" providerId="ADAL" clId="{BC4AD1A5-78A8-4BF6-A740-966DA7D74879}" dt="2021-12-22T17:43:34.793" v="6605" actId="47"/>
        <pc:sldMkLst>
          <pc:docMk/>
          <pc:sldMk cId="2223583219" sldId="569"/>
        </pc:sldMkLst>
        <pc:spChg chg="del">
          <ac:chgData name="Paula Vázquez-Valero" userId="3a0e46d7-2099-40af-a155-aa45b68bfff3" providerId="ADAL" clId="{BC4AD1A5-78A8-4BF6-A740-966DA7D74879}" dt="2021-12-22T17:11:26.824" v="5799" actId="21"/>
          <ac:spMkLst>
            <pc:docMk/>
            <pc:sldMk cId="2223583219" sldId="569"/>
            <ac:spMk id="6"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7"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8"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9"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10" creationId="{00000000-0000-0000-0000-000000000000}"/>
          </ac:spMkLst>
        </pc:spChg>
        <pc:spChg chg="del">
          <ac:chgData name="Paula Vázquez-Valero" userId="3a0e46d7-2099-40af-a155-aa45b68bfff3" providerId="ADAL" clId="{BC4AD1A5-78A8-4BF6-A740-966DA7D74879}" dt="2021-12-22T17:11:23.470" v="5798" actId="478"/>
          <ac:spMkLst>
            <pc:docMk/>
            <pc:sldMk cId="2223583219" sldId="569"/>
            <ac:spMk id="12"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13"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14"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15"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16"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17"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18"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19"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20"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21"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22"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23"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24"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25"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26"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27"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28"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29"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30"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31"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33"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34"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35"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36"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37"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40"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41"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42"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43"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44"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47"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48"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49"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50" creationId="{00000000-0000-0000-0000-000000000000}"/>
          </ac:spMkLst>
        </pc:spChg>
        <pc:spChg chg="del">
          <ac:chgData name="Paula Vázquez-Valero" userId="3a0e46d7-2099-40af-a155-aa45b68bfff3" providerId="ADAL" clId="{BC4AD1A5-78A8-4BF6-A740-966DA7D74879}" dt="2021-12-22T17:11:26.824" v="5799" actId="21"/>
          <ac:spMkLst>
            <pc:docMk/>
            <pc:sldMk cId="2223583219" sldId="569"/>
            <ac:spMk id="51" creationId="{00000000-0000-0000-0000-000000000000}"/>
          </ac:spMkLst>
        </pc:spChg>
        <pc:graphicFrameChg chg="del">
          <ac:chgData name="Paula Vázquez-Valero" userId="3a0e46d7-2099-40af-a155-aa45b68bfff3" providerId="ADAL" clId="{BC4AD1A5-78A8-4BF6-A740-966DA7D74879}" dt="2021-12-22T17:11:26.824" v="5799" actId="21"/>
          <ac:graphicFrameMkLst>
            <pc:docMk/>
            <pc:sldMk cId="2223583219" sldId="569"/>
            <ac:graphicFrameMk id="5" creationId="{00000000-0000-0000-0000-000000000000}"/>
          </ac:graphicFrameMkLst>
        </pc:graphicFrameChg>
        <pc:graphicFrameChg chg="del">
          <ac:chgData name="Paula Vázquez-Valero" userId="3a0e46d7-2099-40af-a155-aa45b68bfff3" providerId="ADAL" clId="{BC4AD1A5-78A8-4BF6-A740-966DA7D74879}" dt="2021-12-22T17:11:26.824" v="5799" actId="21"/>
          <ac:graphicFrameMkLst>
            <pc:docMk/>
            <pc:sldMk cId="2223583219" sldId="569"/>
            <ac:graphicFrameMk id="11" creationId="{00000000-0000-0000-0000-000000000000}"/>
          </ac:graphicFrameMkLst>
        </pc:graphicFrameChg>
      </pc:sldChg>
      <pc:sldChg chg="modSp add del mod">
        <pc:chgData name="Paula Vázquez-Valero" userId="3a0e46d7-2099-40af-a155-aa45b68bfff3" providerId="ADAL" clId="{BC4AD1A5-78A8-4BF6-A740-966DA7D74879}" dt="2021-12-22T16:57:33.414" v="5701" actId="47"/>
        <pc:sldMkLst>
          <pc:docMk/>
          <pc:sldMk cId="3732817686" sldId="614"/>
        </pc:sldMkLst>
        <pc:spChg chg="mod">
          <ac:chgData name="Paula Vázquez-Valero" userId="3a0e46d7-2099-40af-a155-aa45b68bfff3" providerId="ADAL" clId="{BC4AD1A5-78A8-4BF6-A740-966DA7D74879}" dt="2021-12-22T16:51:15.350" v="5677" actId="27636"/>
          <ac:spMkLst>
            <pc:docMk/>
            <pc:sldMk cId="3732817686" sldId="614"/>
            <ac:spMk id="3" creationId="{41CFC2B9-E651-4F49-9EBC-A81A35066537}"/>
          </ac:spMkLst>
        </pc:spChg>
      </pc:sldChg>
      <pc:sldMasterChg chg="delSldLayout">
        <pc:chgData name="Paula Vázquez-Valero" userId="3a0e46d7-2099-40af-a155-aa45b68bfff3" providerId="ADAL" clId="{BC4AD1A5-78A8-4BF6-A740-966DA7D74879}" dt="2021-12-20T22:51:19.401" v="1297" actId="2696"/>
        <pc:sldMasterMkLst>
          <pc:docMk/>
          <pc:sldMasterMk cId="1849292023" sldId="2147483648"/>
        </pc:sldMasterMkLst>
        <pc:sldLayoutChg chg="del">
          <pc:chgData name="Paula Vázquez-Valero" userId="3a0e46d7-2099-40af-a155-aa45b68bfff3" providerId="ADAL" clId="{BC4AD1A5-78A8-4BF6-A740-966DA7D74879}" dt="2021-12-20T22:51:19.401" v="1297" actId="2696"/>
          <pc:sldLayoutMkLst>
            <pc:docMk/>
            <pc:sldMasterMk cId="1849292023" sldId="2147483648"/>
            <pc:sldLayoutMk cId="3256429236"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41F1B-E15B-460F-B61E-89EF9D55F45A}" type="datetimeFigureOut">
              <a:rPr lang="en-GB" smtClean="0"/>
              <a:t>08/01/2022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266AD-C589-4188-896C-9B6AD04FF318}" type="slidenum">
              <a:rPr lang="en-GB" smtClean="0"/>
              <a:t>‹#›</a:t>
            </a:fld>
            <a:endParaRPr lang="en-GB"/>
          </a:p>
        </p:txBody>
      </p:sp>
    </p:spTree>
    <p:extLst>
      <p:ext uri="{BB962C8B-B14F-4D97-AF65-F5344CB8AC3E}">
        <p14:creationId xmlns:p14="http://schemas.microsoft.com/office/powerpoint/2010/main" val="511366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err="1">
                <a:solidFill>
                  <a:schemeClr val="tx1"/>
                </a:solidFill>
                <a:effectLst/>
                <a:latin typeface="+mn-lt"/>
                <a:ea typeface="+mn-ea"/>
                <a:cs typeface="+mn-cs"/>
              </a:rPr>
              <a:t>Phonics</a:t>
            </a:r>
            <a:r>
              <a:rPr lang="es-ES_tradnl" sz="1800" kern="1200" dirty="0">
                <a:solidFill>
                  <a:schemeClr val="tx1"/>
                </a:solidFill>
                <a:effectLst/>
                <a:latin typeface="+mn-lt"/>
                <a:ea typeface="+mn-ea"/>
                <a:cs typeface="+mn-cs"/>
              </a:rPr>
              <a:t>: </a:t>
            </a:r>
            <a:r>
              <a:rPr lang="es-ES_tradnl" sz="1800" kern="1200" dirty="0" err="1">
                <a:solidFill>
                  <a:schemeClr val="tx1"/>
                </a:solidFill>
                <a:effectLst/>
                <a:latin typeface="+mn-lt"/>
                <a:ea typeface="+mn-ea"/>
                <a:cs typeface="+mn-cs"/>
              </a:rPr>
              <a:t>revisit</a:t>
            </a:r>
            <a:r>
              <a:rPr lang="es-ES_tradnl" sz="1800" kern="1200" dirty="0">
                <a:solidFill>
                  <a:schemeClr val="tx1"/>
                </a:solidFill>
                <a:effectLst/>
                <a:latin typeface="+mn-lt"/>
                <a:ea typeface="+mn-ea"/>
                <a:cs typeface="+mn-cs"/>
              </a:rPr>
              <a:t> [</a:t>
            </a:r>
            <a:r>
              <a:rPr lang="es-ES_tradnl" sz="1800" kern="1200" dirty="0" err="1">
                <a:solidFill>
                  <a:schemeClr val="tx1"/>
                </a:solidFill>
                <a:effectLst/>
                <a:latin typeface="+mn-lt"/>
                <a:ea typeface="+mn-ea"/>
                <a:cs typeface="+mn-cs"/>
              </a:rPr>
              <a:t>ga</a:t>
            </a:r>
            <a:r>
              <a:rPr lang="es-ES_tradnl" sz="1800" kern="1200" dirty="0">
                <a:solidFill>
                  <a:schemeClr val="tx1"/>
                </a:solidFill>
                <a:effectLst/>
                <a:latin typeface="+mn-lt"/>
                <a:ea typeface="+mn-ea"/>
                <a:cs typeface="+mn-cs"/>
              </a:rPr>
              <a:t>] [</a:t>
            </a:r>
            <a:r>
              <a:rPr lang="es-ES_tradnl" sz="1800" kern="1200" dirty="0" err="1">
                <a:solidFill>
                  <a:schemeClr val="tx1"/>
                </a:solidFill>
                <a:effectLst/>
                <a:latin typeface="+mn-lt"/>
                <a:ea typeface="+mn-ea"/>
                <a:cs typeface="+mn-cs"/>
              </a:rPr>
              <a:t>go</a:t>
            </a:r>
            <a:r>
              <a:rPr lang="es-ES_tradnl" sz="1800" kern="1200" dirty="0">
                <a:solidFill>
                  <a:schemeClr val="tx1"/>
                </a:solidFill>
                <a:effectLst/>
                <a:latin typeface="+mn-lt"/>
                <a:ea typeface="+mn-ea"/>
                <a:cs typeface="+mn-cs"/>
              </a:rPr>
              <a:t>] [</a:t>
            </a:r>
            <a:r>
              <a:rPr lang="es-ES_tradnl" sz="1800" kern="1200" dirty="0" err="1">
                <a:solidFill>
                  <a:schemeClr val="tx1"/>
                </a:solidFill>
                <a:effectLst/>
                <a:latin typeface="+mn-lt"/>
                <a:ea typeface="+mn-ea"/>
                <a:cs typeface="+mn-cs"/>
              </a:rPr>
              <a:t>gu</a:t>
            </a:r>
            <a:r>
              <a:rPr lang="es-ES_tradnl" sz="1800" kern="1200" dirty="0">
                <a:solidFill>
                  <a:schemeClr val="tx1"/>
                </a:solidFill>
                <a:effectLst/>
                <a:latin typeface="+mn-lt"/>
                <a:ea typeface="+mn-ea"/>
                <a:cs typeface="+mn-cs"/>
              </a:rPr>
              <a:t>]</a:t>
            </a:r>
            <a:br>
              <a:rPr lang="es-ES_tradnl" sz="1800" kern="1200" dirty="0">
                <a:solidFill>
                  <a:schemeClr val="tx1"/>
                </a:solidFill>
                <a:effectLst/>
                <a:latin typeface="+mn-lt"/>
                <a:ea typeface="+mn-ea"/>
                <a:cs typeface="+mn-cs"/>
              </a:rPr>
            </a:br>
            <a:endParaRPr lang="es-ES_tradnl" sz="1800" b="1"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Vocabulary</a:t>
            </a:r>
            <a:r>
              <a:rPr lang="es-ES_tradnl" sz="1800" b="1" kern="1200" dirty="0">
                <a:solidFill>
                  <a:schemeClr val="tx1"/>
                </a:solidFill>
                <a:effectLst/>
                <a:latin typeface="+mn-lt"/>
                <a:ea typeface="+mn-ea"/>
                <a:cs typeface="+mn-cs"/>
              </a:rPr>
              <a:t> (new </a:t>
            </a:r>
            <a:r>
              <a:rPr lang="es-ES_tradnl" sz="1800" b="1" kern="1200" dirty="0" err="1">
                <a:solidFill>
                  <a:schemeClr val="tx1"/>
                </a:solidFill>
                <a:effectLst/>
                <a:latin typeface="+mn-lt"/>
                <a:ea typeface="+mn-ea"/>
                <a:cs typeface="+mn-cs"/>
              </a:rPr>
              <a:t>words</a:t>
            </a:r>
            <a:r>
              <a:rPr lang="es-ES_tradnl" sz="1800" b="1" kern="1200" dirty="0">
                <a:solidFill>
                  <a:schemeClr val="tx1"/>
                </a:solidFill>
                <a:effectLst/>
                <a:latin typeface="+mn-lt"/>
                <a:ea typeface="+mn-ea"/>
                <a:cs typeface="+mn-cs"/>
              </a:rPr>
              <a:t> in </a:t>
            </a:r>
            <a:r>
              <a:rPr lang="es-ES_tradnl" sz="1800" b="1" kern="1200" dirty="0" err="1">
                <a:solidFill>
                  <a:schemeClr val="tx1"/>
                </a:solidFill>
                <a:effectLst/>
                <a:latin typeface="+mn-lt"/>
                <a:ea typeface="+mn-ea"/>
                <a:cs typeface="+mn-cs"/>
              </a:rPr>
              <a:t>bold</a:t>
            </a:r>
            <a:r>
              <a:rPr lang="es-ES_tradnl" sz="1800" kern="1200" dirty="0">
                <a:solidFill>
                  <a:schemeClr val="tx1"/>
                </a:solidFill>
                <a:effectLst/>
                <a:latin typeface="+mn-lt"/>
                <a:ea typeface="+mn-ea"/>
                <a:cs typeface="+mn-cs"/>
              </a:rPr>
              <a:t>): </a:t>
            </a:r>
            <a:r>
              <a:rPr lang="es-ES" sz="1800" kern="1200" dirty="0">
                <a:solidFill>
                  <a:schemeClr val="tx1"/>
                </a:solidFill>
                <a:effectLst/>
                <a:latin typeface="+mn-lt"/>
                <a:ea typeface="+mn-ea"/>
                <a:cs typeface="+mn-cs"/>
              </a:rPr>
              <a:t>aprender [428] comprender [434] hacer [26] leer [209] </a:t>
            </a:r>
            <a:r>
              <a:rPr lang="es-ES" sz="1800" b="1" kern="1200" dirty="0">
                <a:solidFill>
                  <a:schemeClr val="tx1"/>
                </a:solidFill>
                <a:effectLst/>
                <a:latin typeface="+mn-lt"/>
                <a:ea typeface="+mn-ea"/>
                <a:cs typeface="+mn-cs"/>
              </a:rPr>
              <a:t> poner </a:t>
            </a:r>
            <a:r>
              <a:rPr lang="es-ES" sz="1800" kern="1200" dirty="0">
                <a:solidFill>
                  <a:schemeClr val="tx1"/>
                </a:solidFill>
                <a:effectLst/>
                <a:latin typeface="+mn-lt"/>
                <a:ea typeface="+mn-ea"/>
                <a:cs typeface="+mn-cs"/>
              </a:rPr>
              <a:t>[91] responder [464]  </a:t>
            </a:r>
            <a:r>
              <a:rPr lang="es-ES" sz="1800" b="1" kern="1200" dirty="0">
                <a:solidFill>
                  <a:schemeClr val="tx1"/>
                </a:solidFill>
                <a:effectLst/>
                <a:latin typeface="+mn-lt"/>
                <a:ea typeface="+mn-ea"/>
                <a:cs typeface="+mn-cs"/>
              </a:rPr>
              <a:t>vencer </a:t>
            </a:r>
            <a:r>
              <a:rPr lang="es-ES" sz="1800" kern="1200" dirty="0">
                <a:solidFill>
                  <a:schemeClr val="tx1"/>
                </a:solidFill>
                <a:effectLst/>
                <a:latin typeface="+mn-lt"/>
                <a:ea typeface="+mn-ea"/>
                <a:cs typeface="+mn-cs"/>
              </a:rPr>
              <a:t>[1426] actividad [344] </a:t>
            </a:r>
            <a:r>
              <a:rPr lang="es-ES" sz="1800" b="1" kern="1200" dirty="0">
                <a:solidFill>
                  <a:schemeClr val="tx1"/>
                </a:solidFill>
                <a:effectLst/>
                <a:latin typeface="+mn-lt"/>
                <a:ea typeface="+mn-ea"/>
                <a:cs typeface="+mn-cs"/>
              </a:rPr>
              <a:t>cultura </a:t>
            </a:r>
            <a:r>
              <a:rPr lang="es-ES" sz="1800" kern="1200" dirty="0">
                <a:solidFill>
                  <a:schemeClr val="tx1"/>
                </a:solidFill>
                <a:effectLst/>
                <a:latin typeface="+mn-lt"/>
                <a:ea typeface="+mn-ea"/>
                <a:cs typeface="+mn-cs"/>
              </a:rPr>
              <a:t>[469] juego [409] </a:t>
            </a:r>
            <a:r>
              <a:rPr lang="es-ES" sz="1800" b="1" kern="1200" dirty="0">
                <a:solidFill>
                  <a:schemeClr val="tx1"/>
                </a:solidFill>
                <a:effectLst/>
                <a:latin typeface="+mn-lt"/>
                <a:ea typeface="+mn-ea"/>
                <a:cs typeface="+mn-cs"/>
              </a:rPr>
              <a:t>miedo</a:t>
            </a:r>
            <a:r>
              <a:rPr lang="es-ES" sz="1800" kern="1200" dirty="0">
                <a:solidFill>
                  <a:schemeClr val="tx1"/>
                </a:solidFill>
                <a:effectLst/>
                <a:latin typeface="+mn-lt"/>
                <a:ea typeface="+mn-ea"/>
                <a:cs typeface="+mn-cs"/>
              </a:rPr>
              <a:t> [491] país [109] pregunta [507] </a:t>
            </a:r>
            <a:r>
              <a:rPr lang="es-ES" sz="1800" b="1" kern="1200" dirty="0">
                <a:solidFill>
                  <a:schemeClr val="tx1"/>
                </a:solidFill>
                <a:effectLst/>
                <a:latin typeface="+mn-lt"/>
                <a:ea typeface="+mn-ea"/>
                <a:cs typeface="+mn-cs"/>
              </a:rPr>
              <a:t>prueba</a:t>
            </a:r>
            <a:r>
              <a:rPr lang="es-ES" sz="1800" kern="1200" dirty="0">
                <a:solidFill>
                  <a:schemeClr val="tx1"/>
                </a:solidFill>
                <a:effectLst/>
                <a:latin typeface="+mn-lt"/>
                <a:ea typeface="+mn-ea"/>
                <a:cs typeface="+mn-cs"/>
              </a:rPr>
              <a:t> [651] revista [920] texto [753] vocabulario [&gt;5000] con [14] </a:t>
            </a:r>
            <a:r>
              <a:rPr lang="es-ES" sz="1800" b="1" kern="1200" dirty="0">
                <a:solidFill>
                  <a:schemeClr val="tx1"/>
                </a:solidFill>
                <a:effectLst/>
                <a:latin typeface="+mn-lt"/>
                <a:ea typeface="+mn-ea"/>
                <a:cs typeface="+mn-cs"/>
              </a:rPr>
              <a:t>sobre</a:t>
            </a:r>
            <a:r>
              <a:rPr lang="es-ES" sz="1800" kern="1200" dirty="0">
                <a:solidFill>
                  <a:schemeClr val="tx1"/>
                </a:solidFill>
                <a:effectLst/>
                <a:latin typeface="+mn-lt"/>
                <a:ea typeface="+mn-ea"/>
                <a:cs typeface="+mn-cs"/>
              </a:rPr>
              <a:t> [62] </a:t>
            </a:r>
            <a:endParaRPr lang="es-ES_tradnl" sz="1800" kern="1200" dirty="0">
              <a:solidFill>
                <a:schemeClr val="tx1"/>
              </a:solidFill>
              <a:effectLst/>
              <a:latin typeface="+mn-lt"/>
              <a:ea typeface="+mn-ea"/>
              <a:cs typeface="+mn-cs"/>
            </a:endParaRPr>
          </a:p>
          <a:p>
            <a:endParaRPr lang="es-ES_tradnl" sz="1800" b="1"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1</a:t>
            </a:r>
            <a:r>
              <a:rPr lang="es-ES_tradnl" sz="1800" kern="1200" dirty="0">
                <a:solidFill>
                  <a:schemeClr val="tx1"/>
                </a:solidFill>
                <a:effectLst/>
                <a:latin typeface="+mn-lt"/>
                <a:ea typeface="+mn-ea"/>
                <a:cs typeface="+mn-cs"/>
              </a:rPr>
              <a:t>: </a:t>
            </a:r>
            <a:r>
              <a:rPr lang="es-ES" sz="1800" b="1" kern="1200" dirty="0">
                <a:solidFill>
                  <a:schemeClr val="tx1"/>
                </a:solidFill>
                <a:effectLst/>
                <a:latin typeface="+mn-lt"/>
                <a:ea typeface="+mn-ea"/>
                <a:cs typeface="+mn-cs"/>
              </a:rPr>
              <a:t>tienen</a:t>
            </a:r>
            <a:r>
              <a:rPr lang="es-ES" sz="1800" kern="1200" dirty="0">
                <a:solidFill>
                  <a:schemeClr val="tx1"/>
                </a:solidFill>
                <a:effectLst/>
                <a:latin typeface="+mn-lt"/>
                <a:ea typeface="+mn-ea"/>
                <a:cs typeface="+mn-cs"/>
              </a:rPr>
              <a:t> [8] </a:t>
            </a:r>
            <a:r>
              <a:rPr lang="es-ES" sz="1800" b="1" kern="1200" dirty="0">
                <a:solidFill>
                  <a:schemeClr val="tx1"/>
                </a:solidFill>
                <a:effectLst/>
                <a:latin typeface="+mn-lt"/>
                <a:ea typeface="+mn-ea"/>
                <a:cs typeface="+mn-cs"/>
              </a:rPr>
              <a:t>tenemos</a:t>
            </a:r>
            <a:r>
              <a:rPr lang="es-ES" sz="1800" kern="1200" dirty="0">
                <a:solidFill>
                  <a:schemeClr val="tx1"/>
                </a:solidFill>
                <a:effectLst/>
                <a:latin typeface="+mn-lt"/>
                <a:ea typeface="+mn-ea"/>
                <a:cs typeface="+mn-cs"/>
              </a:rPr>
              <a:t> [8] botella [1878] </a:t>
            </a:r>
            <a:r>
              <a:rPr lang="es-ES" sz="1800" b="1" kern="1200" dirty="0">
                <a:solidFill>
                  <a:schemeClr val="tx1"/>
                </a:solidFill>
                <a:effectLst/>
                <a:latin typeface="+mn-lt"/>
                <a:ea typeface="+mn-ea"/>
                <a:cs typeface="+mn-cs"/>
              </a:rPr>
              <a:t>espacio </a:t>
            </a:r>
            <a:r>
              <a:rPr lang="es-ES" sz="1800" kern="1200" dirty="0">
                <a:solidFill>
                  <a:schemeClr val="tx1"/>
                </a:solidFill>
                <a:effectLst/>
                <a:latin typeface="+mn-lt"/>
                <a:ea typeface="+mn-ea"/>
                <a:cs typeface="+mn-cs"/>
              </a:rPr>
              <a:t>[451] foto [882] gato [1728] </a:t>
            </a:r>
            <a:r>
              <a:rPr lang="es-ES" sz="1800" b="1" kern="1200" dirty="0">
                <a:solidFill>
                  <a:schemeClr val="tx1"/>
                </a:solidFill>
                <a:effectLst/>
                <a:latin typeface="+mn-lt"/>
                <a:ea typeface="+mn-ea"/>
                <a:cs typeface="+mn-cs"/>
              </a:rPr>
              <a:t>goma</a:t>
            </a:r>
            <a:r>
              <a:rPr lang="es-ES" sz="1800" kern="1200" dirty="0">
                <a:solidFill>
                  <a:schemeClr val="tx1"/>
                </a:solidFill>
                <a:effectLst/>
                <a:latin typeface="+mn-lt"/>
                <a:ea typeface="+mn-ea"/>
                <a:cs typeface="+mn-cs"/>
              </a:rPr>
              <a:t> [4437] lámpara [2978] lápiz [3740] </a:t>
            </a:r>
            <a:r>
              <a:rPr lang="es-ES" sz="1800" b="1" kern="1200" dirty="0">
                <a:solidFill>
                  <a:schemeClr val="tx1"/>
                </a:solidFill>
                <a:effectLst/>
                <a:latin typeface="+mn-lt"/>
                <a:ea typeface="+mn-ea"/>
                <a:cs typeface="+mn-cs"/>
              </a:rPr>
              <a:t>mesa</a:t>
            </a:r>
            <a:r>
              <a:rPr lang="es-ES" sz="1800" kern="1200" dirty="0">
                <a:solidFill>
                  <a:schemeClr val="tx1"/>
                </a:solidFill>
                <a:effectLst/>
                <a:latin typeface="+mn-lt"/>
                <a:ea typeface="+mn-ea"/>
                <a:cs typeface="+mn-cs"/>
              </a:rPr>
              <a:t> [187] </a:t>
            </a:r>
            <a:r>
              <a:rPr lang="es-ES" sz="1800" b="1" kern="1200" dirty="0">
                <a:solidFill>
                  <a:schemeClr val="tx1"/>
                </a:solidFill>
                <a:effectLst/>
                <a:latin typeface="+mn-lt"/>
                <a:ea typeface="+mn-ea"/>
                <a:cs typeface="+mn-cs"/>
              </a:rPr>
              <a:t>oficina</a:t>
            </a:r>
            <a:r>
              <a:rPr lang="es-ES" sz="1800" kern="1200" dirty="0">
                <a:solidFill>
                  <a:schemeClr val="tx1"/>
                </a:solidFill>
                <a:effectLst/>
                <a:latin typeface="+mn-lt"/>
                <a:ea typeface="+mn-ea"/>
                <a:cs typeface="+mn-cs"/>
              </a:rPr>
              <a:t> [1072] perro [888] regla [1380] ventana [725] excelente [1546] aquí [130] de12 [2] </a:t>
            </a:r>
            <a:r>
              <a:rPr lang="es-ES" sz="1800" b="1" kern="1200" dirty="0">
                <a:solidFill>
                  <a:schemeClr val="tx1"/>
                </a:solidFill>
                <a:effectLst/>
                <a:latin typeface="+mn-lt"/>
                <a:ea typeface="+mn-ea"/>
                <a:cs typeface="+mn-cs"/>
              </a:rPr>
              <a:t>debajo</a:t>
            </a:r>
            <a:r>
              <a:rPr lang="es-ES" sz="1800" kern="1200" dirty="0">
                <a:solidFill>
                  <a:schemeClr val="tx1"/>
                </a:solidFill>
                <a:effectLst/>
                <a:latin typeface="+mn-lt"/>
                <a:ea typeface="+mn-ea"/>
                <a:cs typeface="+mn-cs"/>
              </a:rPr>
              <a:t> [1366] </a:t>
            </a:r>
            <a:r>
              <a:rPr lang="es-ES" sz="1800" b="1" kern="1200" dirty="0">
                <a:solidFill>
                  <a:schemeClr val="tx1"/>
                </a:solidFill>
                <a:effectLst/>
                <a:latin typeface="+mn-lt"/>
                <a:ea typeface="+mn-ea"/>
                <a:cs typeface="+mn-cs"/>
              </a:rPr>
              <a:t>detrás</a:t>
            </a:r>
            <a:r>
              <a:rPr lang="es-ES" sz="1800" kern="1200" dirty="0">
                <a:solidFill>
                  <a:schemeClr val="tx1"/>
                </a:solidFill>
                <a:effectLst/>
                <a:latin typeface="+mn-lt"/>
                <a:ea typeface="+mn-ea"/>
                <a:cs typeface="+mn-cs"/>
              </a:rPr>
              <a:t> [2044]  en1 [6] </a:t>
            </a:r>
            <a:endParaRPr lang="es-ES_tradnl" sz="1800"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2</a:t>
            </a:r>
            <a:r>
              <a:rPr lang="es-ES_tradnl" sz="1800" kern="1200" dirty="0">
                <a:solidFill>
                  <a:schemeClr val="tx1"/>
                </a:solidFill>
                <a:effectLst/>
                <a:latin typeface="+mn-lt"/>
                <a:ea typeface="+mn-ea"/>
                <a:cs typeface="+mn-cs"/>
              </a:rPr>
              <a:t>: </a:t>
            </a:r>
            <a:r>
              <a:rPr lang="es-ES" sz="1800" b="1" kern="1200" dirty="0">
                <a:solidFill>
                  <a:schemeClr val="tx1"/>
                </a:solidFill>
                <a:effectLst/>
                <a:latin typeface="+mn-lt"/>
                <a:ea typeface="+mn-ea"/>
                <a:cs typeface="+mn-cs"/>
              </a:rPr>
              <a:t>están</a:t>
            </a:r>
            <a:r>
              <a:rPr lang="es-ES" sz="1800" kern="1200" dirty="0">
                <a:solidFill>
                  <a:schemeClr val="tx1"/>
                </a:solidFill>
                <a:effectLst/>
                <a:latin typeface="+mn-lt"/>
                <a:ea typeface="+mn-ea"/>
                <a:cs typeface="+mn-cs"/>
              </a:rPr>
              <a:t> [21] </a:t>
            </a:r>
            <a:r>
              <a:rPr lang="es-ES" sz="1800" b="1" kern="1200" dirty="0">
                <a:solidFill>
                  <a:schemeClr val="tx1"/>
                </a:solidFill>
                <a:effectLst/>
                <a:latin typeface="+mn-lt"/>
                <a:ea typeface="+mn-ea"/>
                <a:cs typeface="+mn-cs"/>
              </a:rPr>
              <a:t>son</a:t>
            </a:r>
            <a:r>
              <a:rPr lang="es-ES" sz="1800" kern="1200" dirty="0">
                <a:solidFill>
                  <a:schemeClr val="tx1"/>
                </a:solidFill>
                <a:effectLst/>
                <a:latin typeface="+mn-lt"/>
                <a:ea typeface="+mn-ea"/>
                <a:cs typeface="+mn-cs"/>
              </a:rPr>
              <a:t> [7] </a:t>
            </a:r>
            <a:r>
              <a:rPr lang="es-ES" sz="1800" b="1" kern="1200" dirty="0">
                <a:solidFill>
                  <a:schemeClr val="tx1"/>
                </a:solidFill>
                <a:effectLst/>
                <a:latin typeface="+mn-lt"/>
                <a:ea typeface="+mn-ea"/>
                <a:cs typeface="+mn-cs"/>
              </a:rPr>
              <a:t>demasiado</a:t>
            </a:r>
            <a:r>
              <a:rPr lang="es-ES" sz="1800" kern="1200" dirty="0">
                <a:solidFill>
                  <a:schemeClr val="tx1"/>
                </a:solidFill>
                <a:effectLst/>
                <a:latin typeface="+mn-lt"/>
                <a:ea typeface="+mn-ea"/>
                <a:cs typeface="+mn-cs"/>
              </a:rPr>
              <a:t> [494] hoy [167] normalmente [1696]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err="1">
                <a:solidFill>
                  <a:schemeClr val="dk1"/>
                </a:solidFill>
                <a:latin typeface="+mn-lt"/>
                <a:ea typeface="Calibri"/>
                <a:cs typeface="Calibri"/>
                <a:sym typeface="Calibri"/>
              </a:rPr>
              <a:t>Corregir</a:t>
            </a:r>
            <a:r>
              <a:rPr lang="en-GB" sz="1800" b="0" i="0" u="none" strike="noStrike" dirty="0">
                <a:solidFill>
                  <a:schemeClr val="dk1"/>
                </a:solidFill>
                <a:latin typeface="+mn-lt"/>
                <a:ea typeface="Calibri"/>
                <a:cs typeface="Calibri"/>
                <a:sym typeface="Calibri"/>
              </a:rPr>
              <a:t> [2351]</a:t>
            </a: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a:t>
            </a:r>
            <a:r>
              <a:rPr lang="en-GB" b="1" dirty="0" err="1"/>
              <a:t>ga</a:t>
            </a:r>
            <a:r>
              <a:rPr lang="en-GB" b="1" dirty="0"/>
              <a:t>] [go] [</a:t>
            </a:r>
            <a:r>
              <a:rPr lang="en-GB" b="1" dirty="0" err="1"/>
              <a:t>gu</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a:t>
            </a:r>
            <a:r>
              <a:rPr lang="en-GB" b="1" dirty="0" err="1"/>
              <a:t>ga</a:t>
            </a:r>
            <a:r>
              <a:rPr lang="en-GB" b="1" dirty="0"/>
              <a:t>] [go] [</a:t>
            </a:r>
            <a:r>
              <a:rPr lang="en-GB" b="1" dirty="0" err="1"/>
              <a:t>gu</a:t>
            </a:r>
            <a:r>
              <a:rPr lang="en-GB" b="1" dirty="0"/>
              <a:t>]</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ganar</a:t>
            </a:r>
            <a:r>
              <a:rPr lang="en-GB" dirty="0"/>
              <a:t>: lift your fist up in two goes. </a:t>
            </a:r>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lago</a:t>
            </a:r>
            <a:r>
              <a:rPr lang="en-GB" dirty="0"/>
              <a:t>: rowing – two movements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Gesture suggestion for </a:t>
            </a:r>
            <a:r>
              <a:rPr lang="en-GB" b="1" i="1" dirty="0" err="1"/>
              <a:t>gusano</a:t>
            </a:r>
            <a:r>
              <a:rPr lang="en-GB" dirty="0"/>
              <a:t>: with index finger, lift up and down three times.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develop phonological confidence with SSC </a:t>
            </a:r>
            <a:r>
              <a:rPr lang="en-GB" b="1" dirty="0"/>
              <a:t>[</a:t>
            </a:r>
            <a:r>
              <a:rPr lang="en-GB" b="1" dirty="0" err="1"/>
              <a:t>ga</a:t>
            </a:r>
            <a:r>
              <a:rPr lang="en-GB" b="1" dirty="0"/>
              <a:t>] [go] [</a:t>
            </a:r>
            <a:r>
              <a:rPr lang="en-GB" b="1" dirty="0" err="1"/>
              <a:t>gu</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Give pupils a minute or two in pairs to practise reading aloud each line.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Play the audio for each line separately, eliciting pupil repetition.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Give one more minute for paired practice, encouraging them to speed up, as they are able.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Finally, elicit English meanings for each phrase from pupils. All words have been previously taught, except ‘</a:t>
            </a:r>
            <a:r>
              <a:rPr lang="en-GB" dirty="0" err="1"/>
              <a:t>gafas</a:t>
            </a:r>
            <a:r>
              <a:rPr lang="en-GB" dirty="0"/>
              <a:t>’ and ‘</a:t>
            </a:r>
            <a:r>
              <a:rPr lang="en-GB" dirty="0" err="1"/>
              <a:t>figuras</a:t>
            </a:r>
            <a:r>
              <a:rPr lang="en-GB" dirty="0"/>
              <a:t>’ but the illustrations and the surrounding words should be sufficient for pupils to arrive at their meanings.</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87218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new vocabulary for this week and recap two previously taught –ER verbs.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Round 1 [slide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1.Teacher introduces items one by one (word, then picture &amp; English) and pupils practise pronunciation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Alternatively, </a:t>
            </a:r>
            <a:r>
              <a:rPr lang="en-GB" b="0" dirty="0"/>
              <a:t>pupils </a:t>
            </a:r>
            <a:r>
              <a:rPr lang="en-GB" b="0" baseline="0" dirty="0"/>
              <a:t>work in pairs, reading the Spanish words out loud and looking at the English meanings (1 minute).</a:t>
            </a:r>
            <a:br>
              <a:rPr lang="en-GB" b="0" baseline="0" dirty="0"/>
            </a:br>
            <a:r>
              <a:rPr lang="en-GB" b="0" baseline="0" dirty="0"/>
              <a:t>2. Then the teacher removes the English words or pictures (one by one) and pupils try to recall the English orally (chorally), looking at the Spanish (1 minute).</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Round 2 </a:t>
            </a:r>
            <a:r>
              <a:rPr lang="en-GB" b="0" baseline="0" dirty="0"/>
              <a:t>[</a:t>
            </a:r>
            <a:r>
              <a:rPr lang="en-GB" b="1" baseline="0" dirty="0"/>
              <a:t>Next slide] </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The Spanish meanings are removed (hints provided) and pupils try to recall them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on the pictures to remove the hints and reveal Spanish word.</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a:t>
            </a:r>
            <a:r>
              <a:rPr lang="en-GB" baseline="0" dirty="0" err="1"/>
              <a:t>Cómo</a:t>
            </a:r>
            <a:r>
              <a:rPr lang="en-GB" baseline="0" dirty="0"/>
              <a:t>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0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aseline="0" dirty="0">
                <a:sym typeface="Wingdings" panose="05000000000000000000" pitchFamily="2" charset="2"/>
              </a:rPr>
              <a:t>Round 2</a:t>
            </a:r>
          </a:p>
          <a:p>
            <a:pPr marL="0" marR="0" lvl="0" indent="0" algn="l" rtl="0">
              <a:lnSpc>
                <a:spcPct val="100000"/>
              </a:lnSpc>
              <a:spcBef>
                <a:spcPts val="0"/>
              </a:spcBef>
              <a:spcAft>
                <a:spcPts val="0"/>
              </a:spcAft>
              <a:buClr>
                <a:schemeClr val="dk1"/>
              </a:buClr>
              <a:buSzPts val="1200"/>
              <a:buFont typeface="Calibri"/>
              <a:buNone/>
            </a:pPr>
            <a:endParaRPr lang="en-GB" b="1" baseline="0" dirty="0">
              <a:sym typeface="Wingdings" panose="05000000000000000000" pitchFamily="2" charset="2"/>
            </a:endParaRPr>
          </a:p>
          <a:p>
            <a:pPr marL="0" marR="0" lvl="0" indent="0" algn="l" rtl="0">
              <a:lnSpc>
                <a:spcPct val="100000"/>
              </a:lnSpc>
              <a:spcBef>
                <a:spcPts val="0"/>
              </a:spcBef>
              <a:spcAft>
                <a:spcPts val="0"/>
              </a:spcAft>
              <a:buClr>
                <a:schemeClr val="dk1"/>
              </a:buClr>
              <a:buSzPts val="1200"/>
              <a:buFont typeface="Calibri"/>
              <a:buNone/>
            </a:pPr>
            <a:r>
              <a:rPr lang="en-GB" b="1" baseline="0" dirty="0">
                <a:sym typeface="Wingdings" panose="05000000000000000000" pitchFamily="2" charset="2"/>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Round 2 </a:t>
            </a:r>
            <a:r>
              <a:rPr lang="en-GB" b="0" baseline="0" dirty="0"/>
              <a:t>[</a:t>
            </a:r>
            <a:r>
              <a:rPr lang="en-GB" b="1" baseline="0" dirty="0"/>
              <a:t>Next slide] </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Parts of the Spanish words are missing and pupils try to recall them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on the pictures or English prompt to remove the hints and reveal each Spanish word.</a:t>
            </a:r>
            <a:endParaRPr lang="en-GB"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233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3</a:t>
            </a:r>
            <a:r>
              <a:rPr lang="en-GB" b="0" baseline="30000" dirty="0"/>
              <a:t>rd</a:t>
            </a:r>
            <a:r>
              <a:rPr lang="en-GB" b="0" dirty="0"/>
              <a:t> person singular for–er verbs and introduce 1</a:t>
            </a:r>
            <a:r>
              <a:rPr lang="en-GB" b="0" baseline="30000" dirty="0"/>
              <a:t>st</a:t>
            </a:r>
            <a:r>
              <a:rPr lang="en-GB" b="0" dirty="0"/>
              <a:t> plural.</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indent="0">
              <a:buNone/>
            </a:pPr>
            <a:br>
              <a:rPr lang="en-GB" b="1" dirty="0"/>
            </a:br>
            <a:r>
              <a:rPr lang="en-GB" b="1" dirty="0"/>
              <a:t>Aim: </a:t>
            </a:r>
            <a:r>
              <a:rPr lang="en-GB" b="0" dirty="0"/>
              <a:t>to practise written comprehension </a:t>
            </a:r>
            <a:r>
              <a:rPr lang="en-GB" b="0" baseline="0" dirty="0"/>
              <a:t>of key –1</a:t>
            </a:r>
            <a:r>
              <a:rPr lang="en-GB" b="0" baseline="30000" dirty="0"/>
              <a:t>st</a:t>
            </a:r>
            <a:r>
              <a:rPr lang="en-GB" b="0" baseline="0" dirty="0"/>
              <a:t> person plural and 3</a:t>
            </a:r>
            <a:r>
              <a:rPr lang="en-GB" b="0" baseline="30000" dirty="0"/>
              <a:t>rd</a:t>
            </a:r>
            <a:r>
              <a:rPr lang="en-GB" b="0" baseline="0" dirty="0"/>
              <a:t> person singular of -er verbs.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&amp; click to explain the context of the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to bring further instructions in Spanish. Is </a:t>
            </a:r>
            <a:r>
              <a:rPr lang="en-GB" sz="1200" b="0" i="0" u="none" strike="noStrike" dirty="0" err="1">
                <a:solidFill>
                  <a:schemeClr val="dk1"/>
                </a:solidFill>
                <a:latin typeface="+mn-lt"/>
                <a:ea typeface="Calibri"/>
                <a:cs typeface="Calibri"/>
                <a:sym typeface="Calibri"/>
              </a:rPr>
              <a:t>Quique</a:t>
            </a:r>
            <a:r>
              <a:rPr lang="en-GB" sz="1200" b="0" i="0" u="none" strike="noStrike" dirty="0">
                <a:solidFill>
                  <a:schemeClr val="dk1"/>
                </a:solidFill>
                <a:latin typeface="+mn-lt"/>
                <a:ea typeface="Calibri"/>
                <a:cs typeface="Calibri"/>
                <a:sym typeface="Calibri"/>
              </a:rPr>
              <a:t> talking about Sofía and himself, or about </a:t>
            </a:r>
            <a:r>
              <a:rPr lang="en-GB" sz="1200" b="0" i="0" u="none" strike="noStrike" dirty="0" err="1">
                <a:solidFill>
                  <a:schemeClr val="dk1"/>
                </a:solidFill>
                <a:latin typeface="+mn-lt"/>
                <a:ea typeface="Calibri"/>
                <a:cs typeface="Calibri"/>
                <a:sym typeface="Calibri"/>
              </a:rPr>
              <a:t>Krina</a:t>
            </a:r>
            <a:r>
              <a:rPr lang="en-GB" sz="1200" b="0" i="0" u="none" strike="noStrike" dirty="0">
                <a:solidFill>
                  <a:schemeClr val="dk1"/>
                </a:solidFill>
                <a:latin typeface="+mn-lt"/>
                <a:ea typeface="Calibri"/>
                <a:cs typeface="Calibri"/>
                <a:sym typeface="Calibri"/>
              </a:rPr>
              <a:t>? Clarify that Q &amp; s refers to </a:t>
            </a:r>
            <a:r>
              <a:rPr lang="en-GB" sz="1200" b="0" i="0" u="none" strike="noStrike" dirty="0" err="1">
                <a:solidFill>
                  <a:schemeClr val="dk1"/>
                </a:solidFill>
                <a:latin typeface="+mn-lt"/>
                <a:ea typeface="Calibri"/>
                <a:cs typeface="Calibri"/>
                <a:sym typeface="Calibri"/>
              </a:rPr>
              <a:t>Quique</a:t>
            </a:r>
            <a:r>
              <a:rPr lang="en-GB" sz="1200" b="0" i="0" u="none" strike="noStrike" dirty="0">
                <a:solidFill>
                  <a:schemeClr val="dk1"/>
                </a:solidFill>
                <a:latin typeface="+mn-lt"/>
                <a:ea typeface="Calibri"/>
                <a:cs typeface="Calibri"/>
                <a:sym typeface="Calibri"/>
              </a:rPr>
              <a:t> and Sofía (they go to school together = we form of the verb).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Do [E] with them to model the task and draw their attention to the verb.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complete 1-4.</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If desired, click on the green buttons to hear the sentences pronounced.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Timing: </a:t>
            </a:r>
            <a:r>
              <a:rPr lang="en-US" b="0" dirty="0"/>
              <a:t>8 minutes</a:t>
            </a:r>
          </a:p>
          <a:p>
            <a:pPr marL="0" indent="0">
              <a:buNone/>
            </a:pPr>
            <a:endParaRPr lang="en-US" b="0" dirty="0"/>
          </a:p>
          <a:p>
            <a:pPr marL="0" indent="0">
              <a:buNone/>
            </a:pPr>
            <a:r>
              <a:rPr lang="en-US" b="1" dirty="0"/>
              <a:t>Aim: </a:t>
            </a:r>
            <a:r>
              <a:rPr lang="en-US" b="0" dirty="0"/>
              <a:t>to </a:t>
            </a:r>
            <a:r>
              <a:rPr lang="en-US" b="0" dirty="0" err="1"/>
              <a:t>practise</a:t>
            </a:r>
            <a:r>
              <a:rPr lang="en-US" b="0" dirty="0"/>
              <a:t> distinguishing aurally </a:t>
            </a:r>
            <a:r>
              <a:rPr lang="en-US" b="0" baseline="0" dirty="0"/>
              <a:t>between the meanings of the 1</a:t>
            </a:r>
            <a:r>
              <a:rPr lang="en-US" b="0" baseline="30000" dirty="0"/>
              <a:t>st</a:t>
            </a:r>
            <a:r>
              <a:rPr lang="en-US" b="0" baseline="0" dirty="0"/>
              <a:t> person plural and 3</a:t>
            </a:r>
            <a:r>
              <a:rPr lang="en-US" b="0" baseline="30000" dirty="0"/>
              <a:t>rd</a:t>
            </a:r>
            <a:r>
              <a:rPr lang="en-US" b="0" baseline="0" dirty="0"/>
              <a:t> person singular ‘-er’ verbs in the present.</a:t>
            </a:r>
          </a:p>
          <a:p>
            <a:pPr marL="0" indent="0">
              <a:buNone/>
            </a:pPr>
            <a:endParaRPr lang="en-US" b="0" baseline="0" dirty="0"/>
          </a:p>
          <a:p>
            <a:pPr marL="0" indent="0">
              <a:buNone/>
            </a:pPr>
            <a:r>
              <a:rPr lang="en-US" b="1" baseline="0" dirty="0"/>
              <a:t>Procedure:</a:t>
            </a:r>
          </a:p>
          <a:p>
            <a:pPr marL="228600" indent="-228600">
              <a:buAutoNum type="arabicPeriod"/>
            </a:pPr>
            <a:r>
              <a:rPr lang="en-US" b="0" baseline="0" dirty="0"/>
              <a:t>Click the number button to play the recording.</a:t>
            </a:r>
          </a:p>
          <a:p>
            <a:pPr marL="228600" indent="-228600">
              <a:buAutoNum type="arabicPeriod"/>
            </a:pPr>
            <a:r>
              <a:rPr lang="en-US" b="0" baseline="0" dirty="0"/>
              <a:t>Students first need to write or circle s/he or we, and then write the correct form of the verb they heard in Spanish. They then transcribe the rest of the sentence. They may want to listen twice to each item.</a:t>
            </a:r>
          </a:p>
          <a:p>
            <a:pPr marL="228600" indent="-228600">
              <a:buAutoNum type="arabicPeriod"/>
            </a:pPr>
            <a:r>
              <a:rPr lang="en-US" b="0" baseline="0" dirty="0"/>
              <a:t>Click to show the answers one by one for each question in order.</a:t>
            </a:r>
          </a:p>
          <a:p>
            <a:pPr marL="228600" indent="-228600">
              <a:buAutoNum type="arabicPeriod"/>
            </a:pPr>
            <a:r>
              <a:rPr lang="en-US" b="0" baseline="0" dirty="0"/>
              <a:t>Ask students to translate the sentences into English orally. Feedback can be given here on anything that is unclear.</a:t>
            </a:r>
          </a:p>
          <a:p>
            <a:pPr marL="0" indent="0">
              <a:buNone/>
            </a:pPr>
            <a:endParaRPr lang="en-US" dirty="0"/>
          </a:p>
          <a:p>
            <a:pPr marL="0" indent="0">
              <a:buNone/>
            </a:pPr>
            <a:r>
              <a:rPr lang="en-US" b="1" dirty="0"/>
              <a:t>Transcript</a:t>
            </a:r>
          </a:p>
          <a:p>
            <a:pPr marL="0" indent="0">
              <a:buNone/>
            </a:pPr>
            <a:r>
              <a:rPr lang="en-US" dirty="0"/>
              <a:t>E. Lee un </a:t>
            </a:r>
            <a:r>
              <a:rPr lang="en-US" dirty="0" err="1"/>
              <a:t>libro</a:t>
            </a:r>
            <a:endParaRPr lang="en-US" dirty="0"/>
          </a:p>
          <a:p>
            <a:pPr marL="228600" indent="-228600">
              <a:buAutoNum type="arabicPeriod"/>
            </a:pPr>
            <a:r>
              <a:rPr lang="en-US" dirty="0" err="1"/>
              <a:t>Hacemos</a:t>
            </a:r>
            <a:r>
              <a:rPr lang="en-US" dirty="0"/>
              <a:t> una </a:t>
            </a:r>
            <a:r>
              <a:rPr lang="en-US" dirty="0" err="1"/>
              <a:t>actividad</a:t>
            </a:r>
            <a:r>
              <a:rPr lang="en-US" dirty="0"/>
              <a:t>.</a:t>
            </a:r>
          </a:p>
          <a:p>
            <a:pPr marL="228600" indent="-228600">
              <a:buAutoNum type="arabicPeriod"/>
            </a:pPr>
            <a:r>
              <a:rPr lang="en-US" dirty="0" err="1"/>
              <a:t>Vence</a:t>
            </a:r>
            <a:r>
              <a:rPr lang="en-US" dirty="0"/>
              <a:t> el </a:t>
            </a:r>
            <a:r>
              <a:rPr lang="en-US" dirty="0" err="1"/>
              <a:t>miedo</a:t>
            </a:r>
            <a:r>
              <a:rPr lang="en-US" dirty="0"/>
              <a:t>.</a:t>
            </a:r>
          </a:p>
          <a:p>
            <a:pPr marL="228600" indent="-228600">
              <a:buAutoNum type="arabicPeriod"/>
            </a:pPr>
            <a:r>
              <a:rPr lang="en-US" dirty="0" err="1"/>
              <a:t>Leemos</a:t>
            </a:r>
            <a:r>
              <a:rPr lang="en-US" dirty="0"/>
              <a:t> una </a:t>
            </a:r>
            <a:r>
              <a:rPr lang="en-US" dirty="0" err="1"/>
              <a:t>revista</a:t>
            </a:r>
            <a:r>
              <a:rPr lang="en-US" dirty="0"/>
              <a:t>.</a:t>
            </a:r>
          </a:p>
          <a:p>
            <a:pPr marL="228600" indent="-228600">
              <a:buAutoNum type="arabicPeriod"/>
            </a:pPr>
            <a:r>
              <a:rPr lang="en-US" dirty="0" err="1"/>
              <a:t>Comprende</a:t>
            </a:r>
            <a:r>
              <a:rPr lang="en-US" dirty="0"/>
              <a:t> la </a:t>
            </a:r>
            <a:r>
              <a:rPr lang="en-US" dirty="0" err="1"/>
              <a:t>frase</a:t>
            </a:r>
            <a:r>
              <a:rPr lang="en-US" dirty="0"/>
              <a:t>.</a:t>
            </a:r>
          </a:p>
          <a:p>
            <a:pPr marL="0" indent="0">
              <a:buNone/>
            </a:pPr>
            <a:endParaRPr lang="en-US" dirty="0"/>
          </a:p>
          <a:p>
            <a:pPr marL="0" indent="0">
              <a:buNone/>
            </a:pPr>
            <a:r>
              <a:rPr lang="en-US" b="1" dirty="0"/>
              <a:t>Note</a:t>
            </a:r>
            <a:r>
              <a:rPr lang="en-US" dirty="0"/>
              <a:t>: all words not taught this lesson were previously taught in Y3/4. However, if you are using this SOW for the first time, pupils may have vocabulary gaps.  Reassure them to do their best as they transcribe and then clarify meanings with them during feedback.</a:t>
            </a:r>
          </a:p>
          <a:p>
            <a:pPr marL="228600" indent="-228600">
              <a:buAutoNum type="arabicParenR"/>
            </a:pPr>
            <a:endParaRPr lang="en-US"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4625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A54ED-A3F5-4091-991F-B2EFE96630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848148-963A-428C-A26D-FCDDF71DCA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412B63-6D93-49F7-BC67-BAE904EC119E}"/>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5" name="Footer Placeholder 4">
            <a:extLst>
              <a:ext uri="{FF2B5EF4-FFF2-40B4-BE49-F238E27FC236}">
                <a16:creationId xmlns:a16="http://schemas.microsoft.com/office/drawing/2014/main" id="{B7465F15-8F48-42BD-BBE5-3F0007E73C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422848-FE74-4350-A907-69BECFC36D6F}"/>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1104109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4877-50D3-49A0-8E29-A6E6581F3B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DCE7F1-17F1-4F8E-ACDE-45213E990F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EA9D6-7663-42A9-91DE-78ACDF1E29A7}"/>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5" name="Footer Placeholder 4">
            <a:extLst>
              <a:ext uri="{FF2B5EF4-FFF2-40B4-BE49-F238E27FC236}">
                <a16:creationId xmlns:a16="http://schemas.microsoft.com/office/drawing/2014/main" id="{A0CA57DE-D7F8-494A-9704-E79183A29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5B5670-585D-45C8-9B12-25858D56748A}"/>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2021094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E2414-A673-467B-8879-1D84BCD4F6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54FDC4-BF61-442A-8A82-B01F5E0CC4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0A4998-F73B-432D-AB14-ACB3EFD916B2}"/>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5" name="Footer Placeholder 4">
            <a:extLst>
              <a:ext uri="{FF2B5EF4-FFF2-40B4-BE49-F238E27FC236}">
                <a16:creationId xmlns:a16="http://schemas.microsoft.com/office/drawing/2014/main" id="{41E2635A-E25C-4A9B-AD75-E3D7FE459A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58DC19-9024-4C24-81D3-4880BA03AB80}"/>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425554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E565-81BB-4E23-A726-4BAA9D9819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7B9B60-0D0D-4C0F-9CE6-465553F79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D58F99-59BC-4B7A-B4D7-45A61EBA447D}"/>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5" name="Footer Placeholder 4">
            <a:extLst>
              <a:ext uri="{FF2B5EF4-FFF2-40B4-BE49-F238E27FC236}">
                <a16:creationId xmlns:a16="http://schemas.microsoft.com/office/drawing/2014/main" id="{E1F5AF06-8CFF-454A-8EB9-3874D39E0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A2549E-4100-47A8-87E4-9BD61A4F4E1A}"/>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3799197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CA3C-A345-4125-B4FE-526182DBA3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3F768B-1969-4E65-A358-AF6DE8BF06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0C47D0-FAEB-4912-BA74-7906135F9CA0}"/>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5" name="Footer Placeholder 4">
            <a:extLst>
              <a:ext uri="{FF2B5EF4-FFF2-40B4-BE49-F238E27FC236}">
                <a16:creationId xmlns:a16="http://schemas.microsoft.com/office/drawing/2014/main" id="{0499267A-B76D-406D-B0FD-58BB4652C1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67363-2CCF-4F25-965D-900BA40E9077}"/>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749018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4C0F1-9CBE-4B2E-9254-6C6F923BF9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EDFCDF-46D7-4AD4-8470-454C179681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C32752-6442-426F-9EBE-88E4256AB0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527626-C763-424B-B059-2172EACA7F2D}"/>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6" name="Footer Placeholder 5">
            <a:extLst>
              <a:ext uri="{FF2B5EF4-FFF2-40B4-BE49-F238E27FC236}">
                <a16:creationId xmlns:a16="http://schemas.microsoft.com/office/drawing/2014/main" id="{9F407FB1-035F-4B4F-9457-9DB58B9F64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839968-634F-43CC-8C9A-FFD3BD6E441C}"/>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261388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117D-4BE5-4ACA-9145-9B6BD85A51A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FE6CAF-9D17-48D6-B81C-94D5B23C51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5B3233-EB02-4CA2-949D-A4E5478CD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453082-BC45-4FCC-82C6-8670BC7B08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5CEE6F-57B4-4EBD-9CCD-CFF69306DA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9FD989C-7541-4C0B-A86F-579F784D0201}"/>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8" name="Footer Placeholder 7">
            <a:extLst>
              <a:ext uri="{FF2B5EF4-FFF2-40B4-BE49-F238E27FC236}">
                <a16:creationId xmlns:a16="http://schemas.microsoft.com/office/drawing/2014/main" id="{A92A862B-2BC6-4DEC-B3D4-DD12E19FA7E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38C2EE8-51B5-49E1-B027-50E6BF21F9CA}"/>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1580522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D414-B530-43DD-B862-D4C6DB63422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E5BED80-8FA1-41CD-99B7-EB922FD0D846}"/>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4" name="Footer Placeholder 3">
            <a:extLst>
              <a:ext uri="{FF2B5EF4-FFF2-40B4-BE49-F238E27FC236}">
                <a16:creationId xmlns:a16="http://schemas.microsoft.com/office/drawing/2014/main" id="{BE0D3095-5E3E-4233-BBAF-302B34DCF6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D4AAD2-53A6-4EFC-B033-6119A80A6075}"/>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3275145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E9A8E-6631-4250-9910-9F0D70036C1E}"/>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3" name="Footer Placeholder 2">
            <a:extLst>
              <a:ext uri="{FF2B5EF4-FFF2-40B4-BE49-F238E27FC236}">
                <a16:creationId xmlns:a16="http://schemas.microsoft.com/office/drawing/2014/main" id="{5F221DFF-E9BC-4C99-9E54-750A4961C07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E0EF458-2AC6-4961-9501-2AD1AE38EC51}"/>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5747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C6AC-F838-4B4F-9E8C-9DB12B4756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AF05613-4027-4A7D-8C39-123C00F694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4B4C48-8018-4873-B129-69C0E03D0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A4CC2-97DE-4226-B906-02FB1F7BB2B0}"/>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6" name="Footer Placeholder 5">
            <a:extLst>
              <a:ext uri="{FF2B5EF4-FFF2-40B4-BE49-F238E27FC236}">
                <a16:creationId xmlns:a16="http://schemas.microsoft.com/office/drawing/2014/main" id="{1B058CA4-DE07-468A-B71E-667EE774D0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5B9381-7317-465E-8EB4-79D25EF9D05A}"/>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2234899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8B2ED-185E-4C41-BE21-1D32C437B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6DDA64-EDB2-433E-B2FF-FEB6896F31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1D8938-E06D-48FD-BDB1-873321D6C7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AD58C3-C671-40B9-9DEB-E480A304C8DC}"/>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6" name="Footer Placeholder 5">
            <a:extLst>
              <a:ext uri="{FF2B5EF4-FFF2-40B4-BE49-F238E27FC236}">
                <a16:creationId xmlns:a16="http://schemas.microsoft.com/office/drawing/2014/main" id="{6AFDCCB5-25AE-4C67-9647-0F147C1615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059B45-F237-429F-B3F3-EACB5AFB0A6C}"/>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4117204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92A9D-AE84-42E9-ACDF-D2383E6B70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A49ED1-EB83-4F3C-8128-76D895DD95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9F04C4-00DC-49C7-9ADE-E34562CEB2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2A6F4-1223-4858-9916-C086B0301FEF}" type="datetimeFigureOut">
              <a:rPr lang="en-GB" smtClean="0"/>
              <a:t>08/01/2022</a:t>
            </a:fld>
            <a:endParaRPr lang="en-GB"/>
          </a:p>
        </p:txBody>
      </p:sp>
      <p:sp>
        <p:nvSpPr>
          <p:cNvPr id="5" name="Footer Placeholder 4">
            <a:extLst>
              <a:ext uri="{FF2B5EF4-FFF2-40B4-BE49-F238E27FC236}">
                <a16:creationId xmlns:a16="http://schemas.microsoft.com/office/drawing/2014/main" id="{DCB14E99-A4CC-4265-8438-6D197A839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9074982-97DD-4215-BFA5-CA37AD75D1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7097D-A7D7-4BB9-A985-8F77AB636BB8}" type="slidenum">
              <a:rPr lang="en-GB" smtClean="0"/>
              <a:t>‹#›</a:t>
            </a:fld>
            <a:endParaRPr lang="en-GB"/>
          </a:p>
        </p:txBody>
      </p:sp>
    </p:spTree>
    <p:extLst>
      <p:ext uri="{BB962C8B-B14F-4D97-AF65-F5344CB8AC3E}">
        <p14:creationId xmlns:p14="http://schemas.microsoft.com/office/powerpoint/2010/main" val="1849292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gif"/><Relationship Id="rId5" Type="http://schemas.openxmlformats.org/officeDocument/2006/relationships/image" Target="../media/image2.gif"/><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0.wav"/><Relationship Id="rId18" Type="http://schemas.openxmlformats.org/officeDocument/2006/relationships/image" Target="../media/image30.gif"/><Relationship Id="rId3" Type="http://schemas.openxmlformats.org/officeDocument/2006/relationships/audio" Target="../media/audio5.wav"/><Relationship Id="rId7" Type="http://schemas.openxmlformats.org/officeDocument/2006/relationships/audio" Target="../media/audio6.wav"/><Relationship Id="rId12" Type="http://schemas.openxmlformats.org/officeDocument/2006/relationships/audio" Target="../media/audio9.wav"/><Relationship Id="rId17"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audio" Target="../media/audio13.wav"/><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6.png"/><Relationship Id="rId15" Type="http://schemas.openxmlformats.org/officeDocument/2006/relationships/audio" Target="../media/audio12.wav"/><Relationship Id="rId10" Type="http://schemas.openxmlformats.org/officeDocument/2006/relationships/audio" Target="../media/audio8.wav"/><Relationship Id="rId4" Type="http://schemas.openxmlformats.org/officeDocument/2006/relationships/image" Target="../media/image25.png"/><Relationship Id="rId9" Type="http://schemas.openxmlformats.org/officeDocument/2006/relationships/image" Target="../media/image27.png"/><Relationship Id="rId14" Type="http://schemas.openxmlformats.org/officeDocument/2006/relationships/audio" Target="../media/audio11.wav"/></Relationships>
</file>

<file path=ppt/slides/_rels/slide9.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1.wav"/><Relationship Id="rId3" Type="http://schemas.openxmlformats.org/officeDocument/2006/relationships/image" Target="../media/image31.png"/><Relationship Id="rId7" Type="http://schemas.openxmlformats.org/officeDocument/2006/relationships/audio" Target="../media/audio17.wav"/><Relationship Id="rId12" Type="http://schemas.openxmlformats.org/officeDocument/2006/relationships/audio" Target="../media/audio20.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image" Target="../media/image32.gif"/><Relationship Id="rId5" Type="http://schemas.openxmlformats.org/officeDocument/2006/relationships/audio" Target="../media/audio15.wav"/><Relationship Id="rId10" Type="http://schemas.openxmlformats.org/officeDocument/2006/relationships/image" Target="../media/image2.gif"/><Relationship Id="rId4" Type="http://schemas.openxmlformats.org/officeDocument/2006/relationships/audio" Target="../media/audio14.wav"/><Relationship Id="rId9" Type="http://schemas.openxmlformats.org/officeDocument/2006/relationships/audio" Target="../media/audio1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14293" y="696758"/>
            <a:ext cx="6621960" cy="5678129"/>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10;&#10;Description automatically generated">
            <a:extLst>
              <a:ext uri="{FF2B5EF4-FFF2-40B4-BE49-F238E27FC236}">
                <a16:creationId xmlns:a16="http://schemas.microsoft.com/office/drawing/2014/main" id="{007BAD55-AF3E-4DB2-B919-E4AD07517751}"/>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0" y="5214087"/>
            <a:ext cx="4350984" cy="181584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800" b="1" dirty="0">
                <a:solidFill>
                  <a:schemeClr val="bg2"/>
                </a:solidFill>
                <a:latin typeface="Century Gothic"/>
                <a:ea typeface="Century Gothic"/>
                <a:cs typeface="Century Gothic"/>
                <a:sym typeface="Century Gothic"/>
              </a:rPr>
              <a:t>-ER </a:t>
            </a:r>
            <a:r>
              <a:rPr lang="es-ES" sz="2800" b="1" dirty="0" err="1">
                <a:solidFill>
                  <a:schemeClr val="bg2"/>
                </a:solidFill>
                <a:latin typeface="Century Gothic"/>
                <a:ea typeface="Century Gothic"/>
                <a:cs typeface="Century Gothic"/>
                <a:sym typeface="Century Gothic"/>
              </a:rPr>
              <a:t>verbs</a:t>
            </a:r>
            <a:r>
              <a:rPr lang="es-ES" sz="2800" b="1" dirty="0">
                <a:solidFill>
                  <a:schemeClr val="bg2"/>
                </a:solidFill>
                <a:latin typeface="Century Gothic"/>
                <a:ea typeface="Century Gothic"/>
                <a:cs typeface="Century Gothic"/>
                <a:sym typeface="Century Gothic"/>
              </a:rPr>
              <a:t>: </a:t>
            </a:r>
            <a:br>
              <a:rPr lang="es-ES" sz="2800" b="1" dirty="0">
                <a:solidFill>
                  <a:schemeClr val="bg2"/>
                </a:solidFill>
                <a:latin typeface="Century Gothic"/>
                <a:ea typeface="Century Gothic"/>
                <a:cs typeface="Century Gothic"/>
                <a:sym typeface="Century Gothic"/>
              </a:rPr>
            </a:br>
            <a:r>
              <a:rPr lang="es-ES" sz="2800" b="1" dirty="0" err="1">
                <a:solidFill>
                  <a:schemeClr val="bg2"/>
                </a:solidFill>
                <a:latin typeface="Century Gothic"/>
                <a:ea typeface="Century Gothic"/>
                <a:cs typeface="Century Gothic"/>
                <a:sym typeface="Century Gothic"/>
              </a:rPr>
              <a:t>we</a:t>
            </a:r>
            <a:r>
              <a:rPr lang="es-ES" sz="2800" b="1" dirty="0">
                <a:solidFill>
                  <a:schemeClr val="bg2"/>
                </a:solidFill>
                <a:latin typeface="Century Gothic"/>
                <a:ea typeface="Century Gothic"/>
                <a:cs typeface="Century Gothic"/>
                <a:sym typeface="Century Gothic"/>
              </a:rPr>
              <a:t> &amp; s/he, </a:t>
            </a:r>
            <a:r>
              <a:rPr lang="es-ES" sz="2800" b="1" dirty="0" err="1">
                <a:solidFill>
                  <a:schemeClr val="bg2"/>
                </a:solidFill>
                <a:latin typeface="Century Gothic"/>
                <a:ea typeface="Century Gothic"/>
                <a:cs typeface="Century Gothic"/>
                <a:sym typeface="Century Gothic"/>
              </a:rPr>
              <a:t>it</a:t>
            </a:r>
            <a:endParaRPr lang="es-ES" sz="28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800" b="1" dirty="0">
                <a:solidFill>
                  <a:schemeClr val="bg2"/>
                </a:solidFill>
                <a:latin typeface="Century Gothic"/>
                <a:ea typeface="Century Gothic"/>
                <a:cs typeface="Century Gothic"/>
                <a:sym typeface="Century Gothic"/>
              </a:rPr>
              <a:t>SSC: [</a:t>
            </a:r>
            <a:r>
              <a:rPr lang="es-ES" sz="2800" b="1" dirty="0" err="1">
                <a:solidFill>
                  <a:schemeClr val="bg2"/>
                </a:solidFill>
                <a:latin typeface="Century Gothic"/>
                <a:ea typeface="Century Gothic"/>
                <a:cs typeface="Century Gothic"/>
                <a:sym typeface="Century Gothic"/>
              </a:rPr>
              <a:t>ga</a:t>
            </a: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go</a:t>
            </a: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gu</a:t>
            </a:r>
            <a:r>
              <a:rPr lang="es-ES" sz="2800" b="1" dirty="0">
                <a:solidFill>
                  <a:schemeClr val="bg2"/>
                </a:solidFill>
                <a:latin typeface="Century Gothic"/>
                <a:ea typeface="Century Gothic"/>
                <a:cs typeface="Century Gothic"/>
                <a:sym typeface="Century Gothic"/>
              </a:rPr>
              <a:t>]</a:t>
            </a:r>
          </a:p>
          <a:p>
            <a:pPr marR="0" lvl="0" algn="l" rtl="0">
              <a:lnSpc>
                <a:spcPct val="100000"/>
              </a:lnSpc>
              <a:spcBef>
                <a:spcPts val="0"/>
              </a:spcBef>
              <a:spcAft>
                <a:spcPts val="0"/>
              </a:spcAft>
              <a:buClr>
                <a:srgbClr val="FFFFFF"/>
              </a:buClr>
              <a:buSzPts val="2800"/>
            </a:pPr>
            <a:endParaRPr lang="es-ES" sz="28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rtl="0" fontAlgn="ctr"/>
            <a:r>
              <a:rPr lang="en-GB" sz="4400" b="1" dirty="0">
                <a:solidFill>
                  <a:schemeClr val="bg1">
                    <a:lumMod val="95000"/>
                  </a:schemeClr>
                </a:solidFill>
                <a:effectLst/>
                <a:latin typeface="Century Gothic" panose="020B0502020202020204" pitchFamily="34" charset="0"/>
              </a:rPr>
              <a:t>Saying what I and others do</a:t>
            </a: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9" name="TextBox 8">
            <a:extLst>
              <a:ext uri="{FF2B5EF4-FFF2-40B4-BE49-F238E27FC236}">
                <a16:creationId xmlns:a16="http://schemas.microsoft.com/office/drawing/2014/main" id="{2A620C5F-0B2B-4DAA-8C4B-0CD5C4A72802}"/>
              </a:ext>
            </a:extLst>
          </p:cNvPr>
          <p:cNvSpPr txBox="1"/>
          <p:nvPr/>
        </p:nvSpPr>
        <p:spPr>
          <a:xfrm rot="20799808">
            <a:off x="228600" y="2903220"/>
            <a:ext cx="3771900" cy="1077218"/>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la </a:t>
            </a:r>
            <a:r>
              <a:rPr lang="en-GB" sz="3200" b="1" dirty="0" err="1">
                <a:solidFill>
                  <a:schemeClr val="bg1"/>
                </a:solidFill>
                <a:latin typeface="Segoe Print" panose="02000600000000000000" pitchFamily="2" charset="0"/>
              </a:rPr>
              <a:t>clase</a:t>
            </a:r>
            <a:r>
              <a:rPr lang="en-GB" sz="3200" b="1" dirty="0">
                <a:solidFill>
                  <a:schemeClr val="bg1"/>
                </a:solidFill>
                <a:latin typeface="Segoe Print" panose="02000600000000000000" pitchFamily="2" charset="0"/>
              </a:rPr>
              <a:t> de </a:t>
            </a:r>
            <a:r>
              <a:rPr lang="en-GB" sz="3200" b="1" dirty="0" err="1">
                <a:solidFill>
                  <a:schemeClr val="bg1"/>
                </a:solidFill>
                <a:latin typeface="Segoe Print" panose="02000600000000000000" pitchFamily="2" charset="0"/>
              </a:rPr>
              <a:t>inglés</a:t>
            </a:r>
            <a:r>
              <a:rPr lang="en-GB" sz="3200" b="1" dirty="0">
                <a:solidFill>
                  <a:schemeClr val="bg1"/>
                </a:solidFill>
                <a:latin typeface="Segoe Print" panose="02000600000000000000" pitchFamily="2" charset="0"/>
              </a:rPr>
              <a:t> y </a:t>
            </a:r>
            <a:r>
              <a:rPr lang="en-GB" sz="3200" b="1" dirty="0" err="1">
                <a:solidFill>
                  <a:schemeClr val="bg1"/>
                </a:solidFill>
                <a:latin typeface="Segoe Print" panose="02000600000000000000" pitchFamily="2" charset="0"/>
              </a:rPr>
              <a:t>español</a:t>
            </a:r>
            <a:endParaRPr lang="en-GB" sz="3200" b="1" dirty="0">
              <a:solidFill>
                <a:schemeClr val="bg1"/>
              </a:solidFill>
              <a:latin typeface="Segoe Print" panose="02000600000000000000"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i="0" u="none" strike="noStrike" cap="none" dirty="0" err="1">
                <a:solidFill>
                  <a:srgbClr val="002060"/>
                </a:solidFill>
                <a:latin typeface="Century Gothic"/>
                <a:ea typeface="Century Gothic"/>
                <a:cs typeface="Century Gothic"/>
                <a:sym typeface="Century Gothic"/>
              </a:rPr>
              <a:t>ga</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223654" y="268752"/>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ga</a:t>
            </a:r>
            <a:r>
              <a:rPr lang="en-GB" sz="9600" dirty="0" err="1">
                <a:solidFill>
                  <a:srgbClr val="002060"/>
                </a:solidFill>
                <a:latin typeface="Century Gothic"/>
                <a:ea typeface="Century Gothic"/>
                <a:cs typeface="Century Gothic"/>
                <a:sym typeface="Century Gothic"/>
              </a:rPr>
              <a:t>nar</a:t>
            </a:r>
            <a:endParaRPr sz="9600" b="1" i="0" u="none" strike="noStrike" cap="none" dirty="0">
              <a:solidFill>
                <a:srgbClr val="FF0066"/>
              </a:solidFill>
              <a:latin typeface="Calibri"/>
              <a:ea typeface="Calibri"/>
              <a:cs typeface="Calibri"/>
              <a:sym typeface="Calibri"/>
            </a:endParaRPr>
          </a:p>
        </p:txBody>
      </p:sp>
      <p:sp>
        <p:nvSpPr>
          <p:cNvPr id="10" name="Google Shape;108;p3">
            <a:extLst>
              <a:ext uri="{FF2B5EF4-FFF2-40B4-BE49-F238E27FC236}">
                <a16:creationId xmlns:a16="http://schemas.microsoft.com/office/drawing/2014/main" id="{105ABE56-71C1-410B-A790-ACC0134D7388}"/>
              </a:ext>
            </a:extLst>
          </p:cNvPr>
          <p:cNvSpPr txBox="1"/>
          <p:nvPr/>
        </p:nvSpPr>
        <p:spPr>
          <a:xfrm>
            <a:off x="268175" y="2301847"/>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[go]</a:t>
            </a:r>
            <a:endParaRPr sz="9600" b="1" i="0" u="none" strike="noStrike" cap="none" dirty="0">
              <a:solidFill>
                <a:srgbClr val="000000"/>
              </a:solidFill>
              <a:latin typeface="Calibri"/>
              <a:ea typeface="Calibri"/>
              <a:cs typeface="Calibri"/>
              <a:sym typeface="Calibri"/>
            </a:endParaRPr>
          </a:p>
        </p:txBody>
      </p:sp>
      <p:sp>
        <p:nvSpPr>
          <p:cNvPr id="11" name="Google Shape;110;p3">
            <a:extLst>
              <a:ext uri="{FF2B5EF4-FFF2-40B4-BE49-F238E27FC236}">
                <a16:creationId xmlns:a16="http://schemas.microsoft.com/office/drawing/2014/main" id="{AAD935B4-4CF6-4345-9E7E-E740502B733A}"/>
              </a:ext>
            </a:extLst>
          </p:cNvPr>
          <p:cNvSpPr txBox="1"/>
          <p:nvPr/>
        </p:nvSpPr>
        <p:spPr>
          <a:xfrm>
            <a:off x="3223654" y="2396592"/>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dirty="0" err="1">
                <a:solidFill>
                  <a:srgbClr val="002060"/>
                </a:solidFill>
                <a:latin typeface="Century Gothic"/>
                <a:ea typeface="Century Gothic"/>
                <a:cs typeface="Century Gothic"/>
                <a:sym typeface="Century Gothic"/>
              </a:rPr>
              <a:t>la</a:t>
            </a:r>
            <a:r>
              <a:rPr lang="en-GB" sz="9600" b="1" dirty="0" err="1">
                <a:solidFill>
                  <a:srgbClr val="FF0066"/>
                </a:solidFill>
                <a:latin typeface="Century Gothic"/>
                <a:ea typeface="Century Gothic"/>
                <a:cs typeface="Century Gothic"/>
                <a:sym typeface="Century Gothic"/>
              </a:rPr>
              <a:t>go</a:t>
            </a:r>
            <a:endParaRPr sz="9600" b="1" i="0" u="none" strike="noStrike" cap="none" dirty="0">
              <a:solidFill>
                <a:srgbClr val="FF0066"/>
              </a:solidFill>
              <a:latin typeface="Calibri"/>
              <a:ea typeface="Calibri"/>
              <a:cs typeface="Calibri"/>
              <a:sym typeface="Calibri"/>
            </a:endParaRPr>
          </a:p>
        </p:txBody>
      </p:sp>
      <p:sp>
        <p:nvSpPr>
          <p:cNvPr id="12" name="Google Shape;108;p3">
            <a:extLst>
              <a:ext uri="{FF2B5EF4-FFF2-40B4-BE49-F238E27FC236}">
                <a16:creationId xmlns:a16="http://schemas.microsoft.com/office/drawing/2014/main" id="{AFB76CFE-11C2-4E04-B98D-B6F7E29E03DF}"/>
              </a:ext>
            </a:extLst>
          </p:cNvPr>
          <p:cNvSpPr txBox="1"/>
          <p:nvPr/>
        </p:nvSpPr>
        <p:spPr>
          <a:xfrm>
            <a:off x="268175" y="4683233"/>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i="0" u="none" strike="noStrike" cap="none" dirty="0" err="1">
                <a:solidFill>
                  <a:srgbClr val="002060"/>
                </a:solidFill>
                <a:latin typeface="Century Gothic"/>
                <a:ea typeface="Century Gothic"/>
                <a:cs typeface="Century Gothic"/>
                <a:sym typeface="Century Gothic"/>
              </a:rPr>
              <a:t>gu</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13" name="Google Shape;110;p3">
            <a:extLst>
              <a:ext uri="{FF2B5EF4-FFF2-40B4-BE49-F238E27FC236}">
                <a16:creationId xmlns:a16="http://schemas.microsoft.com/office/drawing/2014/main" id="{625D3DE1-8C33-4C13-9E32-AFB727A5E40F}"/>
              </a:ext>
            </a:extLst>
          </p:cNvPr>
          <p:cNvSpPr txBox="1"/>
          <p:nvPr/>
        </p:nvSpPr>
        <p:spPr>
          <a:xfrm>
            <a:off x="3223654" y="4683233"/>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gu</a:t>
            </a:r>
            <a:r>
              <a:rPr lang="en-GB" sz="9600" dirty="0" err="1">
                <a:solidFill>
                  <a:srgbClr val="002060"/>
                </a:solidFill>
                <a:latin typeface="Century Gothic"/>
                <a:ea typeface="Century Gothic"/>
                <a:cs typeface="Century Gothic"/>
                <a:sym typeface="Century Gothic"/>
              </a:rPr>
              <a:t>sano</a:t>
            </a:r>
            <a:endParaRPr sz="9600" b="1" i="0" u="none" strike="noStrike" cap="none" dirty="0">
              <a:solidFill>
                <a:srgbClr val="FF0066"/>
              </a:solidFill>
              <a:latin typeface="Calibri"/>
              <a:ea typeface="Calibri"/>
              <a:cs typeface="Calibri"/>
              <a:sym typeface="Calibri"/>
            </a:endParaRPr>
          </a:p>
        </p:txBody>
      </p:sp>
      <p:pic>
        <p:nvPicPr>
          <p:cNvPr id="1026" name="Picture 2" descr="Trofeo, Ganador, La Copa, Campeón, Oro">
            <a:extLst>
              <a:ext uri="{FF2B5EF4-FFF2-40B4-BE49-F238E27FC236}">
                <a16:creationId xmlns:a16="http://schemas.microsoft.com/office/drawing/2014/main" id="{B84D2B34-7D04-41F2-9705-A466F789D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980" y="268752"/>
            <a:ext cx="1076322" cy="1365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Łódź, Lago, Articulación, Agua, Playa, Velero, Globo">
            <a:extLst>
              <a:ext uri="{FF2B5EF4-FFF2-40B4-BE49-F238E27FC236}">
                <a16:creationId xmlns:a16="http://schemas.microsoft.com/office/drawing/2014/main" id="{3EDAD19D-F064-4BF5-98CC-FDE899D3A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8809" y="2400316"/>
            <a:ext cx="2196665" cy="1553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Lombriz, Gusano, Icono, Dibujos Animados, Dibujo">
            <a:extLst>
              <a:ext uri="{FF2B5EF4-FFF2-40B4-BE49-F238E27FC236}">
                <a16:creationId xmlns:a16="http://schemas.microsoft.com/office/drawing/2014/main" id="{EF8A216B-B069-44E7-B94E-ADE0D746C0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7142" y="4503908"/>
            <a:ext cx="1875258" cy="1748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30" name="Picture 29">
            <a:extLst>
              <a:ext uri="{FF2B5EF4-FFF2-40B4-BE49-F238E27FC236}">
                <a16:creationId xmlns:a16="http://schemas.microsoft.com/office/drawing/2014/main" id="{5A289287-6563-4509-BF47-F06C7C73D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1979" y="4363664"/>
            <a:ext cx="808614" cy="768815"/>
          </a:xfrm>
          <a:prstGeom prst="rect">
            <a:avLst/>
          </a:prstGeom>
        </p:spPr>
      </p:pic>
      <p:pic>
        <p:nvPicPr>
          <p:cNvPr id="111" name="Google Shape;111;p3" descr="Speech Icon, Voice, Talking, Audio, Speech"/>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7B1D5C4C-24F3-4245-9FAD-0C119B58268C}"/>
              </a:ext>
            </a:extLst>
          </p:cNvPr>
          <p:cNvSpPr txBox="1"/>
          <p:nvPr/>
        </p:nvSpPr>
        <p:spPr>
          <a:xfrm>
            <a:off x="1111430" y="1963823"/>
            <a:ext cx="8816741" cy="2930354"/>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domin</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lar</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sto</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leno el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lleva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zman</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gu</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sano busca fi</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gu</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la tortu</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niza re</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a:t>
            </a:r>
            <a:endPar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5F549312-32B9-4480-BE47-CA39433C924B}"/>
              </a:ext>
            </a:extLst>
          </p:cNvPr>
          <p:cNvSpPr txBox="1"/>
          <p:nvPr/>
        </p:nvSpPr>
        <p:spPr>
          <a:xfrm>
            <a:off x="268175" y="324840"/>
            <a:ext cx="252024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poema</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A89AF31C-DD5A-4906-9EE0-DAB382391F03}"/>
              </a:ext>
            </a:extLst>
          </p:cNvPr>
          <p:cNvSpPr txBox="1"/>
          <p:nvPr/>
        </p:nvSpPr>
        <p:spPr>
          <a:xfrm>
            <a:off x="1012825" y="5429946"/>
            <a:ext cx="58031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practica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2" descr="Trabajo En Equipo, Grupo, Equipo, Comunidad">
            <a:extLst>
              <a:ext uri="{FF2B5EF4-FFF2-40B4-BE49-F238E27FC236}">
                <a16:creationId xmlns:a16="http://schemas.microsoft.com/office/drawing/2014/main" id="{5DEDC27E-C3EA-4179-AEDF-C827D3297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088" y="5429946"/>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338;p8">
            <a:hlinkClick r:id="" action="ppaction://noaction">
              <a:snd r:embed="rId6" name="poema_1.wav"/>
            </a:hlinkClick>
            <a:extLst>
              <a:ext uri="{FF2B5EF4-FFF2-40B4-BE49-F238E27FC236}">
                <a16:creationId xmlns:a16="http://schemas.microsoft.com/office/drawing/2014/main" id="{C317609B-FF20-4BAF-960E-A8C3C22FE52B}"/>
              </a:ext>
            </a:extLst>
          </p:cNvPr>
          <p:cNvPicPr preferRelativeResize="0"/>
          <p:nvPr/>
        </p:nvPicPr>
        <p:blipFill rotWithShape="1">
          <a:blip r:embed="rId7">
            <a:alphaModFix/>
          </a:blip>
          <a:srcRect/>
          <a:stretch/>
        </p:blipFill>
        <p:spPr>
          <a:xfrm>
            <a:off x="468135" y="2157963"/>
            <a:ext cx="534978" cy="523220"/>
          </a:xfrm>
          <a:prstGeom prst="rect">
            <a:avLst/>
          </a:prstGeom>
          <a:noFill/>
          <a:ln>
            <a:noFill/>
          </a:ln>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9DDBFD8A-BA6D-4A7A-996F-7B3F63F642F6}"/>
              </a:ext>
            </a:extLst>
          </p:cNvPr>
          <p:cNvSpPr txBox="1"/>
          <p:nvPr/>
        </p:nvSpPr>
        <p:spPr>
          <a:xfrm>
            <a:off x="209834" y="1164788"/>
            <a:ext cx="7876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Practica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Luego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repite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1" name="Picture 10">
            <a:extLst>
              <a:ext uri="{FF2B5EF4-FFF2-40B4-BE49-F238E27FC236}">
                <a16:creationId xmlns:a16="http://schemas.microsoft.com/office/drawing/2014/main" id="{CEEF1968-470D-4992-89F5-C8F42597E2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2449" y="2612603"/>
            <a:ext cx="992645" cy="826687"/>
          </a:xfrm>
          <a:prstGeom prst="rect">
            <a:avLst/>
          </a:prstGeom>
        </p:spPr>
      </p:pic>
      <p:pic>
        <p:nvPicPr>
          <p:cNvPr id="13" name="Picture 12">
            <a:extLst>
              <a:ext uri="{FF2B5EF4-FFF2-40B4-BE49-F238E27FC236}">
                <a16:creationId xmlns:a16="http://schemas.microsoft.com/office/drawing/2014/main" id="{A7EB2973-D1F9-48F5-BD28-26F4BAE52D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576247" y="3404438"/>
            <a:ext cx="1246841" cy="971172"/>
          </a:xfrm>
          <a:prstGeom prst="rect">
            <a:avLst/>
          </a:prstGeom>
        </p:spPr>
      </p:pic>
      <p:pic>
        <p:nvPicPr>
          <p:cNvPr id="17" name="Picture 16" descr="Icon&#10;&#10;Description automatically generated">
            <a:extLst>
              <a:ext uri="{FF2B5EF4-FFF2-40B4-BE49-F238E27FC236}">
                <a16:creationId xmlns:a16="http://schemas.microsoft.com/office/drawing/2014/main" id="{DDDCB838-C84E-487F-A4BE-148E9F06AC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661358" flipH="1">
            <a:off x="6915166" y="3325585"/>
            <a:ext cx="767225" cy="1037193"/>
          </a:xfrm>
          <a:prstGeom prst="rect">
            <a:avLst/>
          </a:prstGeom>
        </p:spPr>
      </p:pic>
      <p:pic>
        <p:nvPicPr>
          <p:cNvPr id="22" name="Picture 21">
            <a:extLst>
              <a:ext uri="{FF2B5EF4-FFF2-40B4-BE49-F238E27FC236}">
                <a16:creationId xmlns:a16="http://schemas.microsoft.com/office/drawing/2014/main" id="{3BC12DCE-04E3-4786-B8F5-3816769DCB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1612" y="4471032"/>
            <a:ext cx="1265034" cy="669084"/>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15D6AD2B-4597-497B-8FF7-980138922F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086292" y="4520578"/>
            <a:ext cx="771300" cy="747197"/>
          </a:xfrm>
          <a:prstGeom prst="rect">
            <a:avLst/>
          </a:prstGeom>
        </p:spPr>
      </p:pic>
      <p:grpSp>
        <p:nvGrpSpPr>
          <p:cNvPr id="2048" name="Group 2047">
            <a:extLst>
              <a:ext uri="{FF2B5EF4-FFF2-40B4-BE49-F238E27FC236}">
                <a16:creationId xmlns:a16="http://schemas.microsoft.com/office/drawing/2014/main" id="{20B7CE8E-05EA-4457-83CC-9E172AA4A0FE}"/>
              </a:ext>
            </a:extLst>
          </p:cNvPr>
          <p:cNvGrpSpPr/>
          <p:nvPr/>
        </p:nvGrpSpPr>
        <p:grpSpPr>
          <a:xfrm>
            <a:off x="7911013" y="2051051"/>
            <a:ext cx="3545363" cy="2426163"/>
            <a:chOff x="7019473" y="1819711"/>
            <a:chExt cx="3545363" cy="2426163"/>
          </a:xfrm>
        </p:grpSpPr>
        <p:pic>
          <p:nvPicPr>
            <p:cNvPr id="19" name="Picture 18">
              <a:extLst>
                <a:ext uri="{FF2B5EF4-FFF2-40B4-BE49-F238E27FC236}">
                  <a16:creationId xmlns:a16="http://schemas.microsoft.com/office/drawing/2014/main" id="{2768E839-BD17-4FB1-8608-DB44B1DE79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19473" y="1819711"/>
              <a:ext cx="3545363" cy="2356189"/>
            </a:xfrm>
            <a:prstGeom prst="rect">
              <a:avLst/>
            </a:prstGeom>
          </p:spPr>
        </p:pic>
        <p:sp>
          <p:nvSpPr>
            <p:cNvPr id="31" name="TextBox 30">
              <a:extLst>
                <a:ext uri="{FF2B5EF4-FFF2-40B4-BE49-F238E27FC236}">
                  <a16:creationId xmlns:a16="http://schemas.microsoft.com/office/drawing/2014/main" id="{3ABB09FF-8540-452C-8AA6-58F1C7B975BE}"/>
                </a:ext>
              </a:extLst>
            </p:cNvPr>
            <p:cNvSpPr txBox="1"/>
            <p:nvPr/>
          </p:nvSpPr>
          <p:spPr>
            <a:xfrm>
              <a:off x="7019473" y="3784209"/>
              <a:ext cx="354536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Fallas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Valencia</a:t>
              </a:r>
            </a:p>
          </p:txBody>
        </p:sp>
      </p:grpSp>
      <p:pic>
        <p:nvPicPr>
          <p:cNvPr id="29" name="Google Shape;338;p8">
            <a:hlinkClick r:id="" action="ppaction://noaction">
              <a:snd r:embed="rId14" name="Poema_2.wav"/>
            </a:hlinkClick>
            <a:extLst>
              <a:ext uri="{FF2B5EF4-FFF2-40B4-BE49-F238E27FC236}">
                <a16:creationId xmlns:a16="http://schemas.microsoft.com/office/drawing/2014/main" id="{EA3B09EA-D0CC-4599-B11F-B8CA580C04AA}"/>
              </a:ext>
            </a:extLst>
          </p:cNvPr>
          <p:cNvPicPr preferRelativeResize="0"/>
          <p:nvPr/>
        </p:nvPicPr>
        <p:blipFill rotWithShape="1">
          <a:blip r:embed="rId7">
            <a:alphaModFix/>
          </a:blip>
          <a:srcRect/>
          <a:stretch/>
        </p:blipFill>
        <p:spPr>
          <a:xfrm>
            <a:off x="477847" y="2925129"/>
            <a:ext cx="534978" cy="523220"/>
          </a:xfrm>
          <a:prstGeom prst="rect">
            <a:avLst/>
          </a:prstGeom>
          <a:noFill/>
          <a:ln>
            <a:noFill/>
          </a:ln>
          <a:effectLst>
            <a:outerShdw blurRad="50800" dist="38100" dir="5400000" algn="t" rotWithShape="0">
              <a:prstClr val="black">
                <a:alpha val="40000"/>
              </a:prstClr>
            </a:outerShdw>
          </a:effectLst>
        </p:spPr>
      </p:pic>
      <p:pic>
        <p:nvPicPr>
          <p:cNvPr id="32" name="Google Shape;338;p8">
            <a:hlinkClick r:id="" action="ppaction://noaction">
              <a:snd r:embed="rId15" name="Poema_3.wav"/>
            </a:hlinkClick>
            <a:extLst>
              <a:ext uri="{FF2B5EF4-FFF2-40B4-BE49-F238E27FC236}">
                <a16:creationId xmlns:a16="http://schemas.microsoft.com/office/drawing/2014/main" id="{40C02F7F-8C7C-49C3-BDCB-BE8C091EB31D}"/>
              </a:ext>
            </a:extLst>
          </p:cNvPr>
          <p:cNvPicPr preferRelativeResize="0"/>
          <p:nvPr/>
        </p:nvPicPr>
        <p:blipFill rotWithShape="1">
          <a:blip r:embed="rId7">
            <a:alphaModFix/>
          </a:blip>
          <a:srcRect/>
          <a:stretch/>
        </p:blipFill>
        <p:spPr>
          <a:xfrm>
            <a:off x="508180" y="3625414"/>
            <a:ext cx="534978" cy="523220"/>
          </a:xfrm>
          <a:prstGeom prst="rect">
            <a:avLst/>
          </a:prstGeom>
          <a:noFill/>
          <a:ln>
            <a:noFill/>
          </a:ln>
          <a:effectLst>
            <a:outerShdw blurRad="50800" dist="38100" dir="5400000" algn="t" rotWithShape="0">
              <a:prstClr val="black">
                <a:alpha val="40000"/>
              </a:prstClr>
            </a:outerShdw>
          </a:effectLst>
        </p:spPr>
      </p:pic>
      <p:pic>
        <p:nvPicPr>
          <p:cNvPr id="33" name="Google Shape;338;p8">
            <a:hlinkClick r:id="" action="ppaction://noaction">
              <a:snd r:embed="rId16" name="Poema_4.wav"/>
            </a:hlinkClick>
            <a:extLst>
              <a:ext uri="{FF2B5EF4-FFF2-40B4-BE49-F238E27FC236}">
                <a16:creationId xmlns:a16="http://schemas.microsoft.com/office/drawing/2014/main" id="{7C256F67-61AE-4903-B2C6-3DD125D11BC9}"/>
              </a:ext>
            </a:extLst>
          </p:cNvPr>
          <p:cNvPicPr preferRelativeResize="0"/>
          <p:nvPr/>
        </p:nvPicPr>
        <p:blipFill rotWithShape="1">
          <a:blip r:embed="rId7">
            <a:alphaModFix/>
          </a:blip>
          <a:srcRect/>
          <a:stretch/>
        </p:blipFill>
        <p:spPr>
          <a:xfrm>
            <a:off x="508180" y="4416518"/>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2656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510827" y="1102399"/>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72" name="TextBox 71">
            <a:extLst>
              <a:ext uri="{FF2B5EF4-FFF2-40B4-BE49-F238E27FC236}">
                <a16:creationId xmlns:a16="http://schemas.microsoft.com/office/drawing/2014/main" id="{8FCD9C94-EB59-499C-8985-36964352E49A}"/>
              </a:ext>
            </a:extLst>
          </p:cNvPr>
          <p:cNvSpPr txBox="1"/>
          <p:nvPr/>
        </p:nvSpPr>
        <p:spPr>
          <a:xfrm>
            <a:off x="59949" y="1484402"/>
            <a:ext cx="2777067" cy="707886"/>
          </a:xfrm>
          <a:prstGeom prst="rect">
            <a:avLst/>
          </a:prstGeom>
          <a:noFill/>
        </p:spPr>
        <p:txBody>
          <a:bodyPr wrap="square" rtlCol="0">
            <a:spAutoFit/>
          </a:bodyPr>
          <a:lstStyle/>
          <a:p>
            <a:pPr algn="ctr"/>
            <a:r>
              <a:rPr lang="en-GB" sz="4000" b="1" dirty="0">
                <a:solidFill>
                  <a:srgbClr val="002060"/>
                </a:solidFill>
                <a:latin typeface="Century Gothic" panose="020B0502020202020204" pitchFamily="34" charset="0"/>
              </a:rPr>
              <a:t>hacer</a:t>
            </a:r>
          </a:p>
        </p:txBody>
      </p:sp>
      <p:sp>
        <p:nvSpPr>
          <p:cNvPr id="74" name="TextBox 73">
            <a:extLst>
              <a:ext uri="{FF2B5EF4-FFF2-40B4-BE49-F238E27FC236}">
                <a16:creationId xmlns:a16="http://schemas.microsoft.com/office/drawing/2014/main" id="{83DDF2F1-DFAE-4A4D-8F23-BE2D5840FB0F}"/>
              </a:ext>
            </a:extLst>
          </p:cNvPr>
          <p:cNvSpPr txBox="1"/>
          <p:nvPr/>
        </p:nvSpPr>
        <p:spPr>
          <a:xfrm>
            <a:off x="6230046" y="5417814"/>
            <a:ext cx="2429765"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la </a:t>
            </a:r>
            <a:r>
              <a:rPr lang="en-GB" sz="3600" b="1" dirty="0" err="1">
                <a:solidFill>
                  <a:srgbClr val="002060"/>
                </a:solidFill>
                <a:latin typeface="Century Gothic" panose="020B0502020202020204" pitchFamily="34" charset="0"/>
              </a:rPr>
              <a:t>cultura</a:t>
            </a:r>
            <a:endParaRPr lang="en-GB" sz="3600" b="1" dirty="0">
              <a:solidFill>
                <a:srgbClr val="002060"/>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9976" y="65188"/>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08B67D62-0B1C-427E-8CF1-C5FD3DE5CA01}"/>
              </a:ext>
            </a:extLst>
          </p:cNvPr>
          <p:cNvSpPr txBox="1"/>
          <p:nvPr/>
        </p:nvSpPr>
        <p:spPr>
          <a:xfrm>
            <a:off x="-386316" y="2482875"/>
            <a:ext cx="3480773" cy="954107"/>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do, make; doing, making]</a:t>
            </a:r>
          </a:p>
        </p:txBody>
      </p:sp>
      <p:sp>
        <p:nvSpPr>
          <p:cNvPr id="43" name="TextBox 42">
            <a:extLst>
              <a:ext uri="{FF2B5EF4-FFF2-40B4-BE49-F238E27FC236}">
                <a16:creationId xmlns:a16="http://schemas.microsoft.com/office/drawing/2014/main" id="{E1C1B19E-743C-41DF-8210-391CEE443B5F}"/>
              </a:ext>
            </a:extLst>
          </p:cNvPr>
          <p:cNvSpPr txBox="1"/>
          <p:nvPr/>
        </p:nvSpPr>
        <p:spPr>
          <a:xfrm>
            <a:off x="2969777" y="1477970"/>
            <a:ext cx="2777067"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vencer</a:t>
            </a:r>
            <a:endParaRPr lang="en-GB" sz="3600" b="1"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E878E3C1-A4F4-4483-86F2-10B39DC4CA8C}"/>
              </a:ext>
            </a:extLst>
          </p:cNvPr>
          <p:cNvSpPr txBox="1"/>
          <p:nvPr/>
        </p:nvSpPr>
        <p:spPr>
          <a:xfrm>
            <a:off x="2938856" y="2440782"/>
            <a:ext cx="2777066" cy="1015663"/>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a:t>
            </a:r>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overcome, overcoming]</a:t>
            </a:r>
            <a:endParaRPr lang="en-GB" sz="32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38362159-F427-4AE8-9285-13AF34CBB441}"/>
              </a:ext>
            </a:extLst>
          </p:cNvPr>
          <p:cNvSpPr txBox="1"/>
          <p:nvPr/>
        </p:nvSpPr>
        <p:spPr>
          <a:xfrm>
            <a:off x="6737185" y="5991541"/>
            <a:ext cx="164179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[culture]</a:t>
            </a:r>
          </a:p>
        </p:txBody>
      </p:sp>
      <p:sp>
        <p:nvSpPr>
          <p:cNvPr id="34" name="TextBox 33">
            <a:extLst>
              <a:ext uri="{FF2B5EF4-FFF2-40B4-BE49-F238E27FC236}">
                <a16:creationId xmlns:a16="http://schemas.microsoft.com/office/drawing/2014/main" id="{6869963D-3F68-44B4-9219-3835EAFC735B}"/>
              </a:ext>
            </a:extLst>
          </p:cNvPr>
          <p:cNvSpPr txBox="1"/>
          <p:nvPr/>
        </p:nvSpPr>
        <p:spPr>
          <a:xfrm>
            <a:off x="3144121" y="5428861"/>
            <a:ext cx="2189189"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el </a:t>
            </a:r>
            <a:r>
              <a:rPr lang="en-GB" sz="3600" b="1" dirty="0" err="1">
                <a:solidFill>
                  <a:srgbClr val="002060"/>
                </a:solidFill>
                <a:latin typeface="Century Gothic" panose="020B0502020202020204" pitchFamily="34" charset="0"/>
              </a:rPr>
              <a:t>miedo</a:t>
            </a:r>
            <a:endParaRPr lang="en-GB" sz="36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F5604FA3-C5E1-4B85-891F-44282D2E2C2E}"/>
              </a:ext>
            </a:extLst>
          </p:cNvPr>
          <p:cNvSpPr txBox="1"/>
          <p:nvPr/>
        </p:nvSpPr>
        <p:spPr>
          <a:xfrm>
            <a:off x="3403223" y="5996323"/>
            <a:ext cx="174371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[fear]</a:t>
            </a:r>
          </a:p>
        </p:txBody>
      </p:sp>
      <p:sp>
        <p:nvSpPr>
          <p:cNvPr id="40" name="TextBox 39">
            <a:extLst>
              <a:ext uri="{FF2B5EF4-FFF2-40B4-BE49-F238E27FC236}">
                <a16:creationId xmlns:a16="http://schemas.microsoft.com/office/drawing/2014/main" id="{ADBB40C0-B7A3-43D1-AC5F-ED31B9CE9630}"/>
              </a:ext>
            </a:extLst>
          </p:cNvPr>
          <p:cNvSpPr txBox="1"/>
          <p:nvPr/>
        </p:nvSpPr>
        <p:spPr>
          <a:xfrm>
            <a:off x="-9882" y="5428861"/>
            <a:ext cx="2777067"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la </a:t>
            </a:r>
            <a:r>
              <a:rPr lang="en-GB" sz="3600" b="1" dirty="0" err="1">
                <a:solidFill>
                  <a:srgbClr val="002060"/>
                </a:solidFill>
                <a:latin typeface="Century Gothic" panose="020B0502020202020204" pitchFamily="34" charset="0"/>
              </a:rPr>
              <a:t>prueba</a:t>
            </a:r>
            <a:endParaRPr lang="en-GB" sz="3600" b="1"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0ABA6694-8A28-4062-AA44-4042FFD88098}"/>
              </a:ext>
            </a:extLst>
          </p:cNvPr>
          <p:cNvSpPr txBox="1"/>
          <p:nvPr/>
        </p:nvSpPr>
        <p:spPr>
          <a:xfrm>
            <a:off x="-34462" y="5991541"/>
            <a:ext cx="277706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[test]</a:t>
            </a:r>
          </a:p>
        </p:txBody>
      </p:sp>
      <p:grpSp>
        <p:nvGrpSpPr>
          <p:cNvPr id="29" name="Group 28">
            <a:extLst>
              <a:ext uri="{FF2B5EF4-FFF2-40B4-BE49-F238E27FC236}">
                <a16:creationId xmlns:a16="http://schemas.microsoft.com/office/drawing/2014/main" id="{E14FABC2-9A20-4474-AE91-B023DBC224EA}"/>
              </a:ext>
            </a:extLst>
          </p:cNvPr>
          <p:cNvGrpSpPr/>
          <p:nvPr/>
        </p:nvGrpSpPr>
        <p:grpSpPr>
          <a:xfrm>
            <a:off x="6840114" y="3992528"/>
            <a:ext cx="1482378" cy="1406570"/>
            <a:chOff x="6210543" y="3764108"/>
            <a:chExt cx="801046" cy="775262"/>
          </a:xfrm>
        </p:grpSpPr>
        <p:sp>
          <p:nvSpPr>
            <p:cNvPr id="31" name="Oval 30">
              <a:extLst>
                <a:ext uri="{FF2B5EF4-FFF2-40B4-BE49-F238E27FC236}">
                  <a16:creationId xmlns:a16="http://schemas.microsoft.com/office/drawing/2014/main" id="{2E4CDF25-F78C-47EB-BA90-D787EF44DED3}"/>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1B7FA24A-8407-4B00-A604-FF3565D0E59C}"/>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6" name="Picture 35" descr="A picture containing text, tableware, cup, clipart&#10;&#10;Description automatically generated">
              <a:extLst>
                <a:ext uri="{FF2B5EF4-FFF2-40B4-BE49-F238E27FC236}">
                  <a16:creationId xmlns:a16="http://schemas.microsoft.com/office/drawing/2014/main" id="{1D690E19-0C80-42A1-B1F4-AF8DF0027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37" name="TextBox 36">
            <a:extLst>
              <a:ext uri="{FF2B5EF4-FFF2-40B4-BE49-F238E27FC236}">
                <a16:creationId xmlns:a16="http://schemas.microsoft.com/office/drawing/2014/main" id="{AFF49A76-C8D0-4A3C-98F5-E5B1732AFC13}"/>
              </a:ext>
            </a:extLst>
          </p:cNvPr>
          <p:cNvSpPr txBox="1"/>
          <p:nvPr/>
        </p:nvSpPr>
        <p:spPr>
          <a:xfrm>
            <a:off x="9274875" y="5401695"/>
            <a:ext cx="2777067"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sobre</a:t>
            </a:r>
          </a:p>
        </p:txBody>
      </p:sp>
      <p:sp>
        <p:nvSpPr>
          <p:cNvPr id="38" name="TextBox 37">
            <a:extLst>
              <a:ext uri="{FF2B5EF4-FFF2-40B4-BE49-F238E27FC236}">
                <a16:creationId xmlns:a16="http://schemas.microsoft.com/office/drawing/2014/main" id="{4AD48B24-407D-480C-83B6-8DD9FBCDD2FE}"/>
              </a:ext>
            </a:extLst>
          </p:cNvPr>
          <p:cNvSpPr txBox="1"/>
          <p:nvPr/>
        </p:nvSpPr>
        <p:spPr>
          <a:xfrm>
            <a:off x="9345605" y="5991541"/>
            <a:ext cx="277706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[about; on]</a:t>
            </a:r>
          </a:p>
        </p:txBody>
      </p:sp>
      <p:pic>
        <p:nvPicPr>
          <p:cNvPr id="5126" name="Picture 6" descr="Fantasma, Temor, Sombra, Hombre, Susto">
            <a:extLst>
              <a:ext uri="{FF2B5EF4-FFF2-40B4-BE49-F238E27FC236}">
                <a16:creationId xmlns:a16="http://schemas.microsoft.com/office/drawing/2014/main" id="{0541AC2C-2102-4092-9489-7B7C98D31B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5534" y="4028551"/>
            <a:ext cx="1698356" cy="1393368"/>
          </a:xfrm>
          <a:prstGeom prst="roundRect">
            <a:avLst/>
          </a:prstGeom>
          <a:noFill/>
          <a:extLst>
            <a:ext uri="{909E8E84-426E-40DD-AFC4-6F175D3DCCD1}">
              <a14:hiddenFill xmlns:a14="http://schemas.microsoft.com/office/drawing/2010/main">
                <a:solidFill>
                  <a:srgbClr val="FFFFFF"/>
                </a:solidFill>
              </a14:hiddenFill>
            </a:ext>
          </a:extLst>
        </p:spPr>
      </p:pic>
      <p:sp>
        <p:nvSpPr>
          <p:cNvPr id="42" name="Title 1">
            <a:extLst>
              <a:ext uri="{FF2B5EF4-FFF2-40B4-BE49-F238E27FC236}">
                <a16:creationId xmlns:a16="http://schemas.microsoft.com/office/drawing/2014/main" id="{95C64DBD-7470-49D1-9D44-E1E72D68E921}"/>
              </a:ext>
            </a:extLst>
          </p:cNvPr>
          <p:cNvSpPr txBox="1">
            <a:spLocks/>
          </p:cNvSpPr>
          <p:nvPr/>
        </p:nvSpPr>
        <p:spPr>
          <a:xfrm>
            <a:off x="135626" y="142929"/>
            <a:ext cx="4169087" cy="56649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err="1">
                <a:solidFill>
                  <a:schemeClr val="bg1"/>
                </a:solidFill>
                <a:latin typeface="Century Gothic" panose="020B0502020202020204" pitchFamily="34" charset="0"/>
              </a:rPr>
              <a:t>Vocabulario</a:t>
            </a:r>
            <a:endParaRPr lang="en-GB" sz="4000" b="1" dirty="0">
              <a:solidFill>
                <a:schemeClr val="bg1"/>
              </a:solidFill>
              <a:latin typeface="Century Gothic" panose="020B0502020202020204" pitchFamily="34" charset="0"/>
            </a:endParaRPr>
          </a:p>
        </p:txBody>
      </p:sp>
      <p:sp>
        <p:nvSpPr>
          <p:cNvPr id="44" name="TextBox 43">
            <a:extLst>
              <a:ext uri="{FF2B5EF4-FFF2-40B4-BE49-F238E27FC236}">
                <a16:creationId xmlns:a16="http://schemas.microsoft.com/office/drawing/2014/main" id="{EC6D84B8-A2BF-4AC4-BA1C-BB262F8B1E82}"/>
              </a:ext>
            </a:extLst>
          </p:cNvPr>
          <p:cNvSpPr txBox="1"/>
          <p:nvPr/>
        </p:nvSpPr>
        <p:spPr>
          <a:xfrm>
            <a:off x="6239264" y="1458902"/>
            <a:ext cx="2777067"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aprender</a:t>
            </a:r>
            <a:endParaRPr lang="en-GB" sz="3600" b="1"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C5D40537-F511-4FDD-A57B-688EF41C134A}"/>
              </a:ext>
            </a:extLst>
          </p:cNvPr>
          <p:cNvSpPr txBox="1"/>
          <p:nvPr/>
        </p:nvSpPr>
        <p:spPr>
          <a:xfrm>
            <a:off x="6192770" y="2482875"/>
            <a:ext cx="2777066" cy="1015663"/>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a:t>
            </a:r>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learn, learning]</a:t>
            </a:r>
            <a:endParaRPr lang="en-GB" sz="32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230E4671-14B1-4063-BC12-609F68FDA121}"/>
              </a:ext>
            </a:extLst>
          </p:cNvPr>
          <p:cNvSpPr txBox="1"/>
          <p:nvPr/>
        </p:nvSpPr>
        <p:spPr>
          <a:xfrm>
            <a:off x="9446684" y="2495492"/>
            <a:ext cx="2777066" cy="1015663"/>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a:t>
            </a:r>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put, putting]</a:t>
            </a:r>
            <a:endParaRPr lang="en-GB" sz="32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B779E395-CE33-441E-9B1C-0DEEF3ECB0B9}"/>
              </a:ext>
            </a:extLst>
          </p:cNvPr>
          <p:cNvSpPr txBox="1"/>
          <p:nvPr/>
        </p:nvSpPr>
        <p:spPr>
          <a:xfrm>
            <a:off x="9508752" y="1458076"/>
            <a:ext cx="2777067"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poner</a:t>
            </a:r>
            <a:endParaRPr lang="en-GB" sz="3600" b="1" dirty="0">
              <a:solidFill>
                <a:srgbClr val="002060"/>
              </a:solidFill>
              <a:latin typeface="Century Gothic" panose="020B0502020202020204" pitchFamily="34" charset="0"/>
            </a:endParaRPr>
          </a:p>
        </p:txBody>
      </p:sp>
      <p:pic>
        <p:nvPicPr>
          <p:cNvPr id="5" name="Picture 4" descr="Icon&#10;&#10;Description automatically generated">
            <a:extLst>
              <a:ext uri="{FF2B5EF4-FFF2-40B4-BE49-F238E27FC236}">
                <a16:creationId xmlns:a16="http://schemas.microsoft.com/office/drawing/2014/main" id="{919BD575-8C93-43B8-BED2-BB58283D1E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043" y="4086892"/>
            <a:ext cx="1692335" cy="1341969"/>
          </a:xfrm>
          <a:prstGeom prst="rect">
            <a:avLst/>
          </a:prstGeom>
        </p:spPr>
      </p:pic>
    </p:spTree>
    <p:extLst>
      <p:ext uri="{BB962C8B-B14F-4D97-AF65-F5344CB8AC3E}">
        <p14:creationId xmlns:p14="http://schemas.microsoft.com/office/powerpoint/2010/main" val="2308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6" presetClass="exit" presetSubtype="32" fill="hold" grpId="1" nodeType="clickEffect">
                                  <p:stCondLst>
                                    <p:cond delay="0"/>
                                  </p:stCondLst>
                                  <p:childTnLst>
                                    <p:animEffect transition="out" filter="circle(out)">
                                      <p:cBhvr>
                                        <p:cTn id="76" dur="2000"/>
                                        <p:tgtEl>
                                          <p:spTgt spid="71"/>
                                        </p:tgtEl>
                                      </p:cBhvr>
                                    </p:animEffect>
                                    <p:set>
                                      <p:cBhvr>
                                        <p:cTn id="77" dur="1" fill="hold">
                                          <p:stCondLst>
                                            <p:cond delay="1999"/>
                                          </p:stCondLst>
                                        </p:cTn>
                                        <p:tgtEl>
                                          <p:spTgt spid="7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2" nodeType="clickEffect">
                                  <p:stCondLst>
                                    <p:cond delay="0"/>
                                  </p:stCondLst>
                                  <p:childTnLst>
                                    <p:set>
                                      <p:cBhvr>
                                        <p:cTn id="81" dur="1" fill="hold">
                                          <p:stCondLst>
                                            <p:cond delay="0"/>
                                          </p:stCondLst>
                                        </p:cTn>
                                        <p:tgtEl>
                                          <p:spTgt spid="71"/>
                                        </p:tgtEl>
                                        <p:attrNameLst>
                                          <p:attrName>style.visibility</p:attrName>
                                        </p:attrNameLst>
                                      </p:cBhvr>
                                      <p:to>
                                        <p:strVal val="visible"/>
                                      </p:to>
                                    </p:set>
                                    <p:anim calcmode="lin" valueType="num">
                                      <p:cBhvr>
                                        <p:cTn id="82" dur="500" fill="hold"/>
                                        <p:tgtEl>
                                          <p:spTgt spid="71"/>
                                        </p:tgtEl>
                                        <p:attrNameLst>
                                          <p:attrName>ppt_w</p:attrName>
                                        </p:attrNameLst>
                                      </p:cBhvr>
                                      <p:tavLst>
                                        <p:tav tm="0">
                                          <p:val>
                                            <p:fltVal val="0"/>
                                          </p:val>
                                        </p:tav>
                                        <p:tav tm="100000">
                                          <p:val>
                                            <p:strVal val="#ppt_w"/>
                                          </p:val>
                                        </p:tav>
                                      </p:tavLst>
                                    </p:anim>
                                    <p:anim calcmode="lin" valueType="num">
                                      <p:cBhvr>
                                        <p:cTn id="83" dur="500" fill="hold"/>
                                        <p:tgtEl>
                                          <p:spTgt spid="71"/>
                                        </p:tgtEl>
                                        <p:attrNameLst>
                                          <p:attrName>ppt_h</p:attrName>
                                        </p:attrNameLst>
                                      </p:cBhvr>
                                      <p:tavLst>
                                        <p:tav tm="0">
                                          <p:val>
                                            <p:fltVal val="0"/>
                                          </p:val>
                                        </p:tav>
                                        <p:tav tm="100000">
                                          <p:val>
                                            <p:strVal val="#ppt_h"/>
                                          </p:val>
                                        </p:tav>
                                      </p:tavLst>
                                    </p:anim>
                                    <p:animEffect transition="in" filter="fade">
                                      <p:cBhvr>
                                        <p:cTn id="84" dur="500"/>
                                        <p:tgtEl>
                                          <p:spTgt spid="71"/>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xit" presetSubtype="32" fill="hold" grpId="1" nodeType="clickEffect">
                                  <p:stCondLst>
                                    <p:cond delay="0"/>
                                  </p:stCondLst>
                                  <p:childTnLst>
                                    <p:animEffect transition="out" filter="circle(out)">
                                      <p:cBhvr>
                                        <p:cTn id="88" dur="2000"/>
                                        <p:tgtEl>
                                          <p:spTgt spid="48"/>
                                        </p:tgtEl>
                                      </p:cBhvr>
                                    </p:animEffect>
                                    <p:set>
                                      <p:cBhvr>
                                        <p:cTn id="89" dur="1" fill="hold">
                                          <p:stCondLst>
                                            <p:cond delay="1999"/>
                                          </p:stCondLst>
                                        </p:cTn>
                                        <p:tgtEl>
                                          <p:spTgt spid="4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2" nodeType="clickEffect">
                                  <p:stCondLst>
                                    <p:cond delay="0"/>
                                  </p:stCondLst>
                                  <p:childTnLst>
                                    <p:set>
                                      <p:cBhvr>
                                        <p:cTn id="93" dur="1" fill="hold">
                                          <p:stCondLst>
                                            <p:cond delay="0"/>
                                          </p:stCondLst>
                                        </p:cTn>
                                        <p:tgtEl>
                                          <p:spTgt spid="48"/>
                                        </p:tgtEl>
                                        <p:attrNameLst>
                                          <p:attrName>style.visibility</p:attrName>
                                        </p:attrNameLst>
                                      </p:cBhvr>
                                      <p:to>
                                        <p:strVal val="visible"/>
                                      </p:to>
                                    </p:set>
                                    <p:anim calcmode="lin" valueType="num">
                                      <p:cBhvr>
                                        <p:cTn id="94" dur="500" fill="hold"/>
                                        <p:tgtEl>
                                          <p:spTgt spid="48"/>
                                        </p:tgtEl>
                                        <p:attrNameLst>
                                          <p:attrName>ppt_w</p:attrName>
                                        </p:attrNameLst>
                                      </p:cBhvr>
                                      <p:tavLst>
                                        <p:tav tm="0">
                                          <p:val>
                                            <p:fltVal val="0"/>
                                          </p:val>
                                        </p:tav>
                                        <p:tav tm="100000">
                                          <p:val>
                                            <p:strVal val="#ppt_w"/>
                                          </p:val>
                                        </p:tav>
                                      </p:tavLst>
                                    </p:anim>
                                    <p:anim calcmode="lin" valueType="num">
                                      <p:cBhvr>
                                        <p:cTn id="95" dur="500" fill="hold"/>
                                        <p:tgtEl>
                                          <p:spTgt spid="48"/>
                                        </p:tgtEl>
                                        <p:attrNameLst>
                                          <p:attrName>ppt_h</p:attrName>
                                        </p:attrNameLst>
                                      </p:cBhvr>
                                      <p:tavLst>
                                        <p:tav tm="0">
                                          <p:val>
                                            <p:fltVal val="0"/>
                                          </p:val>
                                        </p:tav>
                                        <p:tav tm="100000">
                                          <p:val>
                                            <p:strVal val="#ppt_h"/>
                                          </p:val>
                                        </p:tav>
                                      </p:tavLst>
                                    </p:anim>
                                    <p:animEffect transition="in" filter="fade">
                                      <p:cBhvr>
                                        <p:cTn id="96" dur="500"/>
                                        <p:tgtEl>
                                          <p:spTgt spid="48"/>
                                        </p:tgtEl>
                                      </p:cBhvr>
                                    </p:animEffect>
                                  </p:childTnLst>
                                </p:cTn>
                              </p:par>
                            </p:childTnLst>
                          </p:cTn>
                        </p:par>
                      </p:childTnLst>
                    </p:cTn>
                  </p:par>
                  <p:par>
                    <p:cTn id="97" fill="hold">
                      <p:stCondLst>
                        <p:cond delay="indefinite"/>
                      </p:stCondLst>
                      <p:childTnLst>
                        <p:par>
                          <p:cTn id="98" fill="hold">
                            <p:stCondLst>
                              <p:cond delay="0"/>
                            </p:stCondLst>
                            <p:childTnLst>
                              <p:par>
                                <p:cTn id="99" presetID="6" presetClass="exit" presetSubtype="32" fill="hold" nodeType="clickEffect">
                                  <p:stCondLst>
                                    <p:cond delay="0"/>
                                  </p:stCondLst>
                                  <p:childTnLst>
                                    <p:animEffect transition="out" filter="circle(out)">
                                      <p:cBhvr>
                                        <p:cTn id="100" dur="2000"/>
                                        <p:tgtEl>
                                          <p:spTgt spid="29"/>
                                        </p:tgtEl>
                                      </p:cBhvr>
                                    </p:animEffect>
                                    <p:set>
                                      <p:cBhvr>
                                        <p:cTn id="101" dur="1" fill="hold">
                                          <p:stCondLst>
                                            <p:cond delay="1999"/>
                                          </p:stCondLst>
                                        </p:cTn>
                                        <p:tgtEl>
                                          <p:spTgt spid="29"/>
                                        </p:tgtEl>
                                        <p:attrNameLst>
                                          <p:attrName>style.visibility</p:attrName>
                                        </p:attrNameLst>
                                      </p:cBhvr>
                                      <p:to>
                                        <p:strVal val="hidden"/>
                                      </p:to>
                                    </p:set>
                                  </p:childTnLst>
                                </p:cTn>
                              </p:par>
                              <p:par>
                                <p:cTn id="102" presetID="6" presetClass="exit" presetSubtype="32" fill="hold" grpId="1" nodeType="withEffect">
                                  <p:stCondLst>
                                    <p:cond delay="0"/>
                                  </p:stCondLst>
                                  <p:childTnLst>
                                    <p:animEffect transition="out" filter="circle(out)">
                                      <p:cBhvr>
                                        <p:cTn id="103" dur="2000"/>
                                        <p:tgtEl>
                                          <p:spTgt spid="33"/>
                                        </p:tgtEl>
                                      </p:cBhvr>
                                    </p:animEffect>
                                    <p:set>
                                      <p:cBhvr>
                                        <p:cTn id="104" dur="1" fill="hold">
                                          <p:stCondLst>
                                            <p:cond delay="1999"/>
                                          </p:stCondLst>
                                        </p:cTn>
                                        <p:tgtEl>
                                          <p:spTgt spid="3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29"/>
                                        </p:tgtEl>
                                        <p:attrNameLst>
                                          <p:attrName>style.visibility</p:attrName>
                                        </p:attrNameLst>
                                      </p:cBhvr>
                                      <p:to>
                                        <p:strVal val="visible"/>
                                      </p:to>
                                    </p:set>
                                    <p:anim calcmode="lin" valueType="num">
                                      <p:cBhvr>
                                        <p:cTn id="109" dur="500" fill="hold"/>
                                        <p:tgtEl>
                                          <p:spTgt spid="29"/>
                                        </p:tgtEl>
                                        <p:attrNameLst>
                                          <p:attrName>ppt_w</p:attrName>
                                        </p:attrNameLst>
                                      </p:cBhvr>
                                      <p:tavLst>
                                        <p:tav tm="0">
                                          <p:val>
                                            <p:fltVal val="0"/>
                                          </p:val>
                                        </p:tav>
                                        <p:tav tm="100000">
                                          <p:val>
                                            <p:strVal val="#ppt_w"/>
                                          </p:val>
                                        </p:tav>
                                      </p:tavLst>
                                    </p:anim>
                                    <p:anim calcmode="lin" valueType="num">
                                      <p:cBhvr>
                                        <p:cTn id="110" dur="500" fill="hold"/>
                                        <p:tgtEl>
                                          <p:spTgt spid="29"/>
                                        </p:tgtEl>
                                        <p:attrNameLst>
                                          <p:attrName>ppt_h</p:attrName>
                                        </p:attrNameLst>
                                      </p:cBhvr>
                                      <p:tavLst>
                                        <p:tav tm="0">
                                          <p:val>
                                            <p:fltVal val="0"/>
                                          </p:val>
                                        </p:tav>
                                        <p:tav tm="100000">
                                          <p:val>
                                            <p:strVal val="#ppt_h"/>
                                          </p:val>
                                        </p:tav>
                                      </p:tavLst>
                                    </p:anim>
                                    <p:animEffect transition="in" filter="fade">
                                      <p:cBhvr>
                                        <p:cTn id="111" dur="500"/>
                                        <p:tgtEl>
                                          <p:spTgt spid="29"/>
                                        </p:tgtEl>
                                      </p:cBhvr>
                                    </p:animEffect>
                                  </p:childTnLst>
                                </p:cTn>
                              </p:par>
                              <p:par>
                                <p:cTn id="112" presetID="53" presetClass="entr" presetSubtype="16" fill="hold" grpId="2" nodeType="withEffect">
                                  <p:stCondLst>
                                    <p:cond delay="0"/>
                                  </p:stCondLst>
                                  <p:childTnLst>
                                    <p:set>
                                      <p:cBhvr>
                                        <p:cTn id="113" dur="1" fill="hold">
                                          <p:stCondLst>
                                            <p:cond delay="0"/>
                                          </p:stCondLst>
                                        </p:cTn>
                                        <p:tgtEl>
                                          <p:spTgt spid="33"/>
                                        </p:tgtEl>
                                        <p:attrNameLst>
                                          <p:attrName>style.visibility</p:attrName>
                                        </p:attrNameLst>
                                      </p:cBhvr>
                                      <p:to>
                                        <p:strVal val="visible"/>
                                      </p:to>
                                    </p:set>
                                    <p:anim calcmode="lin" valueType="num">
                                      <p:cBhvr>
                                        <p:cTn id="114" dur="500" fill="hold"/>
                                        <p:tgtEl>
                                          <p:spTgt spid="33"/>
                                        </p:tgtEl>
                                        <p:attrNameLst>
                                          <p:attrName>ppt_w</p:attrName>
                                        </p:attrNameLst>
                                      </p:cBhvr>
                                      <p:tavLst>
                                        <p:tav tm="0">
                                          <p:val>
                                            <p:fltVal val="0"/>
                                          </p:val>
                                        </p:tav>
                                        <p:tav tm="100000">
                                          <p:val>
                                            <p:strVal val="#ppt_w"/>
                                          </p:val>
                                        </p:tav>
                                      </p:tavLst>
                                    </p:anim>
                                    <p:anim calcmode="lin" valueType="num">
                                      <p:cBhvr>
                                        <p:cTn id="115" dur="500" fill="hold"/>
                                        <p:tgtEl>
                                          <p:spTgt spid="33"/>
                                        </p:tgtEl>
                                        <p:attrNameLst>
                                          <p:attrName>ppt_h</p:attrName>
                                        </p:attrNameLst>
                                      </p:cBhvr>
                                      <p:tavLst>
                                        <p:tav tm="0">
                                          <p:val>
                                            <p:fltVal val="0"/>
                                          </p:val>
                                        </p:tav>
                                        <p:tav tm="100000">
                                          <p:val>
                                            <p:strVal val="#ppt_h"/>
                                          </p:val>
                                        </p:tav>
                                      </p:tavLst>
                                    </p:anim>
                                    <p:animEffect transition="in" filter="fade">
                                      <p:cBhvr>
                                        <p:cTn id="116" dur="500"/>
                                        <p:tgtEl>
                                          <p:spTgt spid="33"/>
                                        </p:tgtEl>
                                      </p:cBhvr>
                                    </p:animEffect>
                                  </p:childTnLst>
                                </p:cTn>
                              </p:par>
                            </p:childTnLst>
                          </p:cTn>
                        </p:par>
                      </p:childTnLst>
                    </p:cTn>
                  </p:par>
                  <p:par>
                    <p:cTn id="117" fill="hold">
                      <p:stCondLst>
                        <p:cond delay="indefinite"/>
                      </p:stCondLst>
                      <p:childTnLst>
                        <p:par>
                          <p:cTn id="118" fill="hold">
                            <p:stCondLst>
                              <p:cond delay="0"/>
                            </p:stCondLst>
                            <p:childTnLst>
                              <p:par>
                                <p:cTn id="119" presetID="6" presetClass="exit" presetSubtype="32" fill="hold" nodeType="clickEffect">
                                  <p:stCondLst>
                                    <p:cond delay="0"/>
                                  </p:stCondLst>
                                  <p:childTnLst>
                                    <p:animEffect transition="out" filter="circle(out)">
                                      <p:cBhvr>
                                        <p:cTn id="120" dur="2000"/>
                                        <p:tgtEl>
                                          <p:spTgt spid="5"/>
                                        </p:tgtEl>
                                      </p:cBhvr>
                                    </p:animEffect>
                                    <p:set>
                                      <p:cBhvr>
                                        <p:cTn id="121" dur="1" fill="hold">
                                          <p:stCondLst>
                                            <p:cond delay="1999"/>
                                          </p:stCondLst>
                                        </p:cTn>
                                        <p:tgtEl>
                                          <p:spTgt spid="5"/>
                                        </p:tgtEl>
                                        <p:attrNameLst>
                                          <p:attrName>style.visibility</p:attrName>
                                        </p:attrNameLst>
                                      </p:cBhvr>
                                      <p:to>
                                        <p:strVal val="hidden"/>
                                      </p:to>
                                    </p:set>
                                  </p:childTnLst>
                                </p:cTn>
                              </p:par>
                              <p:par>
                                <p:cTn id="122" presetID="6" presetClass="exit" presetSubtype="32" fill="hold" grpId="1" nodeType="withEffect">
                                  <p:stCondLst>
                                    <p:cond delay="0"/>
                                  </p:stCondLst>
                                  <p:childTnLst>
                                    <p:animEffect transition="out" filter="circle(out)">
                                      <p:cBhvr>
                                        <p:cTn id="123" dur="2000"/>
                                        <p:tgtEl>
                                          <p:spTgt spid="41"/>
                                        </p:tgtEl>
                                      </p:cBhvr>
                                    </p:animEffect>
                                    <p:set>
                                      <p:cBhvr>
                                        <p:cTn id="124" dur="1" fill="hold">
                                          <p:stCondLst>
                                            <p:cond delay="1999"/>
                                          </p:stCondLst>
                                        </p:cTn>
                                        <p:tgtEl>
                                          <p:spTgt spid="41"/>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ppt_w</p:attrName>
                                        </p:attrNameLst>
                                      </p:cBhvr>
                                      <p:tavLst>
                                        <p:tav tm="0">
                                          <p:val>
                                            <p:fltVal val="0"/>
                                          </p:val>
                                        </p:tav>
                                        <p:tav tm="100000">
                                          <p:val>
                                            <p:strVal val="#ppt_w"/>
                                          </p:val>
                                        </p:tav>
                                      </p:tavLst>
                                    </p:anim>
                                    <p:anim calcmode="lin" valueType="num">
                                      <p:cBhvr>
                                        <p:cTn id="130" dur="500" fill="hold"/>
                                        <p:tgtEl>
                                          <p:spTgt spid="5"/>
                                        </p:tgtEl>
                                        <p:attrNameLst>
                                          <p:attrName>ppt_h</p:attrName>
                                        </p:attrNameLst>
                                      </p:cBhvr>
                                      <p:tavLst>
                                        <p:tav tm="0">
                                          <p:val>
                                            <p:fltVal val="0"/>
                                          </p:val>
                                        </p:tav>
                                        <p:tav tm="100000">
                                          <p:val>
                                            <p:strVal val="#ppt_h"/>
                                          </p:val>
                                        </p:tav>
                                      </p:tavLst>
                                    </p:anim>
                                    <p:animEffect transition="in" filter="fade">
                                      <p:cBhvr>
                                        <p:cTn id="131" dur="500"/>
                                        <p:tgtEl>
                                          <p:spTgt spid="5"/>
                                        </p:tgtEl>
                                      </p:cBhvr>
                                    </p:animEffect>
                                  </p:childTnLst>
                                </p:cTn>
                              </p:par>
                              <p:par>
                                <p:cTn id="132" presetID="53" presetClass="entr" presetSubtype="16" fill="hold" grpId="2" nodeType="withEffect">
                                  <p:stCondLst>
                                    <p:cond delay="0"/>
                                  </p:stCondLst>
                                  <p:childTnLst>
                                    <p:set>
                                      <p:cBhvr>
                                        <p:cTn id="133" dur="1" fill="hold">
                                          <p:stCondLst>
                                            <p:cond delay="0"/>
                                          </p:stCondLst>
                                        </p:cTn>
                                        <p:tgtEl>
                                          <p:spTgt spid="41"/>
                                        </p:tgtEl>
                                        <p:attrNameLst>
                                          <p:attrName>style.visibility</p:attrName>
                                        </p:attrNameLst>
                                      </p:cBhvr>
                                      <p:to>
                                        <p:strVal val="visible"/>
                                      </p:to>
                                    </p:set>
                                    <p:anim calcmode="lin" valueType="num">
                                      <p:cBhvr>
                                        <p:cTn id="134" dur="500" fill="hold"/>
                                        <p:tgtEl>
                                          <p:spTgt spid="41"/>
                                        </p:tgtEl>
                                        <p:attrNameLst>
                                          <p:attrName>ppt_w</p:attrName>
                                        </p:attrNameLst>
                                      </p:cBhvr>
                                      <p:tavLst>
                                        <p:tav tm="0">
                                          <p:val>
                                            <p:fltVal val="0"/>
                                          </p:val>
                                        </p:tav>
                                        <p:tav tm="100000">
                                          <p:val>
                                            <p:strVal val="#ppt_w"/>
                                          </p:val>
                                        </p:tav>
                                      </p:tavLst>
                                    </p:anim>
                                    <p:anim calcmode="lin" valueType="num">
                                      <p:cBhvr>
                                        <p:cTn id="135" dur="500" fill="hold"/>
                                        <p:tgtEl>
                                          <p:spTgt spid="41"/>
                                        </p:tgtEl>
                                        <p:attrNameLst>
                                          <p:attrName>ppt_h</p:attrName>
                                        </p:attrNameLst>
                                      </p:cBhvr>
                                      <p:tavLst>
                                        <p:tav tm="0">
                                          <p:val>
                                            <p:fltVal val="0"/>
                                          </p:val>
                                        </p:tav>
                                        <p:tav tm="100000">
                                          <p:val>
                                            <p:strVal val="#ppt_h"/>
                                          </p:val>
                                        </p:tav>
                                      </p:tavLst>
                                    </p:anim>
                                    <p:animEffect transition="in" filter="fade">
                                      <p:cBhvr>
                                        <p:cTn id="136" dur="500"/>
                                        <p:tgtEl>
                                          <p:spTgt spid="41"/>
                                        </p:tgtEl>
                                      </p:cBhvr>
                                    </p:animEffect>
                                  </p:childTnLst>
                                </p:cTn>
                              </p:par>
                            </p:childTnLst>
                          </p:cTn>
                        </p:par>
                      </p:childTnLst>
                    </p:cTn>
                  </p:par>
                  <p:par>
                    <p:cTn id="137" fill="hold">
                      <p:stCondLst>
                        <p:cond delay="indefinite"/>
                      </p:stCondLst>
                      <p:childTnLst>
                        <p:par>
                          <p:cTn id="138" fill="hold">
                            <p:stCondLst>
                              <p:cond delay="0"/>
                            </p:stCondLst>
                            <p:childTnLst>
                              <p:par>
                                <p:cTn id="139" presetID="6" presetClass="exit" presetSubtype="32" fill="hold" grpId="1" nodeType="clickEffect">
                                  <p:stCondLst>
                                    <p:cond delay="0"/>
                                  </p:stCondLst>
                                  <p:childTnLst>
                                    <p:animEffect transition="out" filter="circle(out)">
                                      <p:cBhvr>
                                        <p:cTn id="140" dur="2000"/>
                                        <p:tgtEl>
                                          <p:spTgt spid="47"/>
                                        </p:tgtEl>
                                      </p:cBhvr>
                                    </p:animEffect>
                                    <p:set>
                                      <p:cBhvr>
                                        <p:cTn id="141" dur="1" fill="hold">
                                          <p:stCondLst>
                                            <p:cond delay="1999"/>
                                          </p:stCondLst>
                                        </p:cTn>
                                        <p:tgtEl>
                                          <p:spTgt spid="47"/>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53" presetClass="entr" presetSubtype="16" fill="hold" grpId="2" nodeType="clickEffect">
                                  <p:stCondLst>
                                    <p:cond delay="0"/>
                                  </p:stCondLst>
                                  <p:childTnLst>
                                    <p:set>
                                      <p:cBhvr>
                                        <p:cTn id="145" dur="1" fill="hold">
                                          <p:stCondLst>
                                            <p:cond delay="0"/>
                                          </p:stCondLst>
                                        </p:cTn>
                                        <p:tgtEl>
                                          <p:spTgt spid="47"/>
                                        </p:tgtEl>
                                        <p:attrNameLst>
                                          <p:attrName>style.visibility</p:attrName>
                                        </p:attrNameLst>
                                      </p:cBhvr>
                                      <p:to>
                                        <p:strVal val="visible"/>
                                      </p:to>
                                    </p:set>
                                    <p:anim calcmode="lin" valueType="num">
                                      <p:cBhvr>
                                        <p:cTn id="146" dur="500" fill="hold"/>
                                        <p:tgtEl>
                                          <p:spTgt spid="47"/>
                                        </p:tgtEl>
                                        <p:attrNameLst>
                                          <p:attrName>ppt_w</p:attrName>
                                        </p:attrNameLst>
                                      </p:cBhvr>
                                      <p:tavLst>
                                        <p:tav tm="0">
                                          <p:val>
                                            <p:fltVal val="0"/>
                                          </p:val>
                                        </p:tav>
                                        <p:tav tm="100000">
                                          <p:val>
                                            <p:strVal val="#ppt_w"/>
                                          </p:val>
                                        </p:tav>
                                      </p:tavLst>
                                    </p:anim>
                                    <p:anim calcmode="lin" valueType="num">
                                      <p:cBhvr>
                                        <p:cTn id="147" dur="500" fill="hold"/>
                                        <p:tgtEl>
                                          <p:spTgt spid="47"/>
                                        </p:tgtEl>
                                        <p:attrNameLst>
                                          <p:attrName>ppt_h</p:attrName>
                                        </p:attrNameLst>
                                      </p:cBhvr>
                                      <p:tavLst>
                                        <p:tav tm="0">
                                          <p:val>
                                            <p:fltVal val="0"/>
                                          </p:val>
                                        </p:tav>
                                        <p:tav tm="100000">
                                          <p:val>
                                            <p:strVal val="#ppt_h"/>
                                          </p:val>
                                        </p:tav>
                                      </p:tavLst>
                                    </p:anim>
                                    <p:animEffect transition="in" filter="fade">
                                      <p:cBhvr>
                                        <p:cTn id="148" dur="500"/>
                                        <p:tgtEl>
                                          <p:spTgt spid="47"/>
                                        </p:tgtEl>
                                      </p:cBhvr>
                                    </p:animEffect>
                                  </p:childTnLst>
                                </p:cTn>
                              </p:par>
                            </p:childTnLst>
                          </p:cTn>
                        </p:par>
                      </p:childTnLst>
                    </p:cTn>
                  </p:par>
                  <p:par>
                    <p:cTn id="149" fill="hold">
                      <p:stCondLst>
                        <p:cond delay="indefinite"/>
                      </p:stCondLst>
                      <p:childTnLst>
                        <p:par>
                          <p:cTn id="150" fill="hold">
                            <p:stCondLst>
                              <p:cond delay="0"/>
                            </p:stCondLst>
                            <p:childTnLst>
                              <p:par>
                                <p:cTn id="151" presetID="6" presetClass="exit" presetSubtype="32" fill="hold" grpId="1" nodeType="clickEffect">
                                  <p:stCondLst>
                                    <p:cond delay="0"/>
                                  </p:stCondLst>
                                  <p:childTnLst>
                                    <p:animEffect transition="out" filter="circle(out)">
                                      <p:cBhvr>
                                        <p:cTn id="152" dur="2000"/>
                                        <p:tgtEl>
                                          <p:spTgt spid="38"/>
                                        </p:tgtEl>
                                      </p:cBhvr>
                                    </p:animEffect>
                                    <p:set>
                                      <p:cBhvr>
                                        <p:cTn id="153" dur="1" fill="hold">
                                          <p:stCondLst>
                                            <p:cond delay="1999"/>
                                          </p:stCondLst>
                                        </p:cTn>
                                        <p:tgtEl>
                                          <p:spTgt spid="38"/>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53" presetClass="entr" presetSubtype="16" fill="hold" grpId="2" nodeType="clickEffect">
                                  <p:stCondLst>
                                    <p:cond delay="0"/>
                                  </p:stCondLst>
                                  <p:childTnLst>
                                    <p:set>
                                      <p:cBhvr>
                                        <p:cTn id="157" dur="1" fill="hold">
                                          <p:stCondLst>
                                            <p:cond delay="0"/>
                                          </p:stCondLst>
                                        </p:cTn>
                                        <p:tgtEl>
                                          <p:spTgt spid="38"/>
                                        </p:tgtEl>
                                        <p:attrNameLst>
                                          <p:attrName>style.visibility</p:attrName>
                                        </p:attrNameLst>
                                      </p:cBhvr>
                                      <p:to>
                                        <p:strVal val="visible"/>
                                      </p:to>
                                    </p:set>
                                    <p:anim calcmode="lin" valueType="num">
                                      <p:cBhvr>
                                        <p:cTn id="158" dur="500" fill="hold"/>
                                        <p:tgtEl>
                                          <p:spTgt spid="38"/>
                                        </p:tgtEl>
                                        <p:attrNameLst>
                                          <p:attrName>ppt_w</p:attrName>
                                        </p:attrNameLst>
                                      </p:cBhvr>
                                      <p:tavLst>
                                        <p:tav tm="0">
                                          <p:val>
                                            <p:fltVal val="0"/>
                                          </p:val>
                                        </p:tav>
                                        <p:tav tm="100000">
                                          <p:val>
                                            <p:strVal val="#ppt_w"/>
                                          </p:val>
                                        </p:tav>
                                      </p:tavLst>
                                    </p:anim>
                                    <p:anim calcmode="lin" valueType="num">
                                      <p:cBhvr>
                                        <p:cTn id="159" dur="500" fill="hold"/>
                                        <p:tgtEl>
                                          <p:spTgt spid="38"/>
                                        </p:tgtEl>
                                        <p:attrNameLst>
                                          <p:attrName>ppt_h</p:attrName>
                                        </p:attrNameLst>
                                      </p:cBhvr>
                                      <p:tavLst>
                                        <p:tav tm="0">
                                          <p:val>
                                            <p:fltVal val="0"/>
                                          </p:val>
                                        </p:tav>
                                        <p:tav tm="100000">
                                          <p:val>
                                            <p:strVal val="#ppt_h"/>
                                          </p:val>
                                        </p:tav>
                                      </p:tavLst>
                                    </p:anim>
                                    <p:animEffect transition="in" filter="fade">
                                      <p:cBhvr>
                                        <p:cTn id="160" dur="500"/>
                                        <p:tgtEl>
                                          <p:spTgt spid="38"/>
                                        </p:tgtEl>
                                      </p:cBhvr>
                                    </p:animEffect>
                                  </p:childTnLst>
                                </p:cTn>
                              </p:par>
                            </p:childTnLst>
                          </p:cTn>
                        </p:par>
                      </p:childTnLst>
                    </p:cTn>
                  </p:par>
                  <p:par>
                    <p:cTn id="161" fill="hold">
                      <p:stCondLst>
                        <p:cond delay="indefinite"/>
                      </p:stCondLst>
                      <p:childTnLst>
                        <p:par>
                          <p:cTn id="162" fill="hold">
                            <p:stCondLst>
                              <p:cond delay="0"/>
                            </p:stCondLst>
                            <p:childTnLst>
                              <p:par>
                                <p:cTn id="163" presetID="6" presetClass="exit" presetSubtype="32" fill="hold" grpId="1" nodeType="clickEffect">
                                  <p:stCondLst>
                                    <p:cond delay="0"/>
                                  </p:stCondLst>
                                  <p:childTnLst>
                                    <p:animEffect transition="out" filter="circle(out)">
                                      <p:cBhvr>
                                        <p:cTn id="164" dur="2000"/>
                                        <p:tgtEl>
                                          <p:spTgt spid="45"/>
                                        </p:tgtEl>
                                      </p:cBhvr>
                                    </p:animEffect>
                                    <p:set>
                                      <p:cBhvr>
                                        <p:cTn id="165" dur="1" fill="hold">
                                          <p:stCondLst>
                                            <p:cond delay="1999"/>
                                          </p:stCondLst>
                                        </p:cTn>
                                        <p:tgtEl>
                                          <p:spTgt spid="45"/>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53" presetClass="entr" presetSubtype="16" fill="hold" grpId="2" nodeType="clickEffect">
                                  <p:stCondLst>
                                    <p:cond delay="0"/>
                                  </p:stCondLst>
                                  <p:childTnLst>
                                    <p:set>
                                      <p:cBhvr>
                                        <p:cTn id="169" dur="1" fill="hold">
                                          <p:stCondLst>
                                            <p:cond delay="0"/>
                                          </p:stCondLst>
                                        </p:cTn>
                                        <p:tgtEl>
                                          <p:spTgt spid="45"/>
                                        </p:tgtEl>
                                        <p:attrNameLst>
                                          <p:attrName>style.visibility</p:attrName>
                                        </p:attrNameLst>
                                      </p:cBhvr>
                                      <p:to>
                                        <p:strVal val="visible"/>
                                      </p:to>
                                    </p:set>
                                    <p:anim calcmode="lin" valueType="num">
                                      <p:cBhvr>
                                        <p:cTn id="170" dur="500" fill="hold"/>
                                        <p:tgtEl>
                                          <p:spTgt spid="45"/>
                                        </p:tgtEl>
                                        <p:attrNameLst>
                                          <p:attrName>ppt_w</p:attrName>
                                        </p:attrNameLst>
                                      </p:cBhvr>
                                      <p:tavLst>
                                        <p:tav tm="0">
                                          <p:val>
                                            <p:fltVal val="0"/>
                                          </p:val>
                                        </p:tav>
                                        <p:tav tm="100000">
                                          <p:val>
                                            <p:strVal val="#ppt_w"/>
                                          </p:val>
                                        </p:tav>
                                      </p:tavLst>
                                    </p:anim>
                                    <p:anim calcmode="lin" valueType="num">
                                      <p:cBhvr>
                                        <p:cTn id="171" dur="500" fill="hold"/>
                                        <p:tgtEl>
                                          <p:spTgt spid="45"/>
                                        </p:tgtEl>
                                        <p:attrNameLst>
                                          <p:attrName>ppt_h</p:attrName>
                                        </p:attrNameLst>
                                      </p:cBhvr>
                                      <p:tavLst>
                                        <p:tav tm="0">
                                          <p:val>
                                            <p:fltVal val="0"/>
                                          </p:val>
                                        </p:tav>
                                        <p:tav tm="100000">
                                          <p:val>
                                            <p:strVal val="#ppt_h"/>
                                          </p:val>
                                        </p:tav>
                                      </p:tavLst>
                                    </p:anim>
                                    <p:animEffect transition="in" filter="fade">
                                      <p:cBhvr>
                                        <p:cTn id="172" dur="500"/>
                                        <p:tgtEl>
                                          <p:spTgt spid="45"/>
                                        </p:tgtEl>
                                      </p:cBhvr>
                                    </p:animEffect>
                                  </p:childTnLst>
                                </p:cTn>
                              </p:par>
                            </p:childTnLst>
                          </p:cTn>
                        </p:par>
                      </p:childTnLst>
                    </p:cTn>
                  </p:par>
                  <p:par>
                    <p:cTn id="173" fill="hold">
                      <p:stCondLst>
                        <p:cond delay="indefinite"/>
                      </p:stCondLst>
                      <p:childTnLst>
                        <p:par>
                          <p:cTn id="174" fill="hold">
                            <p:stCondLst>
                              <p:cond delay="0"/>
                            </p:stCondLst>
                            <p:childTnLst>
                              <p:par>
                                <p:cTn id="175" presetID="6" presetClass="exit" presetSubtype="32" fill="hold" grpId="1" nodeType="clickEffect">
                                  <p:stCondLst>
                                    <p:cond delay="0"/>
                                  </p:stCondLst>
                                  <p:childTnLst>
                                    <p:animEffect transition="out" filter="circle(out)">
                                      <p:cBhvr>
                                        <p:cTn id="176" dur="2000"/>
                                        <p:tgtEl>
                                          <p:spTgt spid="35"/>
                                        </p:tgtEl>
                                      </p:cBhvr>
                                    </p:animEffect>
                                    <p:set>
                                      <p:cBhvr>
                                        <p:cTn id="177" dur="1" fill="hold">
                                          <p:stCondLst>
                                            <p:cond delay="1999"/>
                                          </p:stCondLst>
                                        </p:cTn>
                                        <p:tgtEl>
                                          <p:spTgt spid="35"/>
                                        </p:tgtEl>
                                        <p:attrNameLst>
                                          <p:attrName>style.visibility</p:attrName>
                                        </p:attrNameLst>
                                      </p:cBhvr>
                                      <p:to>
                                        <p:strVal val="hidden"/>
                                      </p:to>
                                    </p:set>
                                  </p:childTnLst>
                                </p:cTn>
                              </p:par>
                              <p:par>
                                <p:cTn id="178" presetID="6" presetClass="exit" presetSubtype="32" fill="hold" nodeType="withEffect">
                                  <p:stCondLst>
                                    <p:cond delay="0"/>
                                  </p:stCondLst>
                                  <p:childTnLst>
                                    <p:animEffect transition="out" filter="circle(out)">
                                      <p:cBhvr>
                                        <p:cTn id="179" dur="2000"/>
                                        <p:tgtEl>
                                          <p:spTgt spid="5126"/>
                                        </p:tgtEl>
                                      </p:cBhvr>
                                    </p:animEffect>
                                    <p:set>
                                      <p:cBhvr>
                                        <p:cTn id="180" dur="1" fill="hold">
                                          <p:stCondLst>
                                            <p:cond delay="1999"/>
                                          </p:stCondLst>
                                        </p:cTn>
                                        <p:tgtEl>
                                          <p:spTgt spid="5126"/>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53" presetClass="entr" presetSubtype="16" fill="hold" grpId="2" nodeType="clickEffect">
                                  <p:stCondLst>
                                    <p:cond delay="0"/>
                                  </p:stCondLst>
                                  <p:childTnLst>
                                    <p:set>
                                      <p:cBhvr>
                                        <p:cTn id="184" dur="1" fill="hold">
                                          <p:stCondLst>
                                            <p:cond delay="0"/>
                                          </p:stCondLst>
                                        </p:cTn>
                                        <p:tgtEl>
                                          <p:spTgt spid="35"/>
                                        </p:tgtEl>
                                        <p:attrNameLst>
                                          <p:attrName>style.visibility</p:attrName>
                                        </p:attrNameLst>
                                      </p:cBhvr>
                                      <p:to>
                                        <p:strVal val="visible"/>
                                      </p:to>
                                    </p:set>
                                    <p:anim calcmode="lin" valueType="num">
                                      <p:cBhvr>
                                        <p:cTn id="185" dur="500" fill="hold"/>
                                        <p:tgtEl>
                                          <p:spTgt spid="35"/>
                                        </p:tgtEl>
                                        <p:attrNameLst>
                                          <p:attrName>ppt_w</p:attrName>
                                        </p:attrNameLst>
                                      </p:cBhvr>
                                      <p:tavLst>
                                        <p:tav tm="0">
                                          <p:val>
                                            <p:fltVal val="0"/>
                                          </p:val>
                                        </p:tav>
                                        <p:tav tm="100000">
                                          <p:val>
                                            <p:strVal val="#ppt_w"/>
                                          </p:val>
                                        </p:tav>
                                      </p:tavLst>
                                    </p:anim>
                                    <p:anim calcmode="lin" valueType="num">
                                      <p:cBhvr>
                                        <p:cTn id="186" dur="500" fill="hold"/>
                                        <p:tgtEl>
                                          <p:spTgt spid="35"/>
                                        </p:tgtEl>
                                        <p:attrNameLst>
                                          <p:attrName>ppt_h</p:attrName>
                                        </p:attrNameLst>
                                      </p:cBhvr>
                                      <p:tavLst>
                                        <p:tav tm="0">
                                          <p:val>
                                            <p:fltVal val="0"/>
                                          </p:val>
                                        </p:tav>
                                        <p:tav tm="100000">
                                          <p:val>
                                            <p:strVal val="#ppt_h"/>
                                          </p:val>
                                        </p:tav>
                                      </p:tavLst>
                                    </p:anim>
                                    <p:animEffect transition="in" filter="fade">
                                      <p:cBhvr>
                                        <p:cTn id="187" dur="500"/>
                                        <p:tgtEl>
                                          <p:spTgt spid="35"/>
                                        </p:tgtEl>
                                      </p:cBhvr>
                                    </p:animEffect>
                                  </p:childTnLst>
                                </p:cTn>
                              </p:par>
                              <p:par>
                                <p:cTn id="188" presetID="53" presetClass="entr" presetSubtype="16" fill="hold" nodeType="withEffect">
                                  <p:stCondLst>
                                    <p:cond delay="0"/>
                                  </p:stCondLst>
                                  <p:childTnLst>
                                    <p:set>
                                      <p:cBhvr>
                                        <p:cTn id="189" dur="1" fill="hold">
                                          <p:stCondLst>
                                            <p:cond delay="0"/>
                                          </p:stCondLst>
                                        </p:cTn>
                                        <p:tgtEl>
                                          <p:spTgt spid="5126"/>
                                        </p:tgtEl>
                                        <p:attrNameLst>
                                          <p:attrName>style.visibility</p:attrName>
                                        </p:attrNameLst>
                                      </p:cBhvr>
                                      <p:to>
                                        <p:strVal val="visible"/>
                                      </p:to>
                                    </p:set>
                                    <p:anim calcmode="lin" valueType="num">
                                      <p:cBhvr>
                                        <p:cTn id="190" dur="500" fill="hold"/>
                                        <p:tgtEl>
                                          <p:spTgt spid="5126"/>
                                        </p:tgtEl>
                                        <p:attrNameLst>
                                          <p:attrName>ppt_w</p:attrName>
                                        </p:attrNameLst>
                                      </p:cBhvr>
                                      <p:tavLst>
                                        <p:tav tm="0">
                                          <p:val>
                                            <p:fltVal val="0"/>
                                          </p:val>
                                        </p:tav>
                                        <p:tav tm="100000">
                                          <p:val>
                                            <p:strVal val="#ppt_w"/>
                                          </p:val>
                                        </p:tav>
                                      </p:tavLst>
                                    </p:anim>
                                    <p:anim calcmode="lin" valueType="num">
                                      <p:cBhvr>
                                        <p:cTn id="191" dur="500" fill="hold"/>
                                        <p:tgtEl>
                                          <p:spTgt spid="5126"/>
                                        </p:tgtEl>
                                        <p:attrNameLst>
                                          <p:attrName>ppt_h</p:attrName>
                                        </p:attrNameLst>
                                      </p:cBhvr>
                                      <p:tavLst>
                                        <p:tav tm="0">
                                          <p:val>
                                            <p:fltVal val="0"/>
                                          </p:val>
                                        </p:tav>
                                        <p:tav tm="100000">
                                          <p:val>
                                            <p:strVal val="#ppt_h"/>
                                          </p:val>
                                        </p:tav>
                                      </p:tavLst>
                                    </p:anim>
                                    <p:animEffect transition="in" filter="fade">
                                      <p:cBhvr>
                                        <p:cTn id="192" dur="500"/>
                                        <p:tgtEl>
                                          <p:spTgt spid="5126"/>
                                        </p:tgtEl>
                                      </p:cBhvr>
                                    </p:animEffect>
                                  </p:childTnLst>
                                </p:cTn>
                              </p:par>
                            </p:childTnLst>
                          </p:cTn>
                        </p:par>
                      </p:childTnLst>
                    </p:cTn>
                  </p:par>
                  <p:par>
                    <p:cTn id="193" fill="hold">
                      <p:stCondLst>
                        <p:cond delay="indefinite"/>
                      </p:stCondLst>
                      <p:childTnLst>
                        <p:par>
                          <p:cTn id="194" fill="hold">
                            <p:stCondLst>
                              <p:cond delay="0"/>
                            </p:stCondLst>
                            <p:childTnLst>
                              <p:par>
                                <p:cTn id="195" presetID="6" presetClass="exit" presetSubtype="32" fill="hold" grpId="1" nodeType="clickEffect">
                                  <p:stCondLst>
                                    <p:cond delay="0"/>
                                  </p:stCondLst>
                                  <p:childTnLst>
                                    <p:animEffect transition="out" filter="circle(out)">
                                      <p:cBhvr>
                                        <p:cTn id="196" dur="2000"/>
                                        <p:tgtEl>
                                          <p:spTgt spid="44"/>
                                        </p:tgtEl>
                                      </p:cBhvr>
                                    </p:animEffect>
                                    <p:set>
                                      <p:cBhvr>
                                        <p:cTn id="197" dur="1" fill="hold">
                                          <p:stCondLst>
                                            <p:cond delay="1999"/>
                                          </p:stCondLst>
                                        </p:cTn>
                                        <p:tgtEl>
                                          <p:spTgt spid="44"/>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53" presetClass="entr" presetSubtype="16" fill="hold" grpId="2" nodeType="clickEffect">
                                  <p:stCondLst>
                                    <p:cond delay="0"/>
                                  </p:stCondLst>
                                  <p:childTnLst>
                                    <p:set>
                                      <p:cBhvr>
                                        <p:cTn id="201" dur="1" fill="hold">
                                          <p:stCondLst>
                                            <p:cond delay="0"/>
                                          </p:stCondLst>
                                        </p:cTn>
                                        <p:tgtEl>
                                          <p:spTgt spid="44"/>
                                        </p:tgtEl>
                                        <p:attrNameLst>
                                          <p:attrName>style.visibility</p:attrName>
                                        </p:attrNameLst>
                                      </p:cBhvr>
                                      <p:to>
                                        <p:strVal val="visible"/>
                                      </p:to>
                                    </p:set>
                                    <p:anim calcmode="lin" valueType="num">
                                      <p:cBhvr>
                                        <p:cTn id="202" dur="500" fill="hold"/>
                                        <p:tgtEl>
                                          <p:spTgt spid="44"/>
                                        </p:tgtEl>
                                        <p:attrNameLst>
                                          <p:attrName>ppt_w</p:attrName>
                                        </p:attrNameLst>
                                      </p:cBhvr>
                                      <p:tavLst>
                                        <p:tav tm="0">
                                          <p:val>
                                            <p:fltVal val="0"/>
                                          </p:val>
                                        </p:tav>
                                        <p:tav tm="100000">
                                          <p:val>
                                            <p:strVal val="#ppt_w"/>
                                          </p:val>
                                        </p:tav>
                                      </p:tavLst>
                                    </p:anim>
                                    <p:anim calcmode="lin" valueType="num">
                                      <p:cBhvr>
                                        <p:cTn id="203" dur="500" fill="hold"/>
                                        <p:tgtEl>
                                          <p:spTgt spid="44"/>
                                        </p:tgtEl>
                                        <p:attrNameLst>
                                          <p:attrName>ppt_h</p:attrName>
                                        </p:attrNameLst>
                                      </p:cBhvr>
                                      <p:tavLst>
                                        <p:tav tm="0">
                                          <p:val>
                                            <p:fltVal val="0"/>
                                          </p:val>
                                        </p:tav>
                                        <p:tav tm="100000">
                                          <p:val>
                                            <p:strVal val="#ppt_h"/>
                                          </p:val>
                                        </p:tav>
                                      </p:tavLst>
                                    </p:anim>
                                    <p:animEffect transition="in" filter="fade">
                                      <p:cBhvr>
                                        <p:cTn id="204" dur="500"/>
                                        <p:tgtEl>
                                          <p:spTgt spid="44"/>
                                        </p:tgtEl>
                                      </p:cBhvr>
                                    </p:animEffect>
                                  </p:childTnLst>
                                </p:cTn>
                              </p:par>
                            </p:childTnLst>
                          </p:cTn>
                        </p:par>
                      </p:childTnLst>
                    </p:cTn>
                  </p:par>
                  <p:par>
                    <p:cTn id="205" fill="hold">
                      <p:stCondLst>
                        <p:cond delay="indefinite"/>
                      </p:stCondLst>
                      <p:childTnLst>
                        <p:par>
                          <p:cTn id="206" fill="hold">
                            <p:stCondLst>
                              <p:cond delay="0"/>
                            </p:stCondLst>
                            <p:childTnLst>
                              <p:par>
                                <p:cTn id="207" presetID="6" presetClass="exit" presetSubtype="32" fill="hold" grpId="1" nodeType="clickEffect">
                                  <p:stCondLst>
                                    <p:cond delay="0"/>
                                  </p:stCondLst>
                                  <p:childTnLst>
                                    <p:animEffect transition="out" filter="circle(out)">
                                      <p:cBhvr>
                                        <p:cTn id="208" dur="2000"/>
                                        <p:tgtEl>
                                          <p:spTgt spid="34"/>
                                        </p:tgtEl>
                                      </p:cBhvr>
                                    </p:animEffect>
                                    <p:set>
                                      <p:cBhvr>
                                        <p:cTn id="209" dur="1" fill="hold">
                                          <p:stCondLst>
                                            <p:cond delay="1999"/>
                                          </p:stCondLst>
                                        </p:cTn>
                                        <p:tgtEl>
                                          <p:spTgt spid="34"/>
                                        </p:tgtEl>
                                        <p:attrNameLst>
                                          <p:attrName>style.visibility</p:attrName>
                                        </p:attrNameLst>
                                      </p:cBhvr>
                                      <p:to>
                                        <p:strVal val="hidden"/>
                                      </p:to>
                                    </p:set>
                                  </p:childTnLst>
                                </p:cTn>
                              </p:par>
                            </p:childTnLst>
                          </p:cTn>
                        </p:par>
                      </p:childTnLst>
                    </p:cTn>
                  </p:par>
                  <p:par>
                    <p:cTn id="210" fill="hold">
                      <p:stCondLst>
                        <p:cond delay="indefinite"/>
                      </p:stCondLst>
                      <p:childTnLst>
                        <p:par>
                          <p:cTn id="211" fill="hold">
                            <p:stCondLst>
                              <p:cond delay="0"/>
                            </p:stCondLst>
                            <p:childTnLst>
                              <p:par>
                                <p:cTn id="212" presetID="53" presetClass="entr" presetSubtype="16" fill="hold" grpId="2" nodeType="clickEffect">
                                  <p:stCondLst>
                                    <p:cond delay="0"/>
                                  </p:stCondLst>
                                  <p:childTnLst>
                                    <p:set>
                                      <p:cBhvr>
                                        <p:cTn id="213" dur="1" fill="hold">
                                          <p:stCondLst>
                                            <p:cond delay="0"/>
                                          </p:stCondLst>
                                        </p:cTn>
                                        <p:tgtEl>
                                          <p:spTgt spid="34"/>
                                        </p:tgtEl>
                                        <p:attrNameLst>
                                          <p:attrName>style.visibility</p:attrName>
                                        </p:attrNameLst>
                                      </p:cBhvr>
                                      <p:to>
                                        <p:strVal val="visible"/>
                                      </p:to>
                                    </p:set>
                                    <p:anim calcmode="lin" valueType="num">
                                      <p:cBhvr>
                                        <p:cTn id="214" dur="500" fill="hold"/>
                                        <p:tgtEl>
                                          <p:spTgt spid="34"/>
                                        </p:tgtEl>
                                        <p:attrNameLst>
                                          <p:attrName>ppt_w</p:attrName>
                                        </p:attrNameLst>
                                      </p:cBhvr>
                                      <p:tavLst>
                                        <p:tav tm="0">
                                          <p:val>
                                            <p:fltVal val="0"/>
                                          </p:val>
                                        </p:tav>
                                        <p:tav tm="100000">
                                          <p:val>
                                            <p:strVal val="#ppt_w"/>
                                          </p:val>
                                        </p:tav>
                                      </p:tavLst>
                                    </p:anim>
                                    <p:anim calcmode="lin" valueType="num">
                                      <p:cBhvr>
                                        <p:cTn id="215" dur="500" fill="hold"/>
                                        <p:tgtEl>
                                          <p:spTgt spid="34"/>
                                        </p:tgtEl>
                                        <p:attrNameLst>
                                          <p:attrName>ppt_h</p:attrName>
                                        </p:attrNameLst>
                                      </p:cBhvr>
                                      <p:tavLst>
                                        <p:tav tm="0">
                                          <p:val>
                                            <p:fltVal val="0"/>
                                          </p:val>
                                        </p:tav>
                                        <p:tav tm="100000">
                                          <p:val>
                                            <p:strVal val="#ppt_h"/>
                                          </p:val>
                                        </p:tav>
                                      </p:tavLst>
                                    </p:anim>
                                    <p:animEffect transition="in" filter="fade">
                                      <p:cBhvr>
                                        <p:cTn id="216" dur="500"/>
                                        <p:tgtEl>
                                          <p:spTgt spid="34"/>
                                        </p:tgtEl>
                                      </p:cBhvr>
                                    </p:animEffect>
                                  </p:childTnLst>
                                </p:cTn>
                              </p:par>
                            </p:childTnLst>
                          </p:cTn>
                        </p:par>
                      </p:childTnLst>
                    </p:cTn>
                  </p:par>
                  <p:par>
                    <p:cTn id="217" fill="hold">
                      <p:stCondLst>
                        <p:cond delay="indefinite"/>
                      </p:stCondLst>
                      <p:childTnLst>
                        <p:par>
                          <p:cTn id="218" fill="hold">
                            <p:stCondLst>
                              <p:cond delay="0"/>
                            </p:stCondLst>
                            <p:childTnLst>
                              <p:par>
                                <p:cTn id="219" presetID="6" presetClass="exit" presetSubtype="32" fill="hold" grpId="1" nodeType="clickEffect">
                                  <p:stCondLst>
                                    <p:cond delay="0"/>
                                  </p:stCondLst>
                                  <p:childTnLst>
                                    <p:animEffect transition="out" filter="circle(out)">
                                      <p:cBhvr>
                                        <p:cTn id="220" dur="2000"/>
                                        <p:tgtEl>
                                          <p:spTgt spid="72"/>
                                        </p:tgtEl>
                                      </p:cBhvr>
                                    </p:animEffect>
                                    <p:set>
                                      <p:cBhvr>
                                        <p:cTn id="221" dur="1" fill="hold">
                                          <p:stCondLst>
                                            <p:cond delay="1999"/>
                                          </p:stCondLst>
                                        </p:cTn>
                                        <p:tgtEl>
                                          <p:spTgt spid="72"/>
                                        </p:tgtEl>
                                        <p:attrNameLst>
                                          <p:attrName>style.visibility</p:attrName>
                                        </p:attrNameLst>
                                      </p:cBhvr>
                                      <p:to>
                                        <p:strVal val="hidden"/>
                                      </p:to>
                                    </p:set>
                                  </p:childTnLst>
                                </p:cTn>
                              </p:par>
                            </p:childTnLst>
                          </p:cTn>
                        </p:par>
                      </p:childTnLst>
                    </p:cTn>
                  </p:par>
                  <p:par>
                    <p:cTn id="222" fill="hold">
                      <p:stCondLst>
                        <p:cond delay="indefinite"/>
                      </p:stCondLst>
                      <p:childTnLst>
                        <p:par>
                          <p:cTn id="223" fill="hold">
                            <p:stCondLst>
                              <p:cond delay="0"/>
                            </p:stCondLst>
                            <p:childTnLst>
                              <p:par>
                                <p:cTn id="224" presetID="53" presetClass="entr" presetSubtype="16" fill="hold" grpId="2" nodeType="clickEffect">
                                  <p:stCondLst>
                                    <p:cond delay="0"/>
                                  </p:stCondLst>
                                  <p:childTnLst>
                                    <p:set>
                                      <p:cBhvr>
                                        <p:cTn id="225" dur="1" fill="hold">
                                          <p:stCondLst>
                                            <p:cond delay="0"/>
                                          </p:stCondLst>
                                        </p:cTn>
                                        <p:tgtEl>
                                          <p:spTgt spid="72"/>
                                        </p:tgtEl>
                                        <p:attrNameLst>
                                          <p:attrName>style.visibility</p:attrName>
                                        </p:attrNameLst>
                                      </p:cBhvr>
                                      <p:to>
                                        <p:strVal val="visible"/>
                                      </p:to>
                                    </p:set>
                                    <p:anim calcmode="lin" valueType="num">
                                      <p:cBhvr>
                                        <p:cTn id="226" dur="500" fill="hold"/>
                                        <p:tgtEl>
                                          <p:spTgt spid="72"/>
                                        </p:tgtEl>
                                        <p:attrNameLst>
                                          <p:attrName>ppt_w</p:attrName>
                                        </p:attrNameLst>
                                      </p:cBhvr>
                                      <p:tavLst>
                                        <p:tav tm="0">
                                          <p:val>
                                            <p:fltVal val="0"/>
                                          </p:val>
                                        </p:tav>
                                        <p:tav tm="100000">
                                          <p:val>
                                            <p:strVal val="#ppt_w"/>
                                          </p:val>
                                        </p:tav>
                                      </p:tavLst>
                                    </p:anim>
                                    <p:anim calcmode="lin" valueType="num">
                                      <p:cBhvr>
                                        <p:cTn id="227" dur="500" fill="hold"/>
                                        <p:tgtEl>
                                          <p:spTgt spid="72"/>
                                        </p:tgtEl>
                                        <p:attrNameLst>
                                          <p:attrName>ppt_h</p:attrName>
                                        </p:attrNameLst>
                                      </p:cBhvr>
                                      <p:tavLst>
                                        <p:tav tm="0">
                                          <p:val>
                                            <p:fltVal val="0"/>
                                          </p:val>
                                        </p:tav>
                                        <p:tav tm="100000">
                                          <p:val>
                                            <p:strVal val="#ppt_h"/>
                                          </p:val>
                                        </p:tav>
                                      </p:tavLst>
                                    </p:anim>
                                    <p:animEffect transition="in" filter="fade">
                                      <p:cBhvr>
                                        <p:cTn id="228" dur="500"/>
                                        <p:tgtEl>
                                          <p:spTgt spid="72"/>
                                        </p:tgtEl>
                                      </p:cBhvr>
                                    </p:animEffect>
                                  </p:childTnLst>
                                </p:cTn>
                              </p:par>
                            </p:childTnLst>
                          </p:cTn>
                        </p:par>
                      </p:childTnLst>
                    </p:cTn>
                  </p:par>
                  <p:par>
                    <p:cTn id="229" fill="hold">
                      <p:stCondLst>
                        <p:cond delay="indefinite"/>
                      </p:stCondLst>
                      <p:childTnLst>
                        <p:par>
                          <p:cTn id="230" fill="hold">
                            <p:stCondLst>
                              <p:cond delay="0"/>
                            </p:stCondLst>
                            <p:childTnLst>
                              <p:par>
                                <p:cTn id="231" presetID="6" presetClass="exit" presetSubtype="32" fill="hold" grpId="1" nodeType="clickEffect">
                                  <p:stCondLst>
                                    <p:cond delay="0"/>
                                  </p:stCondLst>
                                  <p:childTnLst>
                                    <p:animEffect transition="out" filter="circle(out)">
                                      <p:cBhvr>
                                        <p:cTn id="232" dur="2000"/>
                                        <p:tgtEl>
                                          <p:spTgt spid="37"/>
                                        </p:tgtEl>
                                      </p:cBhvr>
                                    </p:animEffect>
                                    <p:set>
                                      <p:cBhvr>
                                        <p:cTn id="233" dur="1" fill="hold">
                                          <p:stCondLst>
                                            <p:cond delay="1999"/>
                                          </p:stCondLst>
                                        </p:cTn>
                                        <p:tgtEl>
                                          <p:spTgt spid="37"/>
                                        </p:tgtEl>
                                        <p:attrNameLst>
                                          <p:attrName>style.visibility</p:attrName>
                                        </p:attrNameLst>
                                      </p:cBhvr>
                                      <p:to>
                                        <p:strVal val="hidden"/>
                                      </p:to>
                                    </p:set>
                                  </p:childTnLst>
                                </p:cTn>
                              </p:par>
                            </p:childTnLst>
                          </p:cTn>
                        </p:par>
                      </p:childTnLst>
                    </p:cTn>
                  </p:par>
                  <p:par>
                    <p:cTn id="234" fill="hold">
                      <p:stCondLst>
                        <p:cond delay="indefinite"/>
                      </p:stCondLst>
                      <p:childTnLst>
                        <p:par>
                          <p:cTn id="235" fill="hold">
                            <p:stCondLst>
                              <p:cond delay="0"/>
                            </p:stCondLst>
                            <p:childTnLst>
                              <p:par>
                                <p:cTn id="236" presetID="53" presetClass="entr" presetSubtype="16" fill="hold" grpId="2" nodeType="clickEffect">
                                  <p:stCondLst>
                                    <p:cond delay="0"/>
                                  </p:stCondLst>
                                  <p:childTnLst>
                                    <p:set>
                                      <p:cBhvr>
                                        <p:cTn id="237" dur="1" fill="hold">
                                          <p:stCondLst>
                                            <p:cond delay="0"/>
                                          </p:stCondLst>
                                        </p:cTn>
                                        <p:tgtEl>
                                          <p:spTgt spid="37"/>
                                        </p:tgtEl>
                                        <p:attrNameLst>
                                          <p:attrName>style.visibility</p:attrName>
                                        </p:attrNameLst>
                                      </p:cBhvr>
                                      <p:to>
                                        <p:strVal val="visible"/>
                                      </p:to>
                                    </p:set>
                                    <p:anim calcmode="lin" valueType="num">
                                      <p:cBhvr>
                                        <p:cTn id="238" dur="500" fill="hold"/>
                                        <p:tgtEl>
                                          <p:spTgt spid="37"/>
                                        </p:tgtEl>
                                        <p:attrNameLst>
                                          <p:attrName>ppt_w</p:attrName>
                                        </p:attrNameLst>
                                      </p:cBhvr>
                                      <p:tavLst>
                                        <p:tav tm="0">
                                          <p:val>
                                            <p:fltVal val="0"/>
                                          </p:val>
                                        </p:tav>
                                        <p:tav tm="100000">
                                          <p:val>
                                            <p:strVal val="#ppt_w"/>
                                          </p:val>
                                        </p:tav>
                                      </p:tavLst>
                                    </p:anim>
                                    <p:anim calcmode="lin" valueType="num">
                                      <p:cBhvr>
                                        <p:cTn id="239" dur="500" fill="hold"/>
                                        <p:tgtEl>
                                          <p:spTgt spid="37"/>
                                        </p:tgtEl>
                                        <p:attrNameLst>
                                          <p:attrName>ppt_h</p:attrName>
                                        </p:attrNameLst>
                                      </p:cBhvr>
                                      <p:tavLst>
                                        <p:tav tm="0">
                                          <p:val>
                                            <p:fltVal val="0"/>
                                          </p:val>
                                        </p:tav>
                                        <p:tav tm="100000">
                                          <p:val>
                                            <p:strVal val="#ppt_h"/>
                                          </p:val>
                                        </p:tav>
                                      </p:tavLst>
                                    </p:anim>
                                    <p:animEffect transition="in" filter="fade">
                                      <p:cBhvr>
                                        <p:cTn id="240" dur="500"/>
                                        <p:tgtEl>
                                          <p:spTgt spid="37"/>
                                        </p:tgtEl>
                                      </p:cBhvr>
                                    </p:animEffect>
                                  </p:childTnLst>
                                </p:cTn>
                              </p:par>
                            </p:childTnLst>
                          </p:cTn>
                        </p:par>
                      </p:childTnLst>
                    </p:cTn>
                  </p:par>
                  <p:par>
                    <p:cTn id="241" fill="hold">
                      <p:stCondLst>
                        <p:cond delay="indefinite"/>
                      </p:stCondLst>
                      <p:childTnLst>
                        <p:par>
                          <p:cTn id="242" fill="hold">
                            <p:stCondLst>
                              <p:cond delay="0"/>
                            </p:stCondLst>
                            <p:childTnLst>
                              <p:par>
                                <p:cTn id="243" presetID="6" presetClass="exit" presetSubtype="32" fill="hold" grpId="1" nodeType="clickEffect">
                                  <p:stCondLst>
                                    <p:cond delay="0"/>
                                  </p:stCondLst>
                                  <p:childTnLst>
                                    <p:animEffect transition="out" filter="circle(out)">
                                      <p:cBhvr>
                                        <p:cTn id="244" dur="2000"/>
                                        <p:tgtEl>
                                          <p:spTgt spid="74"/>
                                        </p:tgtEl>
                                      </p:cBhvr>
                                    </p:animEffect>
                                    <p:set>
                                      <p:cBhvr>
                                        <p:cTn id="245" dur="1" fill="hold">
                                          <p:stCondLst>
                                            <p:cond delay="1999"/>
                                          </p:stCondLst>
                                        </p:cTn>
                                        <p:tgtEl>
                                          <p:spTgt spid="74"/>
                                        </p:tgtEl>
                                        <p:attrNameLst>
                                          <p:attrName>style.visibility</p:attrName>
                                        </p:attrNameLst>
                                      </p:cBhvr>
                                      <p:to>
                                        <p:strVal val="hidden"/>
                                      </p:to>
                                    </p:set>
                                  </p:childTnLst>
                                </p:cTn>
                              </p:par>
                            </p:childTnLst>
                          </p:cTn>
                        </p:par>
                      </p:childTnLst>
                    </p:cTn>
                  </p:par>
                  <p:par>
                    <p:cTn id="246" fill="hold">
                      <p:stCondLst>
                        <p:cond delay="indefinite"/>
                      </p:stCondLst>
                      <p:childTnLst>
                        <p:par>
                          <p:cTn id="247" fill="hold">
                            <p:stCondLst>
                              <p:cond delay="0"/>
                            </p:stCondLst>
                            <p:childTnLst>
                              <p:par>
                                <p:cTn id="248" presetID="53" presetClass="entr" presetSubtype="16" fill="hold" grpId="2" nodeType="clickEffect">
                                  <p:stCondLst>
                                    <p:cond delay="0"/>
                                  </p:stCondLst>
                                  <p:childTnLst>
                                    <p:set>
                                      <p:cBhvr>
                                        <p:cTn id="249" dur="1" fill="hold">
                                          <p:stCondLst>
                                            <p:cond delay="0"/>
                                          </p:stCondLst>
                                        </p:cTn>
                                        <p:tgtEl>
                                          <p:spTgt spid="74"/>
                                        </p:tgtEl>
                                        <p:attrNameLst>
                                          <p:attrName>style.visibility</p:attrName>
                                        </p:attrNameLst>
                                      </p:cBhvr>
                                      <p:to>
                                        <p:strVal val="visible"/>
                                      </p:to>
                                    </p:set>
                                    <p:anim calcmode="lin" valueType="num">
                                      <p:cBhvr>
                                        <p:cTn id="250" dur="500" fill="hold"/>
                                        <p:tgtEl>
                                          <p:spTgt spid="74"/>
                                        </p:tgtEl>
                                        <p:attrNameLst>
                                          <p:attrName>ppt_w</p:attrName>
                                        </p:attrNameLst>
                                      </p:cBhvr>
                                      <p:tavLst>
                                        <p:tav tm="0">
                                          <p:val>
                                            <p:fltVal val="0"/>
                                          </p:val>
                                        </p:tav>
                                        <p:tav tm="100000">
                                          <p:val>
                                            <p:strVal val="#ppt_w"/>
                                          </p:val>
                                        </p:tav>
                                      </p:tavLst>
                                    </p:anim>
                                    <p:anim calcmode="lin" valueType="num">
                                      <p:cBhvr>
                                        <p:cTn id="251" dur="500" fill="hold"/>
                                        <p:tgtEl>
                                          <p:spTgt spid="74"/>
                                        </p:tgtEl>
                                        <p:attrNameLst>
                                          <p:attrName>ppt_h</p:attrName>
                                        </p:attrNameLst>
                                      </p:cBhvr>
                                      <p:tavLst>
                                        <p:tav tm="0">
                                          <p:val>
                                            <p:fltVal val="0"/>
                                          </p:val>
                                        </p:tav>
                                        <p:tav tm="100000">
                                          <p:val>
                                            <p:strVal val="#ppt_h"/>
                                          </p:val>
                                        </p:tav>
                                      </p:tavLst>
                                    </p:anim>
                                    <p:animEffect transition="in" filter="fade">
                                      <p:cBhvr>
                                        <p:cTn id="252" dur="500"/>
                                        <p:tgtEl>
                                          <p:spTgt spid="74"/>
                                        </p:tgtEl>
                                      </p:cBhvr>
                                    </p:animEffect>
                                  </p:childTnLst>
                                </p:cTn>
                              </p:par>
                            </p:childTnLst>
                          </p:cTn>
                        </p:par>
                      </p:childTnLst>
                    </p:cTn>
                  </p:par>
                  <p:par>
                    <p:cTn id="253" fill="hold">
                      <p:stCondLst>
                        <p:cond delay="indefinite"/>
                      </p:stCondLst>
                      <p:childTnLst>
                        <p:par>
                          <p:cTn id="254" fill="hold">
                            <p:stCondLst>
                              <p:cond delay="0"/>
                            </p:stCondLst>
                            <p:childTnLst>
                              <p:par>
                                <p:cTn id="255" presetID="6" presetClass="exit" presetSubtype="32" fill="hold" grpId="1" nodeType="clickEffect">
                                  <p:stCondLst>
                                    <p:cond delay="0"/>
                                  </p:stCondLst>
                                  <p:childTnLst>
                                    <p:animEffect transition="out" filter="circle(out)">
                                      <p:cBhvr>
                                        <p:cTn id="256" dur="2000"/>
                                        <p:tgtEl>
                                          <p:spTgt spid="50"/>
                                        </p:tgtEl>
                                      </p:cBhvr>
                                    </p:animEffect>
                                    <p:set>
                                      <p:cBhvr>
                                        <p:cTn id="257" dur="1" fill="hold">
                                          <p:stCondLst>
                                            <p:cond delay="1999"/>
                                          </p:stCondLst>
                                        </p:cTn>
                                        <p:tgtEl>
                                          <p:spTgt spid="50"/>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53" presetClass="entr" presetSubtype="16" fill="hold" grpId="2" nodeType="clickEffect">
                                  <p:stCondLst>
                                    <p:cond delay="0"/>
                                  </p:stCondLst>
                                  <p:childTnLst>
                                    <p:set>
                                      <p:cBhvr>
                                        <p:cTn id="261" dur="1" fill="hold">
                                          <p:stCondLst>
                                            <p:cond delay="0"/>
                                          </p:stCondLst>
                                        </p:cTn>
                                        <p:tgtEl>
                                          <p:spTgt spid="50"/>
                                        </p:tgtEl>
                                        <p:attrNameLst>
                                          <p:attrName>style.visibility</p:attrName>
                                        </p:attrNameLst>
                                      </p:cBhvr>
                                      <p:to>
                                        <p:strVal val="visible"/>
                                      </p:to>
                                    </p:set>
                                    <p:anim calcmode="lin" valueType="num">
                                      <p:cBhvr>
                                        <p:cTn id="262" dur="500" fill="hold"/>
                                        <p:tgtEl>
                                          <p:spTgt spid="50"/>
                                        </p:tgtEl>
                                        <p:attrNameLst>
                                          <p:attrName>ppt_w</p:attrName>
                                        </p:attrNameLst>
                                      </p:cBhvr>
                                      <p:tavLst>
                                        <p:tav tm="0">
                                          <p:val>
                                            <p:fltVal val="0"/>
                                          </p:val>
                                        </p:tav>
                                        <p:tav tm="100000">
                                          <p:val>
                                            <p:strVal val="#ppt_w"/>
                                          </p:val>
                                        </p:tav>
                                      </p:tavLst>
                                    </p:anim>
                                    <p:anim calcmode="lin" valueType="num">
                                      <p:cBhvr>
                                        <p:cTn id="263" dur="500" fill="hold"/>
                                        <p:tgtEl>
                                          <p:spTgt spid="50"/>
                                        </p:tgtEl>
                                        <p:attrNameLst>
                                          <p:attrName>ppt_h</p:attrName>
                                        </p:attrNameLst>
                                      </p:cBhvr>
                                      <p:tavLst>
                                        <p:tav tm="0">
                                          <p:val>
                                            <p:fltVal val="0"/>
                                          </p:val>
                                        </p:tav>
                                        <p:tav tm="100000">
                                          <p:val>
                                            <p:strVal val="#ppt_h"/>
                                          </p:val>
                                        </p:tav>
                                      </p:tavLst>
                                    </p:anim>
                                    <p:animEffect transition="in" filter="fade">
                                      <p:cBhvr>
                                        <p:cTn id="264" dur="500"/>
                                        <p:tgtEl>
                                          <p:spTgt spid="50"/>
                                        </p:tgtEl>
                                      </p:cBhvr>
                                    </p:animEffect>
                                  </p:childTnLst>
                                </p:cTn>
                              </p:par>
                            </p:childTnLst>
                          </p:cTn>
                        </p:par>
                      </p:childTnLst>
                    </p:cTn>
                  </p:par>
                  <p:par>
                    <p:cTn id="265" fill="hold">
                      <p:stCondLst>
                        <p:cond delay="indefinite"/>
                      </p:stCondLst>
                      <p:childTnLst>
                        <p:par>
                          <p:cTn id="266" fill="hold">
                            <p:stCondLst>
                              <p:cond delay="0"/>
                            </p:stCondLst>
                            <p:childTnLst>
                              <p:par>
                                <p:cTn id="267" presetID="6" presetClass="exit" presetSubtype="32" fill="hold" grpId="1" nodeType="clickEffect">
                                  <p:stCondLst>
                                    <p:cond delay="0"/>
                                  </p:stCondLst>
                                  <p:childTnLst>
                                    <p:animEffect transition="out" filter="circle(out)">
                                      <p:cBhvr>
                                        <p:cTn id="268" dur="2000"/>
                                        <p:tgtEl>
                                          <p:spTgt spid="40"/>
                                        </p:tgtEl>
                                      </p:cBhvr>
                                    </p:animEffect>
                                    <p:set>
                                      <p:cBhvr>
                                        <p:cTn id="269" dur="1" fill="hold">
                                          <p:stCondLst>
                                            <p:cond delay="1999"/>
                                          </p:stCondLst>
                                        </p:cTn>
                                        <p:tgtEl>
                                          <p:spTgt spid="40"/>
                                        </p:tgtEl>
                                        <p:attrNameLst>
                                          <p:attrName>style.visibility</p:attrName>
                                        </p:attrNameLst>
                                      </p:cBhvr>
                                      <p:to>
                                        <p:strVal val="hidden"/>
                                      </p:to>
                                    </p:set>
                                  </p:childTnLst>
                                </p:cTn>
                              </p:par>
                            </p:childTnLst>
                          </p:cTn>
                        </p:par>
                      </p:childTnLst>
                    </p:cTn>
                  </p:par>
                  <p:par>
                    <p:cTn id="270" fill="hold">
                      <p:stCondLst>
                        <p:cond delay="indefinite"/>
                      </p:stCondLst>
                      <p:childTnLst>
                        <p:par>
                          <p:cTn id="271" fill="hold">
                            <p:stCondLst>
                              <p:cond delay="0"/>
                            </p:stCondLst>
                            <p:childTnLst>
                              <p:par>
                                <p:cTn id="272" presetID="53" presetClass="entr" presetSubtype="16" fill="hold" grpId="2" nodeType="clickEffect">
                                  <p:stCondLst>
                                    <p:cond delay="0"/>
                                  </p:stCondLst>
                                  <p:childTnLst>
                                    <p:set>
                                      <p:cBhvr>
                                        <p:cTn id="273" dur="1" fill="hold">
                                          <p:stCondLst>
                                            <p:cond delay="0"/>
                                          </p:stCondLst>
                                        </p:cTn>
                                        <p:tgtEl>
                                          <p:spTgt spid="40"/>
                                        </p:tgtEl>
                                        <p:attrNameLst>
                                          <p:attrName>style.visibility</p:attrName>
                                        </p:attrNameLst>
                                      </p:cBhvr>
                                      <p:to>
                                        <p:strVal val="visible"/>
                                      </p:to>
                                    </p:set>
                                    <p:anim calcmode="lin" valueType="num">
                                      <p:cBhvr>
                                        <p:cTn id="274" dur="500" fill="hold"/>
                                        <p:tgtEl>
                                          <p:spTgt spid="40"/>
                                        </p:tgtEl>
                                        <p:attrNameLst>
                                          <p:attrName>ppt_w</p:attrName>
                                        </p:attrNameLst>
                                      </p:cBhvr>
                                      <p:tavLst>
                                        <p:tav tm="0">
                                          <p:val>
                                            <p:fltVal val="0"/>
                                          </p:val>
                                        </p:tav>
                                        <p:tav tm="100000">
                                          <p:val>
                                            <p:strVal val="#ppt_w"/>
                                          </p:val>
                                        </p:tav>
                                      </p:tavLst>
                                    </p:anim>
                                    <p:anim calcmode="lin" valueType="num">
                                      <p:cBhvr>
                                        <p:cTn id="275" dur="500" fill="hold"/>
                                        <p:tgtEl>
                                          <p:spTgt spid="40"/>
                                        </p:tgtEl>
                                        <p:attrNameLst>
                                          <p:attrName>ppt_h</p:attrName>
                                        </p:attrNameLst>
                                      </p:cBhvr>
                                      <p:tavLst>
                                        <p:tav tm="0">
                                          <p:val>
                                            <p:fltVal val="0"/>
                                          </p:val>
                                        </p:tav>
                                        <p:tav tm="100000">
                                          <p:val>
                                            <p:strVal val="#ppt_h"/>
                                          </p:val>
                                        </p:tav>
                                      </p:tavLst>
                                    </p:anim>
                                    <p:animEffect transition="in" filter="fade">
                                      <p:cBhvr>
                                        <p:cTn id="276" dur="500"/>
                                        <p:tgtEl>
                                          <p:spTgt spid="40"/>
                                        </p:tgtEl>
                                      </p:cBhvr>
                                    </p:animEffect>
                                  </p:childTnLst>
                                </p:cTn>
                              </p:par>
                            </p:childTnLst>
                          </p:cTn>
                        </p:par>
                      </p:childTnLst>
                    </p:cTn>
                  </p:par>
                  <p:par>
                    <p:cTn id="277" fill="hold">
                      <p:stCondLst>
                        <p:cond delay="indefinite"/>
                      </p:stCondLst>
                      <p:childTnLst>
                        <p:par>
                          <p:cTn id="278" fill="hold">
                            <p:stCondLst>
                              <p:cond delay="0"/>
                            </p:stCondLst>
                            <p:childTnLst>
                              <p:par>
                                <p:cTn id="279" presetID="6" presetClass="exit" presetSubtype="32" fill="hold" grpId="1" nodeType="clickEffect">
                                  <p:stCondLst>
                                    <p:cond delay="0"/>
                                  </p:stCondLst>
                                  <p:childTnLst>
                                    <p:animEffect transition="out" filter="circle(out)">
                                      <p:cBhvr>
                                        <p:cTn id="280" dur="2000"/>
                                        <p:tgtEl>
                                          <p:spTgt spid="43"/>
                                        </p:tgtEl>
                                      </p:cBhvr>
                                    </p:animEffect>
                                    <p:set>
                                      <p:cBhvr>
                                        <p:cTn id="281" dur="1" fill="hold">
                                          <p:stCondLst>
                                            <p:cond delay="1999"/>
                                          </p:stCondLst>
                                        </p:cTn>
                                        <p:tgtEl>
                                          <p:spTgt spid="43"/>
                                        </p:tgtEl>
                                        <p:attrNameLst>
                                          <p:attrName>style.visibility</p:attrName>
                                        </p:attrNameLst>
                                      </p:cBhvr>
                                      <p:to>
                                        <p:strVal val="hidden"/>
                                      </p:to>
                                    </p:set>
                                  </p:childTnLst>
                                </p:cTn>
                              </p:par>
                            </p:childTnLst>
                          </p:cTn>
                        </p:par>
                      </p:childTnLst>
                    </p:cTn>
                  </p:par>
                  <p:par>
                    <p:cTn id="282" fill="hold">
                      <p:stCondLst>
                        <p:cond delay="indefinite"/>
                      </p:stCondLst>
                      <p:childTnLst>
                        <p:par>
                          <p:cTn id="283" fill="hold">
                            <p:stCondLst>
                              <p:cond delay="0"/>
                            </p:stCondLst>
                            <p:childTnLst>
                              <p:par>
                                <p:cTn id="284" presetID="53" presetClass="entr" presetSubtype="16" fill="hold" grpId="2" nodeType="clickEffect">
                                  <p:stCondLst>
                                    <p:cond delay="0"/>
                                  </p:stCondLst>
                                  <p:childTnLst>
                                    <p:set>
                                      <p:cBhvr>
                                        <p:cTn id="285" dur="1" fill="hold">
                                          <p:stCondLst>
                                            <p:cond delay="0"/>
                                          </p:stCondLst>
                                        </p:cTn>
                                        <p:tgtEl>
                                          <p:spTgt spid="43"/>
                                        </p:tgtEl>
                                        <p:attrNameLst>
                                          <p:attrName>style.visibility</p:attrName>
                                        </p:attrNameLst>
                                      </p:cBhvr>
                                      <p:to>
                                        <p:strVal val="visible"/>
                                      </p:to>
                                    </p:set>
                                    <p:anim calcmode="lin" valueType="num">
                                      <p:cBhvr>
                                        <p:cTn id="286" dur="500" fill="hold"/>
                                        <p:tgtEl>
                                          <p:spTgt spid="43"/>
                                        </p:tgtEl>
                                        <p:attrNameLst>
                                          <p:attrName>ppt_w</p:attrName>
                                        </p:attrNameLst>
                                      </p:cBhvr>
                                      <p:tavLst>
                                        <p:tav tm="0">
                                          <p:val>
                                            <p:fltVal val="0"/>
                                          </p:val>
                                        </p:tav>
                                        <p:tav tm="100000">
                                          <p:val>
                                            <p:strVal val="#ppt_w"/>
                                          </p:val>
                                        </p:tav>
                                      </p:tavLst>
                                    </p:anim>
                                    <p:anim calcmode="lin" valueType="num">
                                      <p:cBhvr>
                                        <p:cTn id="287" dur="500" fill="hold"/>
                                        <p:tgtEl>
                                          <p:spTgt spid="43"/>
                                        </p:tgtEl>
                                        <p:attrNameLst>
                                          <p:attrName>ppt_h</p:attrName>
                                        </p:attrNameLst>
                                      </p:cBhvr>
                                      <p:tavLst>
                                        <p:tav tm="0">
                                          <p:val>
                                            <p:fltVal val="0"/>
                                          </p:val>
                                        </p:tav>
                                        <p:tav tm="100000">
                                          <p:val>
                                            <p:strVal val="#ppt_h"/>
                                          </p:val>
                                        </p:tav>
                                      </p:tavLst>
                                    </p:anim>
                                    <p:animEffect transition="in" filter="fade">
                                      <p:cBhvr>
                                        <p:cTn id="28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2" grpId="1"/>
      <p:bldP spid="72" grpId="2"/>
      <p:bldP spid="74" grpId="0"/>
      <p:bldP spid="74" grpId="1"/>
      <p:bldP spid="74" grpId="2"/>
      <p:bldP spid="71" grpId="0"/>
      <p:bldP spid="71" grpId="1"/>
      <p:bldP spid="71" grpId="2"/>
      <p:bldP spid="43" grpId="0"/>
      <p:bldP spid="43" grpId="1"/>
      <p:bldP spid="43" grpId="2"/>
      <p:bldP spid="45" grpId="0"/>
      <p:bldP spid="45" grpId="1"/>
      <p:bldP spid="45" grpId="2"/>
      <p:bldP spid="33" grpId="0"/>
      <p:bldP spid="33" grpId="1"/>
      <p:bldP spid="33" grpId="2"/>
      <p:bldP spid="34" grpId="0"/>
      <p:bldP spid="34" grpId="1"/>
      <p:bldP spid="34" grpId="2"/>
      <p:bldP spid="35" grpId="0"/>
      <p:bldP spid="35" grpId="1"/>
      <p:bldP spid="35" grpId="2"/>
      <p:bldP spid="40" grpId="0"/>
      <p:bldP spid="40" grpId="1"/>
      <p:bldP spid="40" grpId="2"/>
      <p:bldP spid="41" grpId="0"/>
      <p:bldP spid="41" grpId="1"/>
      <p:bldP spid="41" grpId="2"/>
      <p:bldP spid="37" grpId="0"/>
      <p:bldP spid="37" grpId="1"/>
      <p:bldP spid="37" grpId="2"/>
      <p:bldP spid="38" grpId="0"/>
      <p:bldP spid="38" grpId="1"/>
      <p:bldP spid="38" grpId="2"/>
      <p:bldP spid="44" grpId="0"/>
      <p:bldP spid="44" grpId="1"/>
      <p:bldP spid="44" grpId="2"/>
      <p:bldP spid="47" grpId="0"/>
      <p:bldP spid="47" grpId="1"/>
      <p:bldP spid="47" grpId="2"/>
      <p:bldP spid="48" grpId="0"/>
      <p:bldP spid="48" grpId="1"/>
      <p:bldP spid="48" grpId="2"/>
      <p:bldP spid="50" grpId="0"/>
      <p:bldP spid="50" grpId="1"/>
      <p:bldP spid="50"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2F254F04-4966-4BA7-AE1E-94EE1517D2E3}"/>
              </a:ext>
            </a:extLst>
          </p:cNvPr>
          <p:cNvSpPr txBox="1">
            <a:spLocks/>
          </p:cNvSpPr>
          <p:nvPr/>
        </p:nvSpPr>
        <p:spPr>
          <a:xfrm>
            <a:off x="10431110" y="1127121"/>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42" name="TextBox 41">
            <a:extLst>
              <a:ext uri="{FF2B5EF4-FFF2-40B4-BE49-F238E27FC236}">
                <a16:creationId xmlns:a16="http://schemas.microsoft.com/office/drawing/2014/main" id="{A58CB5ED-4F96-4C2B-8672-6899DFC110E2}"/>
              </a:ext>
            </a:extLst>
          </p:cNvPr>
          <p:cNvSpPr txBox="1"/>
          <p:nvPr/>
        </p:nvSpPr>
        <p:spPr>
          <a:xfrm>
            <a:off x="2534203" y="2594963"/>
            <a:ext cx="3777710"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aprender</a:t>
            </a:r>
            <a:endParaRPr lang="en-GB" sz="3600" b="1"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D8337F3E-B40B-4BEA-A626-0E1134DDC8C6}"/>
              </a:ext>
            </a:extLst>
          </p:cNvPr>
          <p:cNvSpPr txBox="1"/>
          <p:nvPr/>
        </p:nvSpPr>
        <p:spPr>
          <a:xfrm>
            <a:off x="3294393" y="5342301"/>
            <a:ext cx="2777067" cy="707886"/>
          </a:xfrm>
          <a:prstGeom prst="rect">
            <a:avLst/>
          </a:prstGeom>
          <a:noFill/>
        </p:spPr>
        <p:txBody>
          <a:bodyPr wrap="square" rtlCol="0">
            <a:spAutoFit/>
          </a:bodyPr>
          <a:lstStyle/>
          <a:p>
            <a:pPr algn="ctr"/>
            <a:r>
              <a:rPr lang="en-GB" sz="4000" b="1" dirty="0">
                <a:solidFill>
                  <a:srgbClr val="002060"/>
                </a:solidFill>
                <a:latin typeface="Century Gothic" panose="020B0502020202020204" pitchFamily="34" charset="0"/>
              </a:rPr>
              <a:t>hacer</a:t>
            </a:r>
          </a:p>
        </p:txBody>
      </p:sp>
      <p:sp>
        <p:nvSpPr>
          <p:cNvPr id="47" name="TextBox 46">
            <a:extLst>
              <a:ext uri="{FF2B5EF4-FFF2-40B4-BE49-F238E27FC236}">
                <a16:creationId xmlns:a16="http://schemas.microsoft.com/office/drawing/2014/main" id="{E838F442-165A-4334-A35E-4F1B3201A7CD}"/>
              </a:ext>
            </a:extLst>
          </p:cNvPr>
          <p:cNvSpPr txBox="1"/>
          <p:nvPr/>
        </p:nvSpPr>
        <p:spPr>
          <a:xfrm>
            <a:off x="191340" y="2591757"/>
            <a:ext cx="2429765"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la </a:t>
            </a:r>
            <a:r>
              <a:rPr lang="en-GB" sz="3600" b="1" dirty="0" err="1">
                <a:solidFill>
                  <a:srgbClr val="002060"/>
                </a:solidFill>
                <a:latin typeface="Century Gothic" panose="020B0502020202020204" pitchFamily="34" charset="0"/>
              </a:rPr>
              <a:t>cultura</a:t>
            </a:r>
            <a:endParaRPr lang="en-GB" sz="3600" b="1" dirty="0">
              <a:solidFill>
                <a:srgbClr val="002060"/>
              </a:solidFill>
              <a:latin typeface="Century Gothic" panose="020B0502020202020204" pitchFamily="34" charset="0"/>
            </a:endParaRPr>
          </a:p>
        </p:txBody>
      </p:sp>
      <p:pic>
        <p:nvPicPr>
          <p:cNvPr id="48" name="Picture 2" descr="Brain, Idea, Think, Creativity">
            <a:extLst>
              <a:ext uri="{FF2B5EF4-FFF2-40B4-BE49-F238E27FC236}">
                <a16:creationId xmlns:a16="http://schemas.microsoft.com/office/drawing/2014/main" id="{17ED1519-44D5-412E-98C4-5440FE813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D3E3BC56-A55F-47E3-B272-398ED6CC6251}"/>
              </a:ext>
            </a:extLst>
          </p:cNvPr>
          <p:cNvSpPr txBox="1"/>
          <p:nvPr/>
        </p:nvSpPr>
        <p:spPr>
          <a:xfrm>
            <a:off x="3551203" y="1443356"/>
            <a:ext cx="1743710" cy="954107"/>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learn, learning]</a:t>
            </a:r>
          </a:p>
        </p:txBody>
      </p:sp>
      <p:sp>
        <p:nvSpPr>
          <p:cNvPr id="51" name="TextBox 50">
            <a:extLst>
              <a:ext uri="{FF2B5EF4-FFF2-40B4-BE49-F238E27FC236}">
                <a16:creationId xmlns:a16="http://schemas.microsoft.com/office/drawing/2014/main" id="{AC267964-574C-41AA-9D3F-38AA586E3F72}"/>
              </a:ext>
            </a:extLst>
          </p:cNvPr>
          <p:cNvSpPr txBox="1"/>
          <p:nvPr/>
        </p:nvSpPr>
        <p:spPr>
          <a:xfrm>
            <a:off x="2845447" y="4021123"/>
            <a:ext cx="3480773" cy="954107"/>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do, make; doing, making]</a:t>
            </a:r>
          </a:p>
        </p:txBody>
      </p:sp>
      <p:sp>
        <p:nvSpPr>
          <p:cNvPr id="52" name="TextBox 51">
            <a:extLst>
              <a:ext uri="{FF2B5EF4-FFF2-40B4-BE49-F238E27FC236}">
                <a16:creationId xmlns:a16="http://schemas.microsoft.com/office/drawing/2014/main" id="{DE437803-6A94-44BD-BC38-98CF676378F0}"/>
              </a:ext>
            </a:extLst>
          </p:cNvPr>
          <p:cNvSpPr txBox="1"/>
          <p:nvPr/>
        </p:nvSpPr>
        <p:spPr>
          <a:xfrm>
            <a:off x="6457914" y="5376132"/>
            <a:ext cx="2777067"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vencer</a:t>
            </a:r>
            <a:endParaRPr lang="en-GB" sz="3600" b="1"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1FBA4BEC-DF5C-48D8-B898-D75DD7C48476}"/>
              </a:ext>
            </a:extLst>
          </p:cNvPr>
          <p:cNvSpPr txBox="1"/>
          <p:nvPr/>
        </p:nvSpPr>
        <p:spPr>
          <a:xfrm>
            <a:off x="6410556" y="3959567"/>
            <a:ext cx="2777066" cy="1015663"/>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a:t>
            </a:r>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overcome, overcoming]</a:t>
            </a:r>
            <a:endParaRPr lang="en-GB" sz="32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C58DC29F-1831-418D-901F-CA339CF75A5C}"/>
              </a:ext>
            </a:extLst>
          </p:cNvPr>
          <p:cNvSpPr txBox="1"/>
          <p:nvPr/>
        </p:nvSpPr>
        <p:spPr>
          <a:xfrm>
            <a:off x="586358" y="3145932"/>
            <a:ext cx="164179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[culture]</a:t>
            </a:r>
          </a:p>
        </p:txBody>
      </p:sp>
      <p:sp>
        <p:nvSpPr>
          <p:cNvPr id="55" name="TextBox 54">
            <a:extLst>
              <a:ext uri="{FF2B5EF4-FFF2-40B4-BE49-F238E27FC236}">
                <a16:creationId xmlns:a16="http://schemas.microsoft.com/office/drawing/2014/main" id="{9D446E4F-7FD4-46F9-AD38-9CE9D7AAF599}"/>
              </a:ext>
            </a:extLst>
          </p:cNvPr>
          <p:cNvSpPr txBox="1"/>
          <p:nvPr/>
        </p:nvSpPr>
        <p:spPr>
          <a:xfrm>
            <a:off x="6050855" y="2651639"/>
            <a:ext cx="2189189"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el </a:t>
            </a:r>
            <a:r>
              <a:rPr lang="en-GB" sz="3600" b="1" dirty="0" err="1">
                <a:solidFill>
                  <a:srgbClr val="002060"/>
                </a:solidFill>
                <a:latin typeface="Century Gothic" panose="020B0502020202020204" pitchFamily="34" charset="0"/>
              </a:rPr>
              <a:t>miedo</a:t>
            </a:r>
            <a:endParaRPr lang="en-GB" sz="3600" b="1"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97646377-DC1F-42C6-B161-DE317FE4491D}"/>
              </a:ext>
            </a:extLst>
          </p:cNvPr>
          <p:cNvSpPr txBox="1"/>
          <p:nvPr/>
        </p:nvSpPr>
        <p:spPr>
          <a:xfrm>
            <a:off x="6292812" y="3211770"/>
            <a:ext cx="174371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[fear]</a:t>
            </a:r>
          </a:p>
        </p:txBody>
      </p:sp>
      <p:sp>
        <p:nvSpPr>
          <p:cNvPr id="57" name="TextBox 56">
            <a:extLst>
              <a:ext uri="{FF2B5EF4-FFF2-40B4-BE49-F238E27FC236}">
                <a16:creationId xmlns:a16="http://schemas.microsoft.com/office/drawing/2014/main" id="{7BB72DF5-502A-468B-903E-F1B8976424FC}"/>
              </a:ext>
            </a:extLst>
          </p:cNvPr>
          <p:cNvSpPr txBox="1"/>
          <p:nvPr/>
        </p:nvSpPr>
        <p:spPr>
          <a:xfrm>
            <a:off x="8599318" y="2655968"/>
            <a:ext cx="2777067"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poner</a:t>
            </a:r>
            <a:endParaRPr lang="en-GB" sz="3600" b="1"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6CD1E614-AE02-40CF-8DED-EE7263063CE2}"/>
              </a:ext>
            </a:extLst>
          </p:cNvPr>
          <p:cNvSpPr txBox="1"/>
          <p:nvPr/>
        </p:nvSpPr>
        <p:spPr>
          <a:xfrm>
            <a:off x="8599318" y="1690090"/>
            <a:ext cx="2777067" cy="954107"/>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put, putting]</a:t>
            </a:r>
          </a:p>
        </p:txBody>
      </p:sp>
      <p:sp>
        <p:nvSpPr>
          <p:cNvPr id="59" name="TextBox 58">
            <a:extLst>
              <a:ext uri="{FF2B5EF4-FFF2-40B4-BE49-F238E27FC236}">
                <a16:creationId xmlns:a16="http://schemas.microsoft.com/office/drawing/2014/main" id="{B6AC06E0-51AE-4B4C-A19C-FD6F0778073E}"/>
              </a:ext>
            </a:extLst>
          </p:cNvPr>
          <p:cNvSpPr txBox="1"/>
          <p:nvPr/>
        </p:nvSpPr>
        <p:spPr>
          <a:xfrm>
            <a:off x="-4010" y="5268387"/>
            <a:ext cx="330537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la </a:t>
            </a:r>
            <a:r>
              <a:rPr lang="en-GB" sz="3600" b="1" dirty="0" err="1">
                <a:solidFill>
                  <a:srgbClr val="002060"/>
                </a:solidFill>
                <a:latin typeface="Century Gothic" panose="020B0502020202020204" pitchFamily="34" charset="0"/>
              </a:rPr>
              <a:t>prueba</a:t>
            </a:r>
            <a:endParaRPr lang="en-GB" sz="3600" b="1"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1CDEE100-676D-4DAC-BA95-712652C0830F}"/>
              </a:ext>
            </a:extLst>
          </p:cNvPr>
          <p:cNvSpPr txBox="1"/>
          <p:nvPr/>
        </p:nvSpPr>
        <p:spPr>
          <a:xfrm>
            <a:off x="115137" y="5944758"/>
            <a:ext cx="277706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[test]</a:t>
            </a:r>
          </a:p>
        </p:txBody>
      </p:sp>
      <p:grpSp>
        <p:nvGrpSpPr>
          <p:cNvPr id="61" name="Group 60">
            <a:extLst>
              <a:ext uri="{FF2B5EF4-FFF2-40B4-BE49-F238E27FC236}">
                <a16:creationId xmlns:a16="http://schemas.microsoft.com/office/drawing/2014/main" id="{9F63ECE2-5E0A-4159-856C-21CF75DC19BB}"/>
              </a:ext>
            </a:extLst>
          </p:cNvPr>
          <p:cNvGrpSpPr/>
          <p:nvPr/>
        </p:nvGrpSpPr>
        <p:grpSpPr>
          <a:xfrm>
            <a:off x="816795" y="1110618"/>
            <a:ext cx="1482378" cy="1406570"/>
            <a:chOff x="6210543" y="3764108"/>
            <a:chExt cx="801046" cy="775262"/>
          </a:xfrm>
        </p:grpSpPr>
        <p:sp>
          <p:nvSpPr>
            <p:cNvPr id="62" name="Oval 61">
              <a:extLst>
                <a:ext uri="{FF2B5EF4-FFF2-40B4-BE49-F238E27FC236}">
                  <a16:creationId xmlns:a16="http://schemas.microsoft.com/office/drawing/2014/main" id="{8AC470EE-4DA7-4A9D-8350-2762A511D228}"/>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Picture 62">
              <a:extLst>
                <a:ext uri="{FF2B5EF4-FFF2-40B4-BE49-F238E27FC236}">
                  <a16:creationId xmlns:a16="http://schemas.microsoft.com/office/drawing/2014/main" id="{46C71324-764B-4B59-A795-24C7CFFB9A92}"/>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64" name="Picture 63" descr="A picture containing text, tableware, cup, clipart&#10;&#10;Description automatically generated">
              <a:extLst>
                <a:ext uri="{FF2B5EF4-FFF2-40B4-BE49-F238E27FC236}">
                  <a16:creationId xmlns:a16="http://schemas.microsoft.com/office/drawing/2014/main" id="{2EE2E301-6BF9-4A54-A93C-3552C76FC5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67" name="TextBox 66">
            <a:extLst>
              <a:ext uri="{FF2B5EF4-FFF2-40B4-BE49-F238E27FC236}">
                <a16:creationId xmlns:a16="http://schemas.microsoft.com/office/drawing/2014/main" id="{679C3BDD-A95E-4A19-A19D-E93F2D10E95C}"/>
              </a:ext>
            </a:extLst>
          </p:cNvPr>
          <p:cNvSpPr txBox="1"/>
          <p:nvPr/>
        </p:nvSpPr>
        <p:spPr>
          <a:xfrm>
            <a:off x="9343445" y="5436729"/>
            <a:ext cx="2777067"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sobre</a:t>
            </a:r>
          </a:p>
        </p:txBody>
      </p:sp>
      <p:sp>
        <p:nvSpPr>
          <p:cNvPr id="68" name="TextBox 67">
            <a:extLst>
              <a:ext uri="{FF2B5EF4-FFF2-40B4-BE49-F238E27FC236}">
                <a16:creationId xmlns:a16="http://schemas.microsoft.com/office/drawing/2014/main" id="{7C0F3B5C-BC40-4F44-9E1E-9A5756DDC100}"/>
              </a:ext>
            </a:extLst>
          </p:cNvPr>
          <p:cNvSpPr txBox="1"/>
          <p:nvPr/>
        </p:nvSpPr>
        <p:spPr>
          <a:xfrm>
            <a:off x="9430479" y="4060183"/>
            <a:ext cx="277706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[about; on]</a:t>
            </a:r>
          </a:p>
        </p:txBody>
      </p:sp>
      <p:pic>
        <p:nvPicPr>
          <p:cNvPr id="70" name="Picture 6" descr="Fantasma, Temor, Sombra, Hombre, Susto">
            <a:extLst>
              <a:ext uri="{FF2B5EF4-FFF2-40B4-BE49-F238E27FC236}">
                <a16:creationId xmlns:a16="http://schemas.microsoft.com/office/drawing/2014/main" id="{E474F130-9268-4615-B42E-023E04BBA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4637" y="1250829"/>
            <a:ext cx="1698356" cy="1393368"/>
          </a:xfrm>
          <a:prstGeom prst="round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08E13523-3CE5-4BAB-9809-6330228A0E98}"/>
              </a:ext>
            </a:extLst>
          </p:cNvPr>
          <p:cNvSpPr txBox="1"/>
          <p:nvPr/>
        </p:nvSpPr>
        <p:spPr>
          <a:xfrm>
            <a:off x="169387" y="2591757"/>
            <a:ext cx="2607012"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l_  </a:t>
            </a:r>
            <a:r>
              <a:rPr lang="en-GB" sz="3600" b="1" dirty="0" err="1">
                <a:solidFill>
                  <a:srgbClr val="002060"/>
                </a:solidFill>
                <a:latin typeface="Century Gothic" panose="020B0502020202020204" pitchFamily="34" charset="0"/>
              </a:rPr>
              <a:t>c_lt</a:t>
            </a:r>
            <a:r>
              <a:rPr lang="en-GB" sz="3600" b="1" dirty="0">
                <a:solidFill>
                  <a:srgbClr val="002060"/>
                </a:solidFill>
                <a:latin typeface="Century Gothic" panose="020B0502020202020204" pitchFamily="34" charset="0"/>
              </a:rPr>
              <a:t>_ _a</a:t>
            </a:r>
          </a:p>
        </p:txBody>
      </p:sp>
      <p:sp>
        <p:nvSpPr>
          <p:cNvPr id="77" name="TextBox 76">
            <a:extLst>
              <a:ext uri="{FF2B5EF4-FFF2-40B4-BE49-F238E27FC236}">
                <a16:creationId xmlns:a16="http://schemas.microsoft.com/office/drawing/2014/main" id="{F562B463-2733-44D1-9ED5-C439768F3C19}"/>
              </a:ext>
            </a:extLst>
          </p:cNvPr>
          <p:cNvSpPr txBox="1"/>
          <p:nvPr/>
        </p:nvSpPr>
        <p:spPr>
          <a:xfrm>
            <a:off x="2863062" y="2595059"/>
            <a:ext cx="3061198"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_</a:t>
            </a:r>
            <a:r>
              <a:rPr lang="en-GB" sz="3600" b="1" dirty="0" err="1">
                <a:solidFill>
                  <a:srgbClr val="002060"/>
                </a:solidFill>
                <a:latin typeface="Century Gothic" panose="020B0502020202020204" pitchFamily="34" charset="0"/>
              </a:rPr>
              <a:t>pr_nd_r</a:t>
            </a:r>
            <a:endParaRPr lang="en-GB" sz="3600" b="1"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F8DFBA9D-6D82-42AA-AC7D-87C93391B444}"/>
              </a:ext>
            </a:extLst>
          </p:cNvPr>
          <p:cNvSpPr txBox="1"/>
          <p:nvPr/>
        </p:nvSpPr>
        <p:spPr>
          <a:xfrm>
            <a:off x="5915100" y="2651316"/>
            <a:ext cx="2777067"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_l  m_ _ d _</a:t>
            </a:r>
          </a:p>
        </p:txBody>
      </p:sp>
      <p:sp>
        <p:nvSpPr>
          <p:cNvPr id="79" name="TextBox 78">
            <a:extLst>
              <a:ext uri="{FF2B5EF4-FFF2-40B4-BE49-F238E27FC236}">
                <a16:creationId xmlns:a16="http://schemas.microsoft.com/office/drawing/2014/main" id="{6D502CCE-548D-45D0-AB07-C025FBA14A05}"/>
              </a:ext>
            </a:extLst>
          </p:cNvPr>
          <p:cNvSpPr txBox="1"/>
          <p:nvPr/>
        </p:nvSpPr>
        <p:spPr>
          <a:xfrm>
            <a:off x="8692167" y="2634411"/>
            <a:ext cx="2723789"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p_n_r</a:t>
            </a:r>
            <a:endParaRPr lang="en-GB" sz="3600" b="1"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3E877895-ABC7-44D8-BDEB-D6F2C452C1C3}"/>
              </a:ext>
            </a:extLst>
          </p:cNvPr>
          <p:cNvSpPr txBox="1"/>
          <p:nvPr/>
        </p:nvSpPr>
        <p:spPr>
          <a:xfrm>
            <a:off x="31734" y="5301536"/>
            <a:ext cx="3305378"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l_  </a:t>
            </a:r>
            <a:r>
              <a:rPr lang="en-GB" sz="3600" b="1" dirty="0" err="1">
                <a:solidFill>
                  <a:srgbClr val="002060"/>
                </a:solidFill>
                <a:latin typeface="Century Gothic" panose="020B0502020202020204" pitchFamily="34" charset="0"/>
              </a:rPr>
              <a:t>pr</a:t>
            </a:r>
            <a:r>
              <a:rPr lang="en-GB" sz="3600" b="1" dirty="0">
                <a:solidFill>
                  <a:srgbClr val="002060"/>
                </a:solidFill>
                <a:latin typeface="Century Gothic" panose="020B0502020202020204" pitchFamily="34" charset="0"/>
              </a:rPr>
              <a:t>_ _ b_ </a:t>
            </a:r>
          </a:p>
        </p:txBody>
      </p:sp>
      <p:sp>
        <p:nvSpPr>
          <p:cNvPr id="81" name="TextBox 80">
            <a:extLst>
              <a:ext uri="{FF2B5EF4-FFF2-40B4-BE49-F238E27FC236}">
                <a16:creationId xmlns:a16="http://schemas.microsoft.com/office/drawing/2014/main" id="{879F8241-6BE3-4C3D-A970-1B689BEDF4CF}"/>
              </a:ext>
            </a:extLst>
          </p:cNvPr>
          <p:cNvSpPr txBox="1"/>
          <p:nvPr/>
        </p:nvSpPr>
        <p:spPr>
          <a:xfrm>
            <a:off x="3781438" y="5311524"/>
            <a:ext cx="1935357" cy="707886"/>
          </a:xfrm>
          <a:prstGeom prst="rect">
            <a:avLst/>
          </a:prstGeom>
          <a:solidFill>
            <a:schemeClr val="bg1"/>
          </a:solidFill>
        </p:spPr>
        <p:txBody>
          <a:bodyPr wrap="square" rtlCol="0">
            <a:spAutoFit/>
          </a:bodyPr>
          <a:lstStyle/>
          <a:p>
            <a:pPr algn="ctr"/>
            <a:r>
              <a:rPr lang="en-GB" sz="4000" b="1" dirty="0" err="1">
                <a:solidFill>
                  <a:srgbClr val="002060"/>
                </a:solidFill>
                <a:latin typeface="Century Gothic" panose="020B0502020202020204" pitchFamily="34" charset="0"/>
              </a:rPr>
              <a:t>h_c</a:t>
            </a:r>
            <a:r>
              <a:rPr lang="en-GB" sz="4000" b="1" dirty="0">
                <a:solidFill>
                  <a:srgbClr val="002060"/>
                </a:solidFill>
                <a:latin typeface="Century Gothic" panose="020B0502020202020204" pitchFamily="34" charset="0"/>
              </a:rPr>
              <a:t>_ _</a:t>
            </a:r>
          </a:p>
        </p:txBody>
      </p:sp>
      <p:sp>
        <p:nvSpPr>
          <p:cNvPr id="82" name="TextBox 81">
            <a:extLst>
              <a:ext uri="{FF2B5EF4-FFF2-40B4-BE49-F238E27FC236}">
                <a16:creationId xmlns:a16="http://schemas.microsoft.com/office/drawing/2014/main" id="{86D0CF64-95DD-43BC-AB21-734E8C6CE76A}"/>
              </a:ext>
            </a:extLst>
          </p:cNvPr>
          <p:cNvSpPr txBox="1"/>
          <p:nvPr/>
        </p:nvSpPr>
        <p:spPr>
          <a:xfrm>
            <a:off x="6696192" y="5367175"/>
            <a:ext cx="2131952" cy="646331"/>
          </a:xfrm>
          <a:prstGeom prst="rect">
            <a:avLst/>
          </a:prstGeom>
          <a:solidFill>
            <a:schemeClr val="bg1"/>
          </a:solidFill>
        </p:spPr>
        <p:txBody>
          <a:bodyPr wrap="square" rtlCol="0">
            <a:spAutoFit/>
          </a:bodyPr>
          <a:lstStyle/>
          <a:p>
            <a:r>
              <a:rPr lang="en-GB" sz="3600" b="1" dirty="0">
                <a:solidFill>
                  <a:srgbClr val="002060"/>
                </a:solidFill>
                <a:latin typeface="Century Gothic" panose="020B0502020202020204" pitchFamily="34" charset="0"/>
              </a:rPr>
              <a:t>v_ _ c_ _</a:t>
            </a:r>
          </a:p>
        </p:txBody>
      </p:sp>
      <p:sp>
        <p:nvSpPr>
          <p:cNvPr id="83" name="TextBox 82">
            <a:extLst>
              <a:ext uri="{FF2B5EF4-FFF2-40B4-BE49-F238E27FC236}">
                <a16:creationId xmlns:a16="http://schemas.microsoft.com/office/drawing/2014/main" id="{8BDFA813-313F-45E1-A2DB-A52DCAF279FC}"/>
              </a:ext>
            </a:extLst>
          </p:cNvPr>
          <p:cNvSpPr txBox="1"/>
          <p:nvPr/>
        </p:nvSpPr>
        <p:spPr>
          <a:xfrm>
            <a:off x="9414933" y="5419824"/>
            <a:ext cx="2777067"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s_b</a:t>
            </a:r>
            <a:r>
              <a:rPr lang="en-GB" sz="3600" b="1" dirty="0">
                <a:solidFill>
                  <a:srgbClr val="002060"/>
                </a:solidFill>
                <a:latin typeface="Century Gothic" panose="020B0502020202020204" pitchFamily="34" charset="0"/>
              </a:rPr>
              <a:t>_ _</a:t>
            </a:r>
          </a:p>
        </p:txBody>
      </p:sp>
      <p:sp>
        <p:nvSpPr>
          <p:cNvPr id="38" name="Title 1">
            <a:extLst>
              <a:ext uri="{FF2B5EF4-FFF2-40B4-BE49-F238E27FC236}">
                <a16:creationId xmlns:a16="http://schemas.microsoft.com/office/drawing/2014/main" id="{AC9D68B0-1320-457B-9E20-9A583FA7081E}"/>
              </a:ext>
            </a:extLst>
          </p:cNvPr>
          <p:cNvSpPr txBox="1">
            <a:spLocks/>
          </p:cNvSpPr>
          <p:nvPr/>
        </p:nvSpPr>
        <p:spPr>
          <a:xfrm>
            <a:off x="135626" y="142929"/>
            <a:ext cx="4169087" cy="56649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err="1">
                <a:solidFill>
                  <a:schemeClr val="bg1"/>
                </a:solidFill>
                <a:latin typeface="Century Gothic" panose="020B0502020202020204" pitchFamily="34" charset="0"/>
              </a:rPr>
              <a:t>Vocabulario</a:t>
            </a:r>
            <a:endParaRPr lang="en-GB" sz="4000" b="1" dirty="0">
              <a:solidFill>
                <a:schemeClr val="bg1"/>
              </a:solidFill>
              <a:latin typeface="Century Gothic" panose="020B0502020202020204" pitchFamily="34" charset="0"/>
            </a:endParaRPr>
          </a:p>
        </p:txBody>
      </p:sp>
      <p:pic>
        <p:nvPicPr>
          <p:cNvPr id="39" name="Picture 38" descr="Icon&#10;&#10;Description automatically generated">
            <a:extLst>
              <a:ext uri="{FF2B5EF4-FFF2-40B4-BE49-F238E27FC236}">
                <a16:creationId xmlns:a16="http://schemas.microsoft.com/office/drawing/2014/main" id="{D29788D7-7CA6-48F5-9D84-ADA1DF5024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795" y="3959567"/>
            <a:ext cx="1692335" cy="1341969"/>
          </a:xfrm>
          <a:prstGeom prst="rect">
            <a:avLst/>
          </a:prstGeom>
        </p:spPr>
      </p:pic>
    </p:spTree>
    <p:extLst>
      <p:ext uri="{BB962C8B-B14F-4D97-AF65-F5344CB8AC3E}">
        <p14:creationId xmlns:p14="http://schemas.microsoft.com/office/powerpoint/2010/main" val="3878999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 restart="whenNotActive" fill="hold" evtFilter="cancelBubble" nodeType="interactiveSeq">
                <p:stCondLst>
                  <p:cond evt="onClick" delay="0">
                    <p:tgtEl>
                      <p:spTgt spid="7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78"/>
                                        </p:tgtEl>
                                      </p:cBhvr>
                                    </p:animEffect>
                                    <p:set>
                                      <p:cBhvr>
                                        <p:cTn id="13"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4" restart="whenNotActive" fill="hold" evtFilter="cancelBubble" nodeType="interactiveSeq">
                <p:stCondLst>
                  <p:cond evt="onClick" delay="0">
                    <p:tgtEl>
                      <p:spTgt spid="3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80"/>
                                        </p:tgtEl>
                                      </p:cBhvr>
                                    </p:animEffect>
                                    <p:set>
                                      <p:cBhvr>
                                        <p:cTn id="19"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7"/>
                                        </p:tgtEl>
                                      </p:cBhvr>
                                    </p:animEffect>
                                    <p:set>
                                      <p:cBhvr>
                                        <p:cTn id="25"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6" restart="whenNotActive" fill="hold" evtFilter="cancelBubble" nodeType="interactiveSeq">
                <p:stCondLst>
                  <p:cond evt="onClick" delay="0">
                    <p:tgtEl>
                      <p:spTgt spid="5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9"/>
                                        </p:tgtEl>
                                      </p:cBhvr>
                                    </p:animEffect>
                                    <p:set>
                                      <p:cBhvr>
                                        <p:cTn id="31"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81"/>
                                        </p:tgtEl>
                                      </p:cBhvr>
                                    </p:animEffect>
                                    <p:set>
                                      <p:cBhvr>
                                        <p:cTn id="3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2"/>
                                        </p:tgtEl>
                                      </p:cBhvr>
                                    </p:animEffect>
                                    <p:set>
                                      <p:cBhvr>
                                        <p:cTn id="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83"/>
                                        </p:tgtEl>
                                      </p:cBhvr>
                                    </p:animEffect>
                                    <p:set>
                                      <p:cBhvr>
                                        <p:cTn id="49"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68"/>
                  </p:tgtEl>
                </p:cond>
              </p:nextCondLst>
            </p:seq>
          </p:childTnLst>
        </p:cTn>
      </p:par>
    </p:tnLst>
    <p:bldLst>
      <p:bldP spid="76" grpId="0" animBg="1"/>
      <p:bldP spid="77" grpId="0" animBg="1"/>
      <p:bldP spid="78" grpId="0" animBg="1"/>
      <p:bldP spid="79" grpId="0" animBg="1"/>
      <p:bldP spid="80" grpId="0" animBg="1"/>
      <p:bldP spid="81" grpId="0" animBg="1"/>
      <p:bldP spid="82" grpId="0" animBg="1"/>
      <p:bldP spid="8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7300746"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[–er </a:t>
            </a:r>
            <a:r>
              <a:rPr lang="en-GB" sz="3200" dirty="0">
                <a:solidFill>
                  <a:srgbClr val="002060"/>
                </a:solidFill>
                <a:latin typeface="Century Gothic" panose="020B0502020202020204" pitchFamily="34" charset="0"/>
              </a:rPr>
              <a:t>verbs: ‘S/he, it’ and ‘we’</a:t>
            </a:r>
            <a:r>
              <a:rPr lang="en-GB" sz="3200" b="1" dirty="0">
                <a:solidFill>
                  <a:srgbClr val="002060"/>
                </a:solidFill>
                <a:latin typeface="Century Gothic" panose="020B0502020202020204" pitchFamily="34" charset="0"/>
              </a:rPr>
              <a:t>]</a:t>
            </a:r>
          </a:p>
        </p:txBody>
      </p:sp>
      <p:sp>
        <p:nvSpPr>
          <p:cNvPr id="27" name="TextBox 26">
            <a:extLst>
              <a:ext uri="{FF2B5EF4-FFF2-40B4-BE49-F238E27FC236}">
                <a16:creationId xmlns:a16="http://schemas.microsoft.com/office/drawing/2014/main" id="{67DC253B-7552-4786-959D-D0A9C839DC85}"/>
              </a:ext>
            </a:extLst>
          </p:cNvPr>
          <p:cNvSpPr txBox="1"/>
          <p:nvPr/>
        </p:nvSpPr>
        <p:spPr>
          <a:xfrm>
            <a:off x="204617" y="3182015"/>
            <a:ext cx="343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Compara</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48B3D2C5-4206-4F45-964E-32EBA3938E56}"/>
              </a:ext>
            </a:extLst>
          </p:cNvPr>
          <p:cNvSpPr txBox="1"/>
          <p:nvPr/>
        </p:nvSpPr>
        <p:spPr>
          <a:xfrm>
            <a:off x="204235" y="2000932"/>
            <a:ext cx="11811664" cy="517514"/>
          </a:xfrm>
          <a:prstGeom prst="rect">
            <a:avLst/>
          </a:prstGeom>
          <a:noFill/>
        </p:spPr>
        <p:txBody>
          <a:bodyPr wrap="square" rtlCol="0">
            <a:spAutoFit/>
          </a:bodyPr>
          <a:lstStyle/>
          <a:p>
            <a:pPr>
              <a:lnSpc>
                <a:spcPct val="107000"/>
              </a:lnSpc>
              <a:spcAft>
                <a:spcPts val="800"/>
              </a:spcAft>
            </a:pPr>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S/he, it</a:t>
            </a:r>
            <a:r>
              <a:rPr lang="en-GB" sz="2800" dirty="0">
                <a:solidFill>
                  <a:srgbClr val="002060"/>
                </a:solidFill>
                <a:latin typeface="Century Gothic" panose="020B0502020202020204" pitchFamily="34" charset="0"/>
              </a:rPr>
              <a:t>’ with a verb, we remove</a:t>
            </a:r>
            <a:r>
              <a:rPr lang="en-GB" sz="2800" b="1" dirty="0">
                <a:solidFill>
                  <a:srgbClr val="002060"/>
                </a:solidFill>
                <a:latin typeface="Century Gothic" panose="020B0502020202020204" pitchFamily="34" charset="0"/>
              </a:rPr>
              <a:t> –er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-e</a:t>
            </a:r>
            <a:r>
              <a:rPr lang="en-GB" sz="2800" b="1" dirty="0">
                <a:solidFill>
                  <a:srgbClr val="002060"/>
                </a:solidFill>
                <a:latin typeface="Century Gothic" panose="020B0502020202020204" pitchFamily="34" charset="0"/>
              </a:rPr>
              <a:t>.</a:t>
            </a:r>
          </a:p>
        </p:txBody>
      </p:sp>
      <p:sp>
        <p:nvSpPr>
          <p:cNvPr id="37" name="TextBox 36">
            <a:extLst>
              <a:ext uri="{FF2B5EF4-FFF2-40B4-BE49-F238E27FC236}">
                <a16:creationId xmlns:a16="http://schemas.microsoft.com/office/drawing/2014/main" id="{37F89BE1-B5D3-4995-8D5E-64FC1F049DF8}"/>
              </a:ext>
            </a:extLst>
          </p:cNvPr>
          <p:cNvSpPr txBox="1"/>
          <p:nvPr/>
        </p:nvSpPr>
        <p:spPr>
          <a:xfrm>
            <a:off x="204235" y="2634276"/>
            <a:ext cx="12851762" cy="517514"/>
          </a:xfrm>
          <a:prstGeom prst="rect">
            <a:avLst/>
          </a:prstGeom>
          <a:noFill/>
        </p:spPr>
        <p:txBody>
          <a:bodyPr wrap="square">
            <a:spAutoFit/>
          </a:bodyPr>
          <a:lstStyle/>
          <a:p>
            <a:pPr>
              <a:lnSpc>
                <a:spcPct val="107000"/>
              </a:lnSpc>
              <a:spcAft>
                <a:spcPts val="800"/>
              </a:spcAft>
            </a:pPr>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we</a:t>
            </a:r>
            <a:r>
              <a:rPr lang="en-GB" sz="2800" dirty="0">
                <a:solidFill>
                  <a:srgbClr val="002060"/>
                </a:solidFill>
                <a:latin typeface="Century Gothic" panose="020B0502020202020204" pitchFamily="34" charset="0"/>
              </a:rPr>
              <a:t>’ 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b="1" dirty="0">
                <a:solidFill>
                  <a:srgbClr val="002060"/>
                </a:solidFill>
                <a:latin typeface="Century Gothic" panose="020B0502020202020204" pitchFamily="34" charset="0"/>
                <a:ea typeface="Calibri" panose="020F0502020204030204" pitchFamily="34" charset="0"/>
              </a:rPr>
              <a:t>–er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t>
            </a:r>
            <a:r>
              <a:rPr lang="en-GB" sz="2800" b="1" dirty="0" err="1">
                <a:solidFill>
                  <a:srgbClr val="92D050"/>
                </a:solidFill>
                <a:latin typeface="Century Gothic" panose="020B0502020202020204" pitchFamily="34" charset="0"/>
              </a:rPr>
              <a:t>emos</a:t>
            </a:r>
            <a:r>
              <a:rPr lang="en-GB" sz="2800" b="1" dirty="0">
                <a:solidFill>
                  <a:srgbClr val="002060"/>
                </a:solidFill>
                <a:latin typeface="Century Gothic" panose="020B0502020202020204" pitchFamily="34" charset="0"/>
                <a:ea typeface="Calibri" panose="020F0502020204030204" pitchFamily="34" charset="0"/>
              </a:rPr>
              <a:t>.</a:t>
            </a:r>
          </a:p>
        </p:txBody>
      </p:sp>
      <p:sp>
        <p:nvSpPr>
          <p:cNvPr id="12" name="TextBox 11">
            <a:extLst>
              <a:ext uri="{FF2B5EF4-FFF2-40B4-BE49-F238E27FC236}">
                <a16:creationId xmlns:a16="http://schemas.microsoft.com/office/drawing/2014/main" id="{CA4200A8-AD2A-4E66-A20D-26354FF869BE}"/>
              </a:ext>
            </a:extLst>
          </p:cNvPr>
          <p:cNvSpPr txBox="1"/>
          <p:nvPr/>
        </p:nvSpPr>
        <p:spPr>
          <a:xfrm>
            <a:off x="2268087" y="3120460"/>
            <a:ext cx="2055371" cy="584775"/>
          </a:xfrm>
          <a:prstGeom prst="rect">
            <a:avLst/>
          </a:prstGeom>
          <a:solidFill>
            <a:srgbClr val="FFEBFF"/>
          </a:solidFill>
        </p:spPr>
        <p:txBody>
          <a:bodyPr wrap="none" rtlCol="0">
            <a:spAutoFit/>
          </a:bodyPr>
          <a:lstStyle/>
          <a:p>
            <a:r>
              <a:rPr lang="en-GB" sz="3200" dirty="0" err="1">
                <a:solidFill>
                  <a:srgbClr val="002060"/>
                </a:solidFill>
                <a:latin typeface="Century Gothic" panose="020B0502020202020204" pitchFamily="34" charset="0"/>
              </a:rPr>
              <a:t>aprender</a:t>
            </a:r>
            <a:endParaRPr lang="en-GB" sz="3200" dirty="0">
              <a:solidFill>
                <a:srgbClr val="002060"/>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626A99BA-C0DE-4912-AE3D-FE05A755E043}"/>
              </a:ext>
            </a:extLst>
          </p:cNvPr>
          <p:cNvCxnSpPr>
            <a:cxnSpLocks/>
          </p:cNvCxnSpPr>
          <p:nvPr/>
        </p:nvCxnSpPr>
        <p:spPr>
          <a:xfrm>
            <a:off x="3853609" y="3397887"/>
            <a:ext cx="300154"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1A19360-9795-4319-AFEA-A06BC3CCAACB}"/>
              </a:ext>
            </a:extLst>
          </p:cNvPr>
          <p:cNvCxnSpPr>
            <a:cxnSpLocks/>
          </p:cNvCxnSpPr>
          <p:nvPr/>
        </p:nvCxnSpPr>
        <p:spPr>
          <a:xfrm>
            <a:off x="3860865" y="3491521"/>
            <a:ext cx="292898"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30" name="Speech Bubble: Rectangle with Corners Rounded 29">
            <a:extLst>
              <a:ext uri="{FF2B5EF4-FFF2-40B4-BE49-F238E27FC236}">
                <a16:creationId xmlns:a16="http://schemas.microsoft.com/office/drawing/2014/main" id="{8A15DB89-331D-4E0A-AD73-FE7A45211107}"/>
              </a:ext>
            </a:extLst>
          </p:cNvPr>
          <p:cNvSpPr/>
          <p:nvPr/>
        </p:nvSpPr>
        <p:spPr>
          <a:xfrm>
            <a:off x="5137818" y="3132504"/>
            <a:ext cx="5169044" cy="122285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800" b="1" dirty="0">
                <a:solidFill>
                  <a:srgbClr val="002060"/>
                </a:solidFill>
                <a:latin typeface="Century Gothic" panose="020B0502020202020204" pitchFamily="34" charset="0"/>
                <a:ea typeface="Calibri" panose="020F0502020204030204" pitchFamily="34" charset="0"/>
              </a:rPr>
              <a:t>⚠</a:t>
            </a:r>
            <a:r>
              <a:rPr lang="en-GB" sz="2400" dirty="0">
                <a:solidFill>
                  <a:srgbClr val="002060"/>
                </a:solidFill>
                <a:latin typeface="Century Gothic" panose="020B0502020202020204" pitchFamily="34" charset="0"/>
                <a:ea typeface="Calibri" panose="020F0502020204030204" pitchFamily="34" charset="0"/>
              </a:rPr>
              <a:t> We don’t need pronouns because the </a:t>
            </a:r>
            <a:r>
              <a:rPr lang="en-GB" sz="2800" b="1" dirty="0">
                <a:solidFill>
                  <a:srgbClr val="002060"/>
                </a:solidFill>
                <a:latin typeface="Century Gothic" panose="020B0502020202020204" pitchFamily="34" charset="0"/>
                <a:ea typeface="Calibri" panose="020F0502020204030204" pitchFamily="34" charset="0"/>
              </a:rPr>
              <a:t>verb</a:t>
            </a:r>
            <a:r>
              <a:rPr lang="en-GB" sz="2400" b="1" dirty="0">
                <a:solidFill>
                  <a:srgbClr val="002060"/>
                </a:solidFill>
                <a:latin typeface="Century Gothic" panose="020B0502020202020204" pitchFamily="34" charset="0"/>
                <a:ea typeface="Calibri" panose="020F0502020204030204" pitchFamily="34" charset="0"/>
              </a:rPr>
              <a:t> </a:t>
            </a:r>
            <a:r>
              <a:rPr lang="en-GB" sz="2800" b="1" dirty="0">
                <a:solidFill>
                  <a:srgbClr val="002060"/>
                </a:solidFill>
                <a:latin typeface="Century Gothic" panose="020B0502020202020204" pitchFamily="34" charset="0"/>
                <a:ea typeface="Calibri" panose="020F0502020204030204" pitchFamily="34" charset="0"/>
              </a:rPr>
              <a:t>ending</a:t>
            </a:r>
            <a:r>
              <a:rPr lang="en-GB" sz="2400" b="1" dirty="0">
                <a:solidFill>
                  <a:srgbClr val="002060"/>
                </a:solidFill>
                <a:latin typeface="Century Gothic" panose="020B0502020202020204" pitchFamily="34" charset="0"/>
                <a:ea typeface="Calibri" panose="020F0502020204030204" pitchFamily="34" charset="0"/>
              </a:rPr>
              <a:t> </a:t>
            </a:r>
            <a:r>
              <a:rPr lang="en-GB" sz="2400" dirty="0">
                <a:solidFill>
                  <a:srgbClr val="002060"/>
                </a:solidFill>
                <a:latin typeface="Century Gothic" panose="020B0502020202020204" pitchFamily="34" charset="0"/>
                <a:ea typeface="Calibri" panose="020F0502020204030204" pitchFamily="34" charset="0"/>
              </a:rPr>
              <a:t>tells us who is doing the action.</a:t>
            </a:r>
          </a:p>
        </p:txBody>
      </p:sp>
      <p:pic>
        <p:nvPicPr>
          <p:cNvPr id="26" name="Google Shape;183;p8">
            <a:extLst>
              <a:ext uri="{FF2B5EF4-FFF2-40B4-BE49-F238E27FC236}">
                <a16:creationId xmlns:a16="http://schemas.microsoft.com/office/drawing/2014/main" id="{DD51F08D-B8DD-4497-975F-36817498D4B1}"/>
              </a:ext>
            </a:extLst>
          </p:cNvPr>
          <p:cNvPicPr preferRelativeResize="0"/>
          <p:nvPr/>
        </p:nvPicPr>
        <p:blipFill rotWithShape="1">
          <a:blip r:embed="rId4">
            <a:alphaModFix/>
          </a:blip>
          <a:srcRect/>
          <a:stretch/>
        </p:blipFill>
        <p:spPr>
          <a:xfrm>
            <a:off x="399261" y="4923741"/>
            <a:ext cx="634523" cy="671647"/>
          </a:xfrm>
          <a:prstGeom prst="rect">
            <a:avLst/>
          </a:prstGeom>
          <a:noFill/>
          <a:ln>
            <a:noFill/>
          </a:ln>
        </p:spPr>
      </p:pic>
      <p:sp>
        <p:nvSpPr>
          <p:cNvPr id="28" name="TextBox 27">
            <a:extLst>
              <a:ext uri="{FF2B5EF4-FFF2-40B4-BE49-F238E27FC236}">
                <a16:creationId xmlns:a16="http://schemas.microsoft.com/office/drawing/2014/main" id="{603D5146-6E9E-4B75-8BCF-EFAD82F816F8}"/>
              </a:ext>
            </a:extLst>
          </p:cNvPr>
          <p:cNvSpPr txBox="1"/>
          <p:nvPr/>
        </p:nvSpPr>
        <p:spPr>
          <a:xfrm>
            <a:off x="1038244" y="4354535"/>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Aprend</a:t>
            </a:r>
            <a:r>
              <a:rPr lang="en-GB" sz="2800" b="1" dirty="0" err="1">
                <a:solidFill>
                  <a:srgbClr val="92D050"/>
                </a:solidFill>
                <a:latin typeface="Century Gothic" panose="020B0502020202020204" pitchFamily="34" charset="0"/>
              </a:rPr>
              <a:t>e</a:t>
            </a:r>
            <a:r>
              <a:rPr lang="en-GB" sz="2800" b="1" dirty="0">
                <a:solidFill>
                  <a:srgbClr val="92D050"/>
                </a:solidFill>
                <a:latin typeface="Century Gothic" panose="020B0502020202020204" pitchFamily="34" charset="0"/>
              </a:rPr>
              <a:t> </a:t>
            </a:r>
            <a:r>
              <a:rPr lang="en-GB" sz="2800" dirty="0" err="1">
                <a:solidFill>
                  <a:srgbClr val="002060"/>
                </a:solidFill>
                <a:latin typeface="Century Gothic" panose="020B0502020202020204" pitchFamily="34" charset="0"/>
              </a:rPr>
              <a:t>español</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83A52107-DCAE-42E3-8593-F24FD417854D}"/>
              </a:ext>
            </a:extLst>
          </p:cNvPr>
          <p:cNvSpPr txBox="1"/>
          <p:nvPr/>
        </p:nvSpPr>
        <p:spPr>
          <a:xfrm>
            <a:off x="1033785" y="4877755"/>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S/he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learn</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a:t>
            </a:r>
          </a:p>
        </p:txBody>
      </p:sp>
      <p:sp>
        <p:nvSpPr>
          <p:cNvPr id="31" name="Google Shape;171;p8">
            <a:extLst>
              <a:ext uri="{FF2B5EF4-FFF2-40B4-BE49-F238E27FC236}">
                <a16:creationId xmlns:a16="http://schemas.microsoft.com/office/drawing/2014/main" id="{6D549E74-435A-45BC-A722-4E5E9ACA6D35}"/>
              </a:ext>
            </a:extLst>
          </p:cNvPr>
          <p:cNvSpPr txBox="1"/>
          <p:nvPr/>
        </p:nvSpPr>
        <p:spPr>
          <a:xfrm>
            <a:off x="2005857" y="3871180"/>
            <a:ext cx="156980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sp>
        <p:nvSpPr>
          <p:cNvPr id="32" name="Google Shape;171;p8">
            <a:extLst>
              <a:ext uri="{FF2B5EF4-FFF2-40B4-BE49-F238E27FC236}">
                <a16:creationId xmlns:a16="http://schemas.microsoft.com/office/drawing/2014/main" id="{693ADD6C-FDA4-4765-BE52-A91C3648DB13}"/>
              </a:ext>
            </a:extLst>
          </p:cNvPr>
          <p:cNvSpPr txBox="1"/>
          <p:nvPr/>
        </p:nvSpPr>
        <p:spPr>
          <a:xfrm>
            <a:off x="7924152" y="4552984"/>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we</a:t>
            </a:r>
            <a:endParaRPr sz="2500" b="1" dirty="0">
              <a:solidFill>
                <a:srgbClr val="002060"/>
              </a:solidFill>
            </a:endParaRPr>
          </a:p>
        </p:txBody>
      </p:sp>
      <p:pic>
        <p:nvPicPr>
          <p:cNvPr id="34" name="Google Shape;183;p8">
            <a:extLst>
              <a:ext uri="{FF2B5EF4-FFF2-40B4-BE49-F238E27FC236}">
                <a16:creationId xmlns:a16="http://schemas.microsoft.com/office/drawing/2014/main" id="{EB3905ED-A40D-4981-8ACD-5FC17F810206}"/>
              </a:ext>
            </a:extLst>
          </p:cNvPr>
          <p:cNvPicPr preferRelativeResize="0"/>
          <p:nvPr/>
        </p:nvPicPr>
        <p:blipFill rotWithShape="1">
          <a:blip r:embed="rId4">
            <a:alphaModFix/>
          </a:blip>
          <a:srcRect/>
          <a:stretch/>
        </p:blipFill>
        <p:spPr>
          <a:xfrm>
            <a:off x="7059277" y="5548221"/>
            <a:ext cx="634523" cy="671647"/>
          </a:xfrm>
          <a:prstGeom prst="rect">
            <a:avLst/>
          </a:prstGeom>
          <a:noFill/>
          <a:ln>
            <a:noFill/>
          </a:ln>
        </p:spPr>
      </p:pic>
      <p:sp>
        <p:nvSpPr>
          <p:cNvPr id="36" name="TextBox 35">
            <a:extLst>
              <a:ext uri="{FF2B5EF4-FFF2-40B4-BE49-F238E27FC236}">
                <a16:creationId xmlns:a16="http://schemas.microsoft.com/office/drawing/2014/main" id="{1176B4AB-2712-47F9-A4E4-A9DAB18FE5A2}"/>
              </a:ext>
            </a:extLst>
          </p:cNvPr>
          <p:cNvSpPr txBox="1"/>
          <p:nvPr/>
        </p:nvSpPr>
        <p:spPr>
          <a:xfrm>
            <a:off x="7124363" y="5026004"/>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Aprend</a:t>
            </a:r>
            <a:r>
              <a:rPr lang="en-GB" sz="2800" b="1" noProof="0" dirty="0" err="1">
                <a:solidFill>
                  <a:srgbClr val="92D050"/>
                </a:solidFill>
                <a:latin typeface="Century Gothic" panose="020B0502020202020204" pitchFamily="34" charset="0"/>
              </a:rPr>
              <a:t>emos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inglés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F56C9F30-05E4-4777-BD02-0B4F163444D2}"/>
              </a:ext>
            </a:extLst>
          </p:cNvPr>
          <p:cNvSpPr txBox="1"/>
          <p:nvPr/>
        </p:nvSpPr>
        <p:spPr>
          <a:xfrm>
            <a:off x="7662392" y="5620324"/>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We </a:t>
            </a:r>
            <a:r>
              <a:rPr lang="en-GB" sz="2800" dirty="0">
                <a:solidFill>
                  <a:srgbClr val="002060"/>
                </a:solidFill>
                <a:latin typeface="Century Gothic" panose="020B0502020202020204" pitchFamily="34" charset="0"/>
              </a:rPr>
              <a:t>learn English.</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5" name="Google Shape;183;p8">
            <a:extLst>
              <a:ext uri="{FF2B5EF4-FFF2-40B4-BE49-F238E27FC236}">
                <a16:creationId xmlns:a16="http://schemas.microsoft.com/office/drawing/2014/main" id="{6CE35A34-8CC4-417B-B6EE-A62423C66FC1}"/>
              </a:ext>
            </a:extLst>
          </p:cNvPr>
          <p:cNvPicPr preferRelativeResize="0"/>
          <p:nvPr/>
        </p:nvPicPr>
        <p:blipFill rotWithShape="1">
          <a:blip r:embed="rId4">
            <a:alphaModFix/>
          </a:blip>
          <a:srcRect/>
          <a:stretch/>
        </p:blipFill>
        <p:spPr>
          <a:xfrm>
            <a:off x="399261" y="5977971"/>
            <a:ext cx="634523" cy="671647"/>
          </a:xfrm>
          <a:prstGeom prst="rect">
            <a:avLst/>
          </a:prstGeom>
          <a:noFill/>
          <a:ln>
            <a:noFill/>
          </a:ln>
        </p:spPr>
      </p:pic>
      <p:sp>
        <p:nvSpPr>
          <p:cNvPr id="56" name="TextBox 55">
            <a:extLst>
              <a:ext uri="{FF2B5EF4-FFF2-40B4-BE49-F238E27FC236}">
                <a16:creationId xmlns:a16="http://schemas.microsoft.com/office/drawing/2014/main" id="{E15A5768-45D8-44D6-8D02-B397E10727FA}"/>
              </a:ext>
            </a:extLst>
          </p:cNvPr>
          <p:cNvSpPr txBox="1"/>
          <p:nvPr/>
        </p:nvSpPr>
        <p:spPr>
          <a:xfrm>
            <a:off x="1004945" y="5457014"/>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Krina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aprend</a:t>
            </a:r>
            <a:r>
              <a:rPr lang="en-GB" sz="2800" b="1" dirty="0" err="1">
                <a:solidFill>
                  <a:srgbClr val="92D050"/>
                </a:solidFill>
                <a:latin typeface="Century Gothic" panose="020B0502020202020204" pitchFamily="34" charset="0"/>
              </a:rPr>
              <a:t>e</a:t>
            </a:r>
            <a:r>
              <a:rPr lang="en-GB" sz="2800" b="1" dirty="0">
                <a:solidFill>
                  <a:srgbClr val="92D050"/>
                </a:solidFill>
                <a:latin typeface="Century Gothic" panose="020B0502020202020204" pitchFamily="34" charset="0"/>
              </a:rPr>
              <a:t> </a:t>
            </a:r>
            <a:r>
              <a:rPr lang="en-GB" sz="2800" dirty="0" err="1">
                <a:solidFill>
                  <a:srgbClr val="002060"/>
                </a:solidFill>
                <a:latin typeface="Century Gothic" panose="020B0502020202020204" pitchFamily="34" charset="0"/>
              </a:rPr>
              <a:t>español</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81C12957-38B1-4947-92C9-1F0318CF4598}"/>
              </a:ext>
            </a:extLst>
          </p:cNvPr>
          <p:cNvSpPr txBox="1"/>
          <p:nvPr/>
        </p:nvSpPr>
        <p:spPr>
          <a:xfrm>
            <a:off x="1000486" y="5980234"/>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92D050"/>
                </a:solidFill>
                <a:latin typeface="Century Gothic" panose="020B0502020202020204" pitchFamily="34" charset="0"/>
              </a:rPr>
              <a:t>Krina</a:t>
            </a:r>
            <a:r>
              <a:rPr lang="en-GB" sz="2800" b="1" noProof="0" dirty="0">
                <a:solidFill>
                  <a:srgbClr val="92D050"/>
                </a:solidFill>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learn</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a:t>
            </a:r>
          </a:p>
        </p:txBody>
      </p:sp>
      <p:sp>
        <p:nvSpPr>
          <p:cNvPr id="60" name="Speech Bubble: Oval 59">
            <a:extLst>
              <a:ext uri="{FF2B5EF4-FFF2-40B4-BE49-F238E27FC236}">
                <a16:creationId xmlns:a16="http://schemas.microsoft.com/office/drawing/2014/main" id="{15D6661F-A9E6-48A1-B224-F241C38718EA}"/>
              </a:ext>
            </a:extLst>
          </p:cNvPr>
          <p:cNvSpPr/>
          <p:nvPr/>
        </p:nvSpPr>
        <p:spPr>
          <a:xfrm>
            <a:off x="10566548" y="3275144"/>
            <a:ext cx="1421216" cy="1013901"/>
          </a:xfrm>
          <a:prstGeom prst="wedgeEllipseCallout">
            <a:avLst>
              <a:gd name="adj1" fmla="val 48467"/>
              <a:gd name="adj2" fmla="val 65121"/>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2060"/>
                </a:solidFill>
                <a:latin typeface="Segoe Print" panose="02000600000000000000" pitchFamily="2" charset="0"/>
              </a:rPr>
              <a:t>Hello, </a:t>
            </a:r>
            <a:r>
              <a:rPr lang="en-GB" sz="1600" dirty="0" err="1">
                <a:solidFill>
                  <a:srgbClr val="002060"/>
                </a:solidFill>
                <a:latin typeface="Segoe Print" panose="02000600000000000000" pitchFamily="2" charset="0"/>
              </a:rPr>
              <a:t>Krina</a:t>
            </a:r>
            <a:r>
              <a:rPr lang="en-GB" sz="1600" dirty="0">
                <a:solidFill>
                  <a:srgbClr val="002060"/>
                </a:solidFill>
                <a:latin typeface="Segoe Print" panose="02000600000000000000" pitchFamily="2" charset="0"/>
              </a:rPr>
              <a:t> &amp; Max!</a:t>
            </a:r>
          </a:p>
        </p:txBody>
      </p:sp>
      <p:pic>
        <p:nvPicPr>
          <p:cNvPr id="61" name="Picture 60" descr="A picture containing text, toy, doll&#10;&#10;Description automatically generated">
            <a:extLst>
              <a:ext uri="{FF2B5EF4-FFF2-40B4-BE49-F238E27FC236}">
                <a16:creationId xmlns:a16="http://schemas.microsoft.com/office/drawing/2014/main" id="{7E033F29-AB9E-4741-8B6A-9B844820C7D1}"/>
              </a:ext>
            </a:extLst>
          </p:cNvPr>
          <p:cNvPicPr>
            <a:picLocks noChangeAspect="1"/>
          </p:cNvPicPr>
          <p:nvPr/>
        </p:nvPicPr>
        <p:blipFill>
          <a:blip r:embed="rId5"/>
          <a:stretch>
            <a:fillRect/>
          </a:stretch>
        </p:blipFill>
        <p:spPr>
          <a:xfrm>
            <a:off x="11348111" y="4597776"/>
            <a:ext cx="725804" cy="1350464"/>
          </a:xfrm>
          <a:prstGeom prst="rect">
            <a:avLst/>
          </a:prstGeom>
        </p:spPr>
      </p:pic>
      <p:pic>
        <p:nvPicPr>
          <p:cNvPr id="62" name="Picture 61" descr="A picture containing text, toy, doll, vector graphics&#10;&#10;Description automatically generated">
            <a:extLst>
              <a:ext uri="{FF2B5EF4-FFF2-40B4-BE49-F238E27FC236}">
                <a16:creationId xmlns:a16="http://schemas.microsoft.com/office/drawing/2014/main" id="{2F0A2F4E-9C19-42BB-8A7D-7955C05ED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781489" y="4579080"/>
            <a:ext cx="736424" cy="1398891"/>
          </a:xfrm>
          <a:prstGeom prst="rect">
            <a:avLst/>
          </a:prstGeom>
        </p:spPr>
      </p:pic>
      <p:sp>
        <p:nvSpPr>
          <p:cNvPr id="63" name="TextBox 62">
            <a:extLst>
              <a:ext uri="{FF2B5EF4-FFF2-40B4-BE49-F238E27FC236}">
                <a16:creationId xmlns:a16="http://schemas.microsoft.com/office/drawing/2014/main" id="{71FCEC00-C353-464C-BF6C-A1B344324CB4}"/>
              </a:ext>
            </a:extLst>
          </p:cNvPr>
          <p:cNvSpPr txBox="1"/>
          <p:nvPr/>
        </p:nvSpPr>
        <p:spPr>
          <a:xfrm>
            <a:off x="175033" y="1394239"/>
            <a:ext cx="992557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Remember that 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end in –</a:t>
            </a:r>
            <a:r>
              <a:rPr lang="en-GB" sz="2800" b="1" dirty="0">
                <a:solidFill>
                  <a:srgbClr val="002060"/>
                </a:solidFill>
                <a:latin typeface="Century Gothic" panose="020B0502020202020204" pitchFamily="34" charset="0"/>
              </a:rPr>
              <a: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a:t>
            </a:r>
            <a:endParaRPr lang="en-GB" sz="2800" dirty="0">
              <a:solidFill>
                <a:srgbClr val="002060"/>
              </a:solidFill>
            </a:endParaRPr>
          </a:p>
        </p:txBody>
      </p:sp>
    </p:spTree>
    <p:extLst>
      <p:ext uri="{BB962C8B-B14F-4D97-AF65-F5344CB8AC3E}">
        <p14:creationId xmlns:p14="http://schemas.microsoft.com/office/powerpoint/2010/main" val="60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xEl>
                                              <p:pRg st="0" end="0"/>
                                            </p:txEl>
                                          </p:spTgt>
                                        </p:tgtEl>
                                        <p:attrNameLst>
                                          <p:attrName>style.visibility</p:attrName>
                                        </p:attrNameLst>
                                      </p:cBhvr>
                                      <p:to>
                                        <p:strVal val="visible"/>
                                      </p:to>
                                    </p:set>
                                    <p:animEffect transition="in" filter="fade">
                                      <p:cBhvr>
                                        <p:cTn id="16" dur="500"/>
                                        <p:tgtEl>
                                          <p:spTgt spid="3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p:tgtEl>
                                          <p:spTgt spid="3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additive="base">
                                        <p:cTn id="72" dur="500"/>
                                        <p:tgtEl>
                                          <p:spTgt spid="3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500"/>
                                        <p:tgtEl>
                                          <p:spTgt spid="36"/>
                                        </p:tgtEl>
                                      </p:cBhvr>
                                    </p:animEffect>
                                  </p:childTnLst>
                                </p:cTn>
                              </p:par>
                              <p:par>
                                <p:cTn id="78" presetID="10" presetClass="entr" presetSubtype="0" fill="hold" nodeType="with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fade">
                                      <p:cBhvr>
                                        <p:cTn id="80" dur="500"/>
                                        <p:tgtEl>
                                          <p:spTgt spid="61"/>
                                        </p:tgtEl>
                                      </p:cBhvr>
                                    </p:animEffect>
                                  </p:childTnLst>
                                </p:cTn>
                              </p:par>
                              <p:par>
                                <p:cTn id="81" presetID="10" presetClass="entr" presetSubtype="0"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500"/>
                                        <p:tgtEl>
                                          <p:spTgt spid="6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fade">
                                      <p:cBhvr>
                                        <p:cTn id="86" dur="500"/>
                                        <p:tgtEl>
                                          <p:spTgt spid="6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fade">
                                      <p:cBhvr>
                                        <p:cTn id="10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2" grpId="0" animBg="1"/>
      <p:bldP spid="30" grpId="0" animBg="1"/>
      <p:bldP spid="28" grpId="0"/>
      <p:bldP spid="29" grpId="0"/>
      <p:bldP spid="36" grpId="0"/>
      <p:bldP spid="38" grpId="0"/>
      <p:bldP spid="56" grpId="0"/>
      <p:bldP spid="57" grpId="0"/>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4" descr="Mensaje, Nota, Papel, Líneas, Escribir, Anillas, Suelto">
            <a:extLst>
              <a:ext uri="{FF2B5EF4-FFF2-40B4-BE49-F238E27FC236}">
                <a16:creationId xmlns:a16="http://schemas.microsoft.com/office/drawing/2014/main" id="{A14C6B15-DFD9-4F7D-A3E4-EF07E17DBB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88"/>
          <a:stretch/>
        </p:blipFill>
        <p:spPr bwMode="auto">
          <a:xfrm>
            <a:off x="2180373" y="1314729"/>
            <a:ext cx="5488440" cy="5574576"/>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6" name="TextBox 5">
            <a:hlinkClick r:id="" action="ppaction://noaction">
              <a:snd r:embed="rId7" name="Agua_en_deberes.wav"/>
            </a:hlinkClick>
            <a:extLst>
              <a:ext uri="{FF2B5EF4-FFF2-40B4-BE49-F238E27FC236}">
                <a16:creationId xmlns:a16="http://schemas.microsoft.com/office/drawing/2014/main" id="{D8FA714A-DAAF-4C83-B7F2-75FD592DC163}"/>
              </a:ext>
            </a:extLst>
          </p:cNvPr>
          <p:cNvSpPr txBox="1"/>
          <p:nvPr/>
        </p:nvSpPr>
        <p:spPr>
          <a:xfrm>
            <a:off x="112868" y="84250"/>
            <a:ext cx="78816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Agua 💧 en los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deberes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F6EF8522-DC48-4FCB-9EF9-0191B067F01A}"/>
              </a:ext>
            </a:extLst>
          </p:cNvPr>
          <p:cNvSpPr txBox="1"/>
          <p:nvPr/>
        </p:nvSpPr>
        <p:spPr>
          <a:xfrm>
            <a:off x="7701490" y="1572637"/>
            <a:ext cx="58012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00" name="Picture 4" descr="Mensaje, Nota, Papel, Líneas, Escribir, Anillas, Suelto">
            <a:extLst>
              <a:ext uri="{FF2B5EF4-FFF2-40B4-BE49-F238E27FC236}">
                <a16:creationId xmlns:a16="http://schemas.microsoft.com/office/drawing/2014/main" id="{3B5EB0DA-3C9F-4734-8C37-CFD96C49ED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54" r="15074"/>
          <a:stretch/>
        </p:blipFill>
        <p:spPr bwMode="auto">
          <a:xfrm>
            <a:off x="2418" y="1340591"/>
            <a:ext cx="4430923" cy="5574576"/>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id="{26FE8D66-66E0-44EF-881B-C8EC3C9EF1FB}"/>
              </a:ext>
            </a:extLst>
          </p:cNvPr>
          <p:cNvSpPr txBox="1"/>
          <p:nvPr/>
        </p:nvSpPr>
        <p:spPr>
          <a:xfrm>
            <a:off x="529292" y="1531167"/>
            <a:ext cx="7775522" cy="6001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AR"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     Aprende sobre la cultura de España.</a:t>
            </a:r>
          </a:p>
        </p:txBody>
      </p:sp>
      <p:sp>
        <p:nvSpPr>
          <p:cNvPr id="32" name="Rectangle 31">
            <a:hlinkClick r:id="" action="ppaction://noaction">
              <a:snd r:embed="rId8" name="R1.1.wav"/>
            </a:hlinkClick>
            <a:extLst>
              <a:ext uri="{FF2B5EF4-FFF2-40B4-BE49-F238E27FC236}">
                <a16:creationId xmlns:a16="http://schemas.microsoft.com/office/drawing/2014/main" id="{4C8A1773-4B5A-4D82-A916-5C483E72F5ED}"/>
              </a:ext>
            </a:extLst>
          </p:cNvPr>
          <p:cNvSpPr/>
          <p:nvPr/>
        </p:nvSpPr>
        <p:spPr>
          <a:xfrm>
            <a:off x="591244" y="1588959"/>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graphicFrame>
        <p:nvGraphicFramePr>
          <p:cNvPr id="136" name="Google Shape;258;p34">
            <a:extLst>
              <a:ext uri="{FF2B5EF4-FFF2-40B4-BE49-F238E27FC236}">
                <a16:creationId xmlns:a16="http://schemas.microsoft.com/office/drawing/2014/main" id="{A30A8E7B-D857-491F-A283-02C642098C96}"/>
              </a:ext>
            </a:extLst>
          </p:cNvPr>
          <p:cNvGraphicFramePr/>
          <p:nvPr/>
        </p:nvGraphicFramePr>
        <p:xfrm>
          <a:off x="8733364" y="2248803"/>
          <a:ext cx="3315707" cy="4409069"/>
        </p:xfrm>
        <a:graphic>
          <a:graphicData uri="http://schemas.openxmlformats.org/drawingml/2006/table">
            <a:tbl>
              <a:tblPr firstRow="1" bandRow="1">
                <a:noFill/>
              </a:tblPr>
              <a:tblGrid>
                <a:gridCol w="1627967">
                  <a:extLst>
                    <a:ext uri="{9D8B030D-6E8A-4147-A177-3AD203B41FA5}">
                      <a16:colId xmlns:a16="http://schemas.microsoft.com/office/drawing/2014/main" val="20000"/>
                    </a:ext>
                  </a:extLst>
                </a:gridCol>
                <a:gridCol w="1687740">
                  <a:extLst>
                    <a:ext uri="{9D8B030D-6E8A-4147-A177-3AD203B41FA5}">
                      <a16:colId xmlns:a16="http://schemas.microsoft.com/office/drawing/2014/main" val="20001"/>
                    </a:ext>
                  </a:extLst>
                </a:gridCol>
              </a:tblGrid>
              <a:tr h="1047694">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Q &amp; S </a:t>
                      </a:r>
                    </a:p>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(we)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a:ea typeface="Century Gothic"/>
                          <a:cs typeface="Century Gothic"/>
                          <a:sym typeface="Century Gothic"/>
                        </a:rPr>
                        <a:t>Krina</a:t>
                      </a:r>
                      <a:r>
                        <a:rPr lang="en-GB" sz="2400" b="1" u="none" strike="noStrike" cap="none" dirty="0">
                          <a:solidFill>
                            <a:srgbClr val="002060"/>
                          </a:solidFill>
                          <a:latin typeface="Century Gothic"/>
                          <a:ea typeface="Century Gothic"/>
                          <a:cs typeface="Century Gothic"/>
                          <a:sym typeface="Century Gothic"/>
                        </a:rPr>
                        <a:t> (she)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7227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7227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7227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7227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7227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pic>
        <p:nvPicPr>
          <p:cNvPr id="142" name="Picture 141">
            <a:extLst>
              <a:ext uri="{FF2B5EF4-FFF2-40B4-BE49-F238E27FC236}">
                <a16:creationId xmlns:a16="http://schemas.microsoft.com/office/drawing/2014/main" id="{8C18D483-3A76-4631-AF01-8C892C97B7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65485" y="1659316"/>
            <a:ext cx="384106" cy="400110"/>
          </a:xfrm>
          <a:prstGeom prst="rect">
            <a:avLst/>
          </a:prstGeom>
        </p:spPr>
      </p:pic>
      <p:pic>
        <p:nvPicPr>
          <p:cNvPr id="144" name="Picture 143">
            <a:extLst>
              <a:ext uri="{FF2B5EF4-FFF2-40B4-BE49-F238E27FC236}">
                <a16:creationId xmlns:a16="http://schemas.microsoft.com/office/drawing/2014/main" id="{3DD4F711-9C47-4F2B-AE4F-6C84696804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48514" y="3419452"/>
            <a:ext cx="527765" cy="549755"/>
          </a:xfrm>
          <a:prstGeom prst="rect">
            <a:avLst/>
          </a:prstGeom>
        </p:spPr>
      </p:pic>
      <p:pic>
        <p:nvPicPr>
          <p:cNvPr id="145" name="Picture 144">
            <a:extLst>
              <a:ext uri="{FF2B5EF4-FFF2-40B4-BE49-F238E27FC236}">
                <a16:creationId xmlns:a16="http://schemas.microsoft.com/office/drawing/2014/main" id="{63032B9C-0695-411F-ADEB-A02D127F35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4763" y="4046546"/>
            <a:ext cx="527765" cy="549755"/>
          </a:xfrm>
          <a:prstGeom prst="rect">
            <a:avLst/>
          </a:prstGeom>
        </p:spPr>
      </p:pic>
      <p:pic>
        <p:nvPicPr>
          <p:cNvPr id="146" name="Picture 145">
            <a:extLst>
              <a:ext uri="{FF2B5EF4-FFF2-40B4-BE49-F238E27FC236}">
                <a16:creationId xmlns:a16="http://schemas.microsoft.com/office/drawing/2014/main" id="{69C7FA87-A3B5-40BA-B7D6-5F43C5A40B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61677" y="4681593"/>
            <a:ext cx="527765" cy="549755"/>
          </a:xfrm>
          <a:prstGeom prst="rect">
            <a:avLst/>
          </a:prstGeom>
        </p:spPr>
      </p:pic>
      <p:pic>
        <p:nvPicPr>
          <p:cNvPr id="147" name="Picture 146">
            <a:extLst>
              <a:ext uri="{FF2B5EF4-FFF2-40B4-BE49-F238E27FC236}">
                <a16:creationId xmlns:a16="http://schemas.microsoft.com/office/drawing/2014/main" id="{621F5F67-7966-46E0-AA96-EFB8F6F9B9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64951" y="5376415"/>
            <a:ext cx="527765" cy="549755"/>
          </a:xfrm>
          <a:prstGeom prst="rect">
            <a:avLst/>
          </a:prstGeom>
        </p:spPr>
      </p:pic>
      <p:pic>
        <p:nvPicPr>
          <p:cNvPr id="148" name="Picture 147">
            <a:extLst>
              <a:ext uri="{FF2B5EF4-FFF2-40B4-BE49-F238E27FC236}">
                <a16:creationId xmlns:a16="http://schemas.microsoft.com/office/drawing/2014/main" id="{30E2400E-547D-47BE-B6FD-D97A91C329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7891" y="6017570"/>
            <a:ext cx="527765" cy="549755"/>
          </a:xfrm>
          <a:prstGeom prst="rect">
            <a:avLst/>
          </a:prstGeom>
        </p:spPr>
      </p:pic>
      <p:sp>
        <p:nvSpPr>
          <p:cNvPr id="149" name="TextBox 148">
            <a:extLst>
              <a:ext uri="{FF2B5EF4-FFF2-40B4-BE49-F238E27FC236}">
                <a16:creationId xmlns:a16="http://schemas.microsoft.com/office/drawing/2014/main" id="{D7B90F27-5B1A-4FCF-8ADE-059885C3F04E}"/>
              </a:ext>
            </a:extLst>
          </p:cNvPr>
          <p:cNvSpPr txBox="1"/>
          <p:nvPr/>
        </p:nvSpPr>
        <p:spPr>
          <a:xfrm>
            <a:off x="8093280" y="3255471"/>
            <a:ext cx="27709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32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[E]</a:t>
            </a:r>
          </a:p>
        </p:txBody>
      </p:sp>
      <p:sp>
        <p:nvSpPr>
          <p:cNvPr id="150" name="TextBox 149">
            <a:extLst>
              <a:ext uri="{FF2B5EF4-FFF2-40B4-BE49-F238E27FC236}">
                <a16:creationId xmlns:a16="http://schemas.microsoft.com/office/drawing/2014/main" id="{321D3642-9BDC-444E-9192-5B619FD34760}"/>
              </a:ext>
            </a:extLst>
          </p:cNvPr>
          <p:cNvSpPr txBox="1"/>
          <p:nvPr/>
        </p:nvSpPr>
        <p:spPr>
          <a:xfrm>
            <a:off x="8086211" y="3932310"/>
            <a:ext cx="99168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32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[1]</a:t>
            </a:r>
          </a:p>
        </p:txBody>
      </p:sp>
      <p:sp>
        <p:nvSpPr>
          <p:cNvPr id="151" name="TextBox 150">
            <a:extLst>
              <a:ext uri="{FF2B5EF4-FFF2-40B4-BE49-F238E27FC236}">
                <a16:creationId xmlns:a16="http://schemas.microsoft.com/office/drawing/2014/main" id="{49887D01-C5B4-4A52-9B23-CF78B1486AB0}"/>
              </a:ext>
            </a:extLst>
          </p:cNvPr>
          <p:cNvSpPr txBox="1"/>
          <p:nvPr/>
        </p:nvSpPr>
        <p:spPr>
          <a:xfrm>
            <a:off x="8057168" y="4622316"/>
            <a:ext cx="27709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32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[2]</a:t>
            </a:r>
          </a:p>
        </p:txBody>
      </p:sp>
      <p:sp>
        <p:nvSpPr>
          <p:cNvPr id="152" name="TextBox 151">
            <a:extLst>
              <a:ext uri="{FF2B5EF4-FFF2-40B4-BE49-F238E27FC236}">
                <a16:creationId xmlns:a16="http://schemas.microsoft.com/office/drawing/2014/main" id="{7591A320-9E55-4A9B-B701-811F0537D67D}"/>
              </a:ext>
            </a:extLst>
          </p:cNvPr>
          <p:cNvSpPr txBox="1"/>
          <p:nvPr/>
        </p:nvSpPr>
        <p:spPr>
          <a:xfrm>
            <a:off x="8050099" y="5337449"/>
            <a:ext cx="8031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32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[3]</a:t>
            </a:r>
          </a:p>
        </p:txBody>
      </p:sp>
      <p:sp>
        <p:nvSpPr>
          <p:cNvPr id="153" name="TextBox 152">
            <a:extLst>
              <a:ext uri="{FF2B5EF4-FFF2-40B4-BE49-F238E27FC236}">
                <a16:creationId xmlns:a16="http://schemas.microsoft.com/office/drawing/2014/main" id="{6A4C6EE1-4B45-436A-82B5-2003A7CB12F8}"/>
              </a:ext>
            </a:extLst>
          </p:cNvPr>
          <p:cNvSpPr txBox="1"/>
          <p:nvPr/>
        </p:nvSpPr>
        <p:spPr>
          <a:xfrm>
            <a:off x="8057168" y="6017570"/>
            <a:ext cx="81855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32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[4]</a:t>
            </a:r>
          </a:p>
        </p:txBody>
      </p:sp>
      <p:sp>
        <p:nvSpPr>
          <p:cNvPr id="4096" name="Speech Bubble: Oval 4095">
            <a:hlinkClick r:id="" action="ppaction://noaction">
              <a:snd r:embed="rId10" name="Manchita.wav"/>
            </a:hlinkClick>
            <a:extLst>
              <a:ext uri="{FF2B5EF4-FFF2-40B4-BE49-F238E27FC236}">
                <a16:creationId xmlns:a16="http://schemas.microsoft.com/office/drawing/2014/main" id="{7AE16BBC-B146-4295-B4A5-FE5AA1BC98A5}"/>
              </a:ext>
            </a:extLst>
          </p:cNvPr>
          <p:cNvSpPr/>
          <p:nvPr/>
        </p:nvSpPr>
        <p:spPr>
          <a:xfrm>
            <a:off x="8337427" y="21022"/>
            <a:ext cx="1125628" cy="667613"/>
          </a:xfrm>
          <a:prstGeom prst="wedgeEllipseCallout">
            <a:avLst>
              <a:gd name="adj1" fmla="val 68319"/>
              <a:gd name="adj2" fmla="val 49456"/>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0" name="TextBox 159">
            <a:extLst>
              <a:ext uri="{FF2B5EF4-FFF2-40B4-BE49-F238E27FC236}">
                <a16:creationId xmlns:a16="http://schemas.microsoft.com/office/drawing/2014/main" id="{5EE4311D-BDCC-45F6-A40F-453778FEB520}"/>
              </a:ext>
            </a:extLst>
          </p:cNvPr>
          <p:cNvSpPr txBox="1"/>
          <p:nvPr/>
        </p:nvSpPr>
        <p:spPr>
          <a:xfrm>
            <a:off x="8123814" y="179942"/>
            <a:ext cx="152887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Manchita</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102" name="Picture 6" descr="Cuenco, Agua, Aislado, Bebiendo, Mascotas">
            <a:extLst>
              <a:ext uri="{FF2B5EF4-FFF2-40B4-BE49-F238E27FC236}">
                <a16:creationId xmlns:a16="http://schemas.microsoft.com/office/drawing/2014/main" id="{77236D4D-7EAE-4A80-A27F-3F9ED5C734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36730" y="1014799"/>
            <a:ext cx="275780" cy="199079"/>
          </a:xfrm>
          <a:prstGeom prst="rect">
            <a:avLst/>
          </a:prstGeom>
          <a:noFill/>
          <a:extLst>
            <a:ext uri="{909E8E84-426E-40DD-AFC4-6F175D3DCCD1}">
              <a14:hiddenFill xmlns:a14="http://schemas.microsoft.com/office/drawing/2010/main">
                <a:solidFill>
                  <a:srgbClr val="FFFFFF"/>
                </a:solidFill>
              </a14:hiddenFill>
            </a:ext>
          </a:extLst>
        </p:spPr>
      </p:pic>
      <p:sp>
        <p:nvSpPr>
          <p:cNvPr id="162" name="Speech Bubble: Oval 161">
            <a:extLst>
              <a:ext uri="{FF2B5EF4-FFF2-40B4-BE49-F238E27FC236}">
                <a16:creationId xmlns:a16="http://schemas.microsoft.com/office/drawing/2014/main" id="{EF5CDD39-5CC4-464A-B681-ABF194AAF468}"/>
              </a:ext>
            </a:extLst>
          </p:cNvPr>
          <p:cNvSpPr/>
          <p:nvPr/>
        </p:nvSpPr>
        <p:spPr>
          <a:xfrm>
            <a:off x="10198096" y="58286"/>
            <a:ext cx="970273" cy="592250"/>
          </a:xfrm>
          <a:prstGeom prst="wedgeEllipseCallout">
            <a:avLst>
              <a:gd name="adj1" fmla="val 24156"/>
              <a:gd name="adj2" fmla="val 6657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4" name="TextBox 163">
            <a:hlinkClick r:id="" action="ppaction://noaction">
              <a:snd r:embed="rId12" name="lo_siento.wav"/>
            </a:hlinkClick>
            <a:extLst>
              <a:ext uri="{FF2B5EF4-FFF2-40B4-BE49-F238E27FC236}">
                <a16:creationId xmlns:a16="http://schemas.microsoft.com/office/drawing/2014/main" id="{892A0F0E-FF13-465B-8042-8E19CC3B8B91}"/>
              </a:ext>
            </a:extLst>
          </p:cNvPr>
          <p:cNvSpPr txBox="1"/>
          <p:nvPr/>
        </p:nvSpPr>
        <p:spPr>
          <a:xfrm>
            <a:off x="10207622" y="62122"/>
            <a:ext cx="97027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¡Lo </a:t>
            </a:r>
            <a:r>
              <a:rPr kumimoji="0" lang="en-GB" sz="16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siento</a:t>
            </a:r>
            <a:r>
              <a:rPr kumimoji="0" lang="en-GB" sz="16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59" name="TextBox 58">
            <a:extLst>
              <a:ext uri="{FF2B5EF4-FFF2-40B4-BE49-F238E27FC236}">
                <a16:creationId xmlns:a16="http://schemas.microsoft.com/office/drawing/2014/main" id="{09DA3EF2-8B3A-42FB-8F37-B58AFA2833C0}"/>
              </a:ext>
            </a:extLst>
          </p:cNvPr>
          <p:cNvSpPr txBox="1"/>
          <p:nvPr/>
        </p:nvSpPr>
        <p:spPr>
          <a:xfrm>
            <a:off x="583670" y="2113339"/>
            <a:ext cx="74600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She learns about the culture of Spain.</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7BC02CCC-D272-4B4D-8027-EB7C18BD6604}"/>
              </a:ext>
            </a:extLst>
          </p:cNvPr>
          <p:cNvSpPr txBox="1"/>
          <p:nvPr/>
        </p:nvSpPr>
        <p:spPr>
          <a:xfrm>
            <a:off x="1120506" y="2484873"/>
            <a:ext cx="6805431" cy="6001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AR"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Vencemos el miedo con el profesor.</a:t>
            </a:r>
          </a:p>
        </p:txBody>
      </p:sp>
      <p:sp>
        <p:nvSpPr>
          <p:cNvPr id="61" name="TextBox 60">
            <a:extLst>
              <a:ext uri="{FF2B5EF4-FFF2-40B4-BE49-F238E27FC236}">
                <a16:creationId xmlns:a16="http://schemas.microsoft.com/office/drawing/2014/main" id="{2EE97F35-1323-460B-805B-6FB54B989FC6}"/>
              </a:ext>
            </a:extLst>
          </p:cNvPr>
          <p:cNvSpPr txBox="1"/>
          <p:nvPr/>
        </p:nvSpPr>
        <p:spPr>
          <a:xfrm>
            <a:off x="592430" y="2992069"/>
            <a:ext cx="7402127" cy="6001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We overcome  fear with the teacher.</a:t>
            </a:r>
          </a:p>
        </p:txBody>
      </p:sp>
      <p:sp>
        <p:nvSpPr>
          <p:cNvPr id="62" name="TextBox 61">
            <a:extLst>
              <a:ext uri="{FF2B5EF4-FFF2-40B4-BE49-F238E27FC236}">
                <a16:creationId xmlns:a16="http://schemas.microsoft.com/office/drawing/2014/main" id="{C3F50626-89AE-403D-99FA-CF957B6AAFD8}"/>
              </a:ext>
            </a:extLst>
          </p:cNvPr>
          <p:cNvSpPr txBox="1"/>
          <p:nvPr/>
        </p:nvSpPr>
        <p:spPr>
          <a:xfrm>
            <a:off x="594077" y="3930306"/>
            <a:ext cx="7478303" cy="6001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We do a test in the office.</a:t>
            </a:r>
          </a:p>
        </p:txBody>
      </p:sp>
      <p:sp>
        <p:nvSpPr>
          <p:cNvPr id="63" name="TextBox 62">
            <a:extLst>
              <a:ext uri="{FF2B5EF4-FFF2-40B4-BE49-F238E27FC236}">
                <a16:creationId xmlns:a16="http://schemas.microsoft.com/office/drawing/2014/main" id="{A15353D3-B7FE-4050-A8E4-367C840CBC15}"/>
              </a:ext>
            </a:extLst>
          </p:cNvPr>
          <p:cNvSpPr txBox="1"/>
          <p:nvPr/>
        </p:nvSpPr>
        <p:spPr>
          <a:xfrm>
            <a:off x="1130279" y="3471019"/>
            <a:ext cx="6628382" cy="6001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AR"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Hacemos una prueba en la oficina.</a:t>
            </a:r>
          </a:p>
        </p:txBody>
      </p:sp>
      <p:sp>
        <p:nvSpPr>
          <p:cNvPr id="64" name="TextBox 63">
            <a:extLst>
              <a:ext uri="{FF2B5EF4-FFF2-40B4-BE49-F238E27FC236}">
                <a16:creationId xmlns:a16="http://schemas.microsoft.com/office/drawing/2014/main" id="{28AFD32B-B2AD-4078-AA5F-949646C8B057}"/>
              </a:ext>
            </a:extLst>
          </p:cNvPr>
          <p:cNvSpPr txBox="1"/>
          <p:nvPr/>
        </p:nvSpPr>
        <p:spPr>
          <a:xfrm>
            <a:off x="1077289" y="4388120"/>
            <a:ext cx="6917268" cy="6001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AR"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Pone la goma sobre la mesa.</a:t>
            </a:r>
          </a:p>
        </p:txBody>
      </p:sp>
      <p:sp>
        <p:nvSpPr>
          <p:cNvPr id="65" name="TextBox 64">
            <a:extLst>
              <a:ext uri="{FF2B5EF4-FFF2-40B4-BE49-F238E27FC236}">
                <a16:creationId xmlns:a16="http://schemas.microsoft.com/office/drawing/2014/main" id="{0387ABAE-66A9-4CA4-B6A2-D0A200F922E5}"/>
              </a:ext>
            </a:extLst>
          </p:cNvPr>
          <p:cNvSpPr txBox="1"/>
          <p:nvPr/>
        </p:nvSpPr>
        <p:spPr>
          <a:xfrm>
            <a:off x="583670" y="4922102"/>
            <a:ext cx="7517781" cy="6001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She puts the rubber on the table.</a:t>
            </a:r>
          </a:p>
        </p:txBody>
      </p:sp>
      <p:sp>
        <p:nvSpPr>
          <p:cNvPr id="67" name="TextBox 66">
            <a:extLst>
              <a:ext uri="{FF2B5EF4-FFF2-40B4-BE49-F238E27FC236}">
                <a16:creationId xmlns:a16="http://schemas.microsoft.com/office/drawing/2014/main" id="{871D8ED5-FA8B-4CE9-BF2F-C9412680B980}"/>
              </a:ext>
            </a:extLst>
          </p:cNvPr>
          <p:cNvSpPr txBox="1"/>
          <p:nvPr/>
        </p:nvSpPr>
        <p:spPr>
          <a:xfrm>
            <a:off x="1097039" y="5385562"/>
            <a:ext cx="6661622" cy="6001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ea typeface="+mn-ea"/>
                <a:cs typeface="+mn-cs"/>
              </a:rPr>
              <a:t>Aprendemos</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 el </a:t>
            </a: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ea typeface="+mn-ea"/>
                <a:cs typeface="+mn-cs"/>
              </a:rPr>
              <a:t>vocabulario</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 en </a:t>
            </a: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ea typeface="+mn-ea"/>
                <a:cs typeface="+mn-cs"/>
              </a:rPr>
              <a:t>español</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a:t>
            </a:r>
          </a:p>
        </p:txBody>
      </p:sp>
      <p:sp>
        <p:nvSpPr>
          <p:cNvPr id="68" name="Rectangle 67">
            <a:hlinkClick r:id="" action="ppaction://noaction">
              <a:snd r:embed="rId13" name="R1.2.wav"/>
            </a:hlinkClick>
            <a:extLst>
              <a:ext uri="{FF2B5EF4-FFF2-40B4-BE49-F238E27FC236}">
                <a16:creationId xmlns:a16="http://schemas.microsoft.com/office/drawing/2014/main" id="{489C448A-C53F-490C-87BA-4C41B7D8C534}"/>
              </a:ext>
            </a:extLst>
          </p:cNvPr>
          <p:cNvSpPr/>
          <p:nvPr/>
        </p:nvSpPr>
        <p:spPr>
          <a:xfrm>
            <a:off x="593073" y="2535117"/>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9" name="Rectangle 68">
            <a:hlinkClick r:id="" action="ppaction://noaction">
              <a:snd r:embed="rId14" name="R1.3.wav"/>
            </a:hlinkClick>
            <a:extLst>
              <a:ext uri="{FF2B5EF4-FFF2-40B4-BE49-F238E27FC236}">
                <a16:creationId xmlns:a16="http://schemas.microsoft.com/office/drawing/2014/main" id="{E1AF40CE-F28B-4C7B-897A-AF9DF259D18B}"/>
              </a:ext>
            </a:extLst>
          </p:cNvPr>
          <p:cNvSpPr/>
          <p:nvPr/>
        </p:nvSpPr>
        <p:spPr>
          <a:xfrm>
            <a:off x="580640" y="3569961"/>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0" name="Rectangle 69">
            <a:hlinkClick r:id="" action="ppaction://noaction">
              <a:snd r:embed="rId15" name="R1.4.wav"/>
            </a:hlinkClick>
            <a:extLst>
              <a:ext uri="{FF2B5EF4-FFF2-40B4-BE49-F238E27FC236}">
                <a16:creationId xmlns:a16="http://schemas.microsoft.com/office/drawing/2014/main" id="{62E4BFDF-1EAD-47BE-B8FB-5818C3F359A5}"/>
              </a:ext>
            </a:extLst>
          </p:cNvPr>
          <p:cNvSpPr/>
          <p:nvPr/>
        </p:nvSpPr>
        <p:spPr>
          <a:xfrm>
            <a:off x="580054" y="4459566"/>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2" name="Rectangle 71">
            <a:hlinkClick r:id="" action="ppaction://noaction">
              <a:snd r:embed="rId16" name="R1.5.wav"/>
            </a:hlinkClick>
            <a:extLst>
              <a:ext uri="{FF2B5EF4-FFF2-40B4-BE49-F238E27FC236}">
                <a16:creationId xmlns:a16="http://schemas.microsoft.com/office/drawing/2014/main" id="{3650EC25-BDAF-4D9D-A269-267FAFE8573F}"/>
              </a:ext>
            </a:extLst>
          </p:cNvPr>
          <p:cNvSpPr/>
          <p:nvPr/>
        </p:nvSpPr>
        <p:spPr>
          <a:xfrm>
            <a:off x="555725" y="5474587"/>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3" name="TextBox 72">
            <a:extLst>
              <a:ext uri="{FF2B5EF4-FFF2-40B4-BE49-F238E27FC236}">
                <a16:creationId xmlns:a16="http://schemas.microsoft.com/office/drawing/2014/main" id="{B39A1CCE-A5D0-4FA6-8A4B-4EC0B62E7884}"/>
              </a:ext>
            </a:extLst>
          </p:cNvPr>
          <p:cNvSpPr txBox="1"/>
          <p:nvPr/>
        </p:nvSpPr>
        <p:spPr>
          <a:xfrm>
            <a:off x="485012" y="1928444"/>
            <a:ext cx="21965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40000"/>
                    <a:lumOff val="60000"/>
                  </a:srgbClr>
                </a:solidFill>
                <a:effectLst>
                  <a:glow rad="127000">
                    <a:srgbClr val="5B9BD5">
                      <a:lumMod val="40000"/>
                      <a:lumOff val="60000"/>
                    </a:srgbClr>
                  </a:glow>
                </a:effectLst>
                <a:uLnTx/>
                <a:uFillTx/>
                <a:latin typeface="Calibri" panose="020F0502020204030204"/>
                <a:ea typeface="+mn-ea"/>
                <a:cs typeface="+mn-cs"/>
              </a:rPr>
              <a:t>Sheearns</a:t>
            </a:r>
            <a:endParaRPr kumimoji="0" lang="en-GB" sz="32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3A61829F-864B-4FD6-9E0B-323AC883123E}"/>
              </a:ext>
            </a:extLst>
          </p:cNvPr>
          <p:cNvSpPr txBox="1"/>
          <p:nvPr/>
        </p:nvSpPr>
        <p:spPr>
          <a:xfrm>
            <a:off x="527105" y="3020016"/>
            <a:ext cx="281615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40000"/>
                    <a:lumOff val="60000"/>
                  </a:srgbClr>
                </a:solidFill>
                <a:effectLst>
                  <a:glow rad="127000">
                    <a:srgbClr val="5B9BD5">
                      <a:lumMod val="40000"/>
                      <a:lumOff val="60000"/>
                    </a:srgbClr>
                  </a:glow>
                </a:effectLst>
                <a:uLnTx/>
                <a:uFillTx/>
                <a:latin typeface="Calibri" panose="020F0502020204030204"/>
                <a:ea typeface="+mn-ea"/>
                <a:cs typeface="+mn-cs"/>
              </a:rPr>
              <a:t>weovercome</a:t>
            </a:r>
            <a:endParaRPr kumimoji="0" lang="en-GB" sz="28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13B33E18-A19B-4BDC-98EC-6E1FC1CE4602}"/>
              </a:ext>
            </a:extLst>
          </p:cNvPr>
          <p:cNvSpPr txBox="1"/>
          <p:nvPr/>
        </p:nvSpPr>
        <p:spPr>
          <a:xfrm>
            <a:off x="385240" y="3955674"/>
            <a:ext cx="206423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B9BD5">
                    <a:lumMod val="40000"/>
                    <a:lumOff val="60000"/>
                  </a:srgbClr>
                </a:solidFill>
                <a:effectLst>
                  <a:glow rad="127000">
                    <a:srgbClr val="5B9BD5">
                      <a:lumMod val="40000"/>
                      <a:lumOff val="60000"/>
                    </a:srgbClr>
                  </a:glow>
                </a:effectLst>
                <a:uLnTx/>
                <a:uFillTx/>
                <a:latin typeface="Calibri" panose="020F0502020204030204"/>
                <a:ea typeface="+mn-ea"/>
                <a:cs typeface="+mn-cs"/>
              </a:rPr>
              <a:t>Wedo0</a:t>
            </a:r>
            <a:endParaRPr kumimoji="0" lang="en-GB" sz="28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7927F671-E096-470D-BC7F-56E6EA82901C}"/>
              </a:ext>
            </a:extLst>
          </p:cNvPr>
          <p:cNvSpPr txBox="1"/>
          <p:nvPr/>
        </p:nvSpPr>
        <p:spPr>
          <a:xfrm>
            <a:off x="498678" y="4937617"/>
            <a:ext cx="18808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B9BD5">
                    <a:lumMod val="40000"/>
                    <a:lumOff val="60000"/>
                  </a:srgbClr>
                </a:solidFill>
                <a:effectLst>
                  <a:glow rad="127000">
                    <a:srgbClr val="5B9BD5">
                      <a:lumMod val="40000"/>
                      <a:lumOff val="60000"/>
                    </a:srgbClr>
                  </a:glow>
                </a:effectLst>
                <a:uLnTx/>
                <a:uFillTx/>
                <a:latin typeface="Calibri" panose="020F0502020204030204"/>
                <a:ea typeface="+mn-ea"/>
                <a:cs typeface="+mn-cs"/>
              </a:rPr>
              <a:t>shedoe0</a:t>
            </a:r>
            <a:endParaRPr kumimoji="0" lang="en-GB" sz="28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841610E0-1206-4167-8C0F-C698674379DC}"/>
              </a:ext>
            </a:extLst>
          </p:cNvPr>
          <p:cNvSpPr txBox="1"/>
          <p:nvPr/>
        </p:nvSpPr>
        <p:spPr>
          <a:xfrm>
            <a:off x="642891" y="5890200"/>
            <a:ext cx="7115769" cy="6001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We learn the vocabulary in Spanish.</a:t>
            </a:r>
          </a:p>
        </p:txBody>
      </p:sp>
      <p:sp>
        <p:nvSpPr>
          <p:cNvPr id="81" name="TextBox 80">
            <a:extLst>
              <a:ext uri="{FF2B5EF4-FFF2-40B4-BE49-F238E27FC236}">
                <a16:creationId xmlns:a16="http://schemas.microsoft.com/office/drawing/2014/main" id="{37D7C71A-9797-4A69-AFE6-D4CD0D89039D}"/>
              </a:ext>
            </a:extLst>
          </p:cNvPr>
          <p:cNvSpPr txBox="1"/>
          <p:nvPr/>
        </p:nvSpPr>
        <p:spPr>
          <a:xfrm>
            <a:off x="63525" y="807315"/>
            <a:ext cx="101440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Manchita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has spilled water all over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English homework. </a:t>
            </a:r>
          </a:p>
        </p:txBody>
      </p:sp>
      <p:pic>
        <p:nvPicPr>
          <p:cNvPr id="82" name="Picture 81">
            <a:extLst>
              <a:ext uri="{FF2B5EF4-FFF2-40B4-BE49-F238E27FC236}">
                <a16:creationId xmlns:a16="http://schemas.microsoft.com/office/drawing/2014/main" id="{2D6ED84F-4806-4B3E-97F1-DF9CA1D4F71A}"/>
              </a:ext>
            </a:extLst>
          </p:cNvPr>
          <p:cNvPicPr>
            <a:picLocks noChangeAspect="1"/>
          </p:cNvPicPr>
          <p:nvPr/>
        </p:nvPicPr>
        <p:blipFill rotWithShape="1">
          <a:blip r:embed="rId17"/>
          <a:srcRect r="46270" b="7060"/>
          <a:stretch/>
        </p:blipFill>
        <p:spPr>
          <a:xfrm>
            <a:off x="10441978" y="621677"/>
            <a:ext cx="362895" cy="584776"/>
          </a:xfrm>
          <a:prstGeom prst="rect">
            <a:avLst/>
          </a:prstGeom>
        </p:spPr>
      </p:pic>
      <p:pic>
        <p:nvPicPr>
          <p:cNvPr id="7" name="Picture 6" descr="A picture containing text, toy, doll&#10;&#10;Description automatically generated">
            <a:extLst>
              <a:ext uri="{FF2B5EF4-FFF2-40B4-BE49-F238E27FC236}">
                <a16:creationId xmlns:a16="http://schemas.microsoft.com/office/drawing/2014/main" id="{B09FDF88-7A34-4108-B10E-FE151175745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43648" y="102885"/>
            <a:ext cx="663973" cy="1078956"/>
          </a:xfrm>
          <a:prstGeom prst="rect">
            <a:avLst/>
          </a:prstGeom>
        </p:spPr>
      </p:pic>
      <p:sp>
        <p:nvSpPr>
          <p:cNvPr id="48" name="TextBox 47">
            <a:extLst>
              <a:ext uri="{FF2B5EF4-FFF2-40B4-BE49-F238E27FC236}">
                <a16:creationId xmlns:a16="http://schemas.microsoft.com/office/drawing/2014/main" id="{68845251-B42B-4917-A43B-D23B67A7452C}"/>
              </a:ext>
            </a:extLst>
          </p:cNvPr>
          <p:cNvSpPr txBox="1"/>
          <p:nvPr/>
        </p:nvSpPr>
        <p:spPr>
          <a:xfrm>
            <a:off x="642890" y="5904833"/>
            <a:ext cx="18808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B9BD5">
                    <a:lumMod val="40000"/>
                    <a:lumOff val="60000"/>
                  </a:srgbClr>
                </a:solidFill>
                <a:effectLst>
                  <a:glow rad="127000">
                    <a:srgbClr val="5B9BD5">
                      <a:lumMod val="40000"/>
                      <a:lumOff val="60000"/>
                    </a:srgbClr>
                  </a:glow>
                </a:effectLst>
                <a:uLnTx/>
                <a:uFillTx/>
                <a:latin typeface="Calibri" panose="020F0502020204030204"/>
                <a:ea typeface="+mn-ea"/>
                <a:cs typeface="+mn-cs"/>
              </a:rPr>
              <a:t>shedoe0</a:t>
            </a:r>
            <a:endParaRPr kumimoji="0" lang="en-GB" sz="28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ee_frases_marca.wav"/>
                                        </p:tgtEl>
                                      </p:cMediaNode>
                                    </p:audio>
                                  </p:subTnLst>
                                </p:cTn>
                              </p:par>
                              <p:par>
                                <p:cTn id="7" presetID="1" presetClass="entr" presetSubtype="0" fill="hold" nodeType="withEffect">
                                  <p:stCondLst>
                                    <p:cond delay="0"/>
                                  </p:stCondLst>
                                  <p:childTnLst>
                                    <p:set>
                                      <p:cBhvr>
                                        <p:cTn id="8" dur="1" fill="hold">
                                          <p:stCondLst>
                                            <p:cond delay="0"/>
                                          </p:stCondLst>
                                        </p:cTn>
                                        <p:tgtEl>
                                          <p:spTgt spid="1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3"/>
                                        </p:tgtEl>
                                      </p:cBhvr>
                                    </p:animEffect>
                                    <p:set>
                                      <p:cBhvr>
                                        <p:cTn id="47" dur="1" fill="hold">
                                          <p:stCondLst>
                                            <p:cond delay="499"/>
                                          </p:stCondLst>
                                        </p:cTn>
                                        <p:tgtEl>
                                          <p:spTgt spid="7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76"/>
                                        </p:tgtEl>
                                      </p:cBhvr>
                                    </p:animEffect>
                                    <p:set>
                                      <p:cBhvr>
                                        <p:cTn id="52" dur="1" fill="hold">
                                          <p:stCondLst>
                                            <p:cond delay="499"/>
                                          </p:stCondLst>
                                        </p:cTn>
                                        <p:tgtEl>
                                          <p:spTgt spid="7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77"/>
                                        </p:tgtEl>
                                      </p:cBhvr>
                                    </p:animEffect>
                                    <p:set>
                                      <p:cBhvr>
                                        <p:cTn id="57" dur="1" fill="hold">
                                          <p:stCondLst>
                                            <p:cond delay="499"/>
                                          </p:stCondLst>
                                        </p:cTn>
                                        <p:tgtEl>
                                          <p:spTgt spid="7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78"/>
                                        </p:tgtEl>
                                      </p:cBhvr>
                                    </p:animEffect>
                                    <p:set>
                                      <p:cBhvr>
                                        <p:cTn id="62" dur="1" fill="hold">
                                          <p:stCondLst>
                                            <p:cond delay="499"/>
                                          </p:stCondLst>
                                        </p:cTn>
                                        <p:tgtEl>
                                          <p:spTgt spid="7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48"/>
                                        </p:tgtEl>
                                      </p:cBhvr>
                                    </p:animEffect>
                                    <p:set>
                                      <p:cBhvr>
                                        <p:cTn id="67"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49" grpId="0"/>
      <p:bldP spid="150" grpId="0"/>
      <p:bldP spid="151" grpId="0"/>
      <p:bldP spid="152" grpId="0"/>
      <p:bldP spid="153" grpId="0"/>
      <p:bldP spid="73" grpId="0"/>
      <p:bldP spid="76" grpId="0"/>
      <p:bldP spid="77" grpId="0"/>
      <p:bldP spid="78"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69925"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15" name="TextBox 14">
            <a:hlinkClick r:id="" action="ppaction://noaction">
              <a:snd r:embed="rId4" name="L_instruction1.wav"/>
            </a:hlinkClick>
            <a:extLst>
              <a:ext uri="{FF2B5EF4-FFF2-40B4-BE49-F238E27FC236}">
                <a16:creationId xmlns:a16="http://schemas.microsoft.com/office/drawing/2014/main" id="{035299A0-022E-433E-BDB2-E8DFD6B99491}"/>
              </a:ext>
            </a:extLst>
          </p:cNvPr>
          <p:cNvSpPr txBox="1"/>
          <p:nvPr/>
        </p:nvSpPr>
        <p:spPr>
          <a:xfrm>
            <a:off x="10537" y="95679"/>
            <a:ext cx="6299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Sofía (we) o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Krina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a:t>
            </a:r>
          </a:p>
        </p:txBody>
      </p:sp>
      <p:graphicFrame>
        <p:nvGraphicFramePr>
          <p:cNvPr id="49" name="Table 48">
            <a:extLst>
              <a:ext uri="{FF2B5EF4-FFF2-40B4-BE49-F238E27FC236}">
                <a16:creationId xmlns:a16="http://schemas.microsoft.com/office/drawing/2014/main" id="{D4F134E6-F2E5-4D0C-8679-E38A8EF35B7B}"/>
              </a:ext>
            </a:extLst>
          </p:cNvPr>
          <p:cNvGraphicFramePr>
            <a:graphicFrameLocks noGrp="1"/>
          </p:cNvGraphicFramePr>
          <p:nvPr/>
        </p:nvGraphicFramePr>
        <p:xfrm>
          <a:off x="1054786" y="1199277"/>
          <a:ext cx="8550592" cy="5638092"/>
        </p:xfrm>
        <a:graphic>
          <a:graphicData uri="http://schemas.openxmlformats.org/drawingml/2006/table">
            <a:tbl>
              <a:tblPr firstRow="1" bandRow="1">
                <a:tableStyleId>{5940675A-B579-460E-94D1-54222C63F5DA}</a:tableStyleId>
              </a:tblPr>
              <a:tblGrid>
                <a:gridCol w="1936064">
                  <a:extLst>
                    <a:ext uri="{9D8B030D-6E8A-4147-A177-3AD203B41FA5}">
                      <a16:colId xmlns:a16="http://schemas.microsoft.com/office/drawing/2014/main" val="1578365701"/>
                    </a:ext>
                  </a:extLst>
                </a:gridCol>
                <a:gridCol w="2586990">
                  <a:extLst>
                    <a:ext uri="{9D8B030D-6E8A-4147-A177-3AD203B41FA5}">
                      <a16:colId xmlns:a16="http://schemas.microsoft.com/office/drawing/2014/main" val="1086571773"/>
                    </a:ext>
                  </a:extLst>
                </a:gridCol>
                <a:gridCol w="4027538">
                  <a:extLst>
                    <a:ext uri="{9D8B030D-6E8A-4147-A177-3AD203B41FA5}">
                      <a16:colId xmlns:a16="http://schemas.microsoft.com/office/drawing/2014/main" val="3381746728"/>
                    </a:ext>
                  </a:extLst>
                </a:gridCol>
              </a:tblGrid>
              <a:tr h="782522">
                <a:tc>
                  <a:txBody>
                    <a:bodyPr/>
                    <a:lstStyle/>
                    <a:p>
                      <a:pPr algn="ctr"/>
                      <a:r>
                        <a:rPr lang="en-GB" sz="2800" b="1" dirty="0">
                          <a:solidFill>
                            <a:schemeClr val="accent1">
                              <a:lumMod val="50000"/>
                            </a:schemeClr>
                          </a:solidFill>
                          <a:latin typeface="Century Gothic" panose="020B0502020202020204" pitchFamily="34" charset="0"/>
                        </a:rPr>
                        <a:t>s/he ; we</a:t>
                      </a:r>
                    </a:p>
                  </a:txBody>
                  <a:tcPr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algn="ctr"/>
                      <a:r>
                        <a:rPr lang="en-GB" sz="2800" b="1" dirty="0">
                          <a:solidFill>
                            <a:schemeClr val="accent1">
                              <a:lumMod val="50000"/>
                            </a:schemeClr>
                          </a:solidFill>
                          <a:latin typeface="Century Gothic" panose="020B0502020202020204" pitchFamily="34" charset="0"/>
                        </a:rPr>
                        <a:t>verbo</a:t>
                      </a:r>
                    </a:p>
                  </a:txBody>
                  <a:tcPr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accent1">
                              <a:lumMod val="50000"/>
                            </a:schemeClr>
                          </a:solidFill>
                          <a:latin typeface="Century Gothic" panose="020B0502020202020204" pitchFamily="34" charset="0"/>
                        </a:rPr>
                        <a:t>completa</a:t>
                      </a:r>
                      <a:r>
                        <a:rPr lang="en-GB" sz="2800" b="1" baseline="0" dirty="0">
                          <a:solidFill>
                            <a:schemeClr val="accent1">
                              <a:lumMod val="50000"/>
                            </a:schemeClr>
                          </a:solidFill>
                          <a:latin typeface="Century Gothic" panose="020B0502020202020204" pitchFamily="34" charset="0"/>
                        </a:rPr>
                        <a:t> la frase</a:t>
                      </a:r>
                      <a:endParaRPr lang="en-GB" sz="2800" b="1" dirty="0">
                        <a:solidFill>
                          <a:schemeClr val="accent1">
                            <a:lumMod val="50000"/>
                          </a:schemeClr>
                        </a:solidFill>
                        <a:latin typeface="Century Gothic" panose="020B0502020202020204" pitchFamily="34" charset="0"/>
                      </a:endParaRPr>
                    </a:p>
                  </a:txBody>
                  <a:tcPr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587304670"/>
                  </a:ext>
                </a:extLst>
              </a:tr>
              <a:tr h="485557">
                <a:tc>
                  <a:txBody>
                    <a:bodyPr/>
                    <a:lstStyle/>
                    <a:p>
                      <a:pPr algn="ctr"/>
                      <a:r>
                        <a:rPr lang="en-GB" sz="2400" b="1" dirty="0">
                          <a:solidFill>
                            <a:schemeClr val="accent1">
                              <a:lumMod val="50000"/>
                            </a:schemeClr>
                          </a:solidFill>
                        </a:rPr>
                        <a:t>s/he</a:t>
                      </a: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1551124816"/>
                  </a:ext>
                </a:extLst>
              </a:tr>
              <a:tr h="485557">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latin typeface="Century Gothic" panose="020B0502020202020204" pitchFamily="34" charset="0"/>
                      </a:endParaRPr>
                    </a:p>
                  </a:txBody>
                  <a:tcPr>
                    <a:noFill/>
                  </a:tcPr>
                </a:tc>
                <a:tc vMerge="1">
                  <a:txBody>
                    <a:bodyPr/>
                    <a:lstStyle/>
                    <a:p>
                      <a:endParaRPr lang="en-GB"/>
                    </a:p>
                  </a:txBody>
                  <a:tcPr/>
                </a:tc>
                <a:extLst>
                  <a:ext uri="{0D108BD9-81ED-4DB2-BD59-A6C34878D82A}">
                    <a16:rowId xmlns:a16="http://schemas.microsoft.com/office/drawing/2014/main" val="3025229998"/>
                  </a:ext>
                </a:extLst>
              </a:tr>
              <a:tr h="485557">
                <a:tc>
                  <a:txBody>
                    <a:bodyPr/>
                    <a:lstStyle/>
                    <a:p>
                      <a:pPr algn="ctr"/>
                      <a:r>
                        <a:rPr lang="en-GB" sz="2400" b="1" dirty="0">
                          <a:solidFill>
                            <a:schemeClr val="accent1">
                              <a:lumMod val="50000"/>
                            </a:schemeClr>
                          </a:solidFill>
                        </a:rPr>
                        <a:t>s/he</a:t>
                      </a: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4241789957"/>
                  </a:ext>
                </a:extLst>
              </a:tr>
              <a:tr h="485557">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latin typeface="Century Gothic" panose="020B0502020202020204" pitchFamily="34" charset="0"/>
                      </a:endParaRPr>
                    </a:p>
                  </a:txBody>
                  <a:tcPr>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2287667495"/>
                  </a:ext>
                </a:extLst>
              </a:tr>
              <a:tr h="485557">
                <a:tc>
                  <a:txBody>
                    <a:bodyPr/>
                    <a:lstStyle/>
                    <a:p>
                      <a:pPr algn="ctr"/>
                      <a:r>
                        <a:rPr lang="en-GB" sz="2400" b="1" dirty="0">
                          <a:solidFill>
                            <a:schemeClr val="accent1">
                              <a:lumMod val="50000"/>
                            </a:schemeClr>
                          </a:solidFill>
                        </a:rPr>
                        <a:t>s/he</a:t>
                      </a: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104784557"/>
                  </a:ext>
                </a:extLst>
              </a:tr>
              <a:tr h="485557">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latin typeface="Century Gothic" panose="020B0502020202020204" pitchFamily="34" charset="0"/>
                      </a:endParaRPr>
                    </a:p>
                  </a:txBody>
                  <a:tcPr>
                    <a:noFill/>
                  </a:tcPr>
                </a:tc>
                <a:tc vMerge="1">
                  <a:txBody>
                    <a:bodyPr/>
                    <a:lstStyle/>
                    <a:p>
                      <a:endParaRPr lang="en-GB"/>
                    </a:p>
                  </a:txBody>
                  <a:tcPr/>
                </a:tc>
                <a:extLst>
                  <a:ext uri="{0D108BD9-81ED-4DB2-BD59-A6C34878D82A}">
                    <a16:rowId xmlns:a16="http://schemas.microsoft.com/office/drawing/2014/main" val="30413556"/>
                  </a:ext>
                </a:extLst>
              </a:tr>
              <a:tr h="485557">
                <a:tc>
                  <a:txBody>
                    <a:bodyPr/>
                    <a:lstStyle/>
                    <a:p>
                      <a:pPr algn="ctr"/>
                      <a:r>
                        <a:rPr lang="en-GB" sz="2400" b="1" dirty="0">
                          <a:solidFill>
                            <a:schemeClr val="accent1">
                              <a:lumMod val="50000"/>
                            </a:schemeClr>
                          </a:solidFill>
                        </a:rPr>
                        <a:t>s/he</a:t>
                      </a: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4279691480"/>
                  </a:ext>
                </a:extLst>
              </a:tr>
              <a:tr h="485557">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latin typeface="Century Gothic" panose="020B0502020202020204" pitchFamily="34" charset="0"/>
                      </a:endParaRPr>
                    </a:p>
                  </a:txBody>
                  <a:tcPr>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890035826"/>
                  </a:ext>
                </a:extLst>
              </a:tr>
              <a:tr h="485557">
                <a:tc>
                  <a:txBody>
                    <a:bodyPr/>
                    <a:lstStyle/>
                    <a:p>
                      <a:pPr algn="ctr"/>
                      <a:r>
                        <a:rPr lang="en-GB" sz="2400" b="1" dirty="0">
                          <a:solidFill>
                            <a:schemeClr val="accent1">
                              <a:lumMod val="50000"/>
                            </a:schemeClr>
                          </a:solidFill>
                        </a:rPr>
                        <a:t>s/he</a:t>
                      </a: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1081710234"/>
                  </a:ext>
                </a:extLst>
              </a:tr>
              <a:tr h="485557">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1103114680"/>
                  </a:ext>
                </a:extLst>
              </a:tr>
            </a:tbl>
          </a:graphicData>
        </a:graphic>
      </p:graphicFrame>
      <p:sp>
        <p:nvSpPr>
          <p:cNvPr id="50" name="Action Button: Custom 5">
            <a:hlinkClick r:id="" action="ppaction://noaction" highlightClick="1">
              <a:snd r:embed="rId5" name="L1.2.wav"/>
            </a:hlinkClick>
            <a:extLst>
              <a:ext uri="{FF2B5EF4-FFF2-40B4-BE49-F238E27FC236}">
                <a16:creationId xmlns:a16="http://schemas.microsoft.com/office/drawing/2014/main" id="{B6B1E9E8-F517-445B-92B4-3E1F16603C11}"/>
              </a:ext>
            </a:extLst>
          </p:cNvPr>
          <p:cNvSpPr/>
          <p:nvPr/>
        </p:nvSpPr>
        <p:spPr>
          <a:xfrm>
            <a:off x="213699" y="3174614"/>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1" name="Action Button: Custom 6">
            <a:hlinkClick r:id="" action="ppaction://noaction" highlightClick="1">
              <a:snd r:embed="rId6" name="L1.3.wav"/>
            </a:hlinkClick>
            <a:extLst>
              <a:ext uri="{FF2B5EF4-FFF2-40B4-BE49-F238E27FC236}">
                <a16:creationId xmlns:a16="http://schemas.microsoft.com/office/drawing/2014/main" id="{FC121413-2AB3-4B39-B3B1-284DE2C08615}"/>
              </a:ext>
            </a:extLst>
          </p:cNvPr>
          <p:cNvSpPr/>
          <p:nvPr/>
        </p:nvSpPr>
        <p:spPr>
          <a:xfrm>
            <a:off x="187269" y="4125257"/>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2" name="Action Button: Custom 7">
            <a:hlinkClick r:id="" action="ppaction://noaction" highlightClick="1">
              <a:snd r:embed="rId7" name="L1.4.wav"/>
            </a:hlinkClick>
            <a:extLst>
              <a:ext uri="{FF2B5EF4-FFF2-40B4-BE49-F238E27FC236}">
                <a16:creationId xmlns:a16="http://schemas.microsoft.com/office/drawing/2014/main" id="{8F13AFE0-3194-4510-B57D-72E704F228E8}"/>
              </a:ext>
            </a:extLst>
          </p:cNvPr>
          <p:cNvSpPr/>
          <p:nvPr/>
        </p:nvSpPr>
        <p:spPr>
          <a:xfrm>
            <a:off x="187268" y="5071166"/>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3" name="Action Button: Custom 8">
            <a:hlinkClick r:id="" action="ppaction://noaction" highlightClick="1">
              <a:snd r:embed="rId8" name="L1.5.wav"/>
            </a:hlinkClick>
            <a:extLst>
              <a:ext uri="{FF2B5EF4-FFF2-40B4-BE49-F238E27FC236}">
                <a16:creationId xmlns:a16="http://schemas.microsoft.com/office/drawing/2014/main" id="{E38538E7-0BD5-495E-AF60-58A7CD4D3D36}"/>
              </a:ext>
            </a:extLst>
          </p:cNvPr>
          <p:cNvSpPr/>
          <p:nvPr/>
        </p:nvSpPr>
        <p:spPr>
          <a:xfrm>
            <a:off x="187267" y="6013925"/>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0" name="Rounded Rectangle 16">
            <a:extLst>
              <a:ext uri="{FF2B5EF4-FFF2-40B4-BE49-F238E27FC236}">
                <a16:creationId xmlns:a16="http://schemas.microsoft.com/office/drawing/2014/main" id="{A1AA9CBD-3AC1-4EF2-97DF-7B2A868EE78C}"/>
              </a:ext>
            </a:extLst>
          </p:cNvPr>
          <p:cNvSpPr/>
          <p:nvPr/>
        </p:nvSpPr>
        <p:spPr>
          <a:xfrm>
            <a:off x="1537356" y="3431776"/>
            <a:ext cx="903767" cy="47015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1" name="Rounded Rectangle 17">
            <a:extLst>
              <a:ext uri="{FF2B5EF4-FFF2-40B4-BE49-F238E27FC236}">
                <a16:creationId xmlns:a16="http://schemas.microsoft.com/office/drawing/2014/main" id="{FAD98619-636A-47B9-9301-729999E16DFA}"/>
              </a:ext>
            </a:extLst>
          </p:cNvPr>
          <p:cNvSpPr/>
          <p:nvPr/>
        </p:nvSpPr>
        <p:spPr>
          <a:xfrm>
            <a:off x="1542766" y="4438653"/>
            <a:ext cx="903767" cy="47015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2" name="Rounded Rectangle 18">
            <a:extLst>
              <a:ext uri="{FF2B5EF4-FFF2-40B4-BE49-F238E27FC236}">
                <a16:creationId xmlns:a16="http://schemas.microsoft.com/office/drawing/2014/main" id="{D87E7C8D-1F3D-44CA-8F2C-9D70ABEE5270}"/>
              </a:ext>
            </a:extLst>
          </p:cNvPr>
          <p:cNvSpPr/>
          <p:nvPr/>
        </p:nvSpPr>
        <p:spPr>
          <a:xfrm>
            <a:off x="1537355" y="5359310"/>
            <a:ext cx="903767" cy="47015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5" name="Rounded Rectangle 21">
            <a:extLst>
              <a:ext uri="{FF2B5EF4-FFF2-40B4-BE49-F238E27FC236}">
                <a16:creationId xmlns:a16="http://schemas.microsoft.com/office/drawing/2014/main" id="{D3DE5194-B379-4CF9-B8C0-265E0EA581BF}"/>
              </a:ext>
            </a:extLst>
          </p:cNvPr>
          <p:cNvSpPr/>
          <p:nvPr/>
        </p:nvSpPr>
        <p:spPr>
          <a:xfrm>
            <a:off x="1520790" y="1971079"/>
            <a:ext cx="903767" cy="47015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177E8D2A-3187-4E84-9D9A-C607F798069D}"/>
              </a:ext>
            </a:extLst>
          </p:cNvPr>
          <p:cNvSpPr txBox="1"/>
          <p:nvPr/>
        </p:nvSpPr>
        <p:spPr>
          <a:xfrm>
            <a:off x="3385223" y="2157841"/>
            <a:ext cx="1531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lee</a:t>
            </a:r>
          </a:p>
        </p:txBody>
      </p:sp>
      <p:sp>
        <p:nvSpPr>
          <p:cNvPr id="68" name="TextBox 67">
            <a:extLst>
              <a:ext uri="{FF2B5EF4-FFF2-40B4-BE49-F238E27FC236}">
                <a16:creationId xmlns:a16="http://schemas.microsoft.com/office/drawing/2014/main" id="{6E79CC26-D408-402D-B3FC-F8E432AF440F}"/>
              </a:ext>
            </a:extLst>
          </p:cNvPr>
          <p:cNvSpPr txBox="1"/>
          <p:nvPr/>
        </p:nvSpPr>
        <p:spPr>
          <a:xfrm>
            <a:off x="3436754" y="5071166"/>
            <a:ext cx="1531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leemos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324F6F08-7BC0-4E1A-B5FC-FA4FE986E5A3}"/>
              </a:ext>
            </a:extLst>
          </p:cNvPr>
          <p:cNvSpPr txBox="1"/>
          <p:nvPr/>
        </p:nvSpPr>
        <p:spPr>
          <a:xfrm>
            <a:off x="3225734" y="3058835"/>
            <a:ext cx="19531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hacemos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4663AF27-B973-4E24-9840-DFC28F9F81E6}"/>
              </a:ext>
            </a:extLst>
          </p:cNvPr>
          <p:cNvSpPr txBox="1"/>
          <p:nvPr/>
        </p:nvSpPr>
        <p:spPr>
          <a:xfrm>
            <a:off x="3225734" y="4075388"/>
            <a:ext cx="16905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vence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6D442895-BA64-490A-9D45-07B46F29D11F}"/>
              </a:ext>
            </a:extLst>
          </p:cNvPr>
          <p:cNvSpPr txBox="1"/>
          <p:nvPr/>
        </p:nvSpPr>
        <p:spPr>
          <a:xfrm>
            <a:off x="6310147" y="2221638"/>
            <a:ext cx="2582351" cy="52322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libro</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000314AB-C81F-4B81-91A6-D3866A4C7EE7}"/>
              </a:ext>
            </a:extLst>
          </p:cNvPr>
          <p:cNvSpPr txBox="1"/>
          <p:nvPr/>
        </p:nvSpPr>
        <p:spPr>
          <a:xfrm>
            <a:off x="6239781" y="5106748"/>
            <a:ext cx="2737715" cy="52322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revista</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FD1B526F-B8F8-4468-9AF3-DBB1D0EF318F}"/>
              </a:ext>
            </a:extLst>
          </p:cNvPr>
          <p:cNvSpPr txBox="1"/>
          <p:nvPr/>
        </p:nvSpPr>
        <p:spPr>
          <a:xfrm>
            <a:off x="5877010" y="3199981"/>
            <a:ext cx="3277151" cy="52322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actividad</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1DC686B0-7192-43CC-8BEF-2E90021F92EA}"/>
              </a:ext>
            </a:extLst>
          </p:cNvPr>
          <p:cNvSpPr txBox="1"/>
          <p:nvPr/>
        </p:nvSpPr>
        <p:spPr>
          <a:xfrm>
            <a:off x="5908920" y="4167979"/>
            <a:ext cx="3277152" cy="52322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miedo</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2" name="Rounded Rectangle 18">
            <a:extLst>
              <a:ext uri="{FF2B5EF4-FFF2-40B4-BE49-F238E27FC236}">
                <a16:creationId xmlns:a16="http://schemas.microsoft.com/office/drawing/2014/main" id="{028AD073-0C0A-4A92-B2BB-8BA4C41FA7FB}"/>
              </a:ext>
            </a:extLst>
          </p:cNvPr>
          <p:cNvSpPr/>
          <p:nvPr/>
        </p:nvSpPr>
        <p:spPr>
          <a:xfrm>
            <a:off x="1545047" y="5884952"/>
            <a:ext cx="903767" cy="47015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3" name="Action Button: Custom 5">
            <a:hlinkClick r:id="" action="ppaction://noaction" highlightClick="1">
              <a:snd r:embed="rId9" name="L1.1.wav"/>
            </a:hlinkClick>
            <a:extLst>
              <a:ext uri="{FF2B5EF4-FFF2-40B4-BE49-F238E27FC236}">
                <a16:creationId xmlns:a16="http://schemas.microsoft.com/office/drawing/2014/main" id="{24A8F680-916D-4427-9C24-55C247D186F6}"/>
              </a:ext>
            </a:extLst>
          </p:cNvPr>
          <p:cNvSpPr/>
          <p:nvPr/>
        </p:nvSpPr>
        <p:spPr>
          <a:xfrm>
            <a:off x="213700" y="2171124"/>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104" name="Speech Bubble: Oval 103">
            <a:extLst>
              <a:ext uri="{FF2B5EF4-FFF2-40B4-BE49-F238E27FC236}">
                <a16:creationId xmlns:a16="http://schemas.microsoft.com/office/drawing/2014/main" id="{B28BCE39-EF26-4FD4-AC82-B4326C103B3C}"/>
              </a:ext>
            </a:extLst>
          </p:cNvPr>
          <p:cNvSpPr/>
          <p:nvPr/>
        </p:nvSpPr>
        <p:spPr>
          <a:xfrm>
            <a:off x="10766511" y="4429589"/>
            <a:ext cx="1362075" cy="803636"/>
          </a:xfrm>
          <a:prstGeom prst="wedgeEllipseCallout">
            <a:avLst>
              <a:gd name="adj1" fmla="val 48467"/>
              <a:gd name="adj2" fmla="val 65121"/>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 learn English.</a:t>
            </a:r>
          </a:p>
        </p:txBody>
      </p:sp>
      <p:pic>
        <p:nvPicPr>
          <p:cNvPr id="105" name="Picture 104" descr="A picture containing text, toy, doll&#10;&#10;Description automatically generated">
            <a:extLst>
              <a:ext uri="{FF2B5EF4-FFF2-40B4-BE49-F238E27FC236}">
                <a16:creationId xmlns:a16="http://schemas.microsoft.com/office/drawing/2014/main" id="{D703D425-80F5-4EF2-9308-44C2C9BD8CA8}"/>
              </a:ext>
            </a:extLst>
          </p:cNvPr>
          <p:cNvPicPr>
            <a:picLocks noChangeAspect="1"/>
          </p:cNvPicPr>
          <p:nvPr/>
        </p:nvPicPr>
        <p:blipFill>
          <a:blip r:embed="rId10"/>
          <a:stretch>
            <a:fillRect/>
          </a:stretch>
        </p:blipFill>
        <p:spPr>
          <a:xfrm>
            <a:off x="11096505" y="5251011"/>
            <a:ext cx="1085112" cy="167626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FB8D4553-4EB6-45F4-963E-CC0B6388FA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96082" y="5049103"/>
            <a:ext cx="1243498" cy="1808897"/>
          </a:xfrm>
          <a:prstGeom prst="rect">
            <a:avLst/>
          </a:prstGeom>
        </p:spPr>
      </p:pic>
      <p:sp>
        <p:nvSpPr>
          <p:cNvPr id="106" name="Speech Bubble: Oval 105">
            <a:extLst>
              <a:ext uri="{FF2B5EF4-FFF2-40B4-BE49-F238E27FC236}">
                <a16:creationId xmlns:a16="http://schemas.microsoft.com/office/drawing/2014/main" id="{A2B671DE-DC67-4F79-89A1-5555F46B426C}"/>
              </a:ext>
            </a:extLst>
          </p:cNvPr>
          <p:cNvSpPr/>
          <p:nvPr/>
        </p:nvSpPr>
        <p:spPr>
          <a:xfrm>
            <a:off x="9456561" y="3865055"/>
            <a:ext cx="1531836" cy="803636"/>
          </a:xfrm>
          <a:prstGeom prst="wedgeEllipseCallout">
            <a:avLst>
              <a:gd name="adj1" fmla="val 12111"/>
              <a:gd name="adj2" fmla="val 9593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Aprendo</a:t>
            </a:r>
            <a:r>
              <a:rPr kumimoji="0" lang="en-GB" sz="1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español.</a:t>
            </a:r>
          </a:p>
        </p:txBody>
      </p:sp>
      <p:sp>
        <p:nvSpPr>
          <p:cNvPr id="107" name="TextBox 106">
            <a:extLst>
              <a:ext uri="{FF2B5EF4-FFF2-40B4-BE49-F238E27FC236}">
                <a16:creationId xmlns:a16="http://schemas.microsoft.com/office/drawing/2014/main" id="{75F1B568-BEDF-4AD4-AEA7-3B404535A51D}"/>
              </a:ext>
            </a:extLst>
          </p:cNvPr>
          <p:cNvSpPr txBox="1"/>
          <p:nvPr/>
        </p:nvSpPr>
        <p:spPr>
          <a:xfrm>
            <a:off x="5950019" y="6058680"/>
            <a:ext cx="3211836" cy="53574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frase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8" name="TextBox 107">
            <a:extLst>
              <a:ext uri="{FF2B5EF4-FFF2-40B4-BE49-F238E27FC236}">
                <a16:creationId xmlns:a16="http://schemas.microsoft.com/office/drawing/2014/main" id="{B298EC10-CFF5-4456-9747-ACA14888439D}"/>
              </a:ext>
            </a:extLst>
          </p:cNvPr>
          <p:cNvSpPr txBox="1"/>
          <p:nvPr/>
        </p:nvSpPr>
        <p:spPr>
          <a:xfrm>
            <a:off x="2974466" y="6105158"/>
            <a:ext cx="25320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comprende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09" name="TextBox 108">
            <a:hlinkClick r:id="" action="ppaction://noaction">
              <a:snd r:embed="rId12" name="L_instruction2.wav"/>
            </a:hlinkClick>
            <a:extLst>
              <a:ext uri="{FF2B5EF4-FFF2-40B4-BE49-F238E27FC236}">
                <a16:creationId xmlns:a16="http://schemas.microsoft.com/office/drawing/2014/main" id="{64304C7F-EC59-4CB3-A898-BD6C50B8ADA3}"/>
              </a:ext>
            </a:extLst>
          </p:cNvPr>
          <p:cNvSpPr txBox="1"/>
          <p:nvPr/>
        </p:nvSpPr>
        <p:spPr>
          <a:xfrm>
            <a:off x="6239781" y="85193"/>
            <a:ext cx="3862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0" name="TextBox 109">
            <a:hlinkClick r:id="" action="ppaction://noaction">
              <a:snd r:embed="rId13" name="L_instruction3.wav"/>
            </a:hlinkClick>
            <a:extLst>
              <a:ext uri="{FF2B5EF4-FFF2-40B4-BE49-F238E27FC236}">
                <a16:creationId xmlns:a16="http://schemas.microsoft.com/office/drawing/2014/main" id="{17711C7E-2F8C-4091-9541-4795A08D4895}"/>
              </a:ext>
            </a:extLst>
          </p:cNvPr>
          <p:cNvSpPr txBox="1"/>
          <p:nvPr/>
        </p:nvSpPr>
        <p:spPr>
          <a:xfrm>
            <a:off x="126916" y="597927"/>
            <a:ext cx="128642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opción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verbo.</a:t>
            </a:r>
          </a:p>
        </p:txBody>
      </p:sp>
    </p:spTree>
    <p:extLst>
      <p:ext uri="{BB962C8B-B14F-4D97-AF65-F5344CB8AC3E}">
        <p14:creationId xmlns:p14="http://schemas.microsoft.com/office/powerpoint/2010/main" val="273482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5" grpId="0" animBg="1"/>
      <p:bldP spid="67" grpId="0"/>
      <p:bldP spid="68" grpId="0"/>
      <p:bldP spid="69" grpId="0"/>
      <p:bldP spid="70" grpId="0"/>
      <p:bldP spid="75" grpId="0" animBg="1"/>
      <p:bldP spid="76" grpId="0" animBg="1"/>
      <p:bldP spid="77" grpId="0" animBg="1"/>
      <p:bldP spid="78" grpId="0" animBg="1"/>
      <p:bldP spid="102" grpId="0" animBg="1"/>
      <p:bldP spid="107" grpId="0" animBg="1"/>
      <p:bldP spid="10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4222</TotalTime>
  <Words>1794</Words>
  <Application>Microsoft Office PowerPoint</Application>
  <PresentationFormat>Widescreen</PresentationFormat>
  <Paragraphs>250</Paragraphs>
  <Slides>10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docs-Century Gothic</vt:lpstr>
      <vt:lpstr>Arial</vt:lpstr>
      <vt:lpstr>Calibri</vt:lpstr>
      <vt:lpstr>Calibri Light</vt:lpstr>
      <vt:lpstr>Century Gothic</vt:lpstr>
      <vt:lpstr>Modern Love</vt:lpstr>
      <vt:lpstr>Segoe Print</vt:lpstr>
      <vt:lpstr>Office Theme</vt:lpstr>
      <vt:lpstr>español, con Quique</vt:lpstr>
      <vt:lpstr>Saying what I and others do</vt:lpstr>
      <vt:lpstr>PowerPoint Presentation</vt:lpstr>
      <vt:lpstr>PowerPoint Presentation</vt:lpstr>
      <vt:lpstr>vocabulario</vt:lpstr>
      <vt:lpstr>vocabulario</vt:lpstr>
      <vt:lpstr>Knowing who does what</vt:lpstr>
      <vt:lpstr>leer</vt:lpstr>
      <vt:lpstr>escuchar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Quique</dc:title>
  <dc:creator>Paula Vázquez-Valero</dc:creator>
  <cp:lastModifiedBy>Rachel Hawkes</cp:lastModifiedBy>
  <cp:revision>21</cp:revision>
  <dcterms:created xsi:type="dcterms:W3CDTF">2021-12-20T17:44:22Z</dcterms:created>
  <dcterms:modified xsi:type="dcterms:W3CDTF">2022-01-08T07:57:45Z</dcterms:modified>
</cp:coreProperties>
</file>