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788" r:id="rId3"/>
    <p:sldId id="536" r:id="rId4"/>
    <p:sldId id="790" r:id="rId5"/>
    <p:sldId id="789" r:id="rId6"/>
    <p:sldId id="791" r:id="rId7"/>
    <p:sldId id="792" r:id="rId8"/>
    <p:sldId id="793" r:id="rId9"/>
    <p:sldId id="794" r:id="rId10"/>
    <p:sldId id="795" r:id="rId11"/>
    <p:sldId id="297" r:id="rId12"/>
    <p:sldId id="785" r:id="rId13"/>
    <p:sldId id="365" r:id="rId14"/>
    <p:sldId id="368" r:id="rId15"/>
    <p:sldId id="787" r:id="rId16"/>
    <p:sldId id="7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0E399"/>
    <a:srgbClr val="0573E1"/>
    <a:srgbClr val="FFCCFF"/>
    <a:srgbClr val="97D2FF"/>
    <a:srgbClr val="CDF2FF"/>
    <a:srgbClr val="D1FBE8"/>
    <a:srgbClr val="8FFF8F"/>
    <a:srgbClr val="E5F8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FF361-9EED-4809-8A15-AC8A50FF8C00}" v="3405" dt="2021-12-20T17:24:11.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00" autoAdjust="0"/>
    <p:restoredTop sz="65100" autoAdjust="0"/>
  </p:normalViewPr>
  <p:slideViewPr>
    <p:cSldViewPr snapToGrid="0">
      <p:cViewPr varScale="1">
        <p:scale>
          <a:sx n="70" d="100"/>
          <a:sy n="70" d="100"/>
        </p:scale>
        <p:origin x="1272" y="48"/>
      </p:cViewPr>
      <p:guideLst/>
    </p:cSldViewPr>
  </p:slideViewPr>
  <p:outlineViewPr>
    <p:cViewPr>
      <p:scale>
        <a:sx n="50" d="100"/>
        <a:sy n="50"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[l] and [ll]</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bailar</a:t>
            </a:r>
            <a:r>
              <a:rPr lang="es-ES" sz="1200" kern="1200" dirty="0">
                <a:solidFill>
                  <a:schemeClr val="tx1"/>
                </a:solidFill>
                <a:effectLst/>
                <a:latin typeface="+mn-lt"/>
                <a:ea typeface="+mn-ea"/>
                <a:cs typeface="+mn-cs"/>
              </a:rPr>
              <a:t> [1323] </a:t>
            </a:r>
            <a:r>
              <a:rPr lang="es-ES" sz="1200" b="1" kern="1200" dirty="0">
                <a:solidFill>
                  <a:schemeClr val="tx1"/>
                </a:solidFill>
                <a:effectLst/>
                <a:latin typeface="+mn-lt"/>
                <a:ea typeface="+mn-ea"/>
                <a:cs typeface="+mn-cs"/>
              </a:rPr>
              <a:t>cocinar</a:t>
            </a:r>
            <a:r>
              <a:rPr lang="es-ES" sz="1200" kern="1200" dirty="0">
                <a:solidFill>
                  <a:schemeClr val="tx1"/>
                </a:solidFill>
                <a:effectLst/>
                <a:latin typeface="+mn-lt"/>
                <a:ea typeface="+mn-ea"/>
                <a:cs typeface="+mn-cs"/>
              </a:rPr>
              <a:t> [3074] </a:t>
            </a:r>
            <a:r>
              <a:rPr lang="es-ES" sz="1200" b="1" kern="1200" dirty="0">
                <a:solidFill>
                  <a:schemeClr val="tx1"/>
                </a:solidFill>
                <a:effectLst/>
                <a:latin typeface="+mn-lt"/>
                <a:ea typeface="+mn-ea"/>
                <a:cs typeface="+mn-cs"/>
              </a:rPr>
              <a:t>mandar</a:t>
            </a:r>
            <a:r>
              <a:rPr lang="es-ES" sz="1200" kern="1200" dirty="0">
                <a:solidFill>
                  <a:schemeClr val="tx1"/>
                </a:solidFill>
                <a:effectLst/>
                <a:latin typeface="+mn-lt"/>
                <a:ea typeface="+mn-ea"/>
                <a:cs typeface="+mn-cs"/>
              </a:rPr>
              <a:t> [588] </a:t>
            </a:r>
            <a:r>
              <a:rPr lang="es-ES" sz="1200" b="1" kern="1200" dirty="0">
                <a:solidFill>
                  <a:schemeClr val="tx1"/>
                </a:solidFill>
                <a:effectLst/>
                <a:latin typeface="+mn-lt"/>
                <a:ea typeface="+mn-ea"/>
                <a:cs typeface="+mn-cs"/>
              </a:rPr>
              <a:t>mirar</a:t>
            </a:r>
            <a:r>
              <a:rPr lang="es-ES" sz="1200" kern="1200" dirty="0">
                <a:solidFill>
                  <a:schemeClr val="tx1"/>
                </a:solidFill>
                <a:effectLst/>
                <a:latin typeface="+mn-lt"/>
                <a:ea typeface="+mn-ea"/>
                <a:cs typeface="+mn-cs"/>
              </a:rPr>
              <a:t> [125] </a:t>
            </a:r>
            <a:r>
              <a:rPr lang="es-ES" sz="1200" b="1" kern="1200" dirty="0">
                <a:solidFill>
                  <a:schemeClr val="tx1"/>
                </a:solidFill>
                <a:effectLst/>
                <a:latin typeface="+mn-lt"/>
                <a:ea typeface="+mn-ea"/>
                <a:cs typeface="+mn-cs"/>
              </a:rPr>
              <a:t>luz </a:t>
            </a:r>
            <a:r>
              <a:rPr lang="es-ES" sz="1200" kern="1200" dirty="0">
                <a:solidFill>
                  <a:schemeClr val="tx1"/>
                </a:solidFill>
                <a:effectLst/>
                <a:latin typeface="+mn-lt"/>
                <a:ea typeface="+mn-ea"/>
                <a:cs typeface="+mn-cs"/>
              </a:rPr>
              <a:t>[278]  </a:t>
            </a:r>
            <a:r>
              <a:rPr lang="es-ES" sz="1200" b="1" kern="1200" dirty="0">
                <a:solidFill>
                  <a:schemeClr val="tx1"/>
                </a:solidFill>
                <a:effectLst/>
                <a:latin typeface="+mn-lt"/>
                <a:ea typeface="+mn-ea"/>
                <a:cs typeface="+mn-cs"/>
              </a:rPr>
              <a:t>pollo </a:t>
            </a:r>
            <a:r>
              <a:rPr lang="es-ES" sz="1200" kern="1200" dirty="0">
                <a:solidFill>
                  <a:schemeClr val="tx1"/>
                </a:solidFill>
                <a:effectLst/>
                <a:latin typeface="+mn-lt"/>
                <a:ea typeface="+mn-ea"/>
                <a:cs typeface="+mn-cs"/>
              </a:rPr>
              <a:t>[3577] </a:t>
            </a:r>
            <a:r>
              <a:rPr lang="es-ES" sz="1200" b="1" kern="1200" dirty="0">
                <a:solidFill>
                  <a:schemeClr val="tx1"/>
                </a:solidFill>
                <a:effectLst/>
                <a:latin typeface="+mn-lt"/>
                <a:ea typeface="+mn-ea"/>
                <a:cs typeface="+mn-cs"/>
              </a:rPr>
              <a:t>suéter</a:t>
            </a:r>
            <a:r>
              <a:rPr lang="es-ES" sz="1200" kern="1200" dirty="0">
                <a:solidFill>
                  <a:schemeClr val="tx1"/>
                </a:solidFill>
                <a:effectLst/>
                <a:latin typeface="+mn-lt"/>
                <a:ea typeface="+mn-ea"/>
                <a:cs typeface="+mn-cs"/>
              </a:rPr>
              <a:t> [&gt;5000] </a:t>
            </a:r>
            <a:r>
              <a:rPr lang="es-ES" sz="1200" b="1" kern="1200" dirty="0">
                <a:solidFill>
                  <a:schemeClr val="tx1"/>
                </a:solidFill>
                <a:effectLst/>
                <a:latin typeface="+mn-lt"/>
                <a:ea typeface="+mn-ea"/>
                <a:cs typeface="+mn-cs"/>
              </a:rPr>
              <a:t>tarjeta</a:t>
            </a:r>
            <a:r>
              <a:rPr lang="es-ES" sz="1200" kern="1200" dirty="0">
                <a:solidFill>
                  <a:schemeClr val="tx1"/>
                </a:solidFill>
                <a:effectLst/>
                <a:latin typeface="+mn-lt"/>
                <a:ea typeface="+mn-ea"/>
                <a:cs typeface="+mn-cs"/>
              </a:rPr>
              <a:t> [1958] </a:t>
            </a:r>
            <a:r>
              <a:rPr lang="es-ES" sz="1200" b="1" kern="1200" dirty="0">
                <a:solidFill>
                  <a:schemeClr val="tx1"/>
                </a:solidFill>
                <a:effectLst/>
                <a:latin typeface="+mn-lt"/>
                <a:ea typeface="+mn-ea"/>
                <a:cs typeface="+mn-cs"/>
              </a:rPr>
              <a:t>común</a:t>
            </a:r>
            <a:r>
              <a:rPr lang="es-ES" sz="1200" kern="1200" dirty="0">
                <a:solidFill>
                  <a:schemeClr val="tx1"/>
                </a:solidFill>
                <a:effectLst/>
                <a:latin typeface="+mn-lt"/>
                <a:ea typeface="+mn-ea"/>
                <a:cs typeface="+mn-cs"/>
              </a:rPr>
              <a:t> [742] </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tienen</a:t>
            </a:r>
            <a:r>
              <a:rPr lang="es-ES" sz="1200" kern="1200" dirty="0">
                <a:solidFill>
                  <a:schemeClr val="tx1"/>
                </a:solidFill>
                <a:effectLst/>
                <a:latin typeface="+mn-lt"/>
                <a:ea typeface="+mn-ea"/>
                <a:cs typeface="+mn-cs"/>
              </a:rPr>
              <a:t> [8] </a:t>
            </a:r>
            <a:r>
              <a:rPr lang="es-ES" sz="1200" b="1" kern="1200" dirty="0">
                <a:solidFill>
                  <a:schemeClr val="tx1"/>
                </a:solidFill>
                <a:effectLst/>
                <a:latin typeface="+mn-lt"/>
                <a:ea typeface="+mn-ea"/>
                <a:cs typeface="+mn-cs"/>
              </a:rPr>
              <a:t>enorme</a:t>
            </a:r>
            <a:r>
              <a:rPr lang="es-ES" sz="1200" kern="1200" dirty="0">
                <a:solidFill>
                  <a:schemeClr val="tx1"/>
                </a:solidFill>
                <a:effectLst/>
                <a:latin typeface="+mn-lt"/>
                <a:ea typeface="+mn-ea"/>
                <a:cs typeface="+mn-cs"/>
              </a:rPr>
              <a:t> [631] </a:t>
            </a:r>
            <a:r>
              <a:rPr lang="es-ES" sz="1200" b="1" kern="1200" dirty="0">
                <a:solidFill>
                  <a:schemeClr val="tx1"/>
                </a:solidFill>
                <a:effectLst/>
                <a:latin typeface="+mn-lt"/>
                <a:ea typeface="+mn-ea"/>
                <a:cs typeface="+mn-cs"/>
              </a:rPr>
              <a:t>un poco </a:t>
            </a:r>
            <a:r>
              <a:rPr lang="es-ES" sz="1200" kern="1200" dirty="0">
                <a:solidFill>
                  <a:schemeClr val="tx1"/>
                </a:solidFill>
                <a:effectLst/>
                <a:latin typeface="+mn-lt"/>
                <a:ea typeface="+mn-ea"/>
                <a:cs typeface="+mn-cs"/>
              </a:rPr>
              <a:t>[76] </a:t>
            </a:r>
            <a:r>
              <a:rPr lang="es-ES" sz="1200" b="1" kern="1200" dirty="0">
                <a:solidFill>
                  <a:schemeClr val="tx1"/>
                </a:solidFill>
                <a:effectLst/>
                <a:latin typeface="+mn-lt"/>
                <a:ea typeface="+mn-ea"/>
                <a:cs typeface="+mn-cs"/>
              </a:rPr>
              <a:t>solo</a:t>
            </a:r>
            <a:r>
              <a:rPr lang="es-ES" sz="1200" kern="1200" dirty="0">
                <a:solidFill>
                  <a:schemeClr val="tx1"/>
                </a:solidFill>
                <a:effectLst/>
                <a:latin typeface="+mn-lt"/>
                <a:ea typeface="+mn-ea"/>
                <a:cs typeface="+mn-cs"/>
              </a:rPr>
              <a:t> [181] bocadillo [&gt;5000] clase [320] conejo [4728] cuaderno [3301] hermano [333] hermana [3409] lápiz [3740] libro [230] mochila [&gt;5000] regla [1380] ventana [725] activo [1278] bonito [891] grande [66] nuevo [94] viejo [225] bastante [308] muy [43] de12 [2]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cuál</a:t>
            </a:r>
            <a:r>
              <a:rPr lang="es-ES" sz="1200" kern="1200" dirty="0">
                <a:solidFill>
                  <a:schemeClr val="tx1"/>
                </a:solidFill>
                <a:effectLst/>
                <a:latin typeface="+mn-lt"/>
                <a:ea typeface="+mn-ea"/>
                <a:cs typeface="+mn-cs"/>
              </a:rPr>
              <a:t> [445] día [65] </a:t>
            </a:r>
            <a:r>
              <a:rPr lang="es-ES" sz="1200" b="1" kern="1200" dirty="0">
                <a:solidFill>
                  <a:schemeClr val="tx1"/>
                </a:solidFill>
                <a:effectLst/>
                <a:latin typeface="+mn-lt"/>
                <a:ea typeface="+mn-ea"/>
                <a:cs typeface="+mn-cs"/>
              </a:rPr>
              <a:t>fecha </a:t>
            </a:r>
            <a:r>
              <a:rPr lang="es-ES" sz="1200" kern="1200" dirty="0">
                <a:solidFill>
                  <a:schemeClr val="tx1"/>
                </a:solidFill>
                <a:effectLst/>
                <a:latin typeface="+mn-lt"/>
                <a:ea typeface="+mn-ea"/>
                <a:cs typeface="+mn-cs"/>
              </a:rPr>
              <a:t>[756] lunes [1370] martes [3101] miércoles [1816] jueves [1650] viernes [1259] sábado [1179] domingo [693] hoy [167]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r>
              <a:rPr lang="en-GB" dirty="0"/>
              <a:t>glossed: </a:t>
            </a:r>
            <a:r>
              <a:rPr lang="es-ES" sz="1200" kern="1200" dirty="0">
                <a:solidFill>
                  <a:schemeClr val="tx1"/>
                </a:solidFill>
                <a:effectLst/>
                <a:latin typeface="+mn-lt"/>
                <a:ea typeface="+mn-ea"/>
                <a:cs typeface="+mn-cs"/>
              </a:rPr>
              <a:t>asado [&gt;5000]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457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correct 1</a:t>
            </a:r>
            <a:r>
              <a:rPr lang="en-GB" b="0" baseline="30000" dirty="0"/>
              <a:t>st</a:t>
            </a:r>
            <a:r>
              <a:rPr lang="en-GB" b="0" dirty="0"/>
              <a:t> and 3</a:t>
            </a:r>
            <a:r>
              <a:rPr lang="en-GB" b="0" baseline="30000" dirty="0"/>
              <a:t>rd</a:t>
            </a:r>
            <a:r>
              <a:rPr lang="en-GB" b="0" dirty="0"/>
              <a:t> person plural as well as conjunctions ‘también’ and ‘</a:t>
            </a:r>
            <a:r>
              <a:rPr lang="en-GB" b="0" dirty="0" err="1"/>
              <a:t>pero</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indent="-228600">
              <a:buAutoNum type="arabicPeriod"/>
            </a:pPr>
            <a:endParaRPr lang="en-GB"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5282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1</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392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524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[l] and [</a:t>
            </a:r>
            <a:r>
              <a:rPr lang="en-GB" b="0" dirty="0" err="1"/>
              <a:t>ll</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Teacher explains the scenario.  A special day at school.  People have some unusual things in school today.</a:t>
            </a:r>
          </a:p>
          <a:p>
            <a:pPr marL="228600" lvl="0" indent="-228600" algn="l" rtl="0">
              <a:spcBef>
                <a:spcPts val="0"/>
              </a:spcBef>
              <a:spcAft>
                <a:spcPts val="0"/>
              </a:spcAft>
              <a:buAutoNum type="arabicPeriod"/>
            </a:pPr>
            <a:r>
              <a:rPr lang="en-GB" dirty="0"/>
              <a:t>Click to listen. First pupils need to identify whether the sentence refers to one or more people.  They write the name or names.  </a:t>
            </a:r>
          </a:p>
          <a:p>
            <a:pPr marL="228600" lvl="0" indent="-228600" algn="l" rtl="0">
              <a:spcBef>
                <a:spcPts val="0"/>
              </a:spcBef>
              <a:spcAft>
                <a:spcPts val="0"/>
              </a:spcAft>
              <a:buAutoNum type="arabicPeriod"/>
            </a:pPr>
            <a:r>
              <a:rPr lang="en-GB" dirty="0"/>
              <a:t>They then write the corresponding form of ‘</a:t>
            </a:r>
            <a:r>
              <a:rPr lang="en-GB" dirty="0" err="1"/>
              <a:t>visita</a:t>
            </a:r>
            <a:r>
              <a:rPr lang="en-GB" dirty="0"/>
              <a:t>/’</a:t>
            </a:r>
            <a:r>
              <a:rPr lang="en-GB" dirty="0" err="1"/>
              <a:t>visitan</a:t>
            </a:r>
            <a:r>
              <a:rPr lang="en-GB" dirty="0"/>
              <a:t>’</a:t>
            </a:r>
          </a:p>
          <a:p>
            <a:pPr marL="228600" lvl="0" indent="-228600" algn="l" rtl="0">
              <a:spcBef>
                <a:spcPts val="0"/>
              </a:spcBef>
              <a:spcAft>
                <a:spcPts val="0"/>
              </a:spcAft>
              <a:buAutoNum type="arabicPeriod"/>
            </a:pPr>
            <a:r>
              <a:rPr lang="en-GB" dirty="0"/>
              <a:t>Click to listen again and pupils transcribe the item.</a:t>
            </a:r>
          </a:p>
          <a:p>
            <a:pPr marL="228600" lvl="0" indent="-228600" algn="l" rtl="0">
              <a:spcBef>
                <a:spcPts val="0"/>
              </a:spcBef>
              <a:spcAft>
                <a:spcPts val="0"/>
              </a:spcAft>
              <a:buAutoNum type="arabicPeriod"/>
            </a:pPr>
            <a:r>
              <a:rPr lang="en-GB" dirty="0"/>
              <a:t>Elicit answers orally from pupils.</a:t>
            </a:r>
          </a:p>
          <a:p>
            <a:pPr marL="228600" lvl="0" indent="-228600" algn="l" rtl="0">
              <a:spcBef>
                <a:spcPts val="0"/>
              </a:spcBef>
              <a:spcAft>
                <a:spcPts val="0"/>
              </a:spcAft>
              <a:buAutoNum type="arabicPeriod"/>
            </a:pPr>
            <a:r>
              <a:rPr lang="en-GB" dirty="0"/>
              <a:t>Click to reveal written answers and pictures.</a:t>
            </a:r>
          </a:p>
          <a:p>
            <a:pPr marL="228600" lvl="0" indent="-228600" algn="l" rtl="0">
              <a:spcBef>
                <a:spcPts val="0"/>
              </a:spcBef>
              <a:spcAft>
                <a:spcPts val="0"/>
              </a:spcAft>
              <a:buAutoNum type="arabicPeriod"/>
            </a:pPr>
            <a:r>
              <a:rPr lang="en-GB" dirty="0"/>
              <a:t>Pupil A practises pronouncing sentence 1.  Partner B translates into English.</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br>
              <a:rPr lang="en-GB" dirty="0"/>
            </a:br>
            <a:r>
              <a:rPr lang="en-GB" dirty="0"/>
              <a:t>E. </a:t>
            </a:r>
            <a:r>
              <a:rPr lang="en-GB" dirty="0" err="1"/>
              <a:t>Llorente</a:t>
            </a:r>
            <a:r>
              <a:rPr lang="en-GB" dirty="0"/>
              <a:t> </a:t>
            </a:r>
            <a:r>
              <a:rPr lang="en-GB" dirty="0" err="1"/>
              <a:t>visita</a:t>
            </a:r>
            <a:r>
              <a:rPr lang="en-GB" dirty="0"/>
              <a:t> Valladolid.</a:t>
            </a:r>
          </a:p>
          <a:p>
            <a:pPr marL="0" lvl="0" indent="0" algn="l" rtl="0">
              <a:spcBef>
                <a:spcPts val="0"/>
              </a:spcBef>
              <a:spcAft>
                <a:spcPts val="0"/>
              </a:spcAft>
              <a:buNone/>
            </a:pPr>
            <a:r>
              <a:rPr lang="en-GB" dirty="0"/>
              <a:t>1. Lucas y Lorna </a:t>
            </a:r>
            <a:r>
              <a:rPr lang="en-GB" dirty="0" err="1"/>
              <a:t>visitan</a:t>
            </a:r>
            <a:r>
              <a:rPr lang="en-GB" dirty="0"/>
              <a:t> Valencia.</a:t>
            </a:r>
          </a:p>
          <a:p>
            <a:pPr marL="0" lvl="0" indent="0" algn="l" rtl="0">
              <a:spcBef>
                <a:spcPts val="0"/>
              </a:spcBef>
              <a:spcAft>
                <a:spcPts val="0"/>
              </a:spcAft>
              <a:buNone/>
            </a:pPr>
            <a:r>
              <a:rPr lang="en-GB" dirty="0"/>
              <a:t>2. Pilar y Mirella </a:t>
            </a:r>
            <a:r>
              <a:rPr lang="en-GB" dirty="0" err="1"/>
              <a:t>visitan</a:t>
            </a:r>
            <a:r>
              <a:rPr lang="en-GB" dirty="0"/>
              <a:t> Melilla.</a:t>
            </a:r>
          </a:p>
          <a:p>
            <a:pPr marL="0" lvl="0" indent="0" algn="l" rtl="0">
              <a:spcBef>
                <a:spcPts val="0"/>
              </a:spcBef>
              <a:spcAft>
                <a:spcPts val="0"/>
              </a:spcAft>
              <a:buNone/>
            </a:pPr>
            <a:r>
              <a:rPr lang="en-GB" dirty="0"/>
              <a:t>3. </a:t>
            </a:r>
            <a:r>
              <a:rPr lang="en-GB" dirty="0" err="1"/>
              <a:t>Luismi</a:t>
            </a:r>
            <a:r>
              <a:rPr lang="en-GB" dirty="0"/>
              <a:t> </a:t>
            </a:r>
            <a:r>
              <a:rPr lang="en-GB" dirty="0" err="1"/>
              <a:t>visita</a:t>
            </a:r>
            <a:r>
              <a:rPr lang="en-GB" dirty="0"/>
              <a:t> Lleida.</a:t>
            </a:r>
          </a:p>
          <a:p>
            <a:pPr marL="0" lvl="0" indent="0" algn="l" rtl="0">
              <a:spcBef>
                <a:spcPts val="0"/>
              </a:spcBef>
              <a:spcAft>
                <a:spcPts val="0"/>
              </a:spcAft>
              <a:buNone/>
            </a:pPr>
            <a:r>
              <a:rPr lang="en-GB" dirty="0"/>
              <a:t>4. Estrella y </a:t>
            </a:r>
            <a:r>
              <a:rPr lang="en-GB" dirty="0" err="1"/>
              <a:t>Lázaro</a:t>
            </a:r>
            <a:r>
              <a:rPr lang="en-GB" dirty="0"/>
              <a:t> </a:t>
            </a:r>
            <a:r>
              <a:rPr lang="en-GB" dirty="0" err="1"/>
              <a:t>visitan</a:t>
            </a:r>
            <a:r>
              <a:rPr lang="en-GB" dirty="0"/>
              <a:t> </a:t>
            </a:r>
            <a:r>
              <a:rPr lang="en-GB" dirty="0" err="1"/>
              <a:t>Teruel</a:t>
            </a:r>
            <a:r>
              <a:rPr lang="en-GB" dirty="0"/>
              <a:t>. </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Starting from the play button, pupils work in pairs to complete the domino orally.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introduce key facts about one Spanish festival (las </a:t>
            </a:r>
            <a:r>
              <a:rPr lang="en-GB" b="0" dirty="0" err="1"/>
              <a:t>Fallas</a:t>
            </a:r>
            <a:r>
              <a:rPr lang="en-GB" b="0" dirty="0"/>
              <a:t>) and to practise written production of known vocabulary and structures from this and the revisited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t>Pupils first write 1 – 8 rather than copy out the whole dialogue.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they spend 5 minutes trying to write any of the missing Spanish words that they know.</a:t>
            </a:r>
            <a:br>
              <a:rPr lang="en-GB" sz="1200" b="0" dirty="0"/>
            </a:br>
            <a:r>
              <a:rPr lang="en-GB" sz="1200" b="0" dirty="0"/>
              <a:t>Note: reassure pupils that it is always important to try written recall from memory first, but that in stage 2 there will be some prompts.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After five* minutes, click to reveal the jumbled answers.  Pupils spend another 3 minutes trying to complete the missing translations, using the prompts.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answers. There is also an audio recording of the full dialogue to listen to.</a:t>
            </a:r>
            <a:br>
              <a:rPr lang="en-GB" sz="1200" b="0" dirty="0"/>
            </a:br>
            <a:r>
              <a:rPr lang="en-GB" sz="1200" b="0" dirty="0"/>
              <a:t>Note: </a:t>
            </a:r>
            <a:r>
              <a:rPr lang="en-GB" sz="1200" b="1" dirty="0"/>
              <a:t>Click on the audio player to hear the full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If time allows, elicit English meanings for each sentence from the whole class, orally.</a:t>
            </a:r>
          </a:p>
          <a:p>
            <a:pPr marL="0" marR="0" lvl="0" indent="0" algn="l" rtl="0">
              <a:lnSpc>
                <a:spcPct val="100000"/>
              </a:lnSpc>
              <a:spcBef>
                <a:spcPts val="0"/>
              </a:spcBef>
              <a:spcAft>
                <a:spcPts val="0"/>
              </a:spcAft>
              <a:buClr>
                <a:schemeClr val="dk1"/>
              </a:buClr>
              <a:buSzPts val="1200"/>
              <a:buFont typeface="Calibri"/>
              <a:buNone/>
            </a:pPr>
            <a:br>
              <a:rPr lang="en-GB" sz="1200" b="0" dirty="0"/>
            </a:br>
            <a:r>
              <a:rPr lang="en-GB" sz="1200" b="0" dirty="0"/>
              <a:t>*Teachers will judge for themselves when to bring up the reading prompts. It may be much sooner, depending on the vocabulary knowledge of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ea typeface="Calibri"/>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136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this and previous weeks’ vocabulary and structures.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write 1-6.  They read each sentence and try to match it with the most appropriate picture A-F.</a:t>
            </a:r>
            <a:br>
              <a:rPr lang="en-GB" b="0" dirty="0"/>
            </a:br>
            <a:r>
              <a:rPr lang="en-GB" b="0" dirty="0"/>
              <a:t>2. Click to reveal letter answers.</a:t>
            </a:r>
            <a:br>
              <a:rPr lang="en-GB" b="0" dirty="0"/>
            </a:br>
            <a:r>
              <a:rPr lang="en-GB" b="0" dirty="0"/>
              <a:t>3. Clarify any word meanings.  Encourage pupils to ask ‘¿</a:t>
            </a:r>
            <a:r>
              <a:rPr lang="en-GB" b="0" dirty="0" err="1"/>
              <a:t>Cómo</a:t>
            </a:r>
            <a:r>
              <a:rPr lang="en-GB" b="0" dirty="0"/>
              <a:t> se dice… </a:t>
            </a:r>
            <a:r>
              <a:rPr lang="en-GB" b="0" dirty="0" err="1"/>
              <a:t>en</a:t>
            </a:r>
            <a:r>
              <a:rPr lang="en-GB" b="0" dirty="0"/>
              <a:t> </a:t>
            </a:r>
            <a:r>
              <a:rPr lang="en-GB" b="0" dirty="0" err="1"/>
              <a:t>inglés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dirty="0"/>
              <a:t>De </a:t>
            </a:r>
            <a:r>
              <a:rPr lang="en-GB" dirty="0" err="1"/>
              <a:t>Rafa</a:t>
            </a:r>
            <a:r>
              <a:rPr lang="en-GB" dirty="0"/>
              <a:t> </a:t>
            </a:r>
            <a:r>
              <a:rPr lang="en-GB" dirty="0" err="1"/>
              <a:t>Esteve</a:t>
            </a:r>
            <a:r>
              <a:rPr lang="en-GB" dirty="0"/>
              <a:t> - Trabajo </a:t>
            </a:r>
            <a:r>
              <a:rPr lang="en-GB" dirty="0" err="1"/>
              <a:t>propio</a:t>
            </a:r>
            <a:r>
              <a:rPr lang="en-GB" dirty="0"/>
              <a:t>, CC BY-SA 4.0, https://commons.wikimedia.org/w/index.php?curid=67782028</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274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conjunctions ‘también’ and ‘</a:t>
            </a:r>
            <a:r>
              <a:rPr lang="en-GB" b="0" dirty="0" err="1"/>
              <a:t>pero</a:t>
            </a:r>
            <a:r>
              <a:rPr lang="en-GB" b="0" dirty="0"/>
              <a:t>’ in connecting sentences with 1</a:t>
            </a:r>
            <a:r>
              <a:rPr lang="en-GB" b="0" baseline="30000" dirty="0"/>
              <a:t>st</a:t>
            </a:r>
            <a:r>
              <a:rPr lang="en-GB" b="0" dirty="0"/>
              <a:t> and 3</a:t>
            </a:r>
            <a:r>
              <a:rPr lang="en-GB" b="0" baseline="30000" dirty="0"/>
              <a:t>rd</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08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[1/4]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 (Note: 1b has a version with </a:t>
            </a:r>
            <a:r>
              <a:rPr lang="en-GB" baseline="0" dirty="0" err="1"/>
              <a:t>también</a:t>
            </a:r>
            <a:r>
              <a:rPr lang="en-GB" baseline="0" dirty="0"/>
              <a:t> at the end – this is also possible in other sentences but we have only done both sentences with this first one, as an example).</a:t>
            </a: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[2/4]</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380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[3/4]</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783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20.wav"/><Relationship Id="rId7"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21.wav"/><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4.pn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1.jp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27.png"/><Relationship Id="rId10" Type="http://schemas.openxmlformats.org/officeDocument/2006/relationships/image" Target="../media/image34.jpeg"/><Relationship Id="rId4" Type="http://schemas.microsoft.com/office/2007/relationships/hdphoto" Target="../media/hdphoto1.wdp"/><Relationship Id="rId9" Type="http://schemas.openxmlformats.org/officeDocument/2006/relationships/image" Target="../media/image33.jpg"/><Relationship Id="rId1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2.png"/><Relationship Id="rId3" Type="http://schemas.openxmlformats.org/officeDocument/2006/relationships/audio" Target="../media/audio9.wav"/><Relationship Id="rId7" Type="http://schemas.openxmlformats.org/officeDocument/2006/relationships/audio" Target="../media/audio11.wav"/><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audio" Target="../media/audio14.wav"/><Relationship Id="rId5" Type="http://schemas.openxmlformats.org/officeDocument/2006/relationships/audio" Target="../media/audio10.wav"/><Relationship Id="rId10" Type="http://schemas.openxmlformats.org/officeDocument/2006/relationships/audio" Target="../media/audio13.wav"/><Relationship Id="rId4" Type="http://schemas.openxmlformats.org/officeDocument/2006/relationships/image" Target="../media/image2.png"/><Relationship Id="rId9" Type="http://schemas.openxmlformats.org/officeDocument/2006/relationships/audio" Target="../media/audio12.wav"/><Relationship Id="rId14" Type="http://schemas.openxmlformats.org/officeDocument/2006/relationships/audio" Target="../media/audio15.wav"/></Relationships>
</file>

<file path=ppt/slides/_rels/slide8.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16.wav"/><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audio" Target="../media/audio14.wav"/><Relationship Id="rId4" Type="http://schemas.openxmlformats.org/officeDocument/2006/relationships/image" Target="../media/image2.png"/><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8.wav"/><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audio" Target="../media/audio14.wav"/><Relationship Id="rId10" Type="http://schemas.openxmlformats.org/officeDocument/2006/relationships/image" Target="../media/image42.png"/><Relationship Id="rId4" Type="http://schemas.openxmlformats.org/officeDocument/2006/relationships/audio" Target="../media/audio13.wav"/><Relationship Id="rId9" Type="http://schemas.openxmlformats.org/officeDocument/2006/relationships/image" Target="../media/image4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242243" y="2396919"/>
          <a:ext cx="11519013" cy="2828012"/>
        </p:xfrm>
        <a:graphic>
          <a:graphicData uri="http://schemas.openxmlformats.org/drawingml/2006/table">
            <a:tbl>
              <a:tblPr firstRow="1" bandRow="1">
                <a:noFill/>
              </a:tblPr>
              <a:tblGrid>
                <a:gridCol w="1132079">
                  <a:extLst>
                    <a:ext uri="{9D8B030D-6E8A-4147-A177-3AD203B41FA5}">
                      <a16:colId xmlns:a16="http://schemas.microsoft.com/office/drawing/2014/main" val="20000"/>
                    </a:ext>
                  </a:extLst>
                </a:gridCol>
                <a:gridCol w="10386934">
                  <a:extLst>
                    <a:ext uri="{9D8B030D-6E8A-4147-A177-3AD203B41FA5}">
                      <a16:colId xmlns:a16="http://schemas.microsoft.com/office/drawing/2014/main" val="20001"/>
                    </a:ext>
                  </a:extLst>
                </a:gridCol>
              </a:tblGrid>
              <a:tr h="1128334">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b="1" i="1" dirty="0">
                          <a:solidFill>
                            <a:srgbClr val="002060"/>
                          </a:solidFill>
                          <a:latin typeface="Century Gothic"/>
                          <a:ea typeface="Century Gothic"/>
                          <a:cs typeface="Century Gothic"/>
                          <a:sym typeface="Century Gothic"/>
                        </a:rPr>
                        <a:t>In </a:t>
                      </a:r>
                      <a:r>
                        <a:rPr lang="en-GB" sz="2200" b="1" i="1" dirty="0" err="1">
                          <a:solidFill>
                            <a:srgbClr val="002060"/>
                          </a:solidFill>
                          <a:latin typeface="Century Gothic"/>
                          <a:ea typeface="Century Gothic"/>
                          <a:cs typeface="Century Gothic"/>
                          <a:sym typeface="Century Gothic"/>
                        </a:rPr>
                        <a:t>Fallas</a:t>
                      </a:r>
                      <a:r>
                        <a:rPr lang="en-GB" sz="2200" b="1" i="1" dirty="0">
                          <a:solidFill>
                            <a:srgbClr val="002060"/>
                          </a:solidFill>
                          <a:latin typeface="Century Gothic"/>
                          <a:ea typeface="Century Gothic"/>
                          <a:cs typeface="Century Gothic"/>
                          <a:sym typeface="Century Gothic"/>
                        </a:rPr>
                        <a:t>, they go for a walk in the streets and they also look at the lights.</a:t>
                      </a:r>
                      <a:endParaRPr sz="22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6" name="En_fallas.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427047" y="2498762"/>
            <a:ext cx="1455490"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luces</a:t>
            </a:r>
          </a:p>
        </p:txBody>
      </p:sp>
      <p:sp>
        <p:nvSpPr>
          <p:cNvPr id="20" name="Google Shape;291;p7">
            <a:extLst>
              <a:ext uri="{FF2B5EF4-FFF2-40B4-BE49-F238E27FC236}">
                <a16:creationId xmlns:a16="http://schemas.microsoft.com/office/drawing/2014/main" id="{FC0C9C7F-7E45-42BD-9A17-ABFC2B7D035B}"/>
              </a:ext>
            </a:extLst>
          </p:cNvPr>
          <p:cNvSpPr/>
          <p:nvPr/>
        </p:nvSpPr>
        <p:spPr>
          <a:xfrm>
            <a:off x="4273122" y="2556700"/>
            <a:ext cx="1503440"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las calles</a:t>
            </a:r>
          </a:p>
        </p:txBody>
      </p:sp>
      <p:sp>
        <p:nvSpPr>
          <p:cNvPr id="21" name="Google Shape;291;p7">
            <a:extLst>
              <a:ext uri="{FF2B5EF4-FFF2-40B4-BE49-F238E27FC236}">
                <a16:creationId xmlns:a16="http://schemas.microsoft.com/office/drawing/2014/main" id="{DAB7E03C-07DC-437A-817C-D5132C3B278C}"/>
              </a:ext>
            </a:extLst>
          </p:cNvPr>
          <p:cNvSpPr/>
          <p:nvPr/>
        </p:nvSpPr>
        <p:spPr>
          <a:xfrm>
            <a:off x="3686819" y="2537249"/>
            <a:ext cx="510074"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a:t>
            </a:r>
          </a:p>
        </p:txBody>
      </p:sp>
      <p:sp>
        <p:nvSpPr>
          <p:cNvPr id="22" name="Google Shape;283;p7">
            <a:extLst>
              <a:ext uri="{FF2B5EF4-FFF2-40B4-BE49-F238E27FC236}">
                <a16:creationId xmlns:a16="http://schemas.microsoft.com/office/drawing/2014/main" id="{F6B22048-6960-4FD0-9C59-3F7EC546E4B1}"/>
              </a:ext>
            </a:extLst>
          </p:cNvPr>
          <p:cNvSpPr/>
          <p:nvPr/>
        </p:nvSpPr>
        <p:spPr>
          <a:xfrm>
            <a:off x="2943065" y="2528892"/>
            <a:ext cx="62738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7"/>
          <a:stretch>
            <a:fillRect/>
          </a:stretch>
        </p:blipFill>
        <p:spPr>
          <a:xfrm>
            <a:off x="10704150" y="4422913"/>
            <a:ext cx="1516320" cy="2464022"/>
          </a:xfrm>
          <a:prstGeom prst="rect">
            <a:avLst/>
          </a:prstGeom>
        </p:spPr>
      </p:pic>
      <p:sp>
        <p:nvSpPr>
          <p:cNvPr id="44" name="TextBox 43">
            <a:extLst>
              <a:ext uri="{FF2B5EF4-FFF2-40B4-BE49-F238E27FC236}">
                <a16:creationId xmlns:a16="http://schemas.microsoft.com/office/drawing/2014/main" id="{D04126B5-13BF-4C67-9ECF-B8B036DDA467}"/>
              </a:ext>
            </a:extLst>
          </p:cNvPr>
          <p:cNvSpPr txBox="1"/>
          <p:nvPr/>
        </p:nvSpPr>
        <p:spPr>
          <a:xfrm>
            <a:off x="142529" y="1344387"/>
            <a:ext cx="10653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Ojo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There are extra words. </a:t>
            </a:r>
          </a:p>
        </p:txBody>
      </p:sp>
      <p:sp>
        <p:nvSpPr>
          <p:cNvPr id="47" name="Google Shape;299;p7">
            <a:extLst>
              <a:ext uri="{FF2B5EF4-FFF2-40B4-BE49-F238E27FC236}">
                <a16:creationId xmlns:a16="http://schemas.microsoft.com/office/drawing/2014/main" id="{E7668E62-C12E-4DBD-B83C-E96E3003D24E}"/>
              </a:ext>
            </a:extLst>
          </p:cNvPr>
          <p:cNvSpPr/>
          <p:nvPr/>
        </p:nvSpPr>
        <p:spPr>
          <a:xfrm>
            <a:off x="5773428" y="4238975"/>
            <a:ext cx="1876326"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calles</a:t>
            </a:r>
          </a:p>
        </p:txBody>
      </p:sp>
      <p:sp>
        <p:nvSpPr>
          <p:cNvPr id="48" name="Google Shape;291;p7">
            <a:extLst>
              <a:ext uri="{FF2B5EF4-FFF2-40B4-BE49-F238E27FC236}">
                <a16:creationId xmlns:a16="http://schemas.microsoft.com/office/drawing/2014/main" id="{D450A3F2-182D-4F16-AACA-46FDE869EBF8}"/>
              </a:ext>
            </a:extLst>
          </p:cNvPr>
          <p:cNvSpPr/>
          <p:nvPr/>
        </p:nvSpPr>
        <p:spPr>
          <a:xfrm>
            <a:off x="7713764" y="4228323"/>
            <a:ext cx="623992"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a:t>
            </a:r>
          </a:p>
        </p:txBody>
      </p:sp>
      <p:sp>
        <p:nvSpPr>
          <p:cNvPr id="49" name="Google Shape;283;p7">
            <a:extLst>
              <a:ext uri="{FF2B5EF4-FFF2-40B4-BE49-F238E27FC236}">
                <a16:creationId xmlns:a16="http://schemas.microsoft.com/office/drawing/2014/main" id="{30E9EE43-FA6B-4C9D-AF94-BF1BC17A490C}"/>
              </a:ext>
            </a:extLst>
          </p:cNvPr>
          <p:cNvSpPr/>
          <p:nvPr/>
        </p:nvSpPr>
        <p:spPr>
          <a:xfrm>
            <a:off x="8438959" y="4259655"/>
            <a:ext cx="1378797"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p>
        </p:txBody>
      </p:sp>
      <p:sp>
        <p:nvSpPr>
          <p:cNvPr id="56" name="Google Shape;291;p7">
            <a:extLst>
              <a:ext uri="{FF2B5EF4-FFF2-40B4-BE49-F238E27FC236}">
                <a16:creationId xmlns:a16="http://schemas.microsoft.com/office/drawing/2014/main" id="{442BBDEC-822F-4D11-A048-B56F2A41D5F4}"/>
              </a:ext>
            </a:extLst>
          </p:cNvPr>
          <p:cNvSpPr/>
          <p:nvPr/>
        </p:nvSpPr>
        <p:spPr>
          <a:xfrm>
            <a:off x="4822371" y="4224712"/>
            <a:ext cx="876991"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por</a:t>
            </a:r>
          </a:p>
        </p:txBody>
      </p:sp>
      <p:sp>
        <p:nvSpPr>
          <p:cNvPr id="57" name="Google Shape;291;p7">
            <a:extLst>
              <a:ext uri="{FF2B5EF4-FFF2-40B4-BE49-F238E27FC236}">
                <a16:creationId xmlns:a16="http://schemas.microsoft.com/office/drawing/2014/main" id="{00AF943F-0490-470F-BBA4-B4C720549F04}"/>
              </a:ext>
            </a:extLst>
          </p:cNvPr>
          <p:cNvSpPr/>
          <p:nvPr/>
        </p:nvSpPr>
        <p:spPr>
          <a:xfrm>
            <a:off x="6796503" y="2567715"/>
            <a:ext cx="310548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los fuegos artificiales</a:t>
            </a:r>
          </a:p>
        </p:txBody>
      </p:sp>
      <p:sp>
        <p:nvSpPr>
          <p:cNvPr id="58" name="Google Shape;283;p7">
            <a:extLst>
              <a:ext uri="{FF2B5EF4-FFF2-40B4-BE49-F238E27FC236}">
                <a16:creationId xmlns:a16="http://schemas.microsoft.com/office/drawing/2014/main" id="{D57D2199-DE86-4461-BD3A-C0604315FFE8}"/>
              </a:ext>
            </a:extLst>
          </p:cNvPr>
          <p:cNvSpPr/>
          <p:nvPr/>
        </p:nvSpPr>
        <p:spPr>
          <a:xfrm>
            <a:off x="3275919" y="4235591"/>
            <a:ext cx="1472866"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pasean</a:t>
            </a:r>
          </a:p>
        </p:txBody>
      </p:sp>
      <p:sp>
        <p:nvSpPr>
          <p:cNvPr id="60" name="Google Shape;283;p7">
            <a:hlinkClick r:id="" action="ppaction://noaction">
              <a:snd r:embed="rId3" name="fuegos+artificiales.wav"/>
            </a:hlinkClick>
            <a:extLst>
              <a:ext uri="{FF2B5EF4-FFF2-40B4-BE49-F238E27FC236}">
                <a16:creationId xmlns:a16="http://schemas.microsoft.com/office/drawing/2014/main" id="{F3012C5B-DDC8-4D9D-A85F-333C8C0ED74E}"/>
              </a:ext>
            </a:extLst>
          </p:cNvPr>
          <p:cNvSpPr/>
          <p:nvPr/>
        </p:nvSpPr>
        <p:spPr>
          <a:xfrm>
            <a:off x="3830274" y="5619054"/>
            <a:ext cx="2883346"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los fuegos artificiales</a:t>
            </a:r>
          </a:p>
        </p:txBody>
      </p:sp>
      <p:sp>
        <p:nvSpPr>
          <p:cNvPr id="62" name="Google Shape;283;p7">
            <a:extLst>
              <a:ext uri="{FF2B5EF4-FFF2-40B4-BE49-F238E27FC236}">
                <a16:creationId xmlns:a16="http://schemas.microsoft.com/office/drawing/2014/main" id="{EF74A530-8416-4013-8445-664633EA60BB}"/>
              </a:ext>
            </a:extLst>
          </p:cNvPr>
          <p:cNvSpPr/>
          <p:nvPr/>
        </p:nvSpPr>
        <p:spPr>
          <a:xfrm>
            <a:off x="4078935" y="6200011"/>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fireworks</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7" name="Google Shape;283;p7">
            <a:extLst>
              <a:ext uri="{FF2B5EF4-FFF2-40B4-BE49-F238E27FC236}">
                <a16:creationId xmlns:a16="http://schemas.microsoft.com/office/drawing/2014/main" id="{28595B92-4CA1-4971-A278-5E5D130BA147}"/>
              </a:ext>
            </a:extLst>
          </p:cNvPr>
          <p:cNvSpPr/>
          <p:nvPr/>
        </p:nvSpPr>
        <p:spPr>
          <a:xfrm>
            <a:off x="1535083" y="4767542"/>
            <a:ext cx="1602223"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luces.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8" name="Google Shape;291;p7">
            <a:extLst>
              <a:ext uri="{FF2B5EF4-FFF2-40B4-BE49-F238E27FC236}">
                <a16:creationId xmlns:a16="http://schemas.microsoft.com/office/drawing/2014/main" id="{AA892B25-6466-45AD-AB90-05AE58161660}"/>
              </a:ext>
            </a:extLst>
          </p:cNvPr>
          <p:cNvSpPr/>
          <p:nvPr/>
        </p:nvSpPr>
        <p:spPr>
          <a:xfrm>
            <a:off x="5871413" y="2554621"/>
            <a:ext cx="830240"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por </a:t>
            </a:r>
          </a:p>
        </p:txBody>
      </p:sp>
      <p:sp>
        <p:nvSpPr>
          <p:cNvPr id="32" name="Google Shape;291;p7">
            <a:extLst>
              <a:ext uri="{FF2B5EF4-FFF2-40B4-BE49-F238E27FC236}">
                <a16:creationId xmlns:a16="http://schemas.microsoft.com/office/drawing/2014/main" id="{F407F1D6-90D1-41F2-87C1-A10BD83D2380}"/>
              </a:ext>
            </a:extLst>
          </p:cNvPr>
          <p:cNvSpPr/>
          <p:nvPr/>
        </p:nvSpPr>
        <p:spPr>
          <a:xfrm>
            <a:off x="9977380" y="2567715"/>
            <a:ext cx="99512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Fallas</a:t>
            </a:r>
          </a:p>
        </p:txBody>
      </p:sp>
      <p:sp>
        <p:nvSpPr>
          <p:cNvPr id="34" name="Google Shape;291;p7">
            <a:extLst>
              <a:ext uri="{FF2B5EF4-FFF2-40B4-BE49-F238E27FC236}">
                <a16:creationId xmlns:a16="http://schemas.microsoft.com/office/drawing/2014/main" id="{39B82B8D-85D6-4F8B-BE1F-186739992AA9}"/>
              </a:ext>
            </a:extLst>
          </p:cNvPr>
          <p:cNvSpPr/>
          <p:nvPr/>
        </p:nvSpPr>
        <p:spPr>
          <a:xfrm>
            <a:off x="3911901" y="3054993"/>
            <a:ext cx="1481164"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p>
        </p:txBody>
      </p:sp>
      <p:sp>
        <p:nvSpPr>
          <p:cNvPr id="35" name="Google Shape;291;p7">
            <a:extLst>
              <a:ext uri="{FF2B5EF4-FFF2-40B4-BE49-F238E27FC236}">
                <a16:creationId xmlns:a16="http://schemas.microsoft.com/office/drawing/2014/main" id="{26A91787-CE37-406B-A5BA-77180F832ACE}"/>
              </a:ext>
            </a:extLst>
          </p:cNvPr>
          <p:cNvSpPr/>
          <p:nvPr/>
        </p:nvSpPr>
        <p:spPr>
          <a:xfrm>
            <a:off x="5431825" y="3064087"/>
            <a:ext cx="173899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miran</a:t>
            </a:r>
          </a:p>
        </p:txBody>
      </p:sp>
      <p:sp>
        <p:nvSpPr>
          <p:cNvPr id="36" name="Google Shape;291;p7">
            <a:extLst>
              <a:ext uri="{FF2B5EF4-FFF2-40B4-BE49-F238E27FC236}">
                <a16:creationId xmlns:a16="http://schemas.microsoft.com/office/drawing/2014/main" id="{01628E16-D272-48A8-8046-95150EDCCAFE}"/>
              </a:ext>
            </a:extLst>
          </p:cNvPr>
          <p:cNvSpPr/>
          <p:nvPr/>
        </p:nvSpPr>
        <p:spPr>
          <a:xfrm>
            <a:off x="2066077" y="4225102"/>
            <a:ext cx="1134617"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Fallas</a:t>
            </a:r>
          </a:p>
        </p:txBody>
      </p:sp>
      <p:sp>
        <p:nvSpPr>
          <p:cNvPr id="39" name="Google Shape;283;p7">
            <a:extLst>
              <a:ext uri="{FF2B5EF4-FFF2-40B4-BE49-F238E27FC236}">
                <a16:creationId xmlns:a16="http://schemas.microsoft.com/office/drawing/2014/main" id="{2C026BF1-DB34-44C0-AE28-DD41EA240E37}"/>
              </a:ext>
            </a:extLst>
          </p:cNvPr>
          <p:cNvSpPr/>
          <p:nvPr/>
        </p:nvSpPr>
        <p:spPr>
          <a:xfrm>
            <a:off x="1438523" y="4235591"/>
            <a:ext cx="565891"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a:t>
            </a:r>
          </a:p>
        </p:txBody>
      </p:sp>
      <p:sp>
        <p:nvSpPr>
          <p:cNvPr id="40" name="Google Shape;291;p7">
            <a:extLst>
              <a:ext uri="{FF2B5EF4-FFF2-40B4-BE49-F238E27FC236}">
                <a16:creationId xmlns:a16="http://schemas.microsoft.com/office/drawing/2014/main" id="{038A7472-7C9D-4A8A-B1DB-EE0EA25C3ACC}"/>
              </a:ext>
            </a:extLst>
          </p:cNvPr>
          <p:cNvSpPr/>
          <p:nvPr/>
        </p:nvSpPr>
        <p:spPr>
          <a:xfrm>
            <a:off x="7247670" y="3067615"/>
            <a:ext cx="140303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pasean </a:t>
            </a:r>
          </a:p>
        </p:txBody>
      </p:sp>
      <p:sp>
        <p:nvSpPr>
          <p:cNvPr id="45" name="Google Shape;283;p7">
            <a:extLst>
              <a:ext uri="{FF2B5EF4-FFF2-40B4-BE49-F238E27FC236}">
                <a16:creationId xmlns:a16="http://schemas.microsoft.com/office/drawing/2014/main" id="{C37771B2-85D3-4FD9-ACA9-C93FBC5CC53F}"/>
              </a:ext>
            </a:extLst>
          </p:cNvPr>
          <p:cNvSpPr/>
          <p:nvPr/>
        </p:nvSpPr>
        <p:spPr>
          <a:xfrm>
            <a:off x="9939229" y="4254349"/>
            <a:ext cx="970970"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miran</a:t>
            </a:r>
          </a:p>
        </p:txBody>
      </p:sp>
      <p:sp>
        <p:nvSpPr>
          <p:cNvPr id="50" name="TextBox 49">
            <a:hlinkClick r:id="" action="ppaction://noaction">
              <a:snd r:embed="rId8" name="palabra+extra.wav"/>
            </a:hlinkClick>
            <a:extLst>
              <a:ext uri="{FF2B5EF4-FFF2-40B4-BE49-F238E27FC236}">
                <a16:creationId xmlns:a16="http://schemas.microsoft.com/office/drawing/2014/main" id="{81D8D4B8-D9BC-43AB-905F-AE3CECD65105}"/>
              </a:ext>
            </a:extLst>
          </p:cNvPr>
          <p:cNvSpPr txBox="1"/>
          <p:nvPr/>
        </p:nvSpPr>
        <p:spPr>
          <a:xfrm>
            <a:off x="242243" y="5637264"/>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51" name="TextBox 50">
            <a:hlinkClick r:id="" action="ppaction://noaction">
              <a:snd r:embed="rId9" name="en_ingles_significa.wav"/>
            </a:hlinkClick>
            <a:extLst>
              <a:ext uri="{FF2B5EF4-FFF2-40B4-BE49-F238E27FC236}">
                <a16:creationId xmlns:a16="http://schemas.microsoft.com/office/drawing/2014/main" id="{DE61F360-9E93-4647-A32B-DBCD6982AC75}"/>
              </a:ext>
            </a:extLst>
          </p:cNvPr>
          <p:cNvSpPr txBox="1"/>
          <p:nvPr/>
        </p:nvSpPr>
        <p:spPr>
          <a:xfrm>
            <a:off x="242243" y="6199220"/>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pic>
        <p:nvPicPr>
          <p:cNvPr id="52" name="Picture 16" descr="United, Flag, Kingdom, British, Great, Britain">
            <a:extLst>
              <a:ext uri="{FF2B5EF4-FFF2-40B4-BE49-F238E27FC236}">
                <a16:creationId xmlns:a16="http://schemas.microsoft.com/office/drawing/2014/main" id="{CE88BE27-61C5-4183-855D-6EF3984FF1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377" y="6364305"/>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C08B63FC-4CD8-4689-AA0C-F05C23B2E425}"/>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083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5"/>
                                        </p:tgtEl>
                                      </p:cBhvr>
                                    </p:animEffect>
                                    <p:set>
                                      <p:cBhvr>
                                        <p:cTn id="77" dur="1" fill="hold">
                                          <p:stCondLst>
                                            <p:cond delay="499"/>
                                          </p:stCondLst>
                                        </p:cTn>
                                        <p:tgtEl>
                                          <p:spTgt spid="3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subTnLst>
                                    <p:audio>
                                      <p:cMediaNode>
                                        <p:cTn display="0" masterRel="sameClick">
                                          <p:stCondLst>
                                            <p:cond evt="begin" delay="0">
                                              <p:tn val="100"/>
                                            </p:cond>
                                          </p:stCondLst>
                                          <p:endCondLst>
                                            <p:cond evt="onStopAudio" delay="0">
                                              <p:tgtEl>
                                                <p:sldTgt/>
                                              </p:tgtEl>
                                            </p:cond>
                                          </p:endCondLst>
                                        </p:cTn>
                                        <p:tgtEl>
                                          <p:sndTgt r:embed="rId3" name="fuegos+artificiales.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childTnLst>
                                </p:cTn>
                              </p:par>
                              <p:par>
                                <p:cTn id="108" presetID="10" presetClass="entr" presetSubtype="0"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47" grpId="0" animBg="1"/>
      <p:bldP spid="48" grpId="0" animBg="1"/>
      <p:bldP spid="49" grpId="0" animBg="1"/>
      <p:bldP spid="56" grpId="0" animBg="1"/>
      <p:bldP spid="58" grpId="0" animBg="1"/>
      <p:bldP spid="60" grpId="0" animBg="1"/>
      <p:bldP spid="62" grpId="0" animBg="1"/>
      <p:bldP spid="37" grpId="0" animBg="1"/>
      <p:bldP spid="38" grpId="0" animBg="1"/>
      <p:bldP spid="32" grpId="0" animBg="1"/>
      <p:bldP spid="34" grpId="0" animBg="1"/>
      <p:bldP spid="35" grpId="0" animBg="1"/>
      <p:bldP spid="36" grpId="0" animBg="1"/>
      <p:bldP spid="39" grpId="0" animBg="1"/>
      <p:bldP spid="40" grpId="0" animBg="1"/>
      <p:bldP spid="45" grpId="0" animBg="1"/>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extBox 53">
            <a:extLst>
              <a:ext uri="{FF2B5EF4-FFF2-40B4-BE49-F238E27FC236}">
                <a16:creationId xmlns:a16="http://schemas.microsoft.com/office/drawing/2014/main" id="{CF878F73-3BA4-4D07-960C-BE006C521EF6}"/>
              </a:ext>
            </a:extLst>
          </p:cNvPr>
          <p:cNvSpPr txBox="1"/>
          <p:nvPr/>
        </p:nvSpPr>
        <p:spPr>
          <a:xfrm>
            <a:off x="123170" y="1026200"/>
            <a:ext cx="12068829" cy="4770537"/>
          </a:xfrm>
          <a:prstGeom prst="rect">
            <a:avLst/>
          </a:prstGeom>
          <a:noFill/>
        </p:spPr>
        <p:txBody>
          <a:bodyPr wrap="square" rtlCol="0">
            <a:spAutoFit/>
          </a:bodyPr>
          <a:lstStyle/>
          <a:p>
            <a:pPr marL="342900" indent="-342900">
              <a:buAutoNum type="arabicPeriod"/>
            </a:pPr>
            <a:r>
              <a:rPr lang="en-GB" sz="2600" dirty="0">
                <a:solidFill>
                  <a:srgbClr val="002060"/>
                </a:solidFill>
                <a:latin typeface="Century Gothic" panose="020B0502020202020204" pitchFamily="34" charset="0"/>
              </a:rPr>
              <a:t>En </a:t>
            </a:r>
            <a:r>
              <a:rPr lang="en-GB" sz="2600" dirty="0" err="1">
                <a:solidFill>
                  <a:srgbClr val="002060"/>
                </a:solidFill>
                <a:latin typeface="Century Gothic" panose="020B0502020202020204" pitchFamily="34" charset="0"/>
              </a:rPr>
              <a:t>España</a:t>
            </a:r>
            <a:r>
              <a:rPr lang="en-GB" sz="2600" b="1" dirty="0">
                <a:solidFill>
                  <a:srgbClr val="002060"/>
                </a:solidFill>
                <a:latin typeface="Century Gothic" panose="020B0502020202020204" pitchFamily="34" charset="0"/>
              </a:rPr>
              <a:t> [we cook]</a:t>
            </a:r>
            <a:r>
              <a:rPr lang="en-GB" sz="2600" dirty="0">
                <a:solidFill>
                  <a:srgbClr val="002060"/>
                </a:solidFill>
                <a:latin typeface="Century Gothic" panose="020B0502020202020204" pitchFamily="34" charset="0"/>
              </a:rPr>
              <a:t> Paella los </a:t>
            </a:r>
            <a:r>
              <a:rPr lang="en-GB" sz="2600" b="1" dirty="0">
                <a:solidFill>
                  <a:srgbClr val="002060"/>
                </a:solidFill>
                <a:latin typeface="Century Gothic" panose="020B0502020202020204" pitchFamily="34" charset="0"/>
              </a:rPr>
              <a:t>[Sundays] [but] </a:t>
            </a:r>
            <a:r>
              <a:rPr lang="en-GB" sz="2600" dirty="0">
                <a:solidFill>
                  <a:srgbClr val="002060"/>
                </a:solidFill>
                <a:latin typeface="Century Gothic" panose="020B0502020202020204" pitchFamily="34" charset="0"/>
              </a:rPr>
              <a:t>en</a:t>
            </a:r>
            <a:r>
              <a:rPr lang="en-GB" sz="2600" b="1" dirty="0">
                <a:solidFill>
                  <a:srgbClr val="002060"/>
                </a:solidFill>
                <a:latin typeface="Century Gothic" panose="020B0502020202020204" pitchFamily="34" charset="0"/>
              </a:rPr>
              <a:t> </a:t>
            </a:r>
            <a:r>
              <a:rPr lang="en-GB" sz="2600" dirty="0" err="1">
                <a:solidFill>
                  <a:srgbClr val="002060"/>
                </a:solidFill>
                <a:latin typeface="Century Gothic" panose="020B0502020202020204" pitchFamily="34" charset="0"/>
              </a:rPr>
              <a:t>Inglaterra</a:t>
            </a:r>
            <a:r>
              <a:rPr lang="en-GB" sz="2600" b="1" dirty="0">
                <a:solidFill>
                  <a:srgbClr val="002060"/>
                </a:solidFill>
                <a:latin typeface="Century Gothic" panose="020B0502020202020204" pitchFamily="34" charset="0"/>
              </a:rPr>
              <a:t> </a:t>
            </a:r>
          </a:p>
          <a:p>
            <a:r>
              <a:rPr lang="en-GB" sz="2600" b="1" dirty="0">
                <a:solidFill>
                  <a:srgbClr val="002060"/>
                </a:solidFill>
                <a:latin typeface="Century Gothic" panose="020B0502020202020204" pitchFamily="34" charset="0"/>
              </a:rPr>
              <a:t>[they cook] [the chicken] </a:t>
            </a:r>
            <a:r>
              <a:rPr lang="en-GB" sz="2600" dirty="0">
                <a:solidFill>
                  <a:srgbClr val="002060"/>
                </a:solidFill>
                <a:latin typeface="Century Gothic" panose="020B0502020202020204" pitchFamily="34" charset="0"/>
              </a:rPr>
              <a:t>asado. </a:t>
            </a:r>
            <a:r>
              <a:rPr lang="en-GB" sz="2800" dirty="0">
                <a:solidFill>
                  <a:srgbClr val="002060"/>
                </a:solidFill>
                <a:latin typeface="Century Gothic" panose="020B0502020202020204" pitchFamily="34" charset="0"/>
              </a:rPr>
              <a:t>_______________________________________________________________.</a:t>
            </a:r>
          </a:p>
          <a:p>
            <a:r>
              <a:rPr lang="en-GB" sz="2800" dirty="0">
                <a:solidFill>
                  <a:srgbClr val="002060"/>
                </a:solidFill>
                <a:latin typeface="Century Gothic" panose="020B0502020202020204" pitchFamily="34" charset="0"/>
              </a:rPr>
              <a:t>_______________________________________________________________.</a:t>
            </a:r>
          </a:p>
          <a:p>
            <a:r>
              <a:rPr lang="en-GB" sz="2800" dirty="0">
                <a:solidFill>
                  <a:srgbClr val="002060"/>
                </a:solidFill>
                <a:latin typeface="Century Gothic" panose="020B0502020202020204" pitchFamily="34" charset="0"/>
              </a:rPr>
              <a:t>2. En </a:t>
            </a:r>
            <a:r>
              <a:rPr lang="en-GB" sz="2800" dirty="0" err="1">
                <a:solidFill>
                  <a:srgbClr val="002060"/>
                </a:solidFill>
                <a:latin typeface="Century Gothic" panose="020B0502020202020204" pitchFamily="34" charset="0"/>
              </a:rPr>
              <a:t>Fallas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[we look at]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[the lights]</a:t>
            </a:r>
            <a:r>
              <a:rPr lang="en-GB" sz="2800" dirty="0">
                <a:solidFill>
                  <a:srgbClr val="002060"/>
                </a:solidFill>
                <a:latin typeface="Century Gothic" panose="020B0502020202020204" pitchFamily="34" charset="0"/>
              </a:rPr>
              <a:t> y </a:t>
            </a:r>
            <a:r>
              <a:rPr lang="en-GB" sz="2800" b="1" dirty="0">
                <a:solidFill>
                  <a:srgbClr val="002060"/>
                </a:solidFill>
                <a:latin typeface="Century Gothic" panose="020B0502020202020204" pitchFamily="34" charset="0"/>
              </a:rPr>
              <a:t>[also] [we listen to] </a:t>
            </a:r>
            <a:r>
              <a:rPr lang="en-GB" sz="2800" dirty="0" err="1">
                <a:solidFill>
                  <a:srgbClr val="002060"/>
                </a:solidFill>
                <a:latin typeface="Century Gothic" panose="020B0502020202020204" pitchFamily="34" charset="0"/>
              </a:rPr>
              <a:t>música</a:t>
            </a:r>
            <a:r>
              <a:rPr lang="en-GB" sz="2800" dirty="0">
                <a:solidFill>
                  <a:srgbClr val="002060"/>
                </a:solidFill>
                <a:latin typeface="Century Gothic" panose="020B0502020202020204" pitchFamily="34" charset="0"/>
              </a:rPr>
              <a:t>. _______________________________________________________________</a:t>
            </a:r>
          </a:p>
          <a:p>
            <a:r>
              <a:rPr lang="en-GB" sz="2800" dirty="0">
                <a:solidFill>
                  <a:srgbClr val="002060"/>
                </a:solidFill>
                <a:latin typeface="Century Gothic" panose="020B0502020202020204" pitchFamily="34" charset="0"/>
              </a:rPr>
              <a:t>3.</a:t>
            </a:r>
            <a:r>
              <a:rPr lang="en-GB" sz="2800" b="1" dirty="0">
                <a:solidFill>
                  <a:srgbClr val="002060"/>
                </a:solidFill>
                <a:latin typeface="Century Gothic" panose="020B0502020202020204" pitchFamily="34" charset="0"/>
              </a:rPr>
              <a:t> [They send] [cards]</a:t>
            </a:r>
            <a:r>
              <a:rPr lang="en-GB" sz="2800" dirty="0">
                <a:solidFill>
                  <a:srgbClr val="002060"/>
                </a:solidFill>
                <a:latin typeface="Century Gothic" panose="020B0502020202020204" pitchFamily="34" charset="0"/>
              </a:rPr>
              <a:t> de Navidad </a:t>
            </a:r>
            <a:r>
              <a:rPr lang="en-GB" sz="2800" b="1" dirty="0">
                <a:solidFill>
                  <a:srgbClr val="002060"/>
                </a:solidFill>
                <a:latin typeface="Century Gothic" panose="020B0502020202020204" pitchFamily="34" charset="0"/>
              </a:rPr>
              <a:t>[but] [here] [we visit] </a:t>
            </a:r>
            <a:r>
              <a:rPr lang="en-GB" sz="280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 [the family] </a:t>
            </a:r>
          </a:p>
          <a:p>
            <a:r>
              <a:rPr lang="en-GB" sz="2800" dirty="0">
                <a:solidFill>
                  <a:srgbClr val="002060"/>
                </a:solidFill>
                <a:latin typeface="Century Gothic" panose="020B0502020202020204" pitchFamily="34" charset="0"/>
              </a:rPr>
              <a:t> _______________________________________________________________</a:t>
            </a:r>
            <a:endParaRPr lang="en-GB" sz="2800" b="1"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4. </a:t>
            </a:r>
            <a:r>
              <a:rPr lang="en-GB" sz="2800" b="1" dirty="0">
                <a:solidFill>
                  <a:srgbClr val="002060"/>
                </a:solidFill>
                <a:latin typeface="Century Gothic" panose="020B0502020202020204" pitchFamily="34" charset="0"/>
              </a:rPr>
              <a:t>In </a:t>
            </a:r>
            <a:r>
              <a:rPr lang="en-GB" sz="2800" dirty="0">
                <a:solidFill>
                  <a:srgbClr val="002060"/>
                </a:solidFill>
                <a:latin typeface="Century Gothic" panose="020B0502020202020204" pitchFamily="34" charset="0"/>
              </a:rPr>
              <a:t>Valencia</a:t>
            </a:r>
            <a:r>
              <a:rPr lang="en-GB" sz="2800" b="1" dirty="0">
                <a:solidFill>
                  <a:srgbClr val="002060"/>
                </a:solidFill>
                <a:latin typeface="Century Gothic" panose="020B0502020202020204" pitchFamily="34" charset="0"/>
              </a:rPr>
              <a:t> [we dance] </a:t>
            </a:r>
            <a:r>
              <a:rPr lang="en-GB" sz="2800" dirty="0">
                <a:solidFill>
                  <a:srgbClr val="002060"/>
                </a:solidFill>
                <a:latin typeface="Century Gothic" panose="020B0502020202020204" pitchFamily="34" charset="0"/>
              </a:rPr>
              <a:t>la Jota</a:t>
            </a:r>
            <a:r>
              <a:rPr lang="en-GB" sz="2800" b="1" dirty="0">
                <a:solidFill>
                  <a:srgbClr val="002060"/>
                </a:solidFill>
                <a:latin typeface="Century Gothic" panose="020B0502020202020204" pitchFamily="34" charset="0"/>
              </a:rPr>
              <a:t> [and] [we sing] traditional music too.</a:t>
            </a:r>
            <a:r>
              <a:rPr lang="en-GB" sz="2800" dirty="0">
                <a:solidFill>
                  <a:srgbClr val="002060"/>
                </a:solidFill>
                <a:latin typeface="Century Gothic" panose="020B0502020202020204" pitchFamily="34" charset="0"/>
              </a:rPr>
              <a:t> __________________________________________________________________</a:t>
            </a:r>
            <a:r>
              <a:rPr lang="en-GB" sz="2800" b="1" dirty="0">
                <a:solidFill>
                  <a:srgbClr val="002060"/>
                </a:solidFill>
                <a:latin typeface="Century Gothic" panose="020B0502020202020204" pitchFamily="34" charset="0"/>
              </a:rPr>
              <a:t> </a:t>
            </a:r>
          </a:p>
        </p:txBody>
      </p:sp>
      <p:sp>
        <p:nvSpPr>
          <p:cNvPr id="55" name="TextBox 54">
            <a:extLst>
              <a:ext uri="{FF2B5EF4-FFF2-40B4-BE49-F238E27FC236}">
                <a16:creationId xmlns:a16="http://schemas.microsoft.com/office/drawing/2014/main" id="{01AB1757-F59E-41E2-ACC7-87DB4924E080}"/>
              </a:ext>
            </a:extLst>
          </p:cNvPr>
          <p:cNvSpPr txBox="1"/>
          <p:nvPr/>
        </p:nvSpPr>
        <p:spPr>
          <a:xfrm>
            <a:off x="2895931" y="-361950"/>
            <a:ext cx="5525872" cy="1107996"/>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Reescribe</a:t>
            </a:r>
            <a:r>
              <a:rPr lang="en-GB" sz="3200" dirty="0">
                <a:solidFill>
                  <a:srgbClr val="002060"/>
                </a:solidFill>
                <a:latin typeface="Century Gothic" panose="020B0502020202020204" pitchFamily="34" charset="0"/>
              </a:rPr>
              <a:t> en español </a:t>
            </a:r>
            <a:r>
              <a:rPr lang="en-GB" sz="6600" i="1" dirty="0">
                <a:solidFill>
                  <a:srgbClr val="002060"/>
                </a:solidFill>
                <a:latin typeface="Century Gothic" panose="020B0502020202020204" pitchFamily="34" charset="0"/>
                <a:sym typeface="Wingdings" panose="05000000000000000000" pitchFamily="2" charset="2"/>
              </a:rPr>
              <a:t></a:t>
            </a:r>
            <a:r>
              <a:rPr lang="en-GB" sz="4400" i="1" dirty="0">
                <a:solidFill>
                  <a:srgbClr val="002060"/>
                </a:solidFill>
                <a:latin typeface="Century Gothic" panose="020B0502020202020204" pitchFamily="34" charset="0"/>
                <a:sym typeface="Wingdings" panose="05000000000000000000" pitchFamily="2" charset="2"/>
              </a:rPr>
              <a:t>.</a:t>
            </a:r>
            <a:endParaRPr lang="en-GB" sz="6600" i="1" dirty="0">
              <a:solidFill>
                <a:srgbClr val="002060"/>
              </a:solidFill>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90D438FA-ADF6-4F05-917F-3EC9E27558F8}"/>
              </a:ext>
            </a:extLst>
          </p:cNvPr>
          <p:cNvSpPr/>
          <p:nvPr/>
        </p:nvSpPr>
        <p:spPr>
          <a:xfrm>
            <a:off x="7721070" y="6238232"/>
            <a:ext cx="1520080"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el pollo</a:t>
            </a:r>
          </a:p>
        </p:txBody>
      </p:sp>
      <p:sp>
        <p:nvSpPr>
          <p:cNvPr id="58" name="Rectangle: Rounded Corners 57">
            <a:extLst>
              <a:ext uri="{FF2B5EF4-FFF2-40B4-BE49-F238E27FC236}">
                <a16:creationId xmlns:a16="http://schemas.microsoft.com/office/drawing/2014/main" id="{2133EC2D-926B-4AED-9F30-48648DE4792A}"/>
              </a:ext>
            </a:extLst>
          </p:cNvPr>
          <p:cNvSpPr/>
          <p:nvPr/>
        </p:nvSpPr>
        <p:spPr>
          <a:xfrm>
            <a:off x="3494397" y="6233229"/>
            <a:ext cx="2241776"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tradicional</a:t>
            </a:r>
          </a:p>
        </p:txBody>
      </p:sp>
      <p:sp>
        <p:nvSpPr>
          <p:cNvPr id="59" name="Rectangle: Rounded Corners 58">
            <a:extLst>
              <a:ext uri="{FF2B5EF4-FFF2-40B4-BE49-F238E27FC236}">
                <a16:creationId xmlns:a16="http://schemas.microsoft.com/office/drawing/2014/main" id="{1B84126F-07BE-41CB-90CF-6F69FAFD3BA6}"/>
              </a:ext>
            </a:extLst>
          </p:cNvPr>
          <p:cNvSpPr/>
          <p:nvPr/>
        </p:nvSpPr>
        <p:spPr>
          <a:xfrm>
            <a:off x="129008" y="6246168"/>
            <a:ext cx="1808484"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tarjetas</a:t>
            </a:r>
          </a:p>
        </p:txBody>
      </p:sp>
      <p:sp>
        <p:nvSpPr>
          <p:cNvPr id="60" name="Rectangle: Rounded Corners 59">
            <a:extLst>
              <a:ext uri="{FF2B5EF4-FFF2-40B4-BE49-F238E27FC236}">
                <a16:creationId xmlns:a16="http://schemas.microsoft.com/office/drawing/2014/main" id="{0419D064-5F41-4930-ADEF-2CB17BA4D285}"/>
              </a:ext>
            </a:extLst>
          </p:cNvPr>
          <p:cNvSpPr/>
          <p:nvPr/>
        </p:nvSpPr>
        <p:spPr>
          <a:xfrm>
            <a:off x="5827413" y="6219182"/>
            <a:ext cx="1783367"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las luces</a:t>
            </a:r>
          </a:p>
        </p:txBody>
      </p:sp>
      <p:sp>
        <p:nvSpPr>
          <p:cNvPr id="62" name="TextBox 61">
            <a:extLst>
              <a:ext uri="{FF2B5EF4-FFF2-40B4-BE49-F238E27FC236}">
                <a16:creationId xmlns:a16="http://schemas.microsoft.com/office/drawing/2014/main" id="{CCEF0E85-F814-4A3E-847F-B8B8E1B8501C}"/>
              </a:ext>
            </a:extLst>
          </p:cNvPr>
          <p:cNvSpPr txBox="1"/>
          <p:nvPr/>
        </p:nvSpPr>
        <p:spPr>
          <a:xfrm>
            <a:off x="212406" y="1748654"/>
            <a:ext cx="11813951" cy="954107"/>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En </a:t>
            </a:r>
            <a:r>
              <a:rPr lang="en-GB" sz="2800" b="1" dirty="0" err="1">
                <a:solidFill>
                  <a:srgbClr val="92D050"/>
                </a:solidFill>
                <a:latin typeface="Century Gothic" panose="020B0502020202020204" pitchFamily="34" charset="0"/>
              </a:rPr>
              <a:t>España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cocinamos</a:t>
            </a:r>
            <a:r>
              <a:rPr lang="en-GB" sz="2800" b="1" dirty="0">
                <a:solidFill>
                  <a:srgbClr val="92D050"/>
                </a:solidFill>
                <a:latin typeface="Century Gothic" panose="020B0502020202020204" pitchFamily="34" charset="0"/>
              </a:rPr>
              <a:t> Paella los </a:t>
            </a:r>
            <a:r>
              <a:rPr lang="en-GB" sz="2800" b="1" dirty="0" err="1">
                <a:solidFill>
                  <a:srgbClr val="92D050"/>
                </a:solidFill>
                <a:latin typeface="Century Gothic" panose="020B0502020202020204" pitchFamily="34" charset="0"/>
              </a:rPr>
              <a:t>domingos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pero</a:t>
            </a:r>
            <a:r>
              <a:rPr lang="en-GB" sz="2800" b="1" dirty="0">
                <a:solidFill>
                  <a:srgbClr val="92D050"/>
                </a:solidFill>
                <a:latin typeface="Century Gothic" panose="020B0502020202020204" pitchFamily="34" charset="0"/>
              </a:rPr>
              <a:t> en </a:t>
            </a:r>
            <a:r>
              <a:rPr lang="en-GB" sz="2800" b="1" dirty="0" err="1">
                <a:solidFill>
                  <a:srgbClr val="92D050"/>
                </a:solidFill>
                <a:latin typeface="Century Gothic" panose="020B0502020202020204" pitchFamily="34" charset="0"/>
              </a:rPr>
              <a:t>Inglaterra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cocinan</a:t>
            </a:r>
            <a:r>
              <a:rPr lang="en-GB" sz="2800" b="1" dirty="0">
                <a:solidFill>
                  <a:srgbClr val="92D050"/>
                </a:solidFill>
                <a:latin typeface="Century Gothic" panose="020B0502020202020204" pitchFamily="34" charset="0"/>
              </a:rPr>
              <a:t> el pollo asado .</a:t>
            </a:r>
          </a:p>
        </p:txBody>
      </p:sp>
      <p:sp>
        <p:nvSpPr>
          <p:cNvPr id="67" name="Speech Bubble: Rectangle with Corners Rounded 66">
            <a:extLst>
              <a:ext uri="{FF2B5EF4-FFF2-40B4-BE49-F238E27FC236}">
                <a16:creationId xmlns:a16="http://schemas.microsoft.com/office/drawing/2014/main" id="{83FEA14F-5CEE-45FD-84DC-6D1B2693736B}"/>
              </a:ext>
            </a:extLst>
          </p:cNvPr>
          <p:cNvSpPr/>
          <p:nvPr/>
        </p:nvSpPr>
        <p:spPr>
          <a:xfrm>
            <a:off x="7410450" y="60257"/>
            <a:ext cx="4615907" cy="952618"/>
          </a:xfrm>
          <a:prstGeom prst="wedgeRoundRectCallout">
            <a:avLst>
              <a:gd name="adj1" fmla="val 7433"/>
              <a:gd name="adj2" fmla="val 667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002060"/>
                </a:solidFill>
                <a:latin typeface="Century Gothic" panose="020B0502020202020204" pitchFamily="34" charset="0"/>
              </a:rPr>
              <a:t>⚠ Don’t forget capital letters and full stops!</a:t>
            </a:r>
          </a:p>
        </p:txBody>
      </p:sp>
      <p:sp>
        <p:nvSpPr>
          <p:cNvPr id="72" name="Rectangle: Rounded Corners 71">
            <a:extLst>
              <a:ext uri="{FF2B5EF4-FFF2-40B4-BE49-F238E27FC236}">
                <a16:creationId xmlns:a16="http://schemas.microsoft.com/office/drawing/2014/main" id="{C9E9AEF2-763A-4C9D-B032-9E4921ECA09D}"/>
              </a:ext>
            </a:extLst>
          </p:cNvPr>
          <p:cNvSpPr/>
          <p:nvPr/>
        </p:nvSpPr>
        <p:spPr>
          <a:xfrm>
            <a:off x="9349588" y="6234946"/>
            <a:ext cx="2385211"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domingos</a:t>
            </a:r>
          </a:p>
        </p:txBody>
      </p:sp>
      <p:cxnSp>
        <p:nvCxnSpPr>
          <p:cNvPr id="6" name="Straight Connector 5">
            <a:extLst>
              <a:ext uri="{FF2B5EF4-FFF2-40B4-BE49-F238E27FC236}">
                <a16:creationId xmlns:a16="http://schemas.microsoft.com/office/drawing/2014/main" id="{AD11DBF8-6CD0-4E63-ABF5-933499C6DB95}"/>
              </a:ext>
            </a:extLst>
          </p:cNvPr>
          <p:cNvCxnSpPr>
            <a:cxnSpLocks/>
          </p:cNvCxnSpPr>
          <p:nvPr/>
        </p:nvCxnSpPr>
        <p:spPr>
          <a:xfrm>
            <a:off x="9368638" y="6496556"/>
            <a:ext cx="238521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0437902-7B84-4AA4-94FE-3A7A24D1F667}"/>
              </a:ext>
            </a:extLst>
          </p:cNvPr>
          <p:cNvCxnSpPr>
            <a:cxnSpLocks/>
          </p:cNvCxnSpPr>
          <p:nvPr/>
        </p:nvCxnSpPr>
        <p:spPr>
          <a:xfrm>
            <a:off x="7768107" y="6478012"/>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6920230-AD2A-47F9-8006-1C617B4C9C05}"/>
              </a:ext>
            </a:extLst>
          </p:cNvPr>
          <p:cNvSpPr txBox="1"/>
          <p:nvPr/>
        </p:nvSpPr>
        <p:spPr>
          <a:xfrm>
            <a:off x="103954" y="3078015"/>
            <a:ext cx="1090516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En </a:t>
            </a:r>
            <a:r>
              <a:rPr lang="en-GB" sz="2800" b="1" dirty="0" err="1">
                <a:solidFill>
                  <a:srgbClr val="92D050"/>
                </a:solidFill>
                <a:latin typeface="Century Gothic" panose="020B0502020202020204" pitchFamily="34" charset="0"/>
              </a:rPr>
              <a:t>Fallas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miramos</a:t>
            </a:r>
            <a:r>
              <a:rPr lang="en-GB" sz="2800" b="1" dirty="0">
                <a:solidFill>
                  <a:srgbClr val="92D050"/>
                </a:solidFill>
                <a:latin typeface="Century Gothic" panose="020B0502020202020204" pitchFamily="34" charset="0"/>
              </a:rPr>
              <a:t> las luces y también </a:t>
            </a:r>
            <a:r>
              <a:rPr lang="en-GB" sz="2800" b="1" dirty="0" err="1">
                <a:solidFill>
                  <a:srgbClr val="92D050"/>
                </a:solidFill>
                <a:latin typeface="Century Gothic" panose="020B0502020202020204" pitchFamily="34" charset="0"/>
              </a:rPr>
              <a:t>escuchamos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música</a:t>
            </a:r>
            <a:r>
              <a:rPr lang="en-GB" sz="2800" b="1" dirty="0">
                <a:solidFill>
                  <a:srgbClr val="92D050"/>
                </a:solidFill>
                <a:latin typeface="Century Gothic" panose="020B0502020202020204" pitchFamily="34" charset="0"/>
              </a:rPr>
              <a:t> .</a:t>
            </a:r>
          </a:p>
        </p:txBody>
      </p:sp>
      <p:sp>
        <p:nvSpPr>
          <p:cNvPr id="77" name="TextBox 76">
            <a:extLst>
              <a:ext uri="{FF2B5EF4-FFF2-40B4-BE49-F238E27FC236}">
                <a16:creationId xmlns:a16="http://schemas.microsoft.com/office/drawing/2014/main" id="{3D2EBD0E-5AE8-45DA-99E5-7037B5D42B34}"/>
              </a:ext>
            </a:extLst>
          </p:cNvPr>
          <p:cNvSpPr txBox="1"/>
          <p:nvPr/>
        </p:nvSpPr>
        <p:spPr>
          <a:xfrm>
            <a:off x="218420" y="3931601"/>
            <a:ext cx="1302734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Mandan </a:t>
            </a:r>
            <a:r>
              <a:rPr lang="en-GB" sz="2800" b="1" dirty="0" err="1">
                <a:solidFill>
                  <a:srgbClr val="92D050"/>
                </a:solidFill>
                <a:latin typeface="Century Gothic" panose="020B0502020202020204" pitchFamily="34" charset="0"/>
              </a:rPr>
              <a:t>tarjetas</a:t>
            </a:r>
            <a:r>
              <a:rPr lang="en-GB" sz="2800" b="1" dirty="0">
                <a:solidFill>
                  <a:srgbClr val="92D050"/>
                </a:solidFill>
                <a:latin typeface="Century Gothic" panose="020B0502020202020204" pitchFamily="34" charset="0"/>
              </a:rPr>
              <a:t> de Navidad </a:t>
            </a:r>
            <a:r>
              <a:rPr lang="en-GB" sz="2800" b="1" dirty="0" err="1">
                <a:solidFill>
                  <a:srgbClr val="92D050"/>
                </a:solidFill>
                <a:latin typeface="Century Gothic" panose="020B0502020202020204" pitchFamily="34" charset="0"/>
              </a:rPr>
              <a:t>pero</a:t>
            </a:r>
            <a:r>
              <a:rPr lang="en-GB" sz="2800" b="1" dirty="0">
                <a:solidFill>
                  <a:srgbClr val="92D050"/>
                </a:solidFill>
                <a:latin typeface="Century Gothic" panose="020B0502020202020204" pitchFamily="34" charset="0"/>
              </a:rPr>
              <a:t> aquí </a:t>
            </a:r>
            <a:r>
              <a:rPr lang="en-GB" sz="2800" b="1" dirty="0" err="1">
                <a:solidFill>
                  <a:srgbClr val="92D050"/>
                </a:solidFill>
                <a:latin typeface="Century Gothic" panose="020B0502020202020204" pitchFamily="34" charset="0"/>
              </a:rPr>
              <a:t>visitamos</a:t>
            </a:r>
            <a:r>
              <a:rPr lang="en-GB" sz="2800" b="1" dirty="0">
                <a:solidFill>
                  <a:srgbClr val="92D050"/>
                </a:solidFill>
                <a:latin typeface="Century Gothic" panose="020B0502020202020204" pitchFamily="34" charset="0"/>
              </a:rPr>
              <a:t> a la </a:t>
            </a:r>
            <a:r>
              <a:rPr lang="en-GB" sz="2800" b="1" dirty="0" err="1">
                <a:solidFill>
                  <a:srgbClr val="92D050"/>
                </a:solidFill>
                <a:latin typeface="Century Gothic" panose="020B0502020202020204" pitchFamily="34" charset="0"/>
              </a:rPr>
              <a:t>familia</a:t>
            </a:r>
            <a:r>
              <a:rPr lang="en-GB" sz="2800" b="1" dirty="0">
                <a:solidFill>
                  <a:srgbClr val="92D050"/>
                </a:solidFill>
                <a:latin typeface="Century Gothic" panose="020B0502020202020204" pitchFamily="34" charset="0"/>
              </a:rPr>
              <a:t> .</a:t>
            </a:r>
          </a:p>
        </p:txBody>
      </p:sp>
      <p:sp>
        <p:nvSpPr>
          <p:cNvPr id="79" name="Rectangle: Rounded Corners 78">
            <a:extLst>
              <a:ext uri="{FF2B5EF4-FFF2-40B4-BE49-F238E27FC236}">
                <a16:creationId xmlns:a16="http://schemas.microsoft.com/office/drawing/2014/main" id="{217394E3-1B68-4434-9BF5-AC0FBCB08801}"/>
              </a:ext>
            </a:extLst>
          </p:cNvPr>
          <p:cNvSpPr/>
          <p:nvPr/>
        </p:nvSpPr>
        <p:spPr>
          <a:xfrm>
            <a:off x="2028732" y="6239432"/>
            <a:ext cx="1355375"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aquí</a:t>
            </a:r>
          </a:p>
        </p:txBody>
      </p:sp>
      <p:cxnSp>
        <p:nvCxnSpPr>
          <p:cNvPr id="82" name="Straight Connector 81">
            <a:extLst>
              <a:ext uri="{FF2B5EF4-FFF2-40B4-BE49-F238E27FC236}">
                <a16:creationId xmlns:a16="http://schemas.microsoft.com/office/drawing/2014/main" id="{DAECBA61-05E8-47DF-A9E3-4DC508CE9B4C}"/>
              </a:ext>
            </a:extLst>
          </p:cNvPr>
          <p:cNvCxnSpPr>
            <a:cxnSpLocks/>
          </p:cNvCxnSpPr>
          <p:nvPr/>
        </p:nvCxnSpPr>
        <p:spPr>
          <a:xfrm>
            <a:off x="5960060" y="6498506"/>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EA0F947-BE29-44FA-BF07-2C3E8968A024}"/>
              </a:ext>
            </a:extLst>
          </p:cNvPr>
          <p:cNvCxnSpPr>
            <a:cxnSpLocks/>
          </p:cNvCxnSpPr>
          <p:nvPr/>
        </p:nvCxnSpPr>
        <p:spPr>
          <a:xfrm>
            <a:off x="339304" y="6498506"/>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DB1D18-6DE8-4B8A-A151-5EBA7CB13C32}"/>
              </a:ext>
            </a:extLst>
          </p:cNvPr>
          <p:cNvCxnSpPr>
            <a:cxnSpLocks/>
          </p:cNvCxnSpPr>
          <p:nvPr/>
        </p:nvCxnSpPr>
        <p:spPr>
          <a:xfrm>
            <a:off x="1999422" y="6517050"/>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40DCDB9C-0BA9-47BC-8397-BCE083AC0672}"/>
              </a:ext>
            </a:extLst>
          </p:cNvPr>
          <p:cNvSpPr txBox="1"/>
          <p:nvPr/>
        </p:nvSpPr>
        <p:spPr>
          <a:xfrm>
            <a:off x="212406" y="5173805"/>
            <a:ext cx="13027343" cy="492443"/>
          </a:xfrm>
          <a:prstGeom prst="rect">
            <a:avLst/>
          </a:prstGeom>
          <a:noFill/>
        </p:spPr>
        <p:txBody>
          <a:bodyPr wrap="square" rtlCol="0">
            <a:spAutoFit/>
          </a:bodyPr>
          <a:lstStyle/>
          <a:p>
            <a:r>
              <a:rPr lang="en-GB" sz="2600" b="1" dirty="0">
                <a:solidFill>
                  <a:srgbClr val="92D050"/>
                </a:solidFill>
                <a:latin typeface="Century Gothic" panose="020B0502020202020204" pitchFamily="34" charset="0"/>
              </a:rPr>
              <a:t>En Valencia </a:t>
            </a:r>
            <a:r>
              <a:rPr lang="en-GB" sz="2600" b="1" dirty="0" err="1">
                <a:solidFill>
                  <a:srgbClr val="92D050"/>
                </a:solidFill>
                <a:latin typeface="Century Gothic" panose="020B0502020202020204" pitchFamily="34" charset="0"/>
              </a:rPr>
              <a:t>bailamos</a:t>
            </a:r>
            <a:r>
              <a:rPr lang="en-GB" sz="2600" b="1" dirty="0">
                <a:solidFill>
                  <a:srgbClr val="92D050"/>
                </a:solidFill>
                <a:latin typeface="Century Gothic" panose="020B0502020202020204" pitchFamily="34" charset="0"/>
              </a:rPr>
              <a:t> la Jota y </a:t>
            </a:r>
            <a:r>
              <a:rPr lang="en-GB" sz="2600" b="1" dirty="0" err="1">
                <a:solidFill>
                  <a:srgbClr val="92D050"/>
                </a:solidFill>
                <a:latin typeface="Century Gothic" panose="020B0502020202020204" pitchFamily="34" charset="0"/>
              </a:rPr>
              <a:t>escuchamos</a:t>
            </a:r>
            <a:r>
              <a:rPr lang="en-GB" sz="2600" b="1" dirty="0">
                <a:solidFill>
                  <a:srgbClr val="92D050"/>
                </a:solidFill>
                <a:latin typeface="Century Gothic" panose="020B0502020202020204" pitchFamily="34" charset="0"/>
              </a:rPr>
              <a:t> </a:t>
            </a:r>
            <a:r>
              <a:rPr lang="en-GB" sz="2600" b="1" dirty="0" err="1">
                <a:solidFill>
                  <a:srgbClr val="92D050"/>
                </a:solidFill>
                <a:latin typeface="Century Gothic" panose="020B0502020202020204" pitchFamily="34" charset="0"/>
              </a:rPr>
              <a:t>música</a:t>
            </a:r>
            <a:r>
              <a:rPr lang="en-GB" sz="2600" b="1" dirty="0">
                <a:solidFill>
                  <a:srgbClr val="92D050"/>
                </a:solidFill>
                <a:latin typeface="Century Gothic" panose="020B0502020202020204" pitchFamily="34" charset="0"/>
              </a:rPr>
              <a:t> </a:t>
            </a:r>
            <a:r>
              <a:rPr lang="en-GB" sz="2600" b="1" dirty="0" err="1">
                <a:solidFill>
                  <a:srgbClr val="92D050"/>
                </a:solidFill>
                <a:latin typeface="Century Gothic" panose="020B0502020202020204" pitchFamily="34" charset="0"/>
              </a:rPr>
              <a:t>tradicional</a:t>
            </a:r>
            <a:r>
              <a:rPr lang="en-GB" sz="2600" b="1" dirty="0">
                <a:solidFill>
                  <a:srgbClr val="92D050"/>
                </a:solidFill>
                <a:latin typeface="Century Gothic" panose="020B0502020202020204" pitchFamily="34" charset="0"/>
              </a:rPr>
              <a:t> también.</a:t>
            </a:r>
          </a:p>
        </p:txBody>
      </p:sp>
      <p:sp>
        <p:nvSpPr>
          <p:cNvPr id="71" name="Speech Bubble: Rectangle with Corners Rounded 70">
            <a:extLst>
              <a:ext uri="{FF2B5EF4-FFF2-40B4-BE49-F238E27FC236}">
                <a16:creationId xmlns:a16="http://schemas.microsoft.com/office/drawing/2014/main" id="{BA808CE9-F059-4193-A2DF-98E87E9CD47C}"/>
              </a:ext>
            </a:extLst>
          </p:cNvPr>
          <p:cNvSpPr/>
          <p:nvPr/>
        </p:nvSpPr>
        <p:spPr>
          <a:xfrm>
            <a:off x="8101987" y="2228028"/>
            <a:ext cx="3909693" cy="1749213"/>
          </a:xfrm>
          <a:prstGeom prst="wedgeRoundRectCallout">
            <a:avLst>
              <a:gd name="adj1" fmla="val 35106"/>
              <a:gd name="adj2" fmla="val 762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Remember: adjectives follow the noun in Spanish!</a:t>
            </a:r>
          </a:p>
        </p:txBody>
      </p:sp>
      <p:cxnSp>
        <p:nvCxnSpPr>
          <p:cNvPr id="86" name="Straight Connector 85">
            <a:extLst>
              <a:ext uri="{FF2B5EF4-FFF2-40B4-BE49-F238E27FC236}">
                <a16:creationId xmlns:a16="http://schemas.microsoft.com/office/drawing/2014/main" id="{65A761C4-C9F9-4F81-9054-FAA4F207CFAA}"/>
              </a:ext>
            </a:extLst>
          </p:cNvPr>
          <p:cNvCxnSpPr>
            <a:cxnSpLocks/>
          </p:cNvCxnSpPr>
          <p:nvPr/>
        </p:nvCxnSpPr>
        <p:spPr>
          <a:xfrm>
            <a:off x="3908288" y="6497364"/>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 calcmode="lin" valueType="num">
                                      <p:cBhvr additive="base">
                                        <p:cTn id="1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5">
                                            <p:txEl>
                                              <p:pRg st="0" end="0"/>
                                            </p:txEl>
                                          </p:spTgt>
                                        </p:tgtEl>
                                        <p:attrNameLst>
                                          <p:attrName>style.visibility</p:attrName>
                                        </p:attrNameLst>
                                      </p:cBhvr>
                                      <p:to>
                                        <p:strVal val="visible"/>
                                      </p:to>
                                    </p:set>
                                    <p:anim calcmode="lin" valueType="num">
                                      <p:cBhvr additive="base">
                                        <p:cTn id="27"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5">
                                            <p:txEl>
                                              <p:pRg st="0" end="0"/>
                                            </p:txEl>
                                          </p:spTgt>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fill="hold"/>
                                        <p:tgtEl>
                                          <p:spTgt spid="71"/>
                                        </p:tgtEl>
                                        <p:attrNameLst>
                                          <p:attrName>ppt_x</p:attrName>
                                        </p:attrNameLst>
                                      </p:cBhvr>
                                      <p:tavLst>
                                        <p:tav tm="0">
                                          <p:val>
                                            <p:strVal val="#ppt_x"/>
                                          </p:val>
                                        </p:tav>
                                        <p:tav tm="100000">
                                          <p:val>
                                            <p:strVal val="#ppt_x"/>
                                          </p:val>
                                        </p:tav>
                                      </p:tavLst>
                                    </p:anim>
                                    <p:anim calcmode="lin" valueType="num">
                                      <p:cBhvr additive="base">
                                        <p:cTn id="3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7">
                                            <p:txEl>
                                              <p:pRg st="0" end="0"/>
                                            </p:txEl>
                                          </p:spTgt>
                                        </p:tgtEl>
                                        <p:attrNameLst>
                                          <p:attrName>style.visibility</p:attrName>
                                        </p:attrNameLst>
                                      </p:cBhvr>
                                      <p:to>
                                        <p:strVal val="visible"/>
                                      </p:to>
                                    </p:set>
                                    <p:anim calcmode="lin" valueType="num">
                                      <p:cBhvr additive="base">
                                        <p:cTn id="42"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7">
                                            <p:txEl>
                                              <p:pRg st="0" end="0"/>
                                            </p:txEl>
                                          </p:spTgt>
                                        </p:tgtEl>
                                        <p:attrNameLst>
                                          <p:attrName>ppt_y</p:attrName>
                                        </p:attrNameLst>
                                      </p:cBhvr>
                                      <p:tavLst>
                                        <p:tav tm="0">
                                          <p:val>
                                            <p:strVal val="1+#ppt_h/2"/>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par>
                                <p:cTn id="47" presetID="10"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500"/>
                                        <p:tgtEl>
                                          <p:spTgt spid="8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5">
                                            <p:txEl>
                                              <p:pRg st="0" end="0"/>
                                            </p:txEl>
                                          </p:spTgt>
                                        </p:tgtEl>
                                        <p:attrNameLst>
                                          <p:attrName>style.visibility</p:attrName>
                                        </p:attrNameLst>
                                      </p:cBhvr>
                                      <p:to>
                                        <p:strVal val="visible"/>
                                      </p:to>
                                    </p:set>
                                    <p:anim calcmode="lin" valueType="num">
                                      <p:cBhvr additive="base">
                                        <p:cTn id="54"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85">
                                            <p:txEl>
                                              <p:pRg st="0" end="0"/>
                                            </p:txEl>
                                          </p:spTgt>
                                        </p:tgtEl>
                                        <p:attrNameLst>
                                          <p:attrName>ppt_y</p:attrName>
                                        </p:attrNameLst>
                                      </p:cBhvr>
                                      <p:tavLst>
                                        <p:tav tm="0">
                                          <p:val>
                                            <p:strVal val="1+#ppt_h/2"/>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 name="Group 8">
            <a:extLst>
              <a:ext uri="{FF2B5EF4-FFF2-40B4-BE49-F238E27FC236}">
                <a16:creationId xmlns:a16="http://schemas.microsoft.com/office/drawing/2014/main" id="{17D65B46-5F0C-4CE5-A510-8D81D3558C35}"/>
              </a:ext>
            </a:extLst>
          </p:cNvPr>
          <p:cNvGrpSpPr/>
          <p:nvPr/>
        </p:nvGrpSpPr>
        <p:grpSpPr>
          <a:xfrm>
            <a:off x="9503873" y="352277"/>
            <a:ext cx="1063995" cy="973104"/>
            <a:chOff x="6210543" y="3764108"/>
            <a:chExt cx="801046" cy="775262"/>
          </a:xfrm>
        </p:grpSpPr>
        <p:sp>
          <p:nvSpPr>
            <p:cNvPr id="10" name="Oval 9">
              <a:extLst>
                <a:ext uri="{FF2B5EF4-FFF2-40B4-BE49-F238E27FC236}">
                  <a16:creationId xmlns:a16="http://schemas.microsoft.com/office/drawing/2014/main" id="{0E2FC348-D4EA-4F76-9EE6-6406022D10D4}"/>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A880A1A-3CFF-4788-A8C6-8EF57CEC0A1D}"/>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2" name="Picture 11" descr="A picture containing text, tableware, cup, clipart&#10;&#10;Description automatically generated">
              <a:extLst>
                <a:ext uri="{FF2B5EF4-FFF2-40B4-BE49-F238E27FC236}">
                  <a16:creationId xmlns:a16="http://schemas.microsoft.com/office/drawing/2014/main" id="{E68332BF-43A5-40D0-AE06-736A728DB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26" name="Picture 2" descr="Castañuelas, Abanico, Flamenco, España">
            <a:extLst>
              <a:ext uri="{FF2B5EF4-FFF2-40B4-BE49-F238E27FC236}">
                <a16:creationId xmlns:a16="http://schemas.microsoft.com/office/drawing/2014/main" id="{8893E025-723B-4B8B-93CC-F2563BF804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654" y="4322087"/>
            <a:ext cx="3011761" cy="2258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25DF360-AB0B-4BF3-A959-D78097E97209}"/>
              </a:ext>
            </a:extLst>
          </p:cNvPr>
          <p:cNvSpPr txBox="1"/>
          <p:nvPr/>
        </p:nvSpPr>
        <p:spPr>
          <a:xfrm>
            <a:off x="96659" y="1442448"/>
            <a:ext cx="10568919" cy="523220"/>
          </a:xfrm>
          <a:prstGeom prst="rect">
            <a:avLst/>
          </a:prstGeom>
          <a:noFill/>
        </p:spPr>
        <p:txBody>
          <a:bodyPr wrap="none" rtlCol="0">
            <a:spAutoFit/>
          </a:bodyPr>
          <a:lstStyle/>
          <a:p>
            <a:r>
              <a:rPr lang="es-AR" sz="2800" dirty="0">
                <a:solidFill>
                  <a:srgbClr val="002060"/>
                </a:solidFill>
                <a:latin typeface="Century Gothic" panose="020B0502020202020204" pitchFamily="34" charset="0"/>
              </a:rPr>
              <a:t>La Jota es tradicional en la Comunidad Valencia y Aragón. </a:t>
            </a:r>
          </a:p>
        </p:txBody>
      </p:sp>
      <p:cxnSp>
        <p:nvCxnSpPr>
          <p:cNvPr id="7" name="Straight Arrow Connector 6">
            <a:extLst>
              <a:ext uri="{FF2B5EF4-FFF2-40B4-BE49-F238E27FC236}">
                <a16:creationId xmlns:a16="http://schemas.microsoft.com/office/drawing/2014/main" id="{9060223C-B555-4216-852B-4FCF36EFE782}"/>
              </a:ext>
            </a:extLst>
          </p:cNvPr>
          <p:cNvCxnSpPr>
            <a:cxnSpLocks/>
          </p:cNvCxnSpPr>
          <p:nvPr/>
        </p:nvCxnSpPr>
        <p:spPr>
          <a:xfrm flipH="1" flipV="1">
            <a:off x="10480063" y="3286380"/>
            <a:ext cx="759923" cy="89308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1B6424-B43A-4B45-A132-2B9DA0E6E49B}"/>
              </a:ext>
            </a:extLst>
          </p:cNvPr>
          <p:cNvSpPr txBox="1"/>
          <p:nvPr/>
        </p:nvSpPr>
        <p:spPr>
          <a:xfrm>
            <a:off x="7427346" y="2584538"/>
            <a:ext cx="4729180"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tocan</a:t>
            </a:r>
            <a:r>
              <a:rPr lang="en-GB" sz="3200" dirty="0">
                <a:solidFill>
                  <a:srgbClr val="002060"/>
                </a:solidFill>
                <a:latin typeface="Century Gothic" panose="020B0502020202020204" pitchFamily="34" charset="0"/>
              </a:rPr>
              <a:t>* las </a:t>
            </a:r>
            <a:r>
              <a:rPr lang="en-GB" sz="3200" b="1" dirty="0" err="1">
                <a:solidFill>
                  <a:srgbClr val="002060"/>
                </a:solidFill>
                <a:latin typeface="Century Gothic" panose="020B0502020202020204" pitchFamily="34" charset="0"/>
              </a:rPr>
              <a:t>castañuelas</a:t>
            </a:r>
            <a:endParaRPr lang="en-GB" sz="3200" b="1" dirty="0">
              <a:solidFill>
                <a:srgbClr val="002060"/>
              </a:solidFill>
              <a:latin typeface="Century Gothic" panose="020B0502020202020204" pitchFamily="34" charset="0"/>
            </a:endParaRPr>
          </a:p>
        </p:txBody>
      </p:sp>
      <p:pic>
        <p:nvPicPr>
          <p:cNvPr id="15" name="Picture 14">
            <a:extLst>
              <a:ext uri="{FF2B5EF4-FFF2-40B4-BE49-F238E27FC236}">
                <a16:creationId xmlns:a16="http://schemas.microsoft.com/office/drawing/2014/main" id="{60003C96-2103-43CC-A9D7-B7DB8D4CFB49}"/>
              </a:ext>
            </a:extLst>
          </p:cNvPr>
          <p:cNvPicPr>
            <a:picLocks noChangeAspect="1"/>
          </p:cNvPicPr>
          <p:nvPr/>
        </p:nvPicPr>
        <p:blipFill>
          <a:blip r:embed="rId7"/>
          <a:stretch>
            <a:fillRect/>
          </a:stretch>
        </p:blipFill>
        <p:spPr>
          <a:xfrm>
            <a:off x="0" y="2995144"/>
            <a:ext cx="4414792" cy="3886261"/>
          </a:xfrm>
          <a:prstGeom prst="rect">
            <a:avLst/>
          </a:prstGeom>
        </p:spPr>
      </p:pic>
      <p:cxnSp>
        <p:nvCxnSpPr>
          <p:cNvPr id="25" name="Straight Arrow Connector 24">
            <a:extLst>
              <a:ext uri="{FF2B5EF4-FFF2-40B4-BE49-F238E27FC236}">
                <a16:creationId xmlns:a16="http://schemas.microsoft.com/office/drawing/2014/main" id="{C404BD2A-E731-4B26-BB52-6CEC7753AF39}"/>
              </a:ext>
            </a:extLst>
          </p:cNvPr>
          <p:cNvCxnSpPr>
            <a:cxnSpLocks/>
          </p:cNvCxnSpPr>
          <p:nvPr/>
        </p:nvCxnSpPr>
        <p:spPr>
          <a:xfrm flipV="1">
            <a:off x="2724774" y="2851725"/>
            <a:ext cx="1638300" cy="8382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F94AD1-27DF-485D-8F9E-40FF5988A0A2}"/>
              </a:ext>
            </a:extLst>
          </p:cNvPr>
          <p:cNvCxnSpPr>
            <a:cxnSpLocks/>
          </p:cNvCxnSpPr>
          <p:nvPr/>
        </p:nvCxnSpPr>
        <p:spPr>
          <a:xfrm flipV="1">
            <a:off x="2776492" y="4040835"/>
            <a:ext cx="1638300" cy="8382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FEB4A1-949B-4CC2-B99C-F8C06ED36AF6}"/>
              </a:ext>
            </a:extLst>
          </p:cNvPr>
          <p:cNvSpPr txBox="1"/>
          <p:nvPr/>
        </p:nvSpPr>
        <p:spPr>
          <a:xfrm>
            <a:off x="4363074" y="3621735"/>
            <a:ext cx="4530407" cy="523220"/>
          </a:xfrm>
          <a:prstGeom prst="rect">
            <a:avLst/>
          </a:prstGeom>
          <a:noFill/>
        </p:spPr>
        <p:txBody>
          <a:bodyPr wrap="none" rtlCol="0">
            <a:spAutoFit/>
          </a:bodyPr>
          <a:lstStyle/>
          <a:p>
            <a:r>
              <a:rPr lang="es-AR" sz="2800" dirty="0">
                <a:solidFill>
                  <a:srgbClr val="002060"/>
                </a:solidFill>
                <a:latin typeface="Century Gothic" panose="020B0502020202020204" pitchFamily="34" charset="0"/>
              </a:rPr>
              <a:t>Comunidad Valenciana </a:t>
            </a:r>
          </a:p>
        </p:txBody>
      </p:sp>
      <p:sp>
        <p:nvSpPr>
          <p:cNvPr id="29" name="TextBox 28">
            <a:extLst>
              <a:ext uri="{FF2B5EF4-FFF2-40B4-BE49-F238E27FC236}">
                <a16:creationId xmlns:a16="http://schemas.microsoft.com/office/drawing/2014/main" id="{9F9C3946-34E4-48BA-8CF6-0E3A70667567}"/>
              </a:ext>
            </a:extLst>
          </p:cNvPr>
          <p:cNvSpPr txBox="1"/>
          <p:nvPr/>
        </p:nvSpPr>
        <p:spPr>
          <a:xfrm>
            <a:off x="4414792" y="2432341"/>
            <a:ext cx="150073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Aragón</a:t>
            </a:r>
          </a:p>
        </p:txBody>
      </p:sp>
      <p:sp>
        <p:nvSpPr>
          <p:cNvPr id="30" name="TextBox 29">
            <a:extLst>
              <a:ext uri="{FF2B5EF4-FFF2-40B4-BE49-F238E27FC236}">
                <a16:creationId xmlns:a16="http://schemas.microsoft.com/office/drawing/2014/main" id="{2B6D4241-097A-403E-B987-A070873E142C}"/>
              </a:ext>
            </a:extLst>
          </p:cNvPr>
          <p:cNvSpPr txBox="1"/>
          <p:nvPr/>
        </p:nvSpPr>
        <p:spPr>
          <a:xfrm>
            <a:off x="5667269" y="183000"/>
            <a:ext cx="3647815" cy="338554"/>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tocan</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a:t>
            </a:r>
            <a:r>
              <a:rPr lang="en-GB" sz="1400" dirty="0">
                <a:solidFill>
                  <a:srgbClr val="002060"/>
                </a:solidFill>
                <a:latin typeface="Century Gothic" panose="020B0502020202020204" pitchFamily="34" charset="0"/>
              </a:rPr>
              <a:t> they play (instrument)</a:t>
            </a:r>
            <a:endParaRPr kumimoji="0" lang="en-GB" sz="1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04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95125918"/>
              </p:ext>
            </p:extLst>
          </p:nvPr>
        </p:nvGraphicFramePr>
        <p:xfrm>
          <a:off x="571674" y="1102403"/>
          <a:ext cx="9859436" cy="5621819"/>
        </p:xfrm>
        <a:graphic>
          <a:graphicData uri="http://schemas.openxmlformats.org/drawingml/2006/table">
            <a:tbl>
              <a:tblPr firstRow="1" bandRow="1">
                <a:tableStyleId>{5940675A-B579-460E-94D1-54222C63F5DA}</a:tableStyleId>
              </a:tblPr>
              <a:tblGrid>
                <a:gridCol w="1739030">
                  <a:extLst>
                    <a:ext uri="{9D8B030D-6E8A-4147-A177-3AD203B41FA5}">
                      <a16:colId xmlns:a16="http://schemas.microsoft.com/office/drawing/2014/main" val="1203737284"/>
                    </a:ext>
                  </a:extLst>
                </a:gridCol>
                <a:gridCol w="2410358">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jueves</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martes</a:t>
                      </a:r>
                    </a:p>
                  </a:txBody>
                  <a:tcPr/>
                </a:tc>
                <a:tc>
                  <a:txBody>
                    <a:bodyPr/>
                    <a:lstStyle/>
                    <a:p>
                      <a:r>
                        <a:rPr lang="en-GB" sz="2000" b="1" dirty="0">
                          <a:solidFill>
                            <a:srgbClr val="00B0F0"/>
                          </a:solidFill>
                          <a:latin typeface="Century Gothic" panose="020B0502020202020204" pitchFamily="34" charset="0"/>
                        </a:rPr>
                        <a:t>¿</a:t>
                      </a:r>
                      <a:r>
                        <a:rPr lang="en-GB" sz="2000" b="1" dirty="0" err="1">
                          <a:solidFill>
                            <a:srgbClr val="00B0F0"/>
                          </a:solidFill>
                          <a:latin typeface="Century Gothic" panose="020B0502020202020204" pitchFamily="34" charset="0"/>
                        </a:rPr>
                        <a:t>cuál</a:t>
                      </a:r>
                      <a:r>
                        <a:rPr lang="en-GB" sz="20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el </a:t>
                      </a:r>
                      <a:r>
                        <a:rPr lang="en-GB" sz="2000" b="1" dirty="0" err="1">
                          <a:solidFill>
                            <a:srgbClr val="00B0F0"/>
                          </a:solidFill>
                          <a:latin typeface="Century Gothic" panose="020B0502020202020204" pitchFamily="34" charset="0"/>
                        </a:rPr>
                        <a:t>día</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hoy</a:t>
                      </a:r>
                    </a:p>
                  </a:txBody>
                  <a:tcPr/>
                </a:tc>
                <a:tc>
                  <a:txBody>
                    <a:bodyPr/>
                    <a:lstStyle/>
                    <a:p>
                      <a:r>
                        <a:rPr lang="en-GB" sz="2000" b="1"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fecha</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un </a:t>
                      </a:r>
                      <a:r>
                        <a:rPr lang="en-GB" sz="2000" b="1" dirty="0" err="1">
                          <a:solidFill>
                            <a:srgbClr val="92D050"/>
                          </a:solidFill>
                          <a:latin typeface="Century Gothic" panose="020B0502020202020204" pitchFamily="34" charset="0"/>
                        </a:rPr>
                        <a:t>poco</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viejo</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nueva</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tienen</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solo</a:t>
                      </a:r>
                    </a:p>
                  </a:txBody>
                  <a:tcPr/>
                </a:tc>
                <a:tc>
                  <a:txBody>
                    <a:bodyPr/>
                    <a:lstStyle/>
                    <a:p>
                      <a:r>
                        <a:rPr lang="en-GB" sz="2000" b="1" dirty="0" err="1">
                          <a:solidFill>
                            <a:srgbClr val="92D050"/>
                          </a:solidFill>
                          <a:latin typeface="Century Gothic" panose="020B0502020202020204" pitchFamily="34" charset="0"/>
                        </a:rPr>
                        <a:t>enorme</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pollo</a:t>
                      </a:r>
                    </a:p>
                  </a:txBody>
                  <a:tcPr/>
                </a:tc>
                <a:tc>
                  <a:txBody>
                    <a:bodyPr/>
                    <a:lstStyle/>
                    <a:p>
                      <a:r>
                        <a:rPr lang="en-GB" sz="2000" b="1" dirty="0">
                          <a:solidFill>
                            <a:srgbClr val="FF3399"/>
                          </a:solidFill>
                          <a:latin typeface="Century Gothic" panose="020B0502020202020204" pitchFamily="34" charset="0"/>
                        </a:rPr>
                        <a:t>la luz</a:t>
                      </a:r>
                    </a:p>
                  </a:txBody>
                  <a:tcPr/>
                </a:tc>
                <a:tc>
                  <a:txBody>
                    <a:bodyPr/>
                    <a:lstStyle/>
                    <a:p>
                      <a:r>
                        <a:rPr lang="en-GB" sz="2000" b="1" dirty="0" err="1">
                          <a:solidFill>
                            <a:srgbClr val="FF3399"/>
                          </a:solidFill>
                          <a:latin typeface="Century Gothic" panose="020B0502020202020204" pitchFamily="34" charset="0"/>
                        </a:rPr>
                        <a:t>común</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FF3399"/>
                          </a:solidFill>
                          <a:latin typeface="Century Gothic" panose="020B0502020202020204" pitchFamily="34" charset="0"/>
                        </a:rPr>
                        <a:t>mandar</a:t>
                      </a:r>
                    </a:p>
                  </a:txBody>
                  <a:tcPr/>
                </a:tc>
                <a:tc>
                  <a:txBody>
                    <a:bodyPr/>
                    <a:lstStyle/>
                    <a:p>
                      <a:r>
                        <a:rPr lang="en-GB" sz="2000" b="1" dirty="0">
                          <a:solidFill>
                            <a:srgbClr val="FF3399"/>
                          </a:solidFill>
                          <a:latin typeface="Century Gothic" panose="020B0502020202020204" pitchFamily="34" charset="0"/>
                        </a:rPr>
                        <a:t>la </a:t>
                      </a:r>
                      <a:r>
                        <a:rPr lang="en-GB" sz="2000" b="1" dirty="0" err="1">
                          <a:solidFill>
                            <a:srgbClr val="FF3399"/>
                          </a:solidFill>
                          <a:latin typeface="Century Gothic" panose="020B0502020202020204" pitchFamily="34" charset="0"/>
                        </a:rPr>
                        <a:t>tarjeta</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suéter</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cocinar</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mirar</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bailar</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270214" y="6296821"/>
            <a:ext cx="244509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cook, cooking</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715310" y="6301179"/>
            <a:ext cx="273095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look, watch</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700754" y="6284655"/>
            <a:ext cx="27747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dance, dancing</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05897" y="5555542"/>
            <a:ext cx="26367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send, sending</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660973" y="5521014"/>
            <a:ext cx="273095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card</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718040" y="5539213"/>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jumper</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305897" y="4707661"/>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chicken</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704274" y="4690534"/>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light</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735867" y="4722405"/>
            <a:ext cx="251729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common</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77352" y="3909255"/>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have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729210" y="3894650"/>
            <a:ext cx="235977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only</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713829" y="3945828"/>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enormous</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305897" y="3100456"/>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 little (bit)</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04273" y="3118439"/>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old (m)</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719673" y="3135605"/>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new (f)</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307436" y="2304172"/>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day</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676563" y="2333379"/>
            <a:ext cx="27497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today</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700754" y="2321381"/>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date</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54431" y="1498773"/>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Thursday</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729210" y="1516571"/>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Tuesday</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735867" y="1514625"/>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Which?</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048887899"/>
              </p:ext>
            </p:extLst>
          </p:nvPr>
        </p:nvGraphicFramePr>
        <p:xfrm>
          <a:off x="557160" y="1016179"/>
          <a:ext cx="9746898" cy="5621819"/>
        </p:xfrm>
        <a:graphic>
          <a:graphicData uri="http://schemas.openxmlformats.org/drawingml/2006/table">
            <a:tbl>
              <a:tblPr firstRow="1" bandRow="1">
                <a:tableStyleId>{5940675A-B579-460E-94D1-54222C63F5DA}</a:tableStyleId>
              </a:tblPr>
              <a:tblGrid>
                <a:gridCol w="1719180">
                  <a:extLst>
                    <a:ext uri="{9D8B030D-6E8A-4147-A177-3AD203B41FA5}">
                      <a16:colId xmlns:a16="http://schemas.microsoft.com/office/drawing/2014/main" val="1203737284"/>
                    </a:ext>
                  </a:extLst>
                </a:gridCol>
                <a:gridCol w="2554967">
                  <a:extLst>
                    <a:ext uri="{9D8B030D-6E8A-4147-A177-3AD203B41FA5}">
                      <a16:colId xmlns:a16="http://schemas.microsoft.com/office/drawing/2014/main" val="1810222861"/>
                    </a:ext>
                  </a:extLst>
                </a:gridCol>
                <a:gridCol w="2796845">
                  <a:extLst>
                    <a:ext uri="{9D8B030D-6E8A-4147-A177-3AD203B41FA5}">
                      <a16:colId xmlns:a16="http://schemas.microsoft.com/office/drawing/2014/main" val="274413866"/>
                    </a:ext>
                  </a:extLst>
                </a:gridCol>
                <a:gridCol w="2675906">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today</a:t>
                      </a:r>
                    </a:p>
                  </a:txBody>
                  <a:tcPr/>
                </a:tc>
                <a:tc>
                  <a:txBody>
                    <a:bodyPr/>
                    <a:lstStyle/>
                    <a:p>
                      <a:r>
                        <a:rPr lang="en-GB" sz="2000" b="1" dirty="0">
                          <a:solidFill>
                            <a:srgbClr val="00B0F0"/>
                          </a:solidFill>
                          <a:latin typeface="Century Gothic" panose="020B0502020202020204" pitchFamily="34" charset="0"/>
                        </a:rPr>
                        <a:t>Friday</a:t>
                      </a:r>
                    </a:p>
                  </a:txBody>
                  <a:tcPr/>
                </a:tc>
                <a:tc>
                  <a:txBody>
                    <a:bodyPr/>
                    <a:lstStyle/>
                    <a:p>
                      <a:r>
                        <a:rPr lang="en-GB" sz="2000" b="1" dirty="0">
                          <a:solidFill>
                            <a:srgbClr val="00B0F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which?</a:t>
                      </a:r>
                    </a:p>
                  </a:txBody>
                  <a:tcPr/>
                </a:tc>
                <a:tc>
                  <a:txBody>
                    <a:bodyPr/>
                    <a:lstStyle/>
                    <a:p>
                      <a:r>
                        <a:rPr lang="en-GB" sz="2000" b="1" dirty="0">
                          <a:solidFill>
                            <a:srgbClr val="00B0F0"/>
                          </a:solidFill>
                          <a:latin typeface="Century Gothic" panose="020B0502020202020204" pitchFamily="34" charset="0"/>
                        </a:rPr>
                        <a:t>date</a:t>
                      </a:r>
                    </a:p>
                  </a:txBody>
                  <a:tcPr/>
                </a:tc>
                <a:tc>
                  <a:txBody>
                    <a:bodyPr/>
                    <a:lstStyle/>
                    <a:p>
                      <a:r>
                        <a:rPr lang="en-GB" sz="2000" b="1" dirty="0">
                          <a:solidFill>
                            <a:srgbClr val="00B0F0"/>
                          </a:solidFill>
                          <a:latin typeface="Century Gothic" panose="020B0502020202020204" pitchFamily="34" charset="0"/>
                        </a:rPr>
                        <a:t>day</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only </a:t>
                      </a:r>
                    </a:p>
                  </a:txBody>
                  <a:tcPr/>
                </a:tc>
                <a:tc>
                  <a:txBody>
                    <a:bodyPr/>
                    <a:lstStyle/>
                    <a:p>
                      <a:r>
                        <a:rPr lang="en-GB" sz="2000" b="1" dirty="0">
                          <a:solidFill>
                            <a:srgbClr val="92D050"/>
                          </a:solidFill>
                          <a:latin typeface="Century Gothic" panose="020B0502020202020204" pitchFamily="34" charset="0"/>
                        </a:rPr>
                        <a:t>new (f)</a:t>
                      </a:r>
                    </a:p>
                  </a:txBody>
                  <a:tcPr/>
                </a:tc>
                <a:tc>
                  <a:txBody>
                    <a:bodyPr/>
                    <a:lstStyle/>
                    <a:p>
                      <a:r>
                        <a:rPr lang="en-GB" sz="2000" b="1" dirty="0">
                          <a:solidFill>
                            <a:srgbClr val="92D050"/>
                          </a:solidFill>
                          <a:latin typeface="Century Gothic" panose="020B0502020202020204" pitchFamily="34" charset="0"/>
                        </a:rPr>
                        <a:t>old (m)</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they have</a:t>
                      </a:r>
                    </a:p>
                  </a:txBody>
                  <a:tcPr/>
                </a:tc>
                <a:tc>
                  <a:txBody>
                    <a:bodyPr/>
                    <a:lstStyle/>
                    <a:p>
                      <a:r>
                        <a:rPr lang="en-GB" sz="2000" b="1" dirty="0">
                          <a:solidFill>
                            <a:srgbClr val="92D050"/>
                          </a:solidFill>
                          <a:latin typeface="Century Gothic" panose="020B0502020202020204" pitchFamily="34" charset="0"/>
                        </a:rPr>
                        <a:t>enormous</a:t>
                      </a:r>
                    </a:p>
                  </a:txBody>
                  <a:tcPr/>
                </a:tc>
                <a:tc>
                  <a:txBody>
                    <a:bodyPr/>
                    <a:lstStyle/>
                    <a:p>
                      <a:r>
                        <a:rPr lang="en-GB" sz="2000" b="1" dirty="0">
                          <a:solidFill>
                            <a:srgbClr val="92D050"/>
                          </a:solidFill>
                          <a:latin typeface="Century Gothic" panose="020B0502020202020204" pitchFamily="34" charset="0"/>
                        </a:rPr>
                        <a:t>a little (bit)</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jumper</a:t>
                      </a:r>
                    </a:p>
                  </a:txBody>
                  <a:tcPr/>
                </a:tc>
                <a:tc>
                  <a:txBody>
                    <a:bodyPr/>
                    <a:lstStyle/>
                    <a:p>
                      <a:r>
                        <a:rPr lang="en-GB" sz="2000" b="1" dirty="0">
                          <a:solidFill>
                            <a:srgbClr val="FF3399"/>
                          </a:solidFill>
                          <a:latin typeface="Century Gothic" panose="020B0502020202020204" pitchFamily="34" charset="0"/>
                        </a:rPr>
                        <a:t>card</a:t>
                      </a:r>
                    </a:p>
                  </a:txBody>
                  <a:tcPr/>
                </a:tc>
                <a:tc>
                  <a:txBody>
                    <a:bodyPr/>
                    <a:lstStyle/>
                    <a:p>
                      <a:r>
                        <a:rPr lang="en-GB" sz="2000" b="1" dirty="0">
                          <a:solidFill>
                            <a:srgbClr val="FF3399"/>
                          </a:solidFill>
                          <a:latin typeface="Century Gothic" panose="020B0502020202020204" pitchFamily="34" charset="0"/>
                        </a:rPr>
                        <a:t>common</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to look, watch</a:t>
                      </a:r>
                    </a:p>
                  </a:txBody>
                  <a:tcPr/>
                </a:tc>
                <a:tc>
                  <a:txBody>
                    <a:bodyPr/>
                    <a:lstStyle/>
                    <a:p>
                      <a:r>
                        <a:rPr lang="en-GB" sz="2000" b="1" dirty="0">
                          <a:solidFill>
                            <a:srgbClr val="FF3399"/>
                          </a:solidFill>
                          <a:latin typeface="Century Gothic" panose="020B0502020202020204" pitchFamily="34" charset="0"/>
                        </a:rPr>
                        <a:t>light</a:t>
                      </a:r>
                    </a:p>
                  </a:txBody>
                  <a:tcPr/>
                </a:tc>
                <a:tc>
                  <a:txBody>
                    <a:bodyPr/>
                    <a:lstStyle/>
                    <a:p>
                      <a:r>
                        <a:rPr lang="en-GB" sz="2000" b="1" dirty="0">
                          <a:solidFill>
                            <a:srgbClr val="FF3399"/>
                          </a:solidFill>
                          <a:latin typeface="Century Gothic" panose="020B0502020202020204" pitchFamily="34" charset="0"/>
                        </a:rPr>
                        <a:t>chicken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dance, dancing</a:t>
                      </a:r>
                    </a:p>
                  </a:txBody>
                  <a:tcPr/>
                </a:tc>
                <a:tc>
                  <a:txBody>
                    <a:bodyPr/>
                    <a:lstStyle/>
                    <a:p>
                      <a:r>
                        <a:rPr lang="en-GB" sz="2000" b="1" dirty="0">
                          <a:solidFill>
                            <a:srgbClr val="FF3399"/>
                          </a:solidFill>
                          <a:latin typeface="Century Gothic" panose="020B0502020202020204" pitchFamily="34" charset="0"/>
                        </a:rPr>
                        <a:t>to cook, cooking</a:t>
                      </a:r>
                    </a:p>
                  </a:txBody>
                  <a:tcPr/>
                </a:tc>
                <a:tc>
                  <a:txBody>
                    <a:bodyPr/>
                    <a:lstStyle/>
                    <a:p>
                      <a:r>
                        <a:rPr lang="en-GB" sz="2000" b="1" dirty="0">
                          <a:solidFill>
                            <a:srgbClr val="FF3399"/>
                          </a:solidFill>
                          <a:latin typeface="Century Gothic" panose="020B0502020202020204" pitchFamily="34" charset="0"/>
                        </a:rPr>
                        <a:t>to send, sending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86328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29421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4947933"/>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97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9271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125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259555" y="62370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bailar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3CA8D4B-5549-47A4-9321-B2EA6BBA4458}"/>
              </a:ext>
            </a:extLst>
          </p:cNvPr>
          <p:cNvSpPr txBox="1"/>
          <p:nvPr/>
        </p:nvSpPr>
        <p:spPr>
          <a:xfrm>
            <a:off x="4868165" y="618701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586111" y="62370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mandar</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39985" y="539412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780820" y="539412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luz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581020" y="543823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pollo</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08460" y="460488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suéter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801771" y="460124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581019" y="460187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común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36601" y="3794003"/>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818004" y="380835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enorme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586111" y="379400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27815" y="30015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solo</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85859" y="30015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581019" y="2981873"/>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243619" y="221617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cuál</a:t>
            </a:r>
            <a:r>
              <a:rPr lang="en-GB" sz="2400"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801771" y="222240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fecha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581018" y="216882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27814" y="138799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780820" y="137433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a:t>
            </a:r>
            <a:r>
              <a:rPr lang="en-GB" sz="2400" dirty="0" err="1">
                <a:solidFill>
                  <a:srgbClr val="002060"/>
                </a:solidFill>
                <a:latin typeface="Century Gothic" panose="020B0502020202020204" pitchFamily="34" charset="0"/>
              </a:rPr>
              <a:t>viernes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581018" y="1400047"/>
            <a:ext cx="2723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miércoles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227407179"/>
              </p:ext>
            </p:extLst>
          </p:nvPr>
        </p:nvGraphicFramePr>
        <p:xfrm>
          <a:off x="571674" y="1102403"/>
          <a:ext cx="9859436" cy="5621819"/>
        </p:xfrm>
        <a:graphic>
          <a:graphicData uri="http://schemas.openxmlformats.org/drawingml/2006/table">
            <a:tbl>
              <a:tblPr firstRow="1" bandRow="1">
                <a:tableStyleId>{5940675A-B579-460E-94D1-54222C63F5DA}</a:tableStyleId>
              </a:tblPr>
              <a:tblGrid>
                <a:gridCol w="1739030">
                  <a:extLst>
                    <a:ext uri="{9D8B030D-6E8A-4147-A177-3AD203B41FA5}">
                      <a16:colId xmlns:a16="http://schemas.microsoft.com/office/drawing/2014/main" val="1203737284"/>
                    </a:ext>
                  </a:extLst>
                </a:gridCol>
                <a:gridCol w="2410358">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jueves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martes</a:t>
                      </a:r>
                    </a:p>
                  </a:txBody>
                  <a:tcPr/>
                </a:tc>
                <a:tc>
                  <a:txBody>
                    <a:bodyPr/>
                    <a:lstStyle/>
                    <a:p>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cuál</a:t>
                      </a:r>
                      <a:r>
                        <a:rPr lang="en-GB" sz="20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día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hoy</a:t>
                      </a:r>
                    </a:p>
                  </a:txBody>
                  <a:tcPr/>
                </a:tc>
                <a:tc>
                  <a:txBody>
                    <a:bodyPr/>
                    <a:lstStyle/>
                    <a:p>
                      <a:r>
                        <a:rPr lang="en-GB" sz="2000" b="1" dirty="0">
                          <a:solidFill>
                            <a:srgbClr val="002060"/>
                          </a:solidFill>
                          <a:latin typeface="Century Gothic" panose="020B0502020202020204" pitchFamily="34" charset="0"/>
                        </a:rPr>
                        <a:t>a </a:t>
                      </a:r>
                      <a:r>
                        <a:rPr lang="en-GB" sz="2000" b="1" dirty="0" err="1">
                          <a:solidFill>
                            <a:srgbClr val="002060"/>
                          </a:solidFill>
                          <a:latin typeface="Century Gothic" panose="020B0502020202020204" pitchFamily="34" charset="0"/>
                        </a:rPr>
                        <a:t>fecha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un </a:t>
                      </a:r>
                      <a:r>
                        <a:rPr lang="en-GB" sz="2000" b="1" dirty="0" err="1">
                          <a:solidFill>
                            <a:srgbClr val="002060"/>
                          </a:solidFill>
                          <a:latin typeface="Century Gothic" panose="020B0502020202020204" pitchFamily="34" charset="0"/>
                        </a:rPr>
                        <a:t>poco</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viejo</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nueva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tienen</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solo</a:t>
                      </a:r>
                    </a:p>
                  </a:txBody>
                  <a:tcPr/>
                </a:tc>
                <a:tc>
                  <a:txBody>
                    <a:bodyPr/>
                    <a:lstStyle/>
                    <a:p>
                      <a:r>
                        <a:rPr lang="en-GB" sz="2000" b="1" dirty="0" err="1">
                          <a:solidFill>
                            <a:srgbClr val="002060"/>
                          </a:solidFill>
                          <a:latin typeface="Century Gothic" panose="020B0502020202020204" pitchFamily="34" charset="0"/>
                        </a:rPr>
                        <a:t>enorme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pollo</a:t>
                      </a:r>
                    </a:p>
                  </a:txBody>
                  <a:tcPr/>
                </a:tc>
                <a:tc>
                  <a:txBody>
                    <a:bodyPr/>
                    <a:lstStyle/>
                    <a:p>
                      <a:r>
                        <a:rPr lang="en-GB" sz="2000" b="1" dirty="0">
                          <a:solidFill>
                            <a:srgbClr val="002060"/>
                          </a:solidFill>
                          <a:latin typeface="Century Gothic" panose="020B0502020202020204" pitchFamily="34" charset="0"/>
                        </a:rPr>
                        <a:t>la luz</a:t>
                      </a:r>
                    </a:p>
                  </a:txBody>
                  <a:tcPr/>
                </a:tc>
                <a:tc>
                  <a:txBody>
                    <a:bodyPr/>
                    <a:lstStyle/>
                    <a:p>
                      <a:r>
                        <a:rPr lang="en-GB" sz="2000" b="1" dirty="0" err="1">
                          <a:solidFill>
                            <a:srgbClr val="002060"/>
                          </a:solidFill>
                          <a:latin typeface="Century Gothic" panose="020B0502020202020204" pitchFamily="34" charset="0"/>
                        </a:rPr>
                        <a:t>común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002060"/>
                          </a:solidFill>
                          <a:latin typeface="Century Gothic" panose="020B0502020202020204" pitchFamily="34" charset="0"/>
                        </a:rPr>
                        <a:t>mandar</a:t>
                      </a: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suéter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cocinar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mirar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bailar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61606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746201113"/>
              </p:ext>
            </p:extLst>
          </p:nvPr>
        </p:nvGraphicFramePr>
        <p:xfrm>
          <a:off x="557160" y="1016179"/>
          <a:ext cx="9746898" cy="5621819"/>
        </p:xfrm>
        <a:graphic>
          <a:graphicData uri="http://schemas.openxmlformats.org/drawingml/2006/table">
            <a:tbl>
              <a:tblPr firstRow="1" bandRow="1">
                <a:tableStyleId>{5940675A-B579-460E-94D1-54222C63F5DA}</a:tableStyleId>
              </a:tblPr>
              <a:tblGrid>
                <a:gridCol w="1719180">
                  <a:extLst>
                    <a:ext uri="{9D8B030D-6E8A-4147-A177-3AD203B41FA5}">
                      <a16:colId xmlns:a16="http://schemas.microsoft.com/office/drawing/2014/main" val="1203737284"/>
                    </a:ext>
                  </a:extLst>
                </a:gridCol>
                <a:gridCol w="2554967">
                  <a:extLst>
                    <a:ext uri="{9D8B030D-6E8A-4147-A177-3AD203B41FA5}">
                      <a16:colId xmlns:a16="http://schemas.microsoft.com/office/drawing/2014/main" val="1810222861"/>
                    </a:ext>
                  </a:extLst>
                </a:gridCol>
                <a:gridCol w="2796845">
                  <a:extLst>
                    <a:ext uri="{9D8B030D-6E8A-4147-A177-3AD203B41FA5}">
                      <a16:colId xmlns:a16="http://schemas.microsoft.com/office/drawing/2014/main" val="274413866"/>
                    </a:ext>
                  </a:extLst>
                </a:gridCol>
                <a:gridCol w="2675906">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today</a:t>
                      </a:r>
                    </a:p>
                  </a:txBody>
                  <a:tcPr/>
                </a:tc>
                <a:tc>
                  <a:txBody>
                    <a:bodyPr/>
                    <a:lstStyle/>
                    <a:p>
                      <a:r>
                        <a:rPr lang="en-GB" sz="2000" b="1" dirty="0">
                          <a:solidFill>
                            <a:srgbClr val="002060"/>
                          </a:solidFill>
                          <a:latin typeface="Century Gothic" panose="020B0502020202020204" pitchFamily="34" charset="0"/>
                        </a:rPr>
                        <a:t>Friday</a:t>
                      </a:r>
                    </a:p>
                  </a:txBody>
                  <a:tcPr/>
                </a:tc>
                <a:tc>
                  <a:txBody>
                    <a:bodyPr/>
                    <a:lstStyle/>
                    <a:p>
                      <a:r>
                        <a:rPr lang="en-GB" sz="2000" b="1"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which?</a:t>
                      </a:r>
                    </a:p>
                  </a:txBody>
                  <a:tcPr/>
                </a:tc>
                <a:tc>
                  <a:txBody>
                    <a:bodyPr/>
                    <a:lstStyle/>
                    <a:p>
                      <a:r>
                        <a:rPr lang="en-GB" sz="2000" b="1" dirty="0">
                          <a:solidFill>
                            <a:srgbClr val="002060"/>
                          </a:solidFill>
                          <a:latin typeface="Century Gothic" panose="020B0502020202020204" pitchFamily="34" charset="0"/>
                        </a:rPr>
                        <a:t>date</a:t>
                      </a:r>
                    </a:p>
                  </a:txBody>
                  <a:tcPr/>
                </a:tc>
                <a:tc>
                  <a:txBody>
                    <a:bodyPr/>
                    <a:lstStyle/>
                    <a:p>
                      <a:r>
                        <a:rPr lang="en-GB" sz="2000" b="1" dirty="0">
                          <a:solidFill>
                            <a:srgbClr val="002060"/>
                          </a:solidFill>
                          <a:latin typeface="Century Gothic" panose="020B0502020202020204" pitchFamily="34" charset="0"/>
                        </a:rPr>
                        <a:t>day</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only </a:t>
                      </a:r>
                    </a:p>
                  </a:txBody>
                  <a:tcPr/>
                </a:tc>
                <a:tc>
                  <a:txBody>
                    <a:bodyPr/>
                    <a:lstStyle/>
                    <a:p>
                      <a:r>
                        <a:rPr lang="en-GB" sz="2000" b="1" dirty="0">
                          <a:solidFill>
                            <a:srgbClr val="002060"/>
                          </a:solidFill>
                          <a:latin typeface="Century Gothic" panose="020B0502020202020204" pitchFamily="34" charset="0"/>
                        </a:rPr>
                        <a:t>new (f)</a:t>
                      </a:r>
                    </a:p>
                  </a:txBody>
                  <a:tcPr/>
                </a:tc>
                <a:tc>
                  <a:txBody>
                    <a:bodyPr/>
                    <a:lstStyle/>
                    <a:p>
                      <a:r>
                        <a:rPr lang="en-GB" sz="2000" b="1" dirty="0">
                          <a:solidFill>
                            <a:srgbClr val="002060"/>
                          </a:solidFill>
                          <a:latin typeface="Century Gothic" panose="020B0502020202020204" pitchFamily="34" charset="0"/>
                        </a:rPr>
                        <a:t>old (m)</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they have</a:t>
                      </a:r>
                    </a:p>
                  </a:txBody>
                  <a:tcPr/>
                </a:tc>
                <a:tc>
                  <a:txBody>
                    <a:bodyPr/>
                    <a:lstStyle/>
                    <a:p>
                      <a:r>
                        <a:rPr lang="en-GB" sz="2000" b="1" dirty="0">
                          <a:solidFill>
                            <a:srgbClr val="002060"/>
                          </a:solidFill>
                          <a:latin typeface="Century Gothic" panose="020B0502020202020204" pitchFamily="34" charset="0"/>
                        </a:rPr>
                        <a:t>enormous (m/f)</a:t>
                      </a:r>
                    </a:p>
                  </a:txBody>
                  <a:tcPr/>
                </a:tc>
                <a:tc>
                  <a:txBody>
                    <a:bodyPr/>
                    <a:lstStyle/>
                    <a:p>
                      <a:r>
                        <a:rPr lang="en-GB" sz="2000" b="1" dirty="0">
                          <a:solidFill>
                            <a:srgbClr val="002060"/>
                          </a:solidFill>
                          <a:latin typeface="Century Gothic" panose="020B0502020202020204" pitchFamily="34" charset="0"/>
                        </a:rPr>
                        <a:t>a little (bit)</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jumper</a:t>
                      </a:r>
                    </a:p>
                  </a:txBody>
                  <a:tcPr/>
                </a:tc>
                <a:tc>
                  <a:txBody>
                    <a:bodyPr/>
                    <a:lstStyle/>
                    <a:p>
                      <a:r>
                        <a:rPr lang="en-GB" sz="2000" b="1" dirty="0">
                          <a:solidFill>
                            <a:srgbClr val="002060"/>
                          </a:solidFill>
                          <a:latin typeface="Century Gothic" panose="020B0502020202020204" pitchFamily="34" charset="0"/>
                        </a:rPr>
                        <a:t>card</a:t>
                      </a:r>
                    </a:p>
                  </a:txBody>
                  <a:tcPr/>
                </a:tc>
                <a:tc>
                  <a:txBody>
                    <a:bodyPr/>
                    <a:lstStyle/>
                    <a:p>
                      <a:r>
                        <a:rPr lang="en-GB" sz="2000" b="1" dirty="0">
                          <a:solidFill>
                            <a:srgbClr val="002060"/>
                          </a:solidFill>
                          <a:latin typeface="Century Gothic" panose="020B0502020202020204" pitchFamily="34" charset="0"/>
                        </a:rPr>
                        <a:t>common</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002060"/>
                          </a:solidFill>
                          <a:latin typeface="Century Gothic" panose="020B0502020202020204" pitchFamily="34" charset="0"/>
                        </a:rPr>
                        <a:t>to look, watch</a:t>
                      </a:r>
                    </a:p>
                  </a:txBody>
                  <a:tcPr/>
                </a:tc>
                <a:tc>
                  <a:txBody>
                    <a:bodyPr/>
                    <a:lstStyle/>
                    <a:p>
                      <a:r>
                        <a:rPr lang="en-GB" sz="2000" b="1" dirty="0">
                          <a:solidFill>
                            <a:srgbClr val="002060"/>
                          </a:solidFill>
                          <a:latin typeface="Century Gothic" panose="020B0502020202020204" pitchFamily="34" charset="0"/>
                        </a:rPr>
                        <a:t>light</a:t>
                      </a:r>
                    </a:p>
                  </a:txBody>
                  <a:tcPr/>
                </a:tc>
                <a:tc>
                  <a:txBody>
                    <a:bodyPr/>
                    <a:lstStyle/>
                    <a:p>
                      <a:r>
                        <a:rPr lang="en-GB" sz="2000" b="1" dirty="0">
                          <a:solidFill>
                            <a:srgbClr val="002060"/>
                          </a:solidFill>
                          <a:latin typeface="Century Gothic" panose="020B0502020202020204" pitchFamily="34" charset="0"/>
                        </a:rPr>
                        <a:t>chicken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dance, dancing</a:t>
                      </a:r>
                    </a:p>
                  </a:txBody>
                  <a:tcPr/>
                </a:tc>
                <a:tc>
                  <a:txBody>
                    <a:bodyPr/>
                    <a:lstStyle/>
                    <a:p>
                      <a:r>
                        <a:rPr lang="en-GB" sz="2000" b="1" dirty="0">
                          <a:solidFill>
                            <a:srgbClr val="002060"/>
                          </a:solidFill>
                          <a:latin typeface="Century Gothic" panose="020B0502020202020204" pitchFamily="34" charset="0"/>
                        </a:rPr>
                        <a:t>to cook, cooking</a:t>
                      </a:r>
                    </a:p>
                  </a:txBody>
                  <a:tcPr/>
                </a:tc>
                <a:tc>
                  <a:txBody>
                    <a:bodyPr/>
                    <a:lstStyle/>
                    <a:p>
                      <a:r>
                        <a:rPr lang="en-GB" sz="2000" b="1" dirty="0">
                          <a:solidFill>
                            <a:srgbClr val="002060"/>
                          </a:solidFill>
                          <a:latin typeface="Century Gothic" panose="020B0502020202020204" pitchFamily="34" charset="0"/>
                        </a:rPr>
                        <a:t>to send, sending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86328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29421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4947933"/>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97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9271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125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040767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8" name="Table 3">
            <a:extLst>
              <a:ext uri="{FF2B5EF4-FFF2-40B4-BE49-F238E27FC236}">
                <a16:creationId xmlns:a16="http://schemas.microsoft.com/office/drawing/2014/main" id="{B27E6C9F-6BF5-4210-8827-14E62A48818A}"/>
              </a:ext>
            </a:extLst>
          </p:cNvPr>
          <p:cNvGraphicFramePr>
            <a:graphicFrameLocks noGrp="1"/>
          </p:cNvGraphicFramePr>
          <p:nvPr/>
        </p:nvGraphicFramePr>
        <p:xfrm>
          <a:off x="53671" y="1737651"/>
          <a:ext cx="8328329" cy="5026872"/>
        </p:xfrm>
        <a:graphic>
          <a:graphicData uri="http://schemas.openxmlformats.org/drawingml/2006/table">
            <a:tbl>
              <a:tblPr firstRow="1" bandRow="1">
                <a:tableStyleId>{5940675A-B579-460E-94D1-54222C63F5DA}</a:tableStyleId>
              </a:tblPr>
              <a:tblGrid>
                <a:gridCol w="881040">
                  <a:extLst>
                    <a:ext uri="{9D8B030D-6E8A-4147-A177-3AD203B41FA5}">
                      <a16:colId xmlns:a16="http://schemas.microsoft.com/office/drawing/2014/main" val="893164677"/>
                    </a:ext>
                  </a:extLst>
                </a:gridCol>
                <a:gridCol w="2684789">
                  <a:extLst>
                    <a:ext uri="{9D8B030D-6E8A-4147-A177-3AD203B41FA5}">
                      <a16:colId xmlns:a16="http://schemas.microsoft.com/office/drawing/2014/main" val="1766975090"/>
                    </a:ext>
                  </a:extLst>
                </a:gridCol>
                <a:gridCol w="209550">
                  <a:extLst>
                    <a:ext uri="{9D8B030D-6E8A-4147-A177-3AD203B41FA5}">
                      <a16:colId xmlns:a16="http://schemas.microsoft.com/office/drawing/2014/main" val="1475251960"/>
                    </a:ext>
                  </a:extLst>
                </a:gridCol>
                <a:gridCol w="1905000">
                  <a:extLst>
                    <a:ext uri="{9D8B030D-6E8A-4147-A177-3AD203B41FA5}">
                      <a16:colId xmlns:a16="http://schemas.microsoft.com/office/drawing/2014/main" val="2134016666"/>
                    </a:ext>
                  </a:extLst>
                </a:gridCol>
                <a:gridCol w="247650">
                  <a:extLst>
                    <a:ext uri="{9D8B030D-6E8A-4147-A177-3AD203B41FA5}">
                      <a16:colId xmlns:a16="http://schemas.microsoft.com/office/drawing/2014/main" val="585957928"/>
                    </a:ext>
                  </a:extLst>
                </a:gridCol>
                <a:gridCol w="2400300">
                  <a:extLst>
                    <a:ext uri="{9D8B030D-6E8A-4147-A177-3AD203B41FA5}">
                      <a16:colId xmlns:a16="http://schemas.microsoft.com/office/drawing/2014/main" val="3868051935"/>
                    </a:ext>
                  </a:extLst>
                </a:gridCol>
              </a:tblGrid>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visita</a:t>
                      </a:r>
                      <a:r>
                        <a:rPr lang="en-GB" sz="2400" b="1" dirty="0">
                          <a:solidFill>
                            <a:srgbClr val="002060"/>
                          </a:solidFill>
                          <a:latin typeface="Century Gothic" panose="020B0502020202020204" pitchFamily="34" charset="0"/>
                        </a:rPr>
                        <a:t> </a:t>
                      </a:r>
                    </a:p>
                    <a:p>
                      <a:pPr algn="ctr"/>
                      <a:r>
                        <a:rPr lang="en-GB" sz="2400" b="1" dirty="0" err="1">
                          <a:solidFill>
                            <a:srgbClr val="002060"/>
                          </a:solidFill>
                          <a:latin typeface="Century Gothic" panose="020B0502020202020204" pitchFamily="34" charset="0"/>
                        </a:rPr>
                        <a:t>visitan</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ciudad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26391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Lorena y Luna</a:t>
                      </a:r>
                    </a:p>
                    <a:p>
                      <a:pPr algn="l"/>
                      <a:r>
                        <a:rPr lang="en-GB" sz="2400" b="0" dirty="0" err="1">
                          <a:solidFill>
                            <a:srgbClr val="002060"/>
                          </a:solidFill>
                          <a:latin typeface="Century Gothic" panose="020B0502020202020204" pitchFamily="34" charset="0"/>
                        </a:rPr>
                        <a:t>Llorente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i="1" dirty="0">
                        <a:solidFill>
                          <a:srgbClr val="002060"/>
                        </a:solidFill>
                        <a:latin typeface="Century Gothic" panose="020B0502020202020204" pitchFamily="34" charset="0"/>
                      </a:endParaRPr>
                    </a:p>
                    <a:p>
                      <a:pPr algn="ctr"/>
                      <a:r>
                        <a:rPr lang="en-GB" sz="2400" i="1" dirty="0" err="1">
                          <a:solidFill>
                            <a:srgbClr val="002060"/>
                          </a:solidFill>
                          <a:latin typeface="Century Gothic" panose="020B0502020202020204" pitchFamily="34" charset="0"/>
                        </a:rPr>
                        <a:t>visita</a:t>
                      </a:r>
                      <a:r>
                        <a:rPr lang="en-GB" sz="2400" i="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Va</a:t>
                      </a:r>
                      <a:r>
                        <a:rPr lang="en-GB" sz="2400" i="1" dirty="0">
                          <a:solidFill>
                            <a:srgbClr val="002060"/>
                          </a:solidFill>
                          <a:latin typeface="Century Gothic" panose="020B0502020202020204" pitchFamily="34" charset="0"/>
                        </a:rPr>
                        <a:t>__ ado __ id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241438"/>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Lucas y Lorna</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Lluc</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Va</a:t>
                      </a:r>
                      <a:r>
                        <a:rPr lang="en-GB" sz="2400" i="1" dirty="0">
                          <a:solidFill>
                            <a:srgbClr val="002060"/>
                          </a:solidFill>
                          <a:latin typeface="Century Gothic" panose="020B0502020202020204" pitchFamily="34" charset="0"/>
                        </a:rPr>
                        <a:t>__ </a:t>
                      </a:r>
                      <a:r>
                        <a:rPr lang="en-GB" sz="2400" i="1" dirty="0" err="1">
                          <a:solidFill>
                            <a:srgbClr val="002060"/>
                          </a:solidFill>
                          <a:latin typeface="Century Gothic" panose="020B0502020202020204" pitchFamily="34" charset="0"/>
                        </a:rPr>
                        <a:t>encia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491689"/>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Pilar y Mirella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err="1">
                          <a:solidFill>
                            <a:srgbClr val="002060"/>
                          </a:solidFill>
                          <a:latin typeface="Century Gothic" panose="020B0502020202020204" pitchFamily="34" charset="0"/>
                        </a:rPr>
                        <a:t>Millán</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Me__i</a:t>
                      </a:r>
                      <a:r>
                        <a:rPr lang="en-GB" sz="2400" i="1" dirty="0">
                          <a:solidFill>
                            <a:srgbClr val="002060"/>
                          </a:solidFill>
                          <a:latin typeface="Century Gothic" panose="020B0502020202020204" pitchFamily="34" charset="0"/>
                        </a:rPr>
                        <a:t> __a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099985"/>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Luis y Lluvia</a:t>
                      </a:r>
                    </a:p>
                    <a:p>
                      <a:pPr algn="l"/>
                      <a:r>
                        <a:rPr lang="en-GB" sz="2400" b="0" dirty="0" err="1">
                          <a:solidFill>
                            <a:srgbClr val="002060"/>
                          </a:solidFill>
                          <a:latin typeface="Century Gothic" panose="020B0502020202020204" pitchFamily="34" charset="0"/>
                        </a:rPr>
                        <a:t>Luismi</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___</a:t>
                      </a:r>
                      <a:r>
                        <a:rPr lang="en-GB" sz="2400" i="1" dirty="0" err="1">
                          <a:solidFill>
                            <a:srgbClr val="002060"/>
                          </a:solidFill>
                          <a:latin typeface="Century Gothic" panose="020B0502020202020204" pitchFamily="34" charset="0"/>
                        </a:rPr>
                        <a:t>eida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23383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Estrella y </a:t>
                      </a:r>
                      <a:r>
                        <a:rPr lang="en-GB" sz="2400" b="0" dirty="0" err="1">
                          <a:solidFill>
                            <a:srgbClr val="002060"/>
                          </a:solidFill>
                          <a:latin typeface="Century Gothic" panose="020B0502020202020204" pitchFamily="34" charset="0"/>
                        </a:rPr>
                        <a:t>Lázaro</a:t>
                      </a:r>
                      <a:endParaRPr lang="en-GB" sz="2400" b="0" dirty="0">
                        <a:solidFill>
                          <a:srgbClr val="002060"/>
                        </a:solidFill>
                        <a:latin typeface="Century Gothic" panose="020B0502020202020204" pitchFamily="34" charset="0"/>
                      </a:endParaRPr>
                    </a:p>
                    <a:p>
                      <a:pPr algn="l"/>
                      <a:r>
                        <a:rPr lang="en-GB" sz="2400" b="0" dirty="0">
                          <a:solidFill>
                            <a:srgbClr val="002060"/>
                          </a:solidFill>
                          <a:latin typeface="Century Gothic" panose="020B0502020202020204" pitchFamily="34" charset="0"/>
                        </a:rPr>
                        <a:t>Estela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Terue</a:t>
                      </a:r>
                      <a:r>
                        <a:rPr lang="en-GB" sz="2400" i="1" dirty="0">
                          <a:solidFill>
                            <a:srgbClr val="002060"/>
                          </a:solidFill>
                          <a:latin typeface="Century Gothic" panose="020B0502020202020204" pitchFamily="34" charset="0"/>
                        </a:rPr>
                        <a:t>__</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292567"/>
                  </a:ext>
                </a:extLst>
              </a:tr>
            </a:tbl>
          </a:graphicData>
        </a:graphic>
      </p:graphicFrame>
      <p:sp>
        <p:nvSpPr>
          <p:cNvPr id="132" name="Google Shape;132;p2">
            <a:hlinkClick r:id="" action="ppaction://noaction">
              <a:snd r:embed="rId3" name="s2_1.wav"/>
            </a:hlinkClick>
          </p:cNvPr>
          <p:cNvSpPr txBox="1"/>
          <p:nvPr/>
        </p:nvSpPr>
        <p:spPr>
          <a:xfrm>
            <a:off x="3197591" y="120408"/>
            <a:ext cx="5184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Una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visita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por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España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3" name="Google Shape;153;p2"/>
          <p:cNvSpPr txBox="1"/>
          <p:nvPr/>
        </p:nvSpPr>
        <p:spPr>
          <a:xfrm>
            <a:off x="9291967" y="27231"/>
            <a:ext cx="79529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4">
            <a:alphaModFix/>
          </a:blip>
          <a:srcRect/>
          <a:stretch/>
        </p:blipFill>
        <p:spPr>
          <a:xfrm>
            <a:off x="11126493" y="1294492"/>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53;p2">
            <a:extLst>
              <a:ext uri="{FF2B5EF4-FFF2-40B4-BE49-F238E27FC236}">
                <a16:creationId xmlns:a16="http://schemas.microsoft.com/office/drawing/2014/main" id="{16E4171B-7FE4-492E-A83A-B9F72F9ED119}"/>
              </a:ext>
            </a:extLst>
          </p:cNvPr>
          <p:cNvSpPr txBox="1"/>
          <p:nvPr/>
        </p:nvSpPr>
        <p:spPr>
          <a:xfrm>
            <a:off x="9969019" y="45907"/>
            <a:ext cx="127699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ll</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Oval 52">
            <a:hlinkClick r:id="" action="ppaction://noaction">
              <a:snd r:embed="rId5" name="P_1.wav"/>
            </a:hlinkClick>
            <a:extLst>
              <a:ext uri="{FF2B5EF4-FFF2-40B4-BE49-F238E27FC236}">
                <a16:creationId xmlns:a16="http://schemas.microsoft.com/office/drawing/2014/main" id="{C446680F-9F53-4209-91E4-0CA464F1DCC1}"/>
              </a:ext>
            </a:extLst>
          </p:cNvPr>
          <p:cNvSpPr/>
          <p:nvPr/>
        </p:nvSpPr>
        <p:spPr>
          <a:xfrm>
            <a:off x="193600" y="283378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rPr>
              <a:t>E</a:t>
            </a:r>
          </a:p>
        </p:txBody>
      </p:sp>
      <p:sp>
        <p:nvSpPr>
          <p:cNvPr id="54" name="Oval 53">
            <a:hlinkClick r:id="" action="ppaction://noaction">
              <a:snd r:embed="rId6" name="P_2.wav"/>
            </a:hlinkClick>
            <a:extLst>
              <a:ext uri="{FF2B5EF4-FFF2-40B4-BE49-F238E27FC236}">
                <a16:creationId xmlns:a16="http://schemas.microsoft.com/office/drawing/2014/main" id="{8F1A5D05-18B5-4188-A7E7-680CA7D0B06E}"/>
              </a:ext>
            </a:extLst>
          </p:cNvPr>
          <p:cNvSpPr/>
          <p:nvPr/>
        </p:nvSpPr>
        <p:spPr>
          <a:xfrm>
            <a:off x="193600" y="3646403"/>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rPr>
              <a:t>1</a:t>
            </a:r>
          </a:p>
        </p:txBody>
      </p:sp>
      <p:sp>
        <p:nvSpPr>
          <p:cNvPr id="55" name="Oval 54">
            <a:hlinkClick r:id="" action="ppaction://noaction">
              <a:snd r:embed="rId7" name="P_3.wav"/>
            </a:hlinkClick>
            <a:extLst>
              <a:ext uri="{FF2B5EF4-FFF2-40B4-BE49-F238E27FC236}">
                <a16:creationId xmlns:a16="http://schemas.microsoft.com/office/drawing/2014/main" id="{C002F5B4-FB42-49C1-AA9B-043677847205}"/>
              </a:ext>
            </a:extLst>
          </p:cNvPr>
          <p:cNvSpPr/>
          <p:nvPr/>
        </p:nvSpPr>
        <p:spPr>
          <a:xfrm>
            <a:off x="193600" y="449753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rPr>
              <a:t>2</a:t>
            </a:r>
          </a:p>
        </p:txBody>
      </p:sp>
      <p:sp>
        <p:nvSpPr>
          <p:cNvPr id="56" name="Oval 55">
            <a:hlinkClick r:id="" action="ppaction://noaction">
              <a:snd r:embed="rId8" name="P_4.wav"/>
            </a:hlinkClick>
            <a:extLst>
              <a:ext uri="{FF2B5EF4-FFF2-40B4-BE49-F238E27FC236}">
                <a16:creationId xmlns:a16="http://schemas.microsoft.com/office/drawing/2014/main" id="{92E7724A-59A4-44D7-9D9A-9C342A1579F6}"/>
              </a:ext>
            </a:extLst>
          </p:cNvPr>
          <p:cNvSpPr/>
          <p:nvPr/>
        </p:nvSpPr>
        <p:spPr>
          <a:xfrm>
            <a:off x="193600" y="5344475"/>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rPr>
              <a:t>3</a:t>
            </a:r>
          </a:p>
        </p:txBody>
      </p:sp>
      <p:sp>
        <p:nvSpPr>
          <p:cNvPr id="57" name="Oval 56">
            <a:hlinkClick r:id="" action="ppaction://noaction">
              <a:snd r:embed="rId9" name="P_5.wav"/>
            </a:hlinkClick>
            <a:extLst>
              <a:ext uri="{FF2B5EF4-FFF2-40B4-BE49-F238E27FC236}">
                <a16:creationId xmlns:a16="http://schemas.microsoft.com/office/drawing/2014/main" id="{B6AE5988-DCC9-4551-8C7E-A3C97901DBED}"/>
              </a:ext>
            </a:extLst>
          </p:cNvPr>
          <p:cNvSpPr/>
          <p:nvPr/>
        </p:nvSpPr>
        <p:spPr>
          <a:xfrm>
            <a:off x="193600" y="617470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rPr>
              <a:t>4</a:t>
            </a:r>
          </a:p>
        </p:txBody>
      </p:sp>
      <p:sp>
        <p:nvSpPr>
          <p:cNvPr id="6" name="Rectangle: Rounded Corners 5">
            <a:extLst>
              <a:ext uri="{FF2B5EF4-FFF2-40B4-BE49-F238E27FC236}">
                <a16:creationId xmlns:a16="http://schemas.microsoft.com/office/drawing/2014/main" id="{DCDF01D9-DF89-4FF5-934A-106510A1502A}"/>
              </a:ext>
            </a:extLst>
          </p:cNvPr>
          <p:cNvSpPr/>
          <p:nvPr/>
        </p:nvSpPr>
        <p:spPr>
          <a:xfrm>
            <a:off x="3935488" y="2889208"/>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78" name="Picture 77">
            <a:extLst>
              <a:ext uri="{FF2B5EF4-FFF2-40B4-BE49-F238E27FC236}">
                <a16:creationId xmlns:a16="http://schemas.microsoft.com/office/drawing/2014/main" id="{0F576732-D2C3-41F3-AAA3-977EF329CA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7757" y="2959142"/>
            <a:ext cx="355805" cy="401680"/>
          </a:xfrm>
          <a:prstGeom prst="rect">
            <a:avLst/>
          </a:prstGeom>
        </p:spPr>
      </p:pic>
      <p:pic>
        <p:nvPicPr>
          <p:cNvPr id="88" name="Google Shape;221;p10">
            <a:extLst>
              <a:ext uri="{FF2B5EF4-FFF2-40B4-BE49-F238E27FC236}">
                <a16:creationId xmlns:a16="http://schemas.microsoft.com/office/drawing/2014/main" id="{434F6C7E-C3A6-4EC2-A8A5-52B70CFFEBE6}"/>
              </a:ext>
            </a:extLst>
          </p:cNvPr>
          <p:cNvPicPr preferRelativeResize="0"/>
          <p:nvPr/>
        </p:nvPicPr>
        <p:blipFill rotWithShape="1">
          <a:blip r:embed="rId11">
            <a:alphaModFix/>
          </a:blip>
          <a:srcRect/>
          <a:stretch/>
        </p:blipFill>
        <p:spPr>
          <a:xfrm>
            <a:off x="10931527" y="-74836"/>
            <a:ext cx="1166103" cy="1183191"/>
          </a:xfrm>
          <a:prstGeom prst="rect">
            <a:avLst/>
          </a:prstGeom>
          <a:noFill/>
          <a:ln>
            <a:noFill/>
          </a:ln>
        </p:spPr>
      </p:pic>
      <p:sp>
        <p:nvSpPr>
          <p:cNvPr id="89" name="Title 1">
            <a:extLst>
              <a:ext uri="{FF2B5EF4-FFF2-40B4-BE49-F238E27FC236}">
                <a16:creationId xmlns:a16="http://schemas.microsoft.com/office/drawing/2014/main" id="{8B3DA075-6883-4C2C-BE55-92B144D78FDB}"/>
              </a:ext>
            </a:extLst>
          </p:cNvPr>
          <p:cNvSpPr txBox="1">
            <a:spLocks/>
          </p:cNvSpPr>
          <p:nvPr/>
        </p:nvSpPr>
        <p:spPr>
          <a:xfrm>
            <a:off x="10837155" y="887469"/>
            <a:ext cx="1354845" cy="317988"/>
          </a:xfrm>
          <a:prstGeom prst="rect">
            <a:avLst/>
          </a:prstGeom>
          <a:solidFill>
            <a:srgbClr val="91EAD2"/>
          </a:solid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cs typeface="Calibri"/>
                <a:sym typeface="Calibri"/>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90" name="Title 1">
            <a:extLst>
              <a:ext uri="{FF2B5EF4-FFF2-40B4-BE49-F238E27FC236}">
                <a16:creationId xmlns:a16="http://schemas.microsoft.com/office/drawing/2014/main" id="{E0A72696-07EA-43C8-9C7D-AD57FD65D505}"/>
              </a:ext>
            </a:extLst>
          </p:cNvPr>
          <p:cNvSpPr txBox="1">
            <a:spLocks/>
          </p:cNvSpPr>
          <p:nvPr/>
        </p:nvSpPr>
        <p:spPr>
          <a:xfrm>
            <a:off x="11022239" y="212139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Rectangle 2">
            <a:hlinkClick r:id="" action="ppaction://noaction">
              <a:snd r:embed="rId12" name="s2_2.wav"/>
            </a:hlinkClick>
            <a:extLst>
              <a:ext uri="{FF2B5EF4-FFF2-40B4-BE49-F238E27FC236}">
                <a16:creationId xmlns:a16="http://schemas.microsoft.com/office/drawing/2014/main" id="{640617D7-6A24-4942-8479-5581BA59BC0B}"/>
              </a:ext>
            </a:extLst>
          </p:cNvPr>
          <p:cNvSpPr/>
          <p:nvPr/>
        </p:nvSpPr>
        <p:spPr>
          <a:xfrm>
            <a:off x="216077" y="1009645"/>
            <a:ext cx="38940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Quién</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3CE41761-D18F-4391-9240-26A991CF7D7C}"/>
              </a:ext>
            </a:extLst>
          </p:cNvPr>
          <p:cNvSpPr/>
          <p:nvPr/>
        </p:nvSpPr>
        <p:spPr>
          <a:xfrm>
            <a:off x="3988753" y="3701692"/>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51" name="Picture 50">
            <a:extLst>
              <a:ext uri="{FF2B5EF4-FFF2-40B4-BE49-F238E27FC236}">
                <a16:creationId xmlns:a16="http://schemas.microsoft.com/office/drawing/2014/main" id="{3533D2DA-B2E9-4907-8C14-2866972C8C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9704" y="3326184"/>
            <a:ext cx="355805" cy="401680"/>
          </a:xfrm>
          <a:prstGeom prst="rect">
            <a:avLst/>
          </a:prstGeom>
        </p:spPr>
      </p:pic>
      <p:pic>
        <p:nvPicPr>
          <p:cNvPr id="52" name="Picture 51">
            <a:extLst>
              <a:ext uri="{FF2B5EF4-FFF2-40B4-BE49-F238E27FC236}">
                <a16:creationId xmlns:a16="http://schemas.microsoft.com/office/drawing/2014/main" id="{B37BE669-427A-41F0-B086-131F0C5CB3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6709" y="4173306"/>
            <a:ext cx="355805" cy="401680"/>
          </a:xfrm>
          <a:prstGeom prst="rect">
            <a:avLst/>
          </a:prstGeom>
        </p:spPr>
      </p:pic>
      <p:pic>
        <p:nvPicPr>
          <p:cNvPr id="60" name="Picture 59">
            <a:extLst>
              <a:ext uri="{FF2B5EF4-FFF2-40B4-BE49-F238E27FC236}">
                <a16:creationId xmlns:a16="http://schemas.microsoft.com/office/drawing/2014/main" id="{D0011A0A-B443-4587-911F-A29C2A335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1952" y="5472814"/>
            <a:ext cx="355805" cy="401680"/>
          </a:xfrm>
          <a:prstGeom prst="rect">
            <a:avLst/>
          </a:prstGeom>
        </p:spPr>
      </p:pic>
      <p:pic>
        <p:nvPicPr>
          <p:cNvPr id="61" name="Picture 60">
            <a:extLst>
              <a:ext uri="{FF2B5EF4-FFF2-40B4-BE49-F238E27FC236}">
                <a16:creationId xmlns:a16="http://schemas.microsoft.com/office/drawing/2014/main" id="{EE731941-4880-4630-B88A-73EB631835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9183" y="5902370"/>
            <a:ext cx="355805" cy="401680"/>
          </a:xfrm>
          <a:prstGeom prst="rect">
            <a:avLst/>
          </a:prstGeom>
        </p:spPr>
      </p:pic>
      <p:sp>
        <p:nvSpPr>
          <p:cNvPr id="65" name="Rectangle: Rounded Corners 64">
            <a:extLst>
              <a:ext uri="{FF2B5EF4-FFF2-40B4-BE49-F238E27FC236}">
                <a16:creationId xmlns:a16="http://schemas.microsoft.com/office/drawing/2014/main" id="{C1034903-4B38-45AE-B746-81F06F5D1DA8}"/>
              </a:ext>
            </a:extLst>
          </p:cNvPr>
          <p:cNvSpPr/>
          <p:nvPr/>
        </p:nvSpPr>
        <p:spPr>
          <a:xfrm>
            <a:off x="3988753" y="4497532"/>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4" name="Rectangle: Rounded Corners 83">
            <a:extLst>
              <a:ext uri="{FF2B5EF4-FFF2-40B4-BE49-F238E27FC236}">
                <a16:creationId xmlns:a16="http://schemas.microsoft.com/office/drawing/2014/main" id="{5552546C-27E2-4213-8C89-AC5F9EED0509}"/>
              </a:ext>
            </a:extLst>
          </p:cNvPr>
          <p:cNvSpPr/>
          <p:nvPr/>
        </p:nvSpPr>
        <p:spPr>
          <a:xfrm>
            <a:off x="3988753" y="5237007"/>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5" name="Rectangle: Rounded Corners 84">
            <a:extLst>
              <a:ext uri="{FF2B5EF4-FFF2-40B4-BE49-F238E27FC236}">
                <a16:creationId xmlns:a16="http://schemas.microsoft.com/office/drawing/2014/main" id="{DA5F9B16-32F1-4CEC-A11F-E2236B181D70}"/>
              </a:ext>
            </a:extLst>
          </p:cNvPr>
          <p:cNvSpPr/>
          <p:nvPr/>
        </p:nvSpPr>
        <p:spPr>
          <a:xfrm>
            <a:off x="3963198" y="6062673"/>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7662C064-AB26-4C51-90A3-EAD510FF1F25}"/>
              </a:ext>
            </a:extLst>
          </p:cNvPr>
          <p:cNvSpPr txBox="1"/>
          <p:nvPr/>
        </p:nvSpPr>
        <p:spPr>
          <a:xfrm>
            <a:off x="6461377" y="2725242"/>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867A3AC6-CDF0-4F61-8BD4-24D7122EB8BD}"/>
              </a:ext>
            </a:extLst>
          </p:cNvPr>
          <p:cNvSpPr txBox="1"/>
          <p:nvPr/>
        </p:nvSpPr>
        <p:spPr>
          <a:xfrm>
            <a:off x="7546499" y="2725242"/>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91" name="TextBox 90">
            <a:extLst>
              <a:ext uri="{FF2B5EF4-FFF2-40B4-BE49-F238E27FC236}">
                <a16:creationId xmlns:a16="http://schemas.microsoft.com/office/drawing/2014/main" id="{38FB2B56-4F11-4084-B33F-C3A3B675960D}"/>
              </a:ext>
            </a:extLst>
          </p:cNvPr>
          <p:cNvSpPr txBox="1"/>
          <p:nvPr/>
        </p:nvSpPr>
        <p:spPr>
          <a:xfrm>
            <a:off x="6738438" y="3575110"/>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92" name="TextBox 91">
            <a:extLst>
              <a:ext uri="{FF2B5EF4-FFF2-40B4-BE49-F238E27FC236}">
                <a16:creationId xmlns:a16="http://schemas.microsoft.com/office/drawing/2014/main" id="{231F3268-9506-4396-87E4-A8C2E82715D1}"/>
              </a:ext>
            </a:extLst>
          </p:cNvPr>
          <p:cNvSpPr txBox="1"/>
          <p:nvPr/>
        </p:nvSpPr>
        <p:spPr>
          <a:xfrm>
            <a:off x="6874052" y="4424978"/>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93" name="TextBox 92">
            <a:extLst>
              <a:ext uri="{FF2B5EF4-FFF2-40B4-BE49-F238E27FC236}">
                <a16:creationId xmlns:a16="http://schemas.microsoft.com/office/drawing/2014/main" id="{76F89EEC-8B31-4F6E-A97E-68DFED520D13}"/>
              </a:ext>
            </a:extLst>
          </p:cNvPr>
          <p:cNvSpPr txBox="1"/>
          <p:nvPr/>
        </p:nvSpPr>
        <p:spPr>
          <a:xfrm>
            <a:off x="7293924" y="4414109"/>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AB98C1B6-A421-4384-B2FE-3E7B7367C5F6}"/>
              </a:ext>
            </a:extLst>
          </p:cNvPr>
          <p:cNvSpPr txBox="1"/>
          <p:nvPr/>
        </p:nvSpPr>
        <p:spPr>
          <a:xfrm>
            <a:off x="6622938" y="5247573"/>
            <a:ext cx="4299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EA780F45-CC2D-49AB-B12C-5ECB69A07D19}"/>
              </a:ext>
            </a:extLst>
          </p:cNvPr>
          <p:cNvSpPr txBox="1"/>
          <p:nvPr/>
        </p:nvSpPr>
        <p:spPr>
          <a:xfrm>
            <a:off x="7351074" y="6088683"/>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96" name="Rectangle 95">
            <a:hlinkClick r:id="" action="ppaction://noaction">
              <a:snd r:embed="rId12" name="s2_2.wav"/>
            </a:hlinkClick>
            <a:extLst>
              <a:ext uri="{FF2B5EF4-FFF2-40B4-BE49-F238E27FC236}">
                <a16:creationId xmlns:a16="http://schemas.microsoft.com/office/drawing/2014/main" id="{2C3E406E-E158-4BAC-A4C3-FD844EA06111}"/>
              </a:ext>
            </a:extLst>
          </p:cNvPr>
          <p:cNvSpPr/>
          <p:nvPr/>
        </p:nvSpPr>
        <p:spPr>
          <a:xfrm>
            <a:off x="5493583" y="1010263"/>
            <a:ext cx="27751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¿Qué ciudad?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A4C0CB3-E495-4404-8D4E-F583E03EB2E8}"/>
              </a:ext>
            </a:extLst>
          </p:cNvPr>
          <p:cNvPicPr>
            <a:picLocks noChangeAspect="1"/>
          </p:cNvPicPr>
          <p:nvPr/>
        </p:nvPicPr>
        <p:blipFill>
          <a:blip r:embed="rId13"/>
          <a:stretch>
            <a:fillRect/>
          </a:stretch>
        </p:blipFill>
        <p:spPr>
          <a:xfrm>
            <a:off x="8521929" y="3533075"/>
            <a:ext cx="3678384" cy="3238014"/>
          </a:xfrm>
          <a:prstGeom prst="rect">
            <a:avLst/>
          </a:prstGeom>
        </p:spPr>
      </p:pic>
      <p:sp>
        <p:nvSpPr>
          <p:cNvPr id="9" name="TextBox 8">
            <a:extLst>
              <a:ext uri="{FF2B5EF4-FFF2-40B4-BE49-F238E27FC236}">
                <a16:creationId xmlns:a16="http://schemas.microsoft.com/office/drawing/2014/main" id="{0E314C32-000C-419C-BC09-BABC7CF841D8}"/>
              </a:ext>
            </a:extLst>
          </p:cNvPr>
          <p:cNvSpPr txBox="1"/>
          <p:nvPr/>
        </p:nvSpPr>
        <p:spPr>
          <a:xfrm>
            <a:off x="9477568" y="3793523"/>
            <a:ext cx="5533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97" name="TextBox 96">
            <a:extLst>
              <a:ext uri="{FF2B5EF4-FFF2-40B4-BE49-F238E27FC236}">
                <a16:creationId xmlns:a16="http://schemas.microsoft.com/office/drawing/2014/main" id="{6722E77D-762F-42C2-8F07-0A946D6DBBCA}"/>
              </a:ext>
            </a:extLst>
          </p:cNvPr>
          <p:cNvSpPr txBox="1"/>
          <p:nvPr/>
        </p:nvSpPr>
        <p:spPr>
          <a:xfrm>
            <a:off x="10923102" y="4937329"/>
            <a:ext cx="5533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98" name="TextBox 97">
            <a:extLst>
              <a:ext uri="{FF2B5EF4-FFF2-40B4-BE49-F238E27FC236}">
                <a16:creationId xmlns:a16="http://schemas.microsoft.com/office/drawing/2014/main" id="{A245D3CE-2A59-4C67-BE39-9B1A7C2EA70D}"/>
              </a:ext>
            </a:extLst>
          </p:cNvPr>
          <p:cNvSpPr txBox="1"/>
          <p:nvPr/>
        </p:nvSpPr>
        <p:spPr>
          <a:xfrm>
            <a:off x="9816123" y="6187992"/>
            <a:ext cx="5533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9" name="TextBox 98">
            <a:extLst>
              <a:ext uri="{FF2B5EF4-FFF2-40B4-BE49-F238E27FC236}">
                <a16:creationId xmlns:a16="http://schemas.microsoft.com/office/drawing/2014/main" id="{377A954C-7540-46FB-8E99-7BD51049BB41}"/>
              </a:ext>
            </a:extLst>
          </p:cNvPr>
          <p:cNvSpPr txBox="1"/>
          <p:nvPr/>
        </p:nvSpPr>
        <p:spPr>
          <a:xfrm>
            <a:off x="11349304" y="3882210"/>
            <a:ext cx="5533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00" name="TextBox 99">
            <a:extLst>
              <a:ext uri="{FF2B5EF4-FFF2-40B4-BE49-F238E27FC236}">
                <a16:creationId xmlns:a16="http://schemas.microsoft.com/office/drawing/2014/main" id="{612B299C-E92A-4C0F-87FC-8E9738546C60}"/>
              </a:ext>
            </a:extLst>
          </p:cNvPr>
          <p:cNvSpPr txBox="1"/>
          <p:nvPr/>
        </p:nvSpPr>
        <p:spPr>
          <a:xfrm>
            <a:off x="10494706" y="4224923"/>
            <a:ext cx="5533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7891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fade">
                                      <p:cBhvr>
                                        <p:cTn id="38" dur="500"/>
                                        <p:tgtEl>
                                          <p:spTgt spid="9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6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500"/>
                                        <p:tgtEl>
                                          <p:spTgt spid="9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fade">
                                      <p:cBhvr>
                                        <p:cTn id="79" dur="500"/>
                                        <p:tgtEl>
                                          <p:spTgt spid="9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fade">
                                      <p:cBhvr>
                                        <p:cTn id="84" dur="500"/>
                                        <p:tgtEl>
                                          <p:spTgt spid="99"/>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8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5"/>
                                        </p:tgtEl>
                                        <p:attrNameLst>
                                          <p:attrName>style.visibility</p:attrName>
                                        </p:attrNameLst>
                                      </p:cBhvr>
                                      <p:to>
                                        <p:strVal val="visible"/>
                                      </p:to>
                                    </p:set>
                                    <p:animEffect transition="in" filter="fade">
                                      <p:cBhvr>
                                        <p:cTn id="97" dur="500"/>
                                        <p:tgtEl>
                                          <p:spTgt spid="9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00"/>
                                        </p:tgtEl>
                                        <p:attrNameLst>
                                          <p:attrName>style.visibility</p:attrName>
                                        </p:attrNameLst>
                                      </p:cBhvr>
                                      <p:to>
                                        <p:strVal val="visible"/>
                                      </p:to>
                                    </p:set>
                                    <p:animEffect transition="in" filter="fade">
                                      <p:cBhvr>
                                        <p:cTn id="10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0" grpId="0" animBg="1"/>
      <p:bldP spid="65" grpId="0" animBg="1"/>
      <p:bldP spid="84" grpId="0" animBg="1"/>
      <p:bldP spid="85" grpId="0" animBg="1"/>
      <p:bldP spid="4" grpId="0"/>
      <p:bldP spid="87" grpId="0"/>
      <p:bldP spid="91" grpId="0"/>
      <p:bldP spid="92" grpId="0"/>
      <p:bldP spid="93" grpId="0"/>
      <p:bldP spid="94" grpId="0"/>
      <p:bldP spid="95" grpId="0"/>
      <p:bldP spid="9" grpId="0"/>
      <p:bldP spid="97" grpId="0"/>
      <p:bldP spid="98" grpId="0"/>
      <p:bldP spid="99" grpId="0"/>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6" name="Title 1">
            <a:extLst>
              <a:ext uri="{FF2B5EF4-FFF2-40B4-BE49-F238E27FC236}">
                <a16:creationId xmlns:a16="http://schemas.microsoft.com/office/drawing/2014/main" id="{560147DE-076A-497D-A009-16B6D462E41B}"/>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0B87527B-E1C9-448B-B8A1-804B2EE52549}"/>
              </a:ext>
            </a:extLst>
          </p:cNvPr>
          <p:cNvPicPr>
            <a:picLocks noChangeAspect="1"/>
          </p:cNvPicPr>
          <p:nvPr/>
        </p:nvPicPr>
        <p:blipFill>
          <a:blip r:embed="rId4"/>
          <a:stretch>
            <a:fillRect/>
          </a:stretch>
        </p:blipFill>
        <p:spPr>
          <a:xfrm>
            <a:off x="6389642" y="153481"/>
            <a:ext cx="1344431" cy="2195205"/>
          </a:xfrm>
          <a:prstGeom prst="rect">
            <a:avLst/>
          </a:prstGeom>
        </p:spPr>
      </p:pic>
      <p:pic>
        <p:nvPicPr>
          <p:cNvPr id="71" name="Picture 70">
            <a:extLst>
              <a:ext uri="{FF2B5EF4-FFF2-40B4-BE49-F238E27FC236}">
                <a16:creationId xmlns:a16="http://schemas.microsoft.com/office/drawing/2014/main" id="{6B568F8C-3ADB-4D05-B784-6B49CEEAD1EA}"/>
              </a:ext>
            </a:extLst>
          </p:cNvPr>
          <p:cNvPicPr>
            <a:picLocks noChangeAspect="1"/>
          </p:cNvPicPr>
          <p:nvPr/>
        </p:nvPicPr>
        <p:blipFill>
          <a:blip r:embed="rId5"/>
          <a:stretch>
            <a:fillRect/>
          </a:stretch>
        </p:blipFill>
        <p:spPr>
          <a:xfrm>
            <a:off x="5067881" y="4388654"/>
            <a:ext cx="1843342" cy="2027151"/>
          </a:xfrm>
          <a:prstGeom prst="rect">
            <a:avLst/>
          </a:prstGeom>
        </p:spPr>
      </p:pic>
      <p:pic>
        <p:nvPicPr>
          <p:cNvPr id="72" name="Picture 71">
            <a:extLst>
              <a:ext uri="{FF2B5EF4-FFF2-40B4-BE49-F238E27FC236}">
                <a16:creationId xmlns:a16="http://schemas.microsoft.com/office/drawing/2014/main" id="{5875DEA8-FFB5-4FA5-BA4B-8A0094D42E0B}"/>
              </a:ext>
            </a:extLst>
          </p:cNvPr>
          <p:cNvPicPr>
            <a:picLocks noChangeAspect="1"/>
          </p:cNvPicPr>
          <p:nvPr/>
        </p:nvPicPr>
        <p:blipFill>
          <a:blip r:embed="rId6"/>
          <a:stretch>
            <a:fillRect/>
          </a:stretch>
        </p:blipFill>
        <p:spPr>
          <a:xfrm>
            <a:off x="4945380" y="2236630"/>
            <a:ext cx="1969382" cy="2205708"/>
          </a:xfrm>
          <a:prstGeom prst="rect">
            <a:avLst/>
          </a:prstGeom>
        </p:spPr>
      </p:pic>
      <p:pic>
        <p:nvPicPr>
          <p:cNvPr id="73" name="Picture 72">
            <a:extLst>
              <a:ext uri="{FF2B5EF4-FFF2-40B4-BE49-F238E27FC236}">
                <a16:creationId xmlns:a16="http://schemas.microsoft.com/office/drawing/2014/main" id="{15E690F3-6945-4CFE-B777-C9D9B1C79B70}"/>
              </a:ext>
            </a:extLst>
          </p:cNvPr>
          <p:cNvPicPr>
            <a:picLocks noChangeAspect="1"/>
          </p:cNvPicPr>
          <p:nvPr/>
        </p:nvPicPr>
        <p:blipFill>
          <a:blip r:embed="rId7"/>
          <a:stretch>
            <a:fillRect/>
          </a:stretch>
        </p:blipFill>
        <p:spPr>
          <a:xfrm>
            <a:off x="6393353" y="2285380"/>
            <a:ext cx="1743559" cy="2032402"/>
          </a:xfrm>
          <a:prstGeom prst="rect">
            <a:avLst/>
          </a:prstGeom>
        </p:spPr>
      </p:pic>
      <p:pic>
        <p:nvPicPr>
          <p:cNvPr id="74" name="Picture 73">
            <a:extLst>
              <a:ext uri="{FF2B5EF4-FFF2-40B4-BE49-F238E27FC236}">
                <a16:creationId xmlns:a16="http://schemas.microsoft.com/office/drawing/2014/main" id="{A3E3D192-FEAE-48FB-842E-04E82BA25997}"/>
              </a:ext>
            </a:extLst>
          </p:cNvPr>
          <p:cNvPicPr>
            <a:picLocks noChangeAspect="1"/>
          </p:cNvPicPr>
          <p:nvPr/>
        </p:nvPicPr>
        <p:blipFill>
          <a:blip r:embed="rId8"/>
          <a:stretch>
            <a:fillRect/>
          </a:stretch>
        </p:blipFill>
        <p:spPr>
          <a:xfrm>
            <a:off x="7734073" y="22450"/>
            <a:ext cx="1943124" cy="2142688"/>
          </a:xfrm>
          <a:prstGeom prst="rect">
            <a:avLst/>
          </a:prstGeom>
        </p:spPr>
      </p:pic>
      <p:pic>
        <p:nvPicPr>
          <p:cNvPr id="75" name="Picture 74">
            <a:extLst>
              <a:ext uri="{FF2B5EF4-FFF2-40B4-BE49-F238E27FC236}">
                <a16:creationId xmlns:a16="http://schemas.microsoft.com/office/drawing/2014/main" id="{D88CEFB6-F9B1-4549-8EE7-DF2159922D1A}"/>
              </a:ext>
            </a:extLst>
          </p:cNvPr>
          <p:cNvPicPr>
            <a:picLocks noChangeAspect="1"/>
          </p:cNvPicPr>
          <p:nvPr/>
        </p:nvPicPr>
        <p:blipFill>
          <a:blip r:embed="rId9"/>
          <a:stretch>
            <a:fillRect/>
          </a:stretch>
        </p:blipFill>
        <p:spPr>
          <a:xfrm>
            <a:off x="7823281" y="2283895"/>
            <a:ext cx="1769819" cy="2111178"/>
          </a:xfrm>
          <a:prstGeom prst="rect">
            <a:avLst/>
          </a:prstGeom>
        </p:spPr>
      </p:pic>
      <p:pic>
        <p:nvPicPr>
          <p:cNvPr id="76" name="Picture 75">
            <a:extLst>
              <a:ext uri="{FF2B5EF4-FFF2-40B4-BE49-F238E27FC236}">
                <a16:creationId xmlns:a16="http://schemas.microsoft.com/office/drawing/2014/main" id="{FC16FAC1-9570-4C63-9E1E-228D877B0387}"/>
              </a:ext>
            </a:extLst>
          </p:cNvPr>
          <p:cNvPicPr>
            <a:picLocks noChangeAspect="1"/>
          </p:cNvPicPr>
          <p:nvPr/>
        </p:nvPicPr>
        <p:blipFill>
          <a:blip r:embed="rId10"/>
          <a:stretch>
            <a:fillRect/>
          </a:stretch>
        </p:blipFill>
        <p:spPr>
          <a:xfrm>
            <a:off x="6393353" y="4410777"/>
            <a:ext cx="1895859" cy="2132185"/>
          </a:xfrm>
          <a:prstGeom prst="rect">
            <a:avLst/>
          </a:prstGeom>
        </p:spPr>
      </p:pic>
      <p:pic>
        <p:nvPicPr>
          <p:cNvPr id="77" name="Picture 76">
            <a:extLst>
              <a:ext uri="{FF2B5EF4-FFF2-40B4-BE49-F238E27FC236}">
                <a16:creationId xmlns:a16="http://schemas.microsoft.com/office/drawing/2014/main" id="{AA562836-2590-4BFF-8C38-A7C14AA14028}"/>
              </a:ext>
            </a:extLst>
          </p:cNvPr>
          <p:cNvPicPr>
            <a:picLocks noChangeAspect="1"/>
          </p:cNvPicPr>
          <p:nvPr/>
        </p:nvPicPr>
        <p:blipFill>
          <a:blip r:embed="rId11"/>
          <a:stretch>
            <a:fillRect/>
          </a:stretch>
        </p:blipFill>
        <p:spPr>
          <a:xfrm>
            <a:off x="7787728" y="4387769"/>
            <a:ext cx="1685553" cy="2085934"/>
          </a:xfrm>
          <a:prstGeom prst="rect">
            <a:avLst/>
          </a:prstGeom>
        </p:spPr>
      </p:pic>
      <p:pic>
        <p:nvPicPr>
          <p:cNvPr id="78" name="Picture 77">
            <a:extLst>
              <a:ext uri="{FF2B5EF4-FFF2-40B4-BE49-F238E27FC236}">
                <a16:creationId xmlns:a16="http://schemas.microsoft.com/office/drawing/2014/main" id="{0A8380D8-0059-469A-8617-747CC21094C4}"/>
              </a:ext>
            </a:extLst>
          </p:cNvPr>
          <p:cNvPicPr>
            <a:picLocks noChangeAspect="1"/>
          </p:cNvPicPr>
          <p:nvPr/>
        </p:nvPicPr>
        <p:blipFill>
          <a:blip r:embed="rId12"/>
          <a:stretch>
            <a:fillRect/>
          </a:stretch>
        </p:blipFill>
        <p:spPr>
          <a:xfrm>
            <a:off x="9200634" y="2376165"/>
            <a:ext cx="1532388" cy="1997575"/>
          </a:xfrm>
          <a:prstGeom prst="rect">
            <a:avLst/>
          </a:prstGeom>
        </p:spPr>
      </p:pic>
      <p:pic>
        <p:nvPicPr>
          <p:cNvPr id="79" name="Picture 78">
            <a:extLst>
              <a:ext uri="{FF2B5EF4-FFF2-40B4-BE49-F238E27FC236}">
                <a16:creationId xmlns:a16="http://schemas.microsoft.com/office/drawing/2014/main" id="{0E29FAD1-8AAE-47D0-9DA6-C6BC3A27524E}"/>
              </a:ext>
            </a:extLst>
          </p:cNvPr>
          <p:cNvPicPr>
            <a:picLocks noChangeAspect="1"/>
          </p:cNvPicPr>
          <p:nvPr/>
        </p:nvPicPr>
        <p:blipFill>
          <a:blip r:embed="rId13"/>
          <a:stretch>
            <a:fillRect/>
          </a:stretch>
        </p:blipFill>
        <p:spPr>
          <a:xfrm>
            <a:off x="10581573" y="4492497"/>
            <a:ext cx="1675571" cy="2006610"/>
          </a:xfrm>
          <a:prstGeom prst="rect">
            <a:avLst/>
          </a:prstGeom>
        </p:spPr>
      </p:pic>
      <p:pic>
        <p:nvPicPr>
          <p:cNvPr id="80" name="Picture 79">
            <a:extLst>
              <a:ext uri="{FF2B5EF4-FFF2-40B4-BE49-F238E27FC236}">
                <a16:creationId xmlns:a16="http://schemas.microsoft.com/office/drawing/2014/main" id="{2633E4E9-C143-4A49-AAA8-E224C8FF3779}"/>
              </a:ext>
            </a:extLst>
          </p:cNvPr>
          <p:cNvPicPr>
            <a:picLocks noChangeAspect="1"/>
          </p:cNvPicPr>
          <p:nvPr/>
        </p:nvPicPr>
        <p:blipFill>
          <a:blip r:embed="rId14"/>
          <a:stretch>
            <a:fillRect/>
          </a:stretch>
        </p:blipFill>
        <p:spPr>
          <a:xfrm>
            <a:off x="9178948" y="4367901"/>
            <a:ext cx="1780322" cy="2111178"/>
          </a:xfrm>
          <a:prstGeom prst="rect">
            <a:avLst/>
          </a:prstGeom>
        </p:spPr>
      </p:pic>
      <p:pic>
        <p:nvPicPr>
          <p:cNvPr id="81" name="Picture 80">
            <a:extLst>
              <a:ext uri="{FF2B5EF4-FFF2-40B4-BE49-F238E27FC236}">
                <a16:creationId xmlns:a16="http://schemas.microsoft.com/office/drawing/2014/main" id="{9A0F49AD-2393-4562-ADD4-75983B0125D7}"/>
              </a:ext>
            </a:extLst>
          </p:cNvPr>
          <p:cNvPicPr>
            <a:picLocks noChangeAspect="1"/>
          </p:cNvPicPr>
          <p:nvPr/>
        </p:nvPicPr>
        <p:blipFill>
          <a:blip r:embed="rId15"/>
          <a:stretch>
            <a:fillRect/>
          </a:stretch>
        </p:blipFill>
        <p:spPr>
          <a:xfrm>
            <a:off x="10656822" y="2396697"/>
            <a:ext cx="1769818" cy="2009264"/>
          </a:xfrm>
          <a:prstGeom prst="rect">
            <a:avLst/>
          </a:prstGeom>
        </p:spPr>
      </p:pic>
      <p:pic>
        <p:nvPicPr>
          <p:cNvPr id="84" name="Picture 83">
            <a:extLst>
              <a:ext uri="{FF2B5EF4-FFF2-40B4-BE49-F238E27FC236}">
                <a16:creationId xmlns:a16="http://schemas.microsoft.com/office/drawing/2014/main" id="{AEDF353B-6A83-4F76-8D67-16564E772BFF}"/>
              </a:ext>
            </a:extLst>
          </p:cNvPr>
          <p:cNvPicPr>
            <a:picLocks noChangeAspect="1"/>
          </p:cNvPicPr>
          <p:nvPr/>
        </p:nvPicPr>
        <p:blipFill>
          <a:blip r:embed="rId4"/>
          <a:stretch>
            <a:fillRect/>
          </a:stretch>
        </p:blipFill>
        <p:spPr>
          <a:xfrm>
            <a:off x="311413" y="1325401"/>
            <a:ext cx="1123603" cy="2124910"/>
          </a:xfrm>
          <a:prstGeom prst="rect">
            <a:avLst/>
          </a:prstGeom>
        </p:spPr>
      </p:pic>
      <p:pic>
        <p:nvPicPr>
          <p:cNvPr id="86" name="Picture 85">
            <a:extLst>
              <a:ext uri="{FF2B5EF4-FFF2-40B4-BE49-F238E27FC236}">
                <a16:creationId xmlns:a16="http://schemas.microsoft.com/office/drawing/2014/main" id="{94A52F13-F538-4786-923B-2A1E21B7FC07}"/>
              </a:ext>
            </a:extLst>
          </p:cNvPr>
          <p:cNvPicPr>
            <a:picLocks noChangeAspect="1"/>
          </p:cNvPicPr>
          <p:nvPr/>
        </p:nvPicPr>
        <p:blipFill>
          <a:blip r:embed="rId6"/>
          <a:stretch>
            <a:fillRect/>
          </a:stretch>
        </p:blipFill>
        <p:spPr>
          <a:xfrm>
            <a:off x="1161152" y="4608358"/>
            <a:ext cx="1848128" cy="2186472"/>
          </a:xfrm>
          <a:prstGeom prst="rect">
            <a:avLst/>
          </a:prstGeom>
        </p:spPr>
      </p:pic>
      <p:pic>
        <p:nvPicPr>
          <p:cNvPr id="13" name="Picture 12">
            <a:extLst>
              <a:ext uri="{FF2B5EF4-FFF2-40B4-BE49-F238E27FC236}">
                <a16:creationId xmlns:a16="http://schemas.microsoft.com/office/drawing/2014/main" id="{6D4DBAFB-8292-493E-94BA-24D54ADD5DD3}"/>
              </a:ext>
            </a:extLst>
          </p:cNvPr>
          <p:cNvPicPr>
            <a:picLocks noChangeAspect="1"/>
          </p:cNvPicPr>
          <p:nvPr/>
        </p:nvPicPr>
        <p:blipFill>
          <a:blip r:embed="rId16"/>
          <a:stretch>
            <a:fillRect/>
          </a:stretch>
        </p:blipFill>
        <p:spPr>
          <a:xfrm>
            <a:off x="4329669" y="3845426"/>
            <a:ext cx="2333125" cy="1054823"/>
          </a:xfrm>
          <a:prstGeom prst="rect">
            <a:avLst/>
          </a:prstGeom>
        </p:spPr>
      </p:pic>
      <p:pic>
        <p:nvPicPr>
          <p:cNvPr id="92" name="Picture 91">
            <a:extLst>
              <a:ext uri="{FF2B5EF4-FFF2-40B4-BE49-F238E27FC236}">
                <a16:creationId xmlns:a16="http://schemas.microsoft.com/office/drawing/2014/main" id="{16E5626B-2BAE-4495-A83D-602386A0485A}"/>
              </a:ext>
            </a:extLst>
          </p:cNvPr>
          <p:cNvPicPr>
            <a:picLocks noChangeAspect="1"/>
          </p:cNvPicPr>
          <p:nvPr/>
        </p:nvPicPr>
        <p:blipFill>
          <a:blip r:embed="rId17"/>
          <a:stretch>
            <a:fillRect/>
          </a:stretch>
        </p:blipFill>
        <p:spPr>
          <a:xfrm>
            <a:off x="5108067" y="2036246"/>
            <a:ext cx="1529416" cy="1783624"/>
          </a:xfrm>
          <a:prstGeom prst="rect">
            <a:avLst/>
          </a:prstGeom>
        </p:spPr>
      </p:pic>
      <p:pic>
        <p:nvPicPr>
          <p:cNvPr id="14" name="Picture 13">
            <a:extLst>
              <a:ext uri="{FF2B5EF4-FFF2-40B4-BE49-F238E27FC236}">
                <a16:creationId xmlns:a16="http://schemas.microsoft.com/office/drawing/2014/main" id="{096B9AAE-5FF3-4CF3-8200-00D908CD0FED}"/>
              </a:ext>
            </a:extLst>
          </p:cNvPr>
          <p:cNvPicPr>
            <a:picLocks noChangeAspect="1"/>
          </p:cNvPicPr>
          <p:nvPr/>
        </p:nvPicPr>
        <p:blipFill>
          <a:blip r:embed="rId18"/>
          <a:stretch>
            <a:fillRect/>
          </a:stretch>
        </p:blipFill>
        <p:spPr>
          <a:xfrm>
            <a:off x="5084621" y="304553"/>
            <a:ext cx="1529416" cy="1871183"/>
          </a:xfrm>
          <a:prstGeom prst="rect">
            <a:avLst/>
          </a:prstGeom>
        </p:spPr>
      </p:pic>
      <p:pic>
        <p:nvPicPr>
          <p:cNvPr id="68" name="Picture 67">
            <a:extLst>
              <a:ext uri="{FF2B5EF4-FFF2-40B4-BE49-F238E27FC236}">
                <a16:creationId xmlns:a16="http://schemas.microsoft.com/office/drawing/2014/main" id="{CEA1829B-99DB-4D33-8888-CD68ACDBF015}"/>
              </a:ext>
            </a:extLst>
          </p:cNvPr>
          <p:cNvPicPr>
            <a:picLocks noChangeAspect="1"/>
          </p:cNvPicPr>
          <p:nvPr/>
        </p:nvPicPr>
        <p:blipFill>
          <a:blip r:embed="rId19"/>
          <a:stretch>
            <a:fillRect/>
          </a:stretch>
        </p:blipFill>
        <p:spPr>
          <a:xfrm rot="5400000">
            <a:off x="7453935" y="897024"/>
            <a:ext cx="2567114" cy="1557865"/>
          </a:xfrm>
          <a:prstGeom prst="rect">
            <a:avLst/>
          </a:prstGeom>
        </p:spPr>
      </p:pic>
      <p:pic>
        <p:nvPicPr>
          <p:cNvPr id="99" name="Picture 98">
            <a:extLst>
              <a:ext uri="{FF2B5EF4-FFF2-40B4-BE49-F238E27FC236}">
                <a16:creationId xmlns:a16="http://schemas.microsoft.com/office/drawing/2014/main" id="{DD7D7A74-31B8-43C4-9281-FCBB85249DDC}"/>
              </a:ext>
            </a:extLst>
          </p:cNvPr>
          <p:cNvPicPr>
            <a:picLocks noChangeAspect="1"/>
          </p:cNvPicPr>
          <p:nvPr/>
        </p:nvPicPr>
        <p:blipFill>
          <a:blip r:embed="rId14"/>
          <a:stretch>
            <a:fillRect/>
          </a:stretch>
        </p:blipFill>
        <p:spPr>
          <a:xfrm>
            <a:off x="7863499" y="2509837"/>
            <a:ext cx="1792113" cy="2176343"/>
          </a:xfrm>
          <a:prstGeom prst="rect">
            <a:avLst/>
          </a:prstGeom>
        </p:spPr>
      </p:pic>
      <p:pic>
        <p:nvPicPr>
          <p:cNvPr id="100" name="Picture 99">
            <a:extLst>
              <a:ext uri="{FF2B5EF4-FFF2-40B4-BE49-F238E27FC236}">
                <a16:creationId xmlns:a16="http://schemas.microsoft.com/office/drawing/2014/main" id="{B7C155C9-C37D-41FF-868D-09E242CF616A}"/>
              </a:ext>
            </a:extLst>
          </p:cNvPr>
          <p:cNvPicPr>
            <a:picLocks noChangeAspect="1"/>
          </p:cNvPicPr>
          <p:nvPr/>
        </p:nvPicPr>
        <p:blipFill>
          <a:blip r:embed="rId15"/>
          <a:stretch>
            <a:fillRect/>
          </a:stretch>
        </p:blipFill>
        <p:spPr>
          <a:xfrm>
            <a:off x="7963960" y="4605827"/>
            <a:ext cx="1794098" cy="2036827"/>
          </a:xfrm>
          <a:prstGeom prst="rect">
            <a:avLst/>
          </a:prstGeom>
        </p:spPr>
      </p:pic>
      <p:pic>
        <p:nvPicPr>
          <p:cNvPr id="69" name="Picture 68">
            <a:extLst>
              <a:ext uri="{FF2B5EF4-FFF2-40B4-BE49-F238E27FC236}">
                <a16:creationId xmlns:a16="http://schemas.microsoft.com/office/drawing/2014/main" id="{0F026DDC-D02C-4712-8821-480426DA085C}"/>
              </a:ext>
            </a:extLst>
          </p:cNvPr>
          <p:cNvPicPr>
            <a:picLocks noChangeAspect="1"/>
          </p:cNvPicPr>
          <p:nvPr/>
        </p:nvPicPr>
        <p:blipFill>
          <a:blip r:embed="rId20"/>
          <a:stretch>
            <a:fillRect/>
          </a:stretch>
        </p:blipFill>
        <p:spPr>
          <a:xfrm>
            <a:off x="277274" y="3321704"/>
            <a:ext cx="2744995" cy="1272729"/>
          </a:xfrm>
          <a:prstGeom prst="rect">
            <a:avLst/>
          </a:prstGeom>
        </p:spPr>
      </p:pic>
      <p:pic>
        <p:nvPicPr>
          <p:cNvPr id="93" name="Picture 92">
            <a:extLst>
              <a:ext uri="{FF2B5EF4-FFF2-40B4-BE49-F238E27FC236}">
                <a16:creationId xmlns:a16="http://schemas.microsoft.com/office/drawing/2014/main" id="{9B625615-45DC-4C66-8914-B89A1EF25320}"/>
              </a:ext>
            </a:extLst>
          </p:cNvPr>
          <p:cNvPicPr>
            <a:picLocks noChangeAspect="1"/>
          </p:cNvPicPr>
          <p:nvPr/>
        </p:nvPicPr>
        <p:blipFill>
          <a:blip r:embed="rId21"/>
          <a:stretch>
            <a:fillRect/>
          </a:stretch>
        </p:blipFill>
        <p:spPr>
          <a:xfrm>
            <a:off x="2439374" y="5437164"/>
            <a:ext cx="2333125" cy="1256691"/>
          </a:xfrm>
          <a:prstGeom prst="rect">
            <a:avLst/>
          </a:prstGeom>
        </p:spPr>
      </p:pic>
      <p:pic>
        <p:nvPicPr>
          <p:cNvPr id="94" name="Picture 93">
            <a:extLst>
              <a:ext uri="{FF2B5EF4-FFF2-40B4-BE49-F238E27FC236}">
                <a16:creationId xmlns:a16="http://schemas.microsoft.com/office/drawing/2014/main" id="{42577501-9275-4ADB-B291-B1A2C0274862}"/>
              </a:ext>
            </a:extLst>
          </p:cNvPr>
          <p:cNvPicPr>
            <a:picLocks noChangeAspect="1"/>
          </p:cNvPicPr>
          <p:nvPr/>
        </p:nvPicPr>
        <p:blipFill>
          <a:blip r:embed="rId22"/>
          <a:stretch>
            <a:fillRect/>
          </a:stretch>
        </p:blipFill>
        <p:spPr>
          <a:xfrm>
            <a:off x="3206802" y="3862688"/>
            <a:ext cx="1632993" cy="1724198"/>
          </a:xfrm>
          <a:prstGeom prst="rect">
            <a:avLst/>
          </a:prstGeom>
        </p:spPr>
      </p:pic>
      <p:pic>
        <p:nvPicPr>
          <p:cNvPr id="98" name="Picture 97">
            <a:extLst>
              <a:ext uri="{FF2B5EF4-FFF2-40B4-BE49-F238E27FC236}">
                <a16:creationId xmlns:a16="http://schemas.microsoft.com/office/drawing/2014/main" id="{70B9BC57-F328-466E-BCB9-7C2B13CB5743}"/>
              </a:ext>
            </a:extLst>
          </p:cNvPr>
          <p:cNvPicPr>
            <a:picLocks noChangeAspect="1"/>
          </p:cNvPicPr>
          <p:nvPr/>
        </p:nvPicPr>
        <p:blipFill>
          <a:blip r:embed="rId23"/>
          <a:stretch>
            <a:fillRect/>
          </a:stretch>
        </p:blipFill>
        <p:spPr>
          <a:xfrm>
            <a:off x="6171017" y="222038"/>
            <a:ext cx="2203592" cy="1341508"/>
          </a:xfrm>
          <a:prstGeom prst="rect">
            <a:avLst/>
          </a:prstGeom>
        </p:spPr>
      </p:pic>
      <p:sp>
        <p:nvSpPr>
          <p:cNvPr id="101" name="TextBox 100">
            <a:extLst>
              <a:ext uri="{FF2B5EF4-FFF2-40B4-BE49-F238E27FC236}">
                <a16:creationId xmlns:a16="http://schemas.microsoft.com/office/drawing/2014/main" id="{73FC9C0C-0181-40A6-97BA-EAA0043CDF0D}"/>
              </a:ext>
            </a:extLst>
          </p:cNvPr>
          <p:cNvSpPr txBox="1"/>
          <p:nvPr/>
        </p:nvSpPr>
        <p:spPr>
          <a:xfrm>
            <a:off x="34444" y="687809"/>
            <a:ext cx="506901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Completa</a:t>
            </a:r>
            <a:r>
              <a:rPr lang="en-GB" sz="3200" dirty="0">
                <a:solidFill>
                  <a:srgbClr val="002060"/>
                </a:solidFill>
                <a:latin typeface="Century Gothic" panose="020B0502020202020204" pitchFamily="34" charset="0"/>
              </a:rPr>
              <a:t> el domino </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80302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1"/>
                                        </p:tgtEl>
                                      </p:cBhvr>
                                    </p:animEffect>
                                    <p:set>
                                      <p:cBhvr>
                                        <p:cTn id="17" dur="1" fill="hold">
                                          <p:stCondLst>
                                            <p:cond delay="499"/>
                                          </p:stCondLst>
                                        </p:cTn>
                                        <p:tgtEl>
                                          <p:spTgt spid="7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4"/>
                                        </p:tgtEl>
                                      </p:cBhvr>
                                    </p:animEffect>
                                    <p:set>
                                      <p:cBhvr>
                                        <p:cTn id="47" dur="1" fill="hold">
                                          <p:stCondLst>
                                            <p:cond delay="499"/>
                                          </p:stCondLst>
                                        </p:cTn>
                                        <p:tgtEl>
                                          <p:spTgt spid="7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500"/>
                                        <p:tgtEl>
                                          <p:spTgt spid="9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75"/>
                                        </p:tgtEl>
                                      </p:cBhvr>
                                    </p:animEffect>
                                    <p:set>
                                      <p:cBhvr>
                                        <p:cTn id="57" dur="1" fill="hold">
                                          <p:stCondLst>
                                            <p:cond delay="499"/>
                                          </p:stCondLst>
                                        </p:cTn>
                                        <p:tgtEl>
                                          <p:spTgt spid="7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6"/>
                                        </p:tgtEl>
                                      </p:cBhvr>
                                    </p:animEffect>
                                    <p:set>
                                      <p:cBhvr>
                                        <p:cTn id="67" dur="1" fill="hold">
                                          <p:stCondLst>
                                            <p:cond delay="499"/>
                                          </p:stCondLst>
                                        </p:cTn>
                                        <p:tgtEl>
                                          <p:spTgt spid="7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77"/>
                                        </p:tgtEl>
                                      </p:cBhvr>
                                    </p:animEffect>
                                    <p:set>
                                      <p:cBhvr>
                                        <p:cTn id="77" dur="1" fill="hold">
                                          <p:stCondLst>
                                            <p:cond delay="499"/>
                                          </p:stCondLst>
                                        </p:cTn>
                                        <p:tgtEl>
                                          <p:spTgt spid="7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78"/>
                                        </p:tgtEl>
                                      </p:cBhvr>
                                    </p:animEffect>
                                    <p:set>
                                      <p:cBhvr>
                                        <p:cTn id="87" dur="1" fill="hold">
                                          <p:stCondLst>
                                            <p:cond delay="499"/>
                                          </p:stCondLst>
                                        </p:cTn>
                                        <p:tgtEl>
                                          <p:spTgt spid="7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fade">
                                      <p:cBhvr>
                                        <p:cTn id="92" dur="500"/>
                                        <p:tgtEl>
                                          <p:spTgt spid="9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8"/>
                                        </p:tgtEl>
                                        <p:attrNameLst>
                                          <p:attrName>style.visibility</p:attrName>
                                        </p:attrNameLst>
                                      </p:cBhvr>
                                      <p:to>
                                        <p:strVal val="visible"/>
                                      </p:to>
                                    </p:set>
                                    <p:animEffect transition="in" filter="fade">
                                      <p:cBhvr>
                                        <p:cTn id="102" dur="500"/>
                                        <p:tgtEl>
                                          <p:spTgt spid="6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80"/>
                                        </p:tgtEl>
                                      </p:cBhvr>
                                    </p:animEffect>
                                    <p:set>
                                      <p:cBhvr>
                                        <p:cTn id="107" dur="1" fill="hold">
                                          <p:stCondLst>
                                            <p:cond delay="499"/>
                                          </p:stCondLst>
                                        </p:cTn>
                                        <p:tgtEl>
                                          <p:spTgt spid="8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fade">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81"/>
                                        </p:tgtEl>
                                      </p:cBhvr>
                                    </p:animEffect>
                                    <p:set>
                                      <p:cBhvr>
                                        <p:cTn id="117" dur="1" fill="hold">
                                          <p:stCondLst>
                                            <p:cond delay="499"/>
                                          </p:stCondLst>
                                        </p:cTn>
                                        <p:tgtEl>
                                          <p:spTgt spid="8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00"/>
                                        </p:tgtEl>
                                        <p:attrNameLst>
                                          <p:attrName>style.visibility</p:attrName>
                                        </p:attrNameLst>
                                      </p:cBhvr>
                                      <p:to>
                                        <p:strVal val="visible"/>
                                      </p:to>
                                    </p:set>
                                    <p:animEffect transition="in" filter="fade">
                                      <p:cBhvr>
                                        <p:cTn id="1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5" name="TextBox 4">
            <a:extLst>
              <a:ext uri="{FF2B5EF4-FFF2-40B4-BE49-F238E27FC236}">
                <a16:creationId xmlns:a16="http://schemas.microsoft.com/office/drawing/2014/main" id="{FB63D64F-C1E1-4968-AFEA-3F0980EF13BC}"/>
              </a:ext>
            </a:extLst>
          </p:cNvPr>
          <p:cNvSpPr txBox="1"/>
          <p:nvPr/>
        </p:nvSpPr>
        <p:spPr>
          <a:xfrm>
            <a:off x="165873" y="1003812"/>
            <a:ext cx="12267739" cy="518103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en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Valencia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hay un festival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Fallas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Fallas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figuras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madera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 muy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decoran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vestidos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tradicionales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hay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fuegos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artificiales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noche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marzo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Queman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fallas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0F7534E0-C177-4CB9-A05E-453EA45B14DF}"/>
              </a:ext>
            </a:extLst>
          </p:cNvPr>
          <p:cNvGrpSpPr/>
          <p:nvPr/>
        </p:nvGrpSpPr>
        <p:grpSpPr>
          <a:xfrm>
            <a:off x="9408623" y="135739"/>
            <a:ext cx="1063995" cy="973104"/>
            <a:chOff x="6210543" y="3764108"/>
            <a:chExt cx="801046" cy="775262"/>
          </a:xfrm>
        </p:grpSpPr>
        <p:sp>
          <p:nvSpPr>
            <p:cNvPr id="14" name="Oval 13">
              <a:extLst>
                <a:ext uri="{FF2B5EF4-FFF2-40B4-BE49-F238E27FC236}">
                  <a16:creationId xmlns:a16="http://schemas.microsoft.com/office/drawing/2014/main" id="{2675B999-6C6F-4407-BF55-7413712C992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A860DEA-9566-476F-9E6F-52194276C285}"/>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246973BC-4C45-488A-8654-3512581277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4" name="Rectangle: Rounded Corners 33">
            <a:extLst>
              <a:ext uri="{FF2B5EF4-FFF2-40B4-BE49-F238E27FC236}">
                <a16:creationId xmlns:a16="http://schemas.microsoft.com/office/drawing/2014/main" id="{B45FF336-31C5-4ABD-9C01-FA30AB4258C0}"/>
              </a:ext>
            </a:extLst>
          </p:cNvPr>
          <p:cNvSpPr/>
          <p:nvPr/>
        </p:nvSpPr>
        <p:spPr>
          <a:xfrm>
            <a:off x="1267592" y="1026466"/>
            <a:ext cx="1269130" cy="514224"/>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marzo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FA1ABA7E-C172-42AE-9AB1-8541551A7225}"/>
              </a:ext>
            </a:extLst>
          </p:cNvPr>
          <p:cNvSpPr/>
          <p:nvPr/>
        </p:nvSpPr>
        <p:spPr>
          <a:xfrm>
            <a:off x="94876" y="6250623"/>
            <a:ext cx="1481972" cy="47887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fuego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2BB1881C-D409-4F40-B756-1712560F5A13}"/>
              </a:ext>
            </a:extLst>
          </p:cNvPr>
          <p:cNvSpPr/>
          <p:nvPr/>
        </p:nvSpPr>
        <p:spPr>
          <a:xfrm>
            <a:off x="48883" y="5622284"/>
            <a:ext cx="1783672" cy="51422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color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60D38C6C-C618-4C31-B991-948F7833879B}"/>
              </a:ext>
            </a:extLst>
          </p:cNvPr>
          <p:cNvSpPr/>
          <p:nvPr/>
        </p:nvSpPr>
        <p:spPr>
          <a:xfrm>
            <a:off x="4839802" y="6294799"/>
            <a:ext cx="2772940" cy="459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diecinueve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(19)</a:t>
            </a:r>
          </a:p>
        </p:txBody>
      </p:sp>
      <p:sp>
        <p:nvSpPr>
          <p:cNvPr id="38" name="Rectangle: Rounded Corners 37">
            <a:extLst>
              <a:ext uri="{FF2B5EF4-FFF2-40B4-BE49-F238E27FC236}">
                <a16:creationId xmlns:a16="http://schemas.microsoft.com/office/drawing/2014/main" id="{FBBCBB42-6A5C-4A23-807C-AAFCDCB9331A}"/>
              </a:ext>
            </a:extLst>
          </p:cNvPr>
          <p:cNvSpPr/>
          <p:nvPr/>
        </p:nvSpPr>
        <p:spPr>
          <a:xfrm>
            <a:off x="1931224" y="5622283"/>
            <a:ext cx="1783672" cy="5142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luces</a:t>
            </a:r>
          </a:p>
        </p:txBody>
      </p:sp>
      <p:sp>
        <p:nvSpPr>
          <p:cNvPr id="39" name="Rectangle: Rounded Corners 38">
            <a:extLst>
              <a:ext uri="{FF2B5EF4-FFF2-40B4-BE49-F238E27FC236}">
                <a16:creationId xmlns:a16="http://schemas.microsoft.com/office/drawing/2014/main" id="{68C78335-5F15-43A0-B229-781719E04475}"/>
              </a:ext>
            </a:extLst>
          </p:cNvPr>
          <p:cNvSpPr/>
          <p:nvPr/>
        </p:nvSpPr>
        <p:spPr>
          <a:xfrm>
            <a:off x="3822329" y="5630434"/>
            <a:ext cx="1783672" cy="49414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llevan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90CFAE05-9E3A-4D02-A9DF-2DA4130D01E1}"/>
              </a:ext>
            </a:extLst>
          </p:cNvPr>
          <p:cNvSpPr/>
          <p:nvPr/>
        </p:nvSpPr>
        <p:spPr>
          <a:xfrm>
            <a:off x="5791317" y="5642359"/>
            <a:ext cx="1783672" cy="4941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marzo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6AAD2464-9EC4-4290-9813-F5ED49DDA533}"/>
              </a:ext>
            </a:extLst>
          </p:cNvPr>
          <p:cNvSpPr/>
          <p:nvPr/>
        </p:nvSpPr>
        <p:spPr>
          <a:xfrm>
            <a:off x="1714719" y="6247512"/>
            <a:ext cx="1783672" cy="5142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grandes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76CCF687-24CE-4DD7-84E2-6F559052403C}"/>
              </a:ext>
            </a:extLst>
          </p:cNvPr>
          <p:cNvSpPr/>
          <p:nvPr/>
        </p:nvSpPr>
        <p:spPr>
          <a:xfrm>
            <a:off x="3657968" y="6247512"/>
            <a:ext cx="1074420" cy="5142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día</a:t>
            </a:r>
          </a:p>
        </p:txBody>
      </p:sp>
      <p:sp>
        <p:nvSpPr>
          <p:cNvPr id="43" name="Rectangle: Rounded Corners 42">
            <a:extLst>
              <a:ext uri="{FF2B5EF4-FFF2-40B4-BE49-F238E27FC236}">
                <a16:creationId xmlns:a16="http://schemas.microsoft.com/office/drawing/2014/main" id="{23D7AEF8-806E-4CD6-8CE4-496091DA2BE1}"/>
              </a:ext>
            </a:extLst>
          </p:cNvPr>
          <p:cNvSpPr/>
          <p:nvPr/>
        </p:nvSpPr>
        <p:spPr>
          <a:xfrm>
            <a:off x="10472618" y="1719804"/>
            <a:ext cx="1269130" cy="514224"/>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color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5694362C-16FF-467A-B733-B2B20DBA7FFE}"/>
              </a:ext>
            </a:extLst>
          </p:cNvPr>
          <p:cNvSpPr/>
          <p:nvPr/>
        </p:nvSpPr>
        <p:spPr>
          <a:xfrm>
            <a:off x="2389237" y="2357008"/>
            <a:ext cx="1622324" cy="52821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grandes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ectangle: Rounded Corners 44">
            <a:extLst>
              <a:ext uri="{FF2B5EF4-FFF2-40B4-BE49-F238E27FC236}">
                <a16:creationId xmlns:a16="http://schemas.microsoft.com/office/drawing/2014/main" id="{DCBF0F56-7777-480D-8B04-1764BA68EF1E}"/>
              </a:ext>
            </a:extLst>
          </p:cNvPr>
          <p:cNvSpPr/>
          <p:nvPr/>
        </p:nvSpPr>
        <p:spPr>
          <a:xfrm>
            <a:off x="8098708" y="2944221"/>
            <a:ext cx="1174956"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luces</a:t>
            </a:r>
          </a:p>
        </p:txBody>
      </p:sp>
      <p:sp>
        <p:nvSpPr>
          <p:cNvPr id="46" name="Rectangle: Rounded Corners 45">
            <a:extLst>
              <a:ext uri="{FF2B5EF4-FFF2-40B4-BE49-F238E27FC236}">
                <a16:creationId xmlns:a16="http://schemas.microsoft.com/office/drawing/2014/main" id="{C9C459FD-E988-4155-A6A2-1F401EC52CE4}"/>
              </a:ext>
            </a:extLst>
          </p:cNvPr>
          <p:cNvSpPr/>
          <p:nvPr/>
        </p:nvSpPr>
        <p:spPr>
          <a:xfrm>
            <a:off x="2536722" y="3591130"/>
            <a:ext cx="1174956"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llevan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3D1D4895-BB6D-43F5-9DF6-5DEFE35C6D5A}"/>
              </a:ext>
            </a:extLst>
          </p:cNvPr>
          <p:cNvSpPr/>
          <p:nvPr/>
        </p:nvSpPr>
        <p:spPr>
          <a:xfrm>
            <a:off x="1919747" y="4242810"/>
            <a:ext cx="1174956"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día</a:t>
            </a:r>
          </a:p>
        </p:txBody>
      </p:sp>
      <p:sp>
        <p:nvSpPr>
          <p:cNvPr id="48" name="Rectangle: Rounded Corners 47">
            <a:extLst>
              <a:ext uri="{FF2B5EF4-FFF2-40B4-BE49-F238E27FC236}">
                <a16:creationId xmlns:a16="http://schemas.microsoft.com/office/drawing/2014/main" id="{B401408A-5B01-4B79-A203-0B51ADAD200F}"/>
              </a:ext>
            </a:extLst>
          </p:cNvPr>
          <p:cNvSpPr/>
          <p:nvPr/>
        </p:nvSpPr>
        <p:spPr>
          <a:xfrm>
            <a:off x="1150441" y="4996259"/>
            <a:ext cx="1015768" cy="446831"/>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a:t>
            </a:r>
          </a:p>
        </p:txBody>
      </p:sp>
      <p:sp>
        <p:nvSpPr>
          <p:cNvPr id="49" name="Rectangle: Rounded Corners 48">
            <a:extLst>
              <a:ext uri="{FF2B5EF4-FFF2-40B4-BE49-F238E27FC236}">
                <a16:creationId xmlns:a16="http://schemas.microsoft.com/office/drawing/2014/main" id="{40668DBD-72BA-405A-8572-D41544600F01}"/>
              </a:ext>
            </a:extLst>
          </p:cNvPr>
          <p:cNvSpPr/>
          <p:nvPr/>
        </p:nvSpPr>
        <p:spPr>
          <a:xfrm>
            <a:off x="6944032" y="4850387"/>
            <a:ext cx="1164357"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fuego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4FB9432A-86B1-4325-ACEA-E6ED6DEDC3F2}"/>
              </a:ext>
            </a:extLst>
          </p:cNvPr>
          <p:cNvSpPr txBox="1"/>
          <p:nvPr/>
        </p:nvSpPr>
        <p:spPr>
          <a:xfrm>
            <a:off x="7882479" y="5933097"/>
            <a:ext cx="4551133" cy="923330"/>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figura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figure   (la)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madera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wood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quemar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burn</a:t>
            </a:r>
          </a:p>
        </p:txBody>
      </p:sp>
      <p:pic>
        <p:nvPicPr>
          <p:cNvPr id="54" name="Google Shape;221;p10">
            <a:extLst>
              <a:ext uri="{FF2B5EF4-FFF2-40B4-BE49-F238E27FC236}">
                <a16:creationId xmlns:a16="http://schemas.microsoft.com/office/drawing/2014/main" id="{A77EA927-1BCA-4995-B1EA-E006081858AD}"/>
              </a:ext>
            </a:extLst>
          </p:cNvPr>
          <p:cNvPicPr preferRelativeResize="0"/>
          <p:nvPr/>
        </p:nvPicPr>
        <p:blipFill rotWithShape="1">
          <a:blip r:embed="rId7">
            <a:alphaModFix/>
          </a:blip>
          <a:srcRect/>
          <a:stretch/>
        </p:blipFill>
        <p:spPr>
          <a:xfrm>
            <a:off x="10804611" y="-171450"/>
            <a:ext cx="1166103" cy="1183191"/>
          </a:xfrm>
          <a:prstGeom prst="rect">
            <a:avLst/>
          </a:prstGeom>
          <a:noFill/>
          <a:ln>
            <a:noFill/>
          </a:ln>
        </p:spPr>
      </p:pic>
      <p:sp>
        <p:nvSpPr>
          <p:cNvPr id="55" name="Title 1">
            <a:extLst>
              <a:ext uri="{FF2B5EF4-FFF2-40B4-BE49-F238E27FC236}">
                <a16:creationId xmlns:a16="http://schemas.microsoft.com/office/drawing/2014/main" id="{4DF8ABED-9C00-4706-8AF1-4D1FA84E62CF}"/>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escuchar</a:t>
            </a:r>
          </a:p>
        </p:txBody>
      </p:sp>
      <p:pic>
        <p:nvPicPr>
          <p:cNvPr id="3" name="texto_fallas">
            <a:hlinkClick r:id="" action="ppaction://media"/>
            <a:extLst>
              <a:ext uri="{FF2B5EF4-FFF2-40B4-BE49-F238E27FC236}">
                <a16:creationId xmlns:a16="http://schemas.microsoft.com/office/drawing/2014/main" id="{1A70CDA7-A0AB-4C55-BC1F-8BED89B410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90980" y="106534"/>
            <a:ext cx="609600" cy="609600"/>
          </a:xfrm>
          <a:prstGeom prst="rect">
            <a:avLst/>
          </a:prstGeom>
        </p:spPr>
      </p:pic>
    </p:spTree>
    <p:extLst>
      <p:ext uri="{BB962C8B-B14F-4D97-AF65-F5344CB8AC3E}">
        <p14:creationId xmlns:p14="http://schemas.microsoft.com/office/powerpoint/2010/main" val="2429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0" nodeType="clickEffect">
                                  <p:stCondLst>
                                    <p:cond delay="0"/>
                                  </p:stCondLst>
                                  <p:childTnLst>
                                    <p:set>
                                      <p:cBhvr>
                                        <p:cTn id="10" dur="indefinite"/>
                                        <p:tgtEl>
                                          <p:spTgt spid="40"/>
                                        </p:tgtEl>
                                        <p:attrNameLst>
                                          <p:attrName>style.opacity</p:attrName>
                                        </p:attrNameLst>
                                      </p:cBhvr>
                                      <p:to>
                                        <p:strVal val="0.5"/>
                                      </p:to>
                                    </p:set>
                                    <p:animEffect filter="image" prLst="opacity: 0.5">
                                      <p:cBhvr rctx="IE">
                                        <p:cTn id="11" dur="indefinite"/>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36"/>
                                        </p:tgtEl>
                                        <p:attrNameLst>
                                          <p:attrName>style.opacity</p:attrName>
                                        </p:attrNameLst>
                                      </p:cBhvr>
                                      <p:to>
                                        <p:strVal val="0.5"/>
                                      </p:to>
                                    </p:set>
                                    <p:animEffect filter="image" prLst="opacity: 0.5">
                                      <p:cBhvr rctx="IE">
                                        <p:cTn id="20" dur="indefinite"/>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0" nodeType="clickEffect">
                                  <p:stCondLst>
                                    <p:cond delay="0"/>
                                  </p:stCondLst>
                                  <p:childTnLst>
                                    <p:set>
                                      <p:cBhvr>
                                        <p:cTn id="28" dur="indefinite"/>
                                        <p:tgtEl>
                                          <p:spTgt spid="41"/>
                                        </p:tgtEl>
                                        <p:attrNameLst>
                                          <p:attrName>style.opacity</p:attrName>
                                        </p:attrNameLst>
                                      </p:cBhvr>
                                      <p:to>
                                        <p:strVal val="0.5"/>
                                      </p:to>
                                    </p:set>
                                    <p:animEffect filter="image" prLst="opacity: 0.5">
                                      <p:cBhvr rctx="IE">
                                        <p:cTn id="29" dur="indefinite"/>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38">
                                            <p:txEl>
                                              <p:pRg st="0" end="0"/>
                                            </p:txEl>
                                          </p:spTgt>
                                        </p:tgtEl>
                                        <p:attrNameLst>
                                          <p:attrName>style.opacity</p:attrName>
                                        </p:attrNameLst>
                                      </p:cBhvr>
                                      <p:to>
                                        <p:strVal val="0.5"/>
                                      </p:to>
                                    </p:set>
                                    <p:animEffect filter="image" prLst="opacity: 0.5">
                                      <p:cBhvr rctx="IE">
                                        <p:cTn id="38" dur="indefinite"/>
                                        <p:tgtEl>
                                          <p:spTgt spid="3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indefinite"/>
                                        <p:tgtEl>
                                          <p:spTgt spid="39"/>
                                        </p:tgtEl>
                                        <p:attrNameLst>
                                          <p:attrName>style.opacity</p:attrName>
                                        </p:attrNameLst>
                                      </p:cBhvr>
                                      <p:to>
                                        <p:strVal val="0.5"/>
                                      </p:to>
                                    </p:set>
                                    <p:animEffect filter="image" prLst="opacity: 0.5">
                                      <p:cBhvr rctx="IE">
                                        <p:cTn id="47" dur="indefinite"/>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0" nodeType="clickEffect">
                                  <p:stCondLst>
                                    <p:cond delay="0"/>
                                  </p:stCondLst>
                                  <p:childTnLst>
                                    <p:set>
                                      <p:cBhvr>
                                        <p:cTn id="55" dur="indefinite"/>
                                        <p:tgtEl>
                                          <p:spTgt spid="42"/>
                                        </p:tgtEl>
                                        <p:attrNameLst>
                                          <p:attrName>style.opacity</p:attrName>
                                        </p:attrNameLst>
                                      </p:cBhvr>
                                      <p:to>
                                        <p:strVal val="0.5"/>
                                      </p:to>
                                    </p:set>
                                    <p:animEffect filter="image" prLst="opacity: 0.5">
                                      <p:cBhvr rctx="IE">
                                        <p:cTn id="56" dur="indefinite"/>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mph" presetSubtype="0" grpId="0" nodeType="clickEffect">
                                  <p:stCondLst>
                                    <p:cond delay="0"/>
                                  </p:stCondLst>
                                  <p:childTnLst>
                                    <p:set>
                                      <p:cBhvr>
                                        <p:cTn id="64" dur="indefinite"/>
                                        <p:tgtEl>
                                          <p:spTgt spid="37"/>
                                        </p:tgtEl>
                                        <p:attrNameLst>
                                          <p:attrName>style.opacity</p:attrName>
                                        </p:attrNameLst>
                                      </p:cBhvr>
                                      <p:to>
                                        <p:strVal val="0.5"/>
                                      </p:to>
                                    </p:set>
                                    <p:animEffect filter="image" prLst="opacity: 0.5">
                                      <p:cBhvr rctx="IE">
                                        <p:cTn id="65" dur="indefinite"/>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9" presetClass="emph" presetSubtype="0" grpId="0" nodeType="clickEffect">
                                  <p:stCondLst>
                                    <p:cond delay="0"/>
                                  </p:stCondLst>
                                  <p:childTnLst>
                                    <p:set>
                                      <p:cBhvr>
                                        <p:cTn id="73" dur="indefinite"/>
                                        <p:tgtEl>
                                          <p:spTgt spid="35"/>
                                        </p:tgtEl>
                                        <p:attrNameLst>
                                          <p:attrName>style.opacity</p:attrName>
                                        </p:attrNameLst>
                                      </p:cBhvr>
                                      <p:to>
                                        <p:strVal val="0.5"/>
                                      </p:to>
                                    </p:set>
                                    <p:animEffect filter="image" prLst="opacity: 0.5">
                                      <p:cBhvr rctx="IE">
                                        <p:cTn id="74" dur="indefinite"/>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56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
                </p:tgtEl>
              </p:cMediaNode>
            </p:audio>
          </p:childTnLst>
        </p:cTn>
      </p:par>
    </p:tnLst>
    <p:bldLst>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110" name="Google Shape;282;p13" descr="Reading, Book, Symbol, Icon, Reader, Man">
            <a:extLst>
              <a:ext uri="{FF2B5EF4-FFF2-40B4-BE49-F238E27FC236}">
                <a16:creationId xmlns:a16="http://schemas.microsoft.com/office/drawing/2014/main" id="{85C8D5C6-B919-4B12-A03C-26F2833A6004}"/>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grpSp>
        <p:nvGrpSpPr>
          <p:cNvPr id="13" name="Group 12">
            <a:extLst>
              <a:ext uri="{FF2B5EF4-FFF2-40B4-BE49-F238E27FC236}">
                <a16:creationId xmlns:a16="http://schemas.microsoft.com/office/drawing/2014/main" id="{0F7534E0-C177-4CB9-A05E-453EA45B14DF}"/>
              </a:ext>
            </a:extLst>
          </p:cNvPr>
          <p:cNvGrpSpPr/>
          <p:nvPr/>
        </p:nvGrpSpPr>
        <p:grpSpPr>
          <a:xfrm>
            <a:off x="10020300" y="128500"/>
            <a:ext cx="1063995" cy="973104"/>
            <a:chOff x="6210543" y="3764108"/>
            <a:chExt cx="801046" cy="775262"/>
          </a:xfrm>
        </p:grpSpPr>
        <p:sp>
          <p:nvSpPr>
            <p:cNvPr id="14" name="Oval 13">
              <a:extLst>
                <a:ext uri="{FF2B5EF4-FFF2-40B4-BE49-F238E27FC236}">
                  <a16:creationId xmlns:a16="http://schemas.microsoft.com/office/drawing/2014/main" id="{2675B999-6C6F-4407-BF55-7413712C992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A860DEA-9566-476F-9E6F-52194276C285}"/>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246973BC-4C45-488A-8654-3512581277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9" name="Picture 18" descr="A picture containing indoor&#10;&#10;Description automatically generated">
            <a:extLst>
              <a:ext uri="{FF2B5EF4-FFF2-40B4-BE49-F238E27FC236}">
                <a16:creationId xmlns:a16="http://schemas.microsoft.com/office/drawing/2014/main" id="{2D96C69A-523A-4449-B897-DF71403875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363" y="4216161"/>
            <a:ext cx="2024537" cy="2449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A picture containing fire, nature, smoke, cooking&#10;&#10;Description automatically generated">
            <a:extLst>
              <a:ext uri="{FF2B5EF4-FFF2-40B4-BE49-F238E27FC236}">
                <a16:creationId xmlns:a16="http://schemas.microsoft.com/office/drawing/2014/main" id="{64DFE6B1-8B77-4823-BFAA-06AF56210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4340" y="3389409"/>
            <a:ext cx="2175681" cy="3276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picture containing colorful&#10;&#10;Description automatically generated">
            <a:extLst>
              <a:ext uri="{FF2B5EF4-FFF2-40B4-BE49-F238E27FC236}">
                <a16:creationId xmlns:a16="http://schemas.microsoft.com/office/drawing/2014/main" id="{88DC95FA-9723-43A1-823F-D9E6CCAC03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8299" y="1345815"/>
            <a:ext cx="2691721" cy="1902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4">
            <a:extLst>
              <a:ext uri="{FF2B5EF4-FFF2-40B4-BE49-F238E27FC236}">
                <a16:creationId xmlns:a16="http://schemas.microsoft.com/office/drawing/2014/main" id="{A94F3FC1-2F17-4ED8-9EA1-A1CCE18D81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4624" y="4782347"/>
            <a:ext cx="3382098" cy="1902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itle 1">
            <a:extLst>
              <a:ext uri="{FF2B5EF4-FFF2-40B4-BE49-F238E27FC236}">
                <a16:creationId xmlns:a16="http://schemas.microsoft.com/office/drawing/2014/main" id="{42A6712B-90D9-49E9-BE90-356D2B80E173}"/>
              </a:ext>
            </a:extLst>
          </p:cNvPr>
          <p:cNvSpPr txBox="1">
            <a:spLocks/>
          </p:cNvSpPr>
          <p:nvPr/>
        </p:nvSpPr>
        <p:spPr>
          <a:xfrm>
            <a:off x="11292941" y="97064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074" name="Picture 2" descr="Calendario, Semanas, Meses, Año, Enero, Febrero, Marcha">
            <a:extLst>
              <a:ext uri="{FF2B5EF4-FFF2-40B4-BE49-F238E27FC236}">
                <a16:creationId xmlns:a16="http://schemas.microsoft.com/office/drawing/2014/main" id="{E0646B35-8710-40DB-8808-26E16F5FF8B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7918" t="3821" r="22827" b="68646"/>
          <a:stretch/>
        </p:blipFill>
        <p:spPr bwMode="auto">
          <a:xfrm>
            <a:off x="2020489" y="5035261"/>
            <a:ext cx="1835256" cy="161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Fuegos Artificiales, Celebración, Celebracion, Celebrar">
            <a:extLst>
              <a:ext uri="{FF2B5EF4-FFF2-40B4-BE49-F238E27FC236}">
                <a16:creationId xmlns:a16="http://schemas.microsoft.com/office/drawing/2014/main" id="{414388F5-B0E6-4833-9E6F-A992712776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3111" y="5038236"/>
            <a:ext cx="1688969" cy="1619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D9E359CA-5E3A-4FEB-9A29-35CE183BAE4B}"/>
              </a:ext>
            </a:extLst>
          </p:cNvPr>
          <p:cNvSpPr/>
          <p:nvPr/>
        </p:nvSpPr>
        <p:spPr>
          <a:xfrm>
            <a:off x="1885640" y="4753879"/>
            <a:ext cx="5790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B</a:t>
            </a:r>
          </a:p>
        </p:txBody>
      </p:sp>
      <p:sp>
        <p:nvSpPr>
          <p:cNvPr id="29" name="Rectangle 28">
            <a:extLst>
              <a:ext uri="{FF2B5EF4-FFF2-40B4-BE49-F238E27FC236}">
                <a16:creationId xmlns:a16="http://schemas.microsoft.com/office/drawing/2014/main" id="{7E450E2E-5203-4D64-BAB7-9D089E8EC94D}"/>
              </a:ext>
            </a:extLst>
          </p:cNvPr>
          <p:cNvSpPr/>
          <p:nvPr/>
        </p:nvSpPr>
        <p:spPr>
          <a:xfrm>
            <a:off x="4020277" y="4033711"/>
            <a:ext cx="5581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C</a:t>
            </a:r>
          </a:p>
        </p:txBody>
      </p:sp>
      <p:sp>
        <p:nvSpPr>
          <p:cNvPr id="30" name="Rectangle 29">
            <a:extLst>
              <a:ext uri="{FF2B5EF4-FFF2-40B4-BE49-F238E27FC236}">
                <a16:creationId xmlns:a16="http://schemas.microsoft.com/office/drawing/2014/main" id="{43FC28C7-2CCB-4212-A368-D36D0F42552C}"/>
              </a:ext>
            </a:extLst>
          </p:cNvPr>
          <p:cNvSpPr/>
          <p:nvPr/>
        </p:nvSpPr>
        <p:spPr>
          <a:xfrm>
            <a:off x="9244833" y="1341637"/>
            <a:ext cx="5084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F</a:t>
            </a:r>
          </a:p>
        </p:txBody>
      </p:sp>
      <p:sp>
        <p:nvSpPr>
          <p:cNvPr id="31" name="Rectangle 30">
            <a:extLst>
              <a:ext uri="{FF2B5EF4-FFF2-40B4-BE49-F238E27FC236}">
                <a16:creationId xmlns:a16="http://schemas.microsoft.com/office/drawing/2014/main" id="{DD55E5E2-50CA-4BB9-A2ED-874A70ECEA5F}"/>
              </a:ext>
            </a:extLst>
          </p:cNvPr>
          <p:cNvSpPr/>
          <p:nvPr/>
        </p:nvSpPr>
        <p:spPr>
          <a:xfrm>
            <a:off x="6215422" y="4639865"/>
            <a:ext cx="6270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D</a:t>
            </a:r>
          </a:p>
        </p:txBody>
      </p:sp>
      <p:sp>
        <p:nvSpPr>
          <p:cNvPr id="32" name="Rectangle 31">
            <a:extLst>
              <a:ext uri="{FF2B5EF4-FFF2-40B4-BE49-F238E27FC236}">
                <a16:creationId xmlns:a16="http://schemas.microsoft.com/office/drawing/2014/main" id="{88F221CB-AAA2-4424-BE6A-C0E644063505}"/>
              </a:ext>
            </a:extLst>
          </p:cNvPr>
          <p:cNvSpPr/>
          <p:nvPr/>
        </p:nvSpPr>
        <p:spPr>
          <a:xfrm>
            <a:off x="67941" y="4573596"/>
            <a:ext cx="61106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A</a:t>
            </a:r>
          </a:p>
        </p:txBody>
      </p:sp>
      <p:sp>
        <p:nvSpPr>
          <p:cNvPr id="33" name="Rectangle 32">
            <a:extLst>
              <a:ext uri="{FF2B5EF4-FFF2-40B4-BE49-F238E27FC236}">
                <a16:creationId xmlns:a16="http://schemas.microsoft.com/office/drawing/2014/main" id="{CD70A2DE-5A9B-4656-8680-ADC72975BF4D}"/>
              </a:ext>
            </a:extLst>
          </p:cNvPr>
          <p:cNvSpPr/>
          <p:nvPr/>
        </p:nvSpPr>
        <p:spPr>
          <a:xfrm>
            <a:off x="11300519" y="3257229"/>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E</a:t>
            </a:r>
          </a:p>
        </p:txBody>
      </p:sp>
      <p:pic>
        <p:nvPicPr>
          <p:cNvPr id="4" name="Picture 3">
            <a:extLst>
              <a:ext uri="{FF2B5EF4-FFF2-40B4-BE49-F238E27FC236}">
                <a16:creationId xmlns:a16="http://schemas.microsoft.com/office/drawing/2014/main" id="{A6562FBA-39D3-4119-9350-11CE51876015}"/>
              </a:ext>
            </a:extLst>
          </p:cNvPr>
          <p:cNvPicPr>
            <a:picLocks noChangeAspect="1"/>
          </p:cNvPicPr>
          <p:nvPr/>
        </p:nvPicPr>
        <p:blipFill>
          <a:blip r:embed="rId13"/>
          <a:stretch>
            <a:fillRect/>
          </a:stretch>
        </p:blipFill>
        <p:spPr>
          <a:xfrm>
            <a:off x="1248902" y="1199621"/>
            <a:ext cx="8030817" cy="3357695"/>
          </a:xfrm>
          <a:prstGeom prst="rect">
            <a:avLst/>
          </a:prstGeom>
        </p:spPr>
      </p:pic>
      <p:sp>
        <p:nvSpPr>
          <p:cNvPr id="23" name="Rectangle 22">
            <a:hlinkClick r:id="" action="ppaction://noaction">
              <a:snd r:embed="rId14" name="51_Ehoyessabado.wav"/>
            </a:hlinkClick>
            <a:extLst>
              <a:ext uri="{FF2B5EF4-FFF2-40B4-BE49-F238E27FC236}">
                <a16:creationId xmlns:a16="http://schemas.microsoft.com/office/drawing/2014/main" id="{87CA76E7-16EC-45BE-A53F-1858F973F35A}"/>
              </a:ext>
            </a:extLst>
          </p:cNvPr>
          <p:cNvSpPr/>
          <p:nvPr/>
        </p:nvSpPr>
        <p:spPr>
          <a:xfrm>
            <a:off x="208334" y="1313795"/>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Rectangle 23">
            <a:hlinkClick r:id="" action="ppaction://noaction">
              <a:snd r:embed="rId14" name="51_Ehoyessabado.wav"/>
            </a:hlinkClick>
            <a:extLst>
              <a:ext uri="{FF2B5EF4-FFF2-40B4-BE49-F238E27FC236}">
                <a16:creationId xmlns:a16="http://schemas.microsoft.com/office/drawing/2014/main" id="{B61C1A15-5DB4-4AAF-9D6A-2DD2B40AFD47}"/>
              </a:ext>
            </a:extLst>
          </p:cNvPr>
          <p:cNvSpPr/>
          <p:nvPr/>
        </p:nvSpPr>
        <p:spPr>
          <a:xfrm>
            <a:off x="208334" y="1750560"/>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Rectangle 24">
            <a:hlinkClick r:id="" action="ppaction://noaction">
              <a:snd r:embed="rId14" name="51_Ehoyessabado.wav"/>
            </a:hlinkClick>
            <a:extLst>
              <a:ext uri="{FF2B5EF4-FFF2-40B4-BE49-F238E27FC236}">
                <a16:creationId xmlns:a16="http://schemas.microsoft.com/office/drawing/2014/main" id="{52106396-515E-4C40-9C8E-9FCDDB06473B}"/>
              </a:ext>
            </a:extLst>
          </p:cNvPr>
          <p:cNvSpPr/>
          <p:nvPr/>
        </p:nvSpPr>
        <p:spPr>
          <a:xfrm>
            <a:off x="208334" y="2164990"/>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Rectangle 26">
            <a:hlinkClick r:id="" action="ppaction://noaction">
              <a:snd r:embed="rId14" name="51_Ehoyessabado.wav"/>
            </a:hlinkClick>
            <a:extLst>
              <a:ext uri="{FF2B5EF4-FFF2-40B4-BE49-F238E27FC236}">
                <a16:creationId xmlns:a16="http://schemas.microsoft.com/office/drawing/2014/main" id="{63C7EF53-A5F0-43C1-BD56-BCBA96CC0334}"/>
              </a:ext>
            </a:extLst>
          </p:cNvPr>
          <p:cNvSpPr/>
          <p:nvPr/>
        </p:nvSpPr>
        <p:spPr>
          <a:xfrm>
            <a:off x="208334" y="2586466"/>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Rectangle 33">
            <a:hlinkClick r:id="" action="ppaction://noaction">
              <a:snd r:embed="rId14" name="51_Ehoyessabado.wav"/>
            </a:hlinkClick>
            <a:extLst>
              <a:ext uri="{FF2B5EF4-FFF2-40B4-BE49-F238E27FC236}">
                <a16:creationId xmlns:a16="http://schemas.microsoft.com/office/drawing/2014/main" id="{93913ADF-C739-4BEF-86EC-CFA5EB09A493}"/>
              </a:ext>
            </a:extLst>
          </p:cNvPr>
          <p:cNvSpPr/>
          <p:nvPr/>
        </p:nvSpPr>
        <p:spPr>
          <a:xfrm>
            <a:off x="208334" y="3395987"/>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Rectangle 34">
            <a:hlinkClick r:id="" action="ppaction://noaction">
              <a:snd r:embed="rId14" name="51_Ehoyessabado.wav"/>
            </a:hlinkClick>
            <a:extLst>
              <a:ext uri="{FF2B5EF4-FFF2-40B4-BE49-F238E27FC236}">
                <a16:creationId xmlns:a16="http://schemas.microsoft.com/office/drawing/2014/main" id="{313FB180-8F70-44C3-A04C-07CB75EEC900}"/>
              </a:ext>
            </a:extLst>
          </p:cNvPr>
          <p:cNvSpPr/>
          <p:nvPr/>
        </p:nvSpPr>
        <p:spPr>
          <a:xfrm>
            <a:off x="208334" y="3799995"/>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Rectangle 35">
            <a:extLst>
              <a:ext uri="{FF2B5EF4-FFF2-40B4-BE49-F238E27FC236}">
                <a16:creationId xmlns:a16="http://schemas.microsoft.com/office/drawing/2014/main" id="{23E6B863-0EF9-454C-85C2-84B18C88B24C}"/>
              </a:ext>
            </a:extLst>
          </p:cNvPr>
          <p:cNvSpPr/>
          <p:nvPr/>
        </p:nvSpPr>
        <p:spPr>
          <a:xfrm>
            <a:off x="697320" y="1087878"/>
            <a:ext cx="47801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B</a:t>
            </a:r>
          </a:p>
        </p:txBody>
      </p:sp>
      <p:sp>
        <p:nvSpPr>
          <p:cNvPr id="37" name="Rectangle 36">
            <a:extLst>
              <a:ext uri="{FF2B5EF4-FFF2-40B4-BE49-F238E27FC236}">
                <a16:creationId xmlns:a16="http://schemas.microsoft.com/office/drawing/2014/main" id="{AE339E3F-3EF2-408A-AFA0-09956109ADE7}"/>
              </a:ext>
            </a:extLst>
          </p:cNvPr>
          <p:cNvSpPr/>
          <p:nvPr/>
        </p:nvSpPr>
        <p:spPr>
          <a:xfrm>
            <a:off x="689378" y="1524643"/>
            <a:ext cx="46198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C</a:t>
            </a:r>
          </a:p>
        </p:txBody>
      </p:sp>
      <p:sp>
        <p:nvSpPr>
          <p:cNvPr id="38" name="Rectangle 37">
            <a:extLst>
              <a:ext uri="{FF2B5EF4-FFF2-40B4-BE49-F238E27FC236}">
                <a16:creationId xmlns:a16="http://schemas.microsoft.com/office/drawing/2014/main" id="{4C272EA5-9027-4746-AE4D-820D3FD3171B}"/>
              </a:ext>
            </a:extLst>
          </p:cNvPr>
          <p:cNvSpPr/>
          <p:nvPr/>
        </p:nvSpPr>
        <p:spPr>
          <a:xfrm>
            <a:off x="722967" y="1969851"/>
            <a:ext cx="42671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F</a:t>
            </a:r>
          </a:p>
        </p:txBody>
      </p:sp>
      <p:sp>
        <p:nvSpPr>
          <p:cNvPr id="39" name="Rectangle 38">
            <a:extLst>
              <a:ext uri="{FF2B5EF4-FFF2-40B4-BE49-F238E27FC236}">
                <a16:creationId xmlns:a16="http://schemas.microsoft.com/office/drawing/2014/main" id="{2DD1276A-D82A-40F0-9185-772CEA66CBAF}"/>
              </a:ext>
            </a:extLst>
          </p:cNvPr>
          <p:cNvSpPr/>
          <p:nvPr/>
        </p:nvSpPr>
        <p:spPr>
          <a:xfrm>
            <a:off x="678883" y="2370600"/>
            <a:ext cx="51488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D</a:t>
            </a:r>
          </a:p>
        </p:txBody>
      </p:sp>
      <p:sp>
        <p:nvSpPr>
          <p:cNvPr id="40" name="Rectangle 39">
            <a:extLst>
              <a:ext uri="{FF2B5EF4-FFF2-40B4-BE49-F238E27FC236}">
                <a16:creationId xmlns:a16="http://schemas.microsoft.com/office/drawing/2014/main" id="{3251BF99-2E8F-4C08-AE15-510266DE346B}"/>
              </a:ext>
            </a:extLst>
          </p:cNvPr>
          <p:cNvSpPr/>
          <p:nvPr/>
        </p:nvSpPr>
        <p:spPr>
          <a:xfrm>
            <a:off x="696652" y="3187907"/>
            <a:ext cx="50206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A</a:t>
            </a:r>
          </a:p>
        </p:txBody>
      </p:sp>
      <p:sp>
        <p:nvSpPr>
          <p:cNvPr id="41" name="Rectangle 40">
            <a:extLst>
              <a:ext uri="{FF2B5EF4-FFF2-40B4-BE49-F238E27FC236}">
                <a16:creationId xmlns:a16="http://schemas.microsoft.com/office/drawing/2014/main" id="{D99C5732-8359-4AA9-84AB-C8537C499C6C}"/>
              </a:ext>
            </a:extLst>
          </p:cNvPr>
          <p:cNvSpPr/>
          <p:nvPr/>
        </p:nvSpPr>
        <p:spPr>
          <a:xfrm>
            <a:off x="770220" y="3604856"/>
            <a:ext cx="44114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9525" cmpd="sng">
                  <a:solidFill>
                    <a:srgbClr val="FF0066"/>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E</a:t>
            </a:r>
          </a:p>
        </p:txBody>
      </p:sp>
      <p:sp>
        <p:nvSpPr>
          <p:cNvPr id="42" name="TextBox 41">
            <a:extLst>
              <a:ext uri="{FF2B5EF4-FFF2-40B4-BE49-F238E27FC236}">
                <a16:creationId xmlns:a16="http://schemas.microsoft.com/office/drawing/2014/main" id="{06F6C6A4-87C5-43A2-9CBE-764227DCE6A9}"/>
              </a:ext>
            </a:extLst>
          </p:cNvPr>
          <p:cNvSpPr txBox="1"/>
          <p:nvPr/>
        </p:nvSpPr>
        <p:spPr>
          <a:xfrm>
            <a:off x="4020277" y="-4962"/>
            <a:ext cx="4551133" cy="923330"/>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figura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figure   (la)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madera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wood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quemar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burn</a:t>
            </a:r>
          </a:p>
        </p:txBody>
      </p:sp>
    </p:spTree>
    <p:extLst>
      <p:ext uri="{BB962C8B-B14F-4D97-AF65-F5344CB8AC3E}">
        <p14:creationId xmlns:p14="http://schemas.microsoft.com/office/powerpoint/2010/main" val="19259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Google Shape;170;p8" descr="Jigsaw, Puzzle, Piece, Game, Concept, Solution">
            <a:extLst>
              <a:ext uri="{FF2B5EF4-FFF2-40B4-BE49-F238E27FC236}">
                <a16:creationId xmlns:a16="http://schemas.microsoft.com/office/drawing/2014/main" id="{FF0C6044-BC3C-4D6E-90C5-33FD8A5DA175}"/>
              </a:ext>
            </a:extLst>
          </p:cNvPr>
          <p:cNvPicPr preferRelativeResize="0"/>
          <p:nvPr/>
        </p:nvPicPr>
        <p:blipFill rotWithShape="1">
          <a:blip r:embed="rId3">
            <a:alphaModFix/>
          </a:blip>
          <a:srcRect/>
          <a:stretch/>
        </p:blipFill>
        <p:spPr>
          <a:xfrm>
            <a:off x="10861603" y="33719"/>
            <a:ext cx="1330395" cy="1332245"/>
          </a:xfrm>
          <a:prstGeom prst="rect">
            <a:avLst/>
          </a:prstGeom>
          <a:noFill/>
          <a:ln>
            <a:noFill/>
          </a:ln>
        </p:spPr>
      </p:pic>
      <p:sp>
        <p:nvSpPr>
          <p:cNvPr id="6" name="Title 1">
            <a:extLst>
              <a:ext uri="{FF2B5EF4-FFF2-40B4-BE49-F238E27FC236}">
                <a16:creationId xmlns:a16="http://schemas.microsoft.com/office/drawing/2014/main" id="{09D976BE-ECCF-43C9-A6E8-7C6AD72AF6C4}"/>
              </a:ext>
            </a:extLst>
          </p:cNvPr>
          <p:cNvSpPr txBox="1">
            <a:spLocks/>
          </p:cNvSpPr>
          <p:nvPr/>
        </p:nvSpPr>
        <p:spPr>
          <a:xfrm>
            <a:off x="68622" y="84879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Conjunctions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connecting sentences with ‘también’ and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pero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a:t>
            </a:r>
          </a:p>
        </p:txBody>
      </p:sp>
      <p:sp>
        <p:nvSpPr>
          <p:cNvPr id="13" name="TextBox 12">
            <a:extLst>
              <a:ext uri="{FF2B5EF4-FFF2-40B4-BE49-F238E27FC236}">
                <a16:creationId xmlns:a16="http://schemas.microsoft.com/office/drawing/2014/main" id="{82BECFF1-B846-4A13-A1C5-9943AF8746DC}"/>
              </a:ext>
            </a:extLst>
          </p:cNvPr>
          <p:cNvSpPr txBox="1"/>
          <p:nvPr/>
        </p:nvSpPr>
        <p:spPr>
          <a:xfrm>
            <a:off x="123171" y="1860792"/>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too.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D15A04A-324F-49BD-B674-581EBD03DB22}"/>
              </a:ext>
            </a:extLst>
          </p:cNvPr>
          <p:cNvSpPr txBox="1"/>
          <p:nvPr/>
        </p:nvSpPr>
        <p:spPr>
          <a:xfrm>
            <a:off x="47392" y="5167492"/>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1"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631CB2C-D296-4ED9-8EDA-6725B53C2460}"/>
              </a:ext>
            </a:extLst>
          </p:cNvPr>
          <p:cNvSpPr txBox="1"/>
          <p:nvPr/>
        </p:nvSpPr>
        <p:spPr>
          <a:xfrm>
            <a:off x="23696" y="2487179"/>
            <a:ext cx="1257294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Fallas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vestidos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tradicionales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paella.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Fallas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vestidos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tradicionales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paella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919C61D-9436-49A8-AB12-A086C5240339}"/>
              </a:ext>
            </a:extLst>
          </p:cNvPr>
          <p:cNvSpPr txBox="1"/>
          <p:nvPr/>
        </p:nvSpPr>
        <p:spPr>
          <a:xfrm>
            <a:off x="23696" y="5775393"/>
            <a:ext cx="1295123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paella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pollo asado.</a:t>
            </a:r>
          </a:p>
        </p:txBody>
      </p:sp>
      <p:sp>
        <p:nvSpPr>
          <p:cNvPr id="10" name="Speech Bubble: Rectangle with Corners Rounded 9">
            <a:extLst>
              <a:ext uri="{FF2B5EF4-FFF2-40B4-BE49-F238E27FC236}">
                <a16:creationId xmlns:a16="http://schemas.microsoft.com/office/drawing/2014/main" id="{3204F7CE-5F30-4AD9-8A65-B82521994100}"/>
              </a:ext>
            </a:extLst>
          </p:cNvPr>
          <p:cNvSpPr/>
          <p:nvPr/>
        </p:nvSpPr>
        <p:spPr>
          <a:xfrm>
            <a:off x="7664116" y="1618969"/>
            <a:ext cx="3991572" cy="1084074"/>
          </a:xfrm>
          <a:prstGeom prst="wedgeRoundRectCallout">
            <a:avLst>
              <a:gd name="adj1" fmla="val -7261"/>
              <a:gd name="adj2" fmla="val 702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we remove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Speech Bubble: Rectangle with Corners Rounded 11">
            <a:extLst>
              <a:ext uri="{FF2B5EF4-FFF2-40B4-BE49-F238E27FC236}">
                <a16:creationId xmlns:a16="http://schemas.microsoft.com/office/drawing/2014/main" id="{108FB1CC-E416-4F74-9B4F-57E937411D01}"/>
              </a:ext>
            </a:extLst>
          </p:cNvPr>
          <p:cNvSpPr/>
          <p:nvPr/>
        </p:nvSpPr>
        <p:spPr>
          <a:xfrm>
            <a:off x="3149259" y="4783249"/>
            <a:ext cx="4610237" cy="1285999"/>
          </a:xfrm>
          <a:prstGeom prst="wedgeRoundRectCallout">
            <a:avLst>
              <a:gd name="adj1" fmla="val 71262"/>
              <a:gd name="adj2" fmla="val 69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we remove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Speech Bubble: Rectangle with Corners Rounded 13">
            <a:extLst>
              <a:ext uri="{FF2B5EF4-FFF2-40B4-BE49-F238E27FC236}">
                <a16:creationId xmlns:a16="http://schemas.microsoft.com/office/drawing/2014/main" id="{7F346A42-CCBE-4DCE-9F3C-873230B67989}"/>
              </a:ext>
            </a:extLst>
          </p:cNvPr>
          <p:cNvSpPr/>
          <p:nvPr/>
        </p:nvSpPr>
        <p:spPr>
          <a:xfrm>
            <a:off x="7354783" y="3923024"/>
            <a:ext cx="4610237" cy="826981"/>
          </a:xfrm>
          <a:prstGeom prst="wedgeRoundRectCallout">
            <a:avLst>
              <a:gd name="adj1" fmla="val 26171"/>
              <a:gd name="adj2" fmla="val -672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kern="1200" dirty="0" err="1">
                <a:solidFill>
                  <a:srgbClr val="002060"/>
                </a:solidFill>
                <a:effectLst/>
                <a:latin typeface="Century Gothic" panose="020B0502020202020204" pitchFamily="34" charset="0"/>
              </a:rPr>
              <a:t>también</a:t>
            </a:r>
            <a:r>
              <a:rPr lang="en-GB" sz="2400" kern="1200" dirty="0">
                <a:solidFill>
                  <a:srgbClr val="002060"/>
                </a:solidFill>
                <a:effectLst/>
                <a:latin typeface="Century Gothic" panose="020B0502020202020204" pitchFamily="34" charset="0"/>
              </a:rPr>
              <a:t> can follow </a:t>
            </a:r>
            <a:r>
              <a:rPr lang="en-GB" sz="2400" b="1" kern="1200" dirty="0">
                <a:solidFill>
                  <a:srgbClr val="002060"/>
                </a:solidFill>
                <a:effectLst/>
                <a:latin typeface="Century Gothic" panose="020B0502020202020204" pitchFamily="34" charset="0"/>
              </a:rPr>
              <a:t>y </a:t>
            </a:r>
            <a:r>
              <a:rPr lang="en-GB" sz="2400" kern="1200" dirty="0">
                <a:solidFill>
                  <a:srgbClr val="002060"/>
                </a:solidFill>
                <a:effectLst/>
                <a:latin typeface="Century Gothic" panose="020B0502020202020204" pitchFamily="34" charset="0"/>
              </a:rPr>
              <a:t>or go to the end of the sentence.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207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fade">
                                      <p:cBhvr>
                                        <p:cTn id="36" dur="500"/>
                                        <p:tgtEl>
                                          <p:spTgt spid="2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5" name="F4_instruction.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242244" y="2396919"/>
          <a:ext cx="9031583" cy="2025994"/>
        </p:xfrm>
        <a:graphic>
          <a:graphicData uri="http://schemas.openxmlformats.org/drawingml/2006/table">
            <a:tbl>
              <a:tblPr firstRow="1" bandRow="1">
                <a:noFill/>
              </a:tblPr>
              <a:tblGrid>
                <a:gridCol w="887617">
                  <a:extLst>
                    <a:ext uri="{9D8B030D-6E8A-4147-A177-3AD203B41FA5}">
                      <a16:colId xmlns:a16="http://schemas.microsoft.com/office/drawing/2014/main" val="20000"/>
                    </a:ext>
                  </a:extLst>
                </a:gridCol>
                <a:gridCol w="8143966">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sing and we also dance. </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7" name="cantamos_tambien_bailamos.wav"/>
            </a:hlinkClick>
            <a:extLst>
              <a:ext uri="{FF2B5EF4-FFF2-40B4-BE49-F238E27FC236}">
                <a16:creationId xmlns:a16="http://schemas.microsoft.com/office/drawing/2014/main" id="{2D646EAC-1DBB-4CE2-9A98-2236E5329BA3}"/>
              </a:ext>
            </a:extLst>
          </p:cNvPr>
          <p:cNvSpPr/>
          <p:nvPr/>
        </p:nvSpPr>
        <p:spPr>
          <a:xfrm>
            <a:off x="299779" y="2671252"/>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282671" y="2595018"/>
            <a:ext cx="498305"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y</a:t>
            </a:r>
          </a:p>
        </p:txBody>
      </p:sp>
      <p:sp>
        <p:nvSpPr>
          <p:cNvPr id="20" name="Google Shape;291;p7">
            <a:extLst>
              <a:ext uri="{FF2B5EF4-FFF2-40B4-BE49-F238E27FC236}">
                <a16:creationId xmlns:a16="http://schemas.microsoft.com/office/drawing/2014/main" id="{FC0C9C7F-7E45-42BD-9A17-ABFC2B7D035B}"/>
              </a:ext>
            </a:extLst>
          </p:cNvPr>
          <p:cNvSpPr/>
          <p:nvPr/>
        </p:nvSpPr>
        <p:spPr>
          <a:xfrm>
            <a:off x="5083128" y="2618845"/>
            <a:ext cx="135211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bailan</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3410102" y="2609441"/>
            <a:ext cx="1635398"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también</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2" name="Google Shape;283;p7">
            <a:extLst>
              <a:ext uri="{FF2B5EF4-FFF2-40B4-BE49-F238E27FC236}">
                <a16:creationId xmlns:a16="http://schemas.microsoft.com/office/drawing/2014/main" id="{F6B22048-6960-4FD0-9C59-3F7EC546E4B1}"/>
              </a:ext>
            </a:extLst>
          </p:cNvPr>
          <p:cNvSpPr/>
          <p:nvPr/>
        </p:nvSpPr>
        <p:spPr>
          <a:xfrm>
            <a:off x="1860211" y="2613116"/>
            <a:ext cx="1425368"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bailamos</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573600" y="2610557"/>
            <a:ext cx="171733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cantamos</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8"/>
          <a:stretch>
            <a:fillRect/>
          </a:stretch>
        </p:blipFill>
        <p:spPr>
          <a:xfrm>
            <a:off x="10704150" y="4422913"/>
            <a:ext cx="1516320" cy="2464022"/>
          </a:xfrm>
          <a:prstGeom prst="rect">
            <a:avLst/>
          </a:prstGeom>
        </p:spPr>
      </p:pic>
      <p:sp>
        <p:nvSpPr>
          <p:cNvPr id="42" name="TextBox 41">
            <a:hlinkClick r:id="" action="ppaction://noaction">
              <a:snd r:embed="rId9" name="F4_instruction2.wav"/>
            </a:hlinkClick>
            <a:extLst>
              <a:ext uri="{FF2B5EF4-FFF2-40B4-BE49-F238E27FC236}">
                <a16:creationId xmlns:a16="http://schemas.microsoft.com/office/drawing/2014/main" id="{094B96C5-26D2-4757-8E35-CAE80835A918}"/>
              </a:ext>
            </a:extLst>
          </p:cNvPr>
          <p:cNvSpPr txBox="1"/>
          <p:nvPr/>
        </p:nvSpPr>
        <p:spPr>
          <a:xfrm>
            <a:off x="143491" y="706908"/>
            <a:ext cx="70407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sobre*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D04126B5-13BF-4C67-9ECF-B8B036DDA467}"/>
              </a:ext>
            </a:extLst>
          </p:cNvPr>
          <p:cNvSpPr txBox="1"/>
          <p:nvPr/>
        </p:nvSpPr>
        <p:spPr>
          <a:xfrm>
            <a:off x="142529" y="1344387"/>
            <a:ext cx="106530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his homework, he is recording what he’s found it, but his script is all mixed up! Can you help him?</a:t>
            </a:r>
          </a:p>
        </p:txBody>
      </p:sp>
      <p:sp>
        <p:nvSpPr>
          <p:cNvPr id="46" name="Google Shape;291;p7">
            <a:extLst>
              <a:ext uri="{FF2B5EF4-FFF2-40B4-BE49-F238E27FC236}">
                <a16:creationId xmlns:a16="http://schemas.microsoft.com/office/drawing/2014/main" id="{F4BADD52-054C-4353-8040-D7BD34D5ECEF}"/>
              </a:ext>
            </a:extLst>
          </p:cNvPr>
          <p:cNvSpPr/>
          <p:nvPr/>
        </p:nvSpPr>
        <p:spPr>
          <a:xfrm>
            <a:off x="1282671" y="3900877"/>
            <a:ext cx="1717335"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Cantamos</a:t>
            </a:r>
          </a:p>
        </p:txBody>
      </p:sp>
      <p:sp>
        <p:nvSpPr>
          <p:cNvPr id="47" name="Google Shape;299;p7">
            <a:extLst>
              <a:ext uri="{FF2B5EF4-FFF2-40B4-BE49-F238E27FC236}">
                <a16:creationId xmlns:a16="http://schemas.microsoft.com/office/drawing/2014/main" id="{E7668E62-C12E-4DBD-B83C-E96E3003D24E}"/>
              </a:ext>
            </a:extLst>
          </p:cNvPr>
          <p:cNvSpPr/>
          <p:nvPr/>
        </p:nvSpPr>
        <p:spPr>
          <a:xfrm>
            <a:off x="3143191" y="3910852"/>
            <a:ext cx="498305"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y</a:t>
            </a:r>
          </a:p>
        </p:txBody>
      </p:sp>
      <p:sp>
        <p:nvSpPr>
          <p:cNvPr id="48" name="Google Shape;291;p7">
            <a:extLst>
              <a:ext uri="{FF2B5EF4-FFF2-40B4-BE49-F238E27FC236}">
                <a16:creationId xmlns:a16="http://schemas.microsoft.com/office/drawing/2014/main" id="{D450A3F2-182D-4F16-AACA-46FDE869EBF8}"/>
              </a:ext>
            </a:extLst>
          </p:cNvPr>
          <p:cNvSpPr/>
          <p:nvPr/>
        </p:nvSpPr>
        <p:spPr>
          <a:xfrm>
            <a:off x="3784681" y="3910852"/>
            <a:ext cx="1635398" cy="35464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también</a:t>
            </a:r>
          </a:p>
        </p:txBody>
      </p:sp>
      <p:sp>
        <p:nvSpPr>
          <p:cNvPr id="49" name="Google Shape;283;p7">
            <a:extLst>
              <a:ext uri="{FF2B5EF4-FFF2-40B4-BE49-F238E27FC236}">
                <a16:creationId xmlns:a16="http://schemas.microsoft.com/office/drawing/2014/main" id="{30E9EE43-FA6B-4C9D-AF94-BF1BC17A490C}"/>
              </a:ext>
            </a:extLst>
          </p:cNvPr>
          <p:cNvSpPr/>
          <p:nvPr/>
        </p:nvSpPr>
        <p:spPr>
          <a:xfrm>
            <a:off x="5563264" y="3913305"/>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bailamos</a:t>
            </a: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t>
            </a:r>
          </a:p>
        </p:txBody>
      </p:sp>
      <p:sp>
        <p:nvSpPr>
          <p:cNvPr id="3" name="TextBox 2">
            <a:hlinkClick r:id="" action="ppaction://noaction">
              <a:snd r:embed="rId10" name="palabra+extra.wav"/>
            </a:hlinkClick>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bailan</a:t>
            </a:r>
          </a:p>
        </p:txBody>
      </p:sp>
      <p:sp>
        <p:nvSpPr>
          <p:cNvPr id="26" name="TextBox 25">
            <a:hlinkClick r:id="" action="ppaction://noaction">
              <a:snd r:embed="rId11" name="en_ingles_significa.wav"/>
            </a:hlinkClick>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they</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dance</a:t>
            </a: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a:hlinkClick r:id="" action="ppaction://noaction">
              <a:snd r:embed="rId14" name="cantamos_bailamos_tambien.wav"/>
            </a:hlinkClick>
            <a:extLst>
              <a:ext uri="{FF2B5EF4-FFF2-40B4-BE49-F238E27FC236}">
                <a16:creationId xmlns:a16="http://schemas.microsoft.com/office/drawing/2014/main" id="{3DC307D4-9A14-468D-A811-8CFDC412DC07}"/>
              </a:ext>
            </a:extLst>
          </p:cNvPr>
          <p:cNvSpPr/>
          <p:nvPr/>
        </p:nvSpPr>
        <p:spPr>
          <a:xfrm>
            <a:off x="299779" y="3316270"/>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1b</a:t>
            </a:r>
          </a:p>
        </p:txBody>
      </p:sp>
    </p:spTree>
    <p:extLst>
      <p:ext uri="{BB962C8B-B14F-4D97-AF65-F5344CB8AC3E}">
        <p14:creationId xmlns:p14="http://schemas.microsoft.com/office/powerpoint/2010/main" val="18117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subTnLst>
                                    <p:audio>
                                      <p:cMediaNode>
                                        <p:cTn display="0" masterRel="sameClick">
                                          <p:stCondLst>
                                            <p:cond evt="begin" delay="0">
                                              <p:tn val="50"/>
                                            </p:cond>
                                          </p:stCondLst>
                                          <p:endCondLst>
                                            <p:cond evt="onStopAudio" delay="0">
                                              <p:tgtEl>
                                                <p:sldTgt/>
                                              </p:tgtEl>
                                            </p:cond>
                                          </p:endCondLst>
                                        </p:cTn>
                                        <p:tgtEl>
                                          <p:sndTgt r:embed="rId3" name="baila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7" grpId="0" animBg="1"/>
      <p:bldP spid="48" grpId="0" animBg="1"/>
      <p:bldP spid="49" grpId="0" animBg="1"/>
      <p:bldP spid="3" grpId="0"/>
      <p:bldP spid="25" grpId="0" animBg="1"/>
      <p:bldP spid="26"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121924" y="2396919"/>
          <a:ext cx="10630354" cy="2025994"/>
        </p:xfrm>
        <a:graphic>
          <a:graphicData uri="http://schemas.openxmlformats.org/drawingml/2006/table">
            <a:tbl>
              <a:tblPr firstRow="1" bandRow="1">
                <a:noFill/>
              </a:tblPr>
              <a:tblGrid>
                <a:gridCol w="1044743">
                  <a:extLst>
                    <a:ext uri="{9D8B030D-6E8A-4147-A177-3AD203B41FA5}">
                      <a16:colId xmlns:a16="http://schemas.microsoft.com/office/drawing/2014/main" val="20000"/>
                    </a:ext>
                  </a:extLst>
                </a:gridCol>
                <a:gridCol w="9585611">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look at the </a:t>
                      </a:r>
                      <a:r>
                        <a:rPr lang="en-GB" sz="2400" b="1" i="1" dirty="0" err="1">
                          <a:solidFill>
                            <a:srgbClr val="002060"/>
                          </a:solidFill>
                          <a:latin typeface="Century Gothic"/>
                          <a:ea typeface="Century Gothic"/>
                          <a:cs typeface="Century Gothic"/>
                          <a:sym typeface="Century Gothic"/>
                        </a:rPr>
                        <a:t>Fallas</a:t>
                      </a:r>
                      <a:r>
                        <a:rPr lang="en-GB" sz="2400" b="1" i="1" dirty="0">
                          <a:solidFill>
                            <a:srgbClr val="002060"/>
                          </a:solidFill>
                          <a:latin typeface="Century Gothic"/>
                          <a:ea typeface="Century Gothic"/>
                          <a:cs typeface="Century Gothic"/>
                          <a:sym typeface="Century Gothic"/>
                        </a:rPr>
                        <a:t> and we visit the family too. </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6" name="Miramos_las_fallas.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273377" y="2607108"/>
            <a:ext cx="971848"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pero</a:t>
            </a:r>
          </a:p>
        </p:txBody>
      </p:sp>
      <p:sp>
        <p:nvSpPr>
          <p:cNvPr id="20" name="Google Shape;291;p7">
            <a:extLst>
              <a:ext uri="{FF2B5EF4-FFF2-40B4-BE49-F238E27FC236}">
                <a16:creationId xmlns:a16="http://schemas.microsoft.com/office/drawing/2014/main" id="{FC0C9C7F-7E45-42BD-9A17-ABFC2B7D035B}"/>
              </a:ext>
            </a:extLst>
          </p:cNvPr>
          <p:cNvSpPr/>
          <p:nvPr/>
        </p:nvSpPr>
        <p:spPr>
          <a:xfrm>
            <a:off x="5565351" y="2642909"/>
            <a:ext cx="53394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a:t>
            </a:r>
          </a:p>
        </p:txBody>
      </p:sp>
      <p:sp>
        <p:nvSpPr>
          <p:cNvPr id="21" name="Google Shape;291;p7">
            <a:extLst>
              <a:ext uri="{FF2B5EF4-FFF2-40B4-BE49-F238E27FC236}">
                <a16:creationId xmlns:a16="http://schemas.microsoft.com/office/drawing/2014/main" id="{DAB7E03C-07DC-437A-817C-D5132C3B278C}"/>
              </a:ext>
            </a:extLst>
          </p:cNvPr>
          <p:cNvSpPr/>
          <p:nvPr/>
        </p:nvSpPr>
        <p:spPr>
          <a:xfrm>
            <a:off x="3698860" y="2645537"/>
            <a:ext cx="1806332"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visitamos a</a:t>
            </a:r>
          </a:p>
        </p:txBody>
      </p:sp>
      <p:sp>
        <p:nvSpPr>
          <p:cNvPr id="22" name="Google Shape;283;p7">
            <a:extLst>
              <a:ext uri="{FF2B5EF4-FFF2-40B4-BE49-F238E27FC236}">
                <a16:creationId xmlns:a16="http://schemas.microsoft.com/office/drawing/2014/main" id="{F6B22048-6960-4FD0-9C59-3F7EC546E4B1}"/>
              </a:ext>
            </a:extLst>
          </p:cNvPr>
          <p:cNvSpPr/>
          <p:nvPr/>
        </p:nvSpPr>
        <p:spPr>
          <a:xfrm>
            <a:off x="2269289" y="2605730"/>
            <a:ext cx="1383443" cy="4301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Fallas</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200620" y="2658685"/>
            <a:ext cx="1550898"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 familia</a:t>
            </a:r>
          </a:p>
        </p:txBody>
      </p:sp>
      <p:pic>
        <p:nvPicPr>
          <p:cNvPr id="24" name="Picture 2" descr="Micrófono, Audio, Voz, Grabación">
            <a:extLst>
              <a:ext uri="{FF2B5EF4-FFF2-40B4-BE49-F238E27FC236}">
                <a16:creationId xmlns:a16="http://schemas.microsoft.com/office/drawing/2014/main" id="{753995CF-BCF6-4414-9341-52FD843635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8"/>
          <a:stretch>
            <a:fillRect/>
          </a:stretch>
        </p:blipFill>
        <p:spPr>
          <a:xfrm>
            <a:off x="10704150" y="4422913"/>
            <a:ext cx="1516320" cy="2464022"/>
          </a:xfrm>
          <a:prstGeom prst="rect">
            <a:avLst/>
          </a:prstGeom>
        </p:spPr>
      </p:pic>
      <p:sp>
        <p:nvSpPr>
          <p:cNvPr id="47" name="Google Shape;299;p7">
            <a:extLst>
              <a:ext uri="{FF2B5EF4-FFF2-40B4-BE49-F238E27FC236}">
                <a16:creationId xmlns:a16="http://schemas.microsoft.com/office/drawing/2014/main" id="{E7668E62-C12E-4DBD-B83C-E96E3003D24E}"/>
              </a:ext>
            </a:extLst>
          </p:cNvPr>
          <p:cNvSpPr/>
          <p:nvPr/>
        </p:nvSpPr>
        <p:spPr>
          <a:xfrm>
            <a:off x="4526326" y="3910852"/>
            <a:ext cx="563035"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y</a:t>
            </a:r>
          </a:p>
        </p:txBody>
      </p:sp>
      <p:sp>
        <p:nvSpPr>
          <p:cNvPr id="48" name="Google Shape;291;p7">
            <a:extLst>
              <a:ext uri="{FF2B5EF4-FFF2-40B4-BE49-F238E27FC236}">
                <a16:creationId xmlns:a16="http://schemas.microsoft.com/office/drawing/2014/main" id="{D450A3F2-182D-4F16-AACA-46FDE869EBF8}"/>
              </a:ext>
            </a:extLst>
          </p:cNvPr>
          <p:cNvSpPr/>
          <p:nvPr/>
        </p:nvSpPr>
        <p:spPr>
          <a:xfrm>
            <a:off x="5280432" y="3910852"/>
            <a:ext cx="1871914"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visitamos a</a:t>
            </a:r>
          </a:p>
        </p:txBody>
      </p:sp>
      <p:sp>
        <p:nvSpPr>
          <p:cNvPr id="49" name="Google Shape;283;p7">
            <a:extLst>
              <a:ext uri="{FF2B5EF4-FFF2-40B4-BE49-F238E27FC236}">
                <a16:creationId xmlns:a16="http://schemas.microsoft.com/office/drawing/2014/main" id="{30E9EE43-FA6B-4C9D-AF94-BF1BC17A490C}"/>
              </a:ext>
            </a:extLst>
          </p:cNvPr>
          <p:cNvSpPr/>
          <p:nvPr/>
        </p:nvSpPr>
        <p:spPr>
          <a:xfrm>
            <a:off x="7278565" y="3913305"/>
            <a:ext cx="155089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 familia</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6" name="Google Shape;291;p7">
            <a:extLst>
              <a:ext uri="{FF2B5EF4-FFF2-40B4-BE49-F238E27FC236}">
                <a16:creationId xmlns:a16="http://schemas.microsoft.com/office/drawing/2014/main" id="{442BBDEC-822F-4D11-A048-B56F2A41D5F4}"/>
              </a:ext>
            </a:extLst>
          </p:cNvPr>
          <p:cNvSpPr/>
          <p:nvPr/>
        </p:nvSpPr>
        <p:spPr>
          <a:xfrm>
            <a:off x="2886232" y="3882324"/>
            <a:ext cx="1550296" cy="38161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Fallas</a:t>
            </a:r>
          </a:p>
        </p:txBody>
      </p:sp>
      <p:sp>
        <p:nvSpPr>
          <p:cNvPr id="57" name="Google Shape;291;p7">
            <a:extLst>
              <a:ext uri="{FF2B5EF4-FFF2-40B4-BE49-F238E27FC236}">
                <a16:creationId xmlns:a16="http://schemas.microsoft.com/office/drawing/2014/main" id="{00AF943F-0490-470F-BBA4-B4C720549F04}"/>
              </a:ext>
            </a:extLst>
          </p:cNvPr>
          <p:cNvSpPr/>
          <p:nvPr/>
        </p:nvSpPr>
        <p:spPr>
          <a:xfrm>
            <a:off x="7796653" y="2678559"/>
            <a:ext cx="138344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miramos</a:t>
            </a:r>
          </a:p>
        </p:txBody>
      </p:sp>
      <p:sp>
        <p:nvSpPr>
          <p:cNvPr id="58" name="Google Shape;283;p7">
            <a:extLst>
              <a:ext uri="{FF2B5EF4-FFF2-40B4-BE49-F238E27FC236}">
                <a16:creationId xmlns:a16="http://schemas.microsoft.com/office/drawing/2014/main" id="{D57D2199-DE86-4461-BD3A-C0604315FFE8}"/>
              </a:ext>
            </a:extLst>
          </p:cNvPr>
          <p:cNvSpPr/>
          <p:nvPr/>
        </p:nvSpPr>
        <p:spPr>
          <a:xfrm>
            <a:off x="1317679" y="3882324"/>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Miramos</a:t>
            </a:r>
          </a:p>
        </p:txBody>
      </p:sp>
      <p:sp>
        <p:nvSpPr>
          <p:cNvPr id="59" name="TextBox 58">
            <a:hlinkClick r:id="" action="ppaction://noaction">
              <a:snd r:embed="rId9" name="palabra+extra.wav"/>
            </a:hlinkClick>
            <a:extLst>
              <a:ext uri="{FF2B5EF4-FFF2-40B4-BE49-F238E27FC236}">
                <a16:creationId xmlns:a16="http://schemas.microsoft.com/office/drawing/2014/main" id="{20352BD1-48BE-4F4E-8A35-730803BF35D5}"/>
              </a:ext>
            </a:extLst>
          </p:cNvPr>
          <p:cNvSpPr txBox="1"/>
          <p:nvPr/>
        </p:nvSpPr>
        <p:spPr>
          <a:xfrm>
            <a:off x="142529" y="5183495"/>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60" name="Google Shape;283;p7">
            <a:extLst>
              <a:ext uri="{FF2B5EF4-FFF2-40B4-BE49-F238E27FC236}">
                <a16:creationId xmlns:a16="http://schemas.microsoft.com/office/drawing/2014/main" id="{F3012C5B-DDC8-4D9D-A85F-333C8C0ED74E}"/>
              </a:ext>
            </a:extLst>
          </p:cNvPr>
          <p:cNvSpPr/>
          <p:nvPr/>
        </p:nvSpPr>
        <p:spPr>
          <a:xfrm>
            <a:off x="4070904" y="5125758"/>
            <a:ext cx="1018457"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pero</a:t>
            </a:r>
          </a:p>
        </p:txBody>
      </p:sp>
      <p:sp>
        <p:nvSpPr>
          <p:cNvPr id="61" name="TextBox 60">
            <a:hlinkClick r:id="" action="ppaction://noaction">
              <a:snd r:embed="rId10" name="en_ingles_significa.wav"/>
            </a:hlinkClick>
            <a:extLst>
              <a:ext uri="{FF2B5EF4-FFF2-40B4-BE49-F238E27FC236}">
                <a16:creationId xmlns:a16="http://schemas.microsoft.com/office/drawing/2014/main" id="{D56B359B-63E5-4C66-8375-27B2E296F5F6}"/>
              </a:ext>
            </a:extLst>
          </p:cNvPr>
          <p:cNvSpPr txBox="1"/>
          <p:nvPr/>
        </p:nvSpPr>
        <p:spPr>
          <a:xfrm>
            <a:off x="142529" y="5721389"/>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sp>
        <p:nvSpPr>
          <p:cNvPr id="62" name="Google Shape;283;p7">
            <a:extLst>
              <a:ext uri="{FF2B5EF4-FFF2-40B4-BE49-F238E27FC236}">
                <a16:creationId xmlns:a16="http://schemas.microsoft.com/office/drawing/2014/main" id="{EF74A530-8416-4013-8445-664633EA60BB}"/>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but</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63" name="Google Shape;291;p7">
            <a:extLst>
              <a:ext uri="{FF2B5EF4-FFF2-40B4-BE49-F238E27FC236}">
                <a16:creationId xmlns:a16="http://schemas.microsoft.com/office/drawing/2014/main" id="{E7FB6EAA-3D96-479D-9883-D2EA9622755A}"/>
              </a:ext>
            </a:extLst>
          </p:cNvPr>
          <p:cNvSpPr/>
          <p:nvPr/>
        </p:nvSpPr>
        <p:spPr>
          <a:xfrm>
            <a:off x="9240202" y="2678163"/>
            <a:ext cx="138344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p>
        </p:txBody>
      </p:sp>
      <p:sp>
        <p:nvSpPr>
          <p:cNvPr id="64" name="Google Shape;283;p7">
            <a:extLst>
              <a:ext uri="{FF2B5EF4-FFF2-40B4-BE49-F238E27FC236}">
                <a16:creationId xmlns:a16="http://schemas.microsoft.com/office/drawing/2014/main" id="{001A7171-FC1F-47E5-80BA-CF136990991E}"/>
              </a:ext>
            </a:extLst>
          </p:cNvPr>
          <p:cNvSpPr/>
          <p:nvPr/>
        </p:nvSpPr>
        <p:spPr>
          <a:xfrm>
            <a:off x="8955682" y="3913304"/>
            <a:ext cx="155089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65" name="Picture 16" descr="United, Flag, Kingdom, British, Great, Britain">
            <a:extLst>
              <a:ext uri="{FF2B5EF4-FFF2-40B4-BE49-F238E27FC236}">
                <a16:creationId xmlns:a16="http://schemas.microsoft.com/office/drawing/2014/main" id="{628E279F-01D6-4AB1-B99C-168B3C7B8F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834A502F-8B57-4118-8888-3334E9946D51}"/>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232D643A-EFB6-4280-B9F7-51A35AE45B7B}"/>
              </a:ext>
            </a:extLst>
          </p:cNvPr>
          <p:cNvSpPr txBox="1"/>
          <p:nvPr/>
        </p:nvSpPr>
        <p:spPr>
          <a:xfrm>
            <a:off x="142529" y="1344387"/>
            <a:ext cx="10653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Ojo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There are extra words. </a:t>
            </a:r>
          </a:p>
        </p:txBody>
      </p:sp>
    </p:spTree>
    <p:extLst>
      <p:ext uri="{BB962C8B-B14F-4D97-AF65-F5344CB8AC3E}">
        <p14:creationId xmlns:p14="http://schemas.microsoft.com/office/powerpoint/2010/main" val="3436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500"/>
                                        <p:tgtEl>
                                          <p:spTgt spid="60"/>
                                        </p:tgtEl>
                                      </p:cBhvr>
                                    </p:animEffect>
                                  </p:childTnLst>
                                  <p:subTnLst>
                                    <p:audio>
                                      <p:cMediaNode>
                                        <p:cTn display="0" masterRel="sameClick">
                                          <p:stCondLst>
                                            <p:cond evt="begin" delay="0">
                                              <p:tn val="70"/>
                                            </p:cond>
                                          </p:stCondLst>
                                          <p:endCondLst>
                                            <p:cond evt="onStopAudio" delay="0">
                                              <p:tgtEl>
                                                <p:sldTgt/>
                                              </p:tgtEl>
                                            </p:cond>
                                          </p:endCondLst>
                                        </p:cTn>
                                        <p:tgtEl>
                                          <p:sndTgt r:embed="rId3" name="pero.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47" grpId="0" animBg="1"/>
      <p:bldP spid="48" grpId="0" animBg="1"/>
      <p:bldP spid="49" grpId="0" animBg="1"/>
      <p:bldP spid="56" grpId="0" animBg="1"/>
      <p:bldP spid="57" grpId="0" animBg="1"/>
      <p:bldP spid="58" grpId="0" animBg="1"/>
      <p:bldP spid="59" grpId="0"/>
      <p:bldP spid="60" grpId="0" animBg="1"/>
      <p:bldP spid="61" grpId="0"/>
      <p:bldP spid="62" grpId="0" animBg="1"/>
      <p:bldP spid="63"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hlinkClick r:id="" action="ppaction://noaction">
              <a:snd r:embed="rId4" name="palabra+extra.wav"/>
            </a:hlinkClick>
            <a:extLst>
              <a:ext uri="{FF2B5EF4-FFF2-40B4-BE49-F238E27FC236}">
                <a16:creationId xmlns:a16="http://schemas.microsoft.com/office/drawing/2014/main" id="{7AB6411A-A16C-4DE0-A0E1-019E76556D6F}"/>
              </a:ext>
            </a:extLst>
          </p:cNvPr>
          <p:cNvSpPr txBox="1"/>
          <p:nvPr/>
        </p:nvSpPr>
        <p:spPr>
          <a:xfrm>
            <a:off x="142529" y="5616635"/>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51" name="TextBox 50">
            <a:hlinkClick r:id="" action="ppaction://noaction">
              <a:snd r:embed="rId5" name="en_ingles_significa.wav"/>
            </a:hlinkClick>
            <a:extLst>
              <a:ext uri="{FF2B5EF4-FFF2-40B4-BE49-F238E27FC236}">
                <a16:creationId xmlns:a16="http://schemas.microsoft.com/office/drawing/2014/main" id="{18E5E582-CA87-42C6-A274-7BD0B9A6027C}"/>
              </a:ext>
            </a:extLst>
          </p:cNvPr>
          <p:cNvSpPr txBox="1"/>
          <p:nvPr/>
        </p:nvSpPr>
        <p:spPr>
          <a:xfrm>
            <a:off x="142529" y="6154529"/>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242243" y="2396919"/>
          <a:ext cx="11519013" cy="2828012"/>
        </p:xfrm>
        <a:graphic>
          <a:graphicData uri="http://schemas.openxmlformats.org/drawingml/2006/table">
            <a:tbl>
              <a:tblPr firstRow="1" bandRow="1">
                <a:noFill/>
              </a:tblPr>
              <a:tblGrid>
                <a:gridCol w="1132079">
                  <a:extLst>
                    <a:ext uri="{9D8B030D-6E8A-4147-A177-3AD203B41FA5}">
                      <a16:colId xmlns:a16="http://schemas.microsoft.com/office/drawing/2014/main" val="20000"/>
                    </a:ext>
                  </a:extLst>
                </a:gridCol>
                <a:gridCol w="10386934">
                  <a:extLst>
                    <a:ext uri="{9D8B030D-6E8A-4147-A177-3AD203B41FA5}">
                      <a16:colId xmlns:a16="http://schemas.microsoft.com/office/drawing/2014/main" val="20001"/>
                    </a:ext>
                  </a:extLst>
                </a:gridCol>
              </a:tblGrid>
              <a:tr h="1128334">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b="1" i="1" dirty="0">
                          <a:solidFill>
                            <a:srgbClr val="002060"/>
                          </a:solidFill>
                          <a:latin typeface="Century Gothic"/>
                          <a:ea typeface="Century Gothic"/>
                          <a:cs typeface="Century Gothic"/>
                          <a:sym typeface="Century Gothic"/>
                        </a:rPr>
                        <a:t>In England they wear Christmas jumpers, but here we wear elegant dresses.</a:t>
                      </a:r>
                      <a:endParaRPr sz="22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8" name="en_Inglaterra.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427047" y="2498762"/>
            <a:ext cx="1032470"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pero</a:t>
            </a:r>
          </a:p>
        </p:txBody>
      </p:sp>
      <p:sp>
        <p:nvSpPr>
          <p:cNvPr id="20" name="Google Shape;291;p7">
            <a:extLst>
              <a:ext uri="{FF2B5EF4-FFF2-40B4-BE49-F238E27FC236}">
                <a16:creationId xmlns:a16="http://schemas.microsoft.com/office/drawing/2014/main" id="{FC0C9C7F-7E45-42BD-9A17-ABFC2B7D035B}"/>
              </a:ext>
            </a:extLst>
          </p:cNvPr>
          <p:cNvSpPr/>
          <p:nvPr/>
        </p:nvSpPr>
        <p:spPr>
          <a:xfrm>
            <a:off x="5444076" y="2534621"/>
            <a:ext cx="134014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vestidos</a:t>
            </a:r>
          </a:p>
        </p:txBody>
      </p:sp>
      <p:sp>
        <p:nvSpPr>
          <p:cNvPr id="21" name="Google Shape;291;p7">
            <a:extLst>
              <a:ext uri="{FF2B5EF4-FFF2-40B4-BE49-F238E27FC236}">
                <a16:creationId xmlns:a16="http://schemas.microsoft.com/office/drawing/2014/main" id="{DAB7E03C-07DC-437A-817C-D5132C3B278C}"/>
              </a:ext>
            </a:extLst>
          </p:cNvPr>
          <p:cNvSpPr/>
          <p:nvPr/>
        </p:nvSpPr>
        <p:spPr>
          <a:xfrm>
            <a:off x="4360595" y="2525217"/>
            <a:ext cx="1032470"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llevan</a:t>
            </a:r>
          </a:p>
        </p:txBody>
      </p:sp>
      <p:sp>
        <p:nvSpPr>
          <p:cNvPr id="22" name="Google Shape;283;p7">
            <a:extLst>
              <a:ext uri="{FF2B5EF4-FFF2-40B4-BE49-F238E27FC236}">
                <a16:creationId xmlns:a16="http://schemas.microsoft.com/office/drawing/2014/main" id="{F6B22048-6960-4FD0-9C59-3F7EC546E4B1}"/>
              </a:ext>
            </a:extLst>
          </p:cNvPr>
          <p:cNvSpPr/>
          <p:nvPr/>
        </p:nvSpPr>
        <p:spPr>
          <a:xfrm>
            <a:off x="2509921" y="2528892"/>
            <a:ext cx="1792594"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de Navidad</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838295" y="2538365"/>
            <a:ext cx="1503440"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suéteres</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9"/>
          <a:stretch>
            <a:fillRect/>
          </a:stretch>
        </p:blipFill>
        <p:spPr>
          <a:xfrm>
            <a:off x="10704150" y="4422913"/>
            <a:ext cx="1516320" cy="2464022"/>
          </a:xfrm>
          <a:prstGeom prst="rect">
            <a:avLst/>
          </a:prstGeom>
        </p:spPr>
      </p:pic>
      <p:sp>
        <p:nvSpPr>
          <p:cNvPr id="44" name="TextBox 43">
            <a:extLst>
              <a:ext uri="{FF2B5EF4-FFF2-40B4-BE49-F238E27FC236}">
                <a16:creationId xmlns:a16="http://schemas.microsoft.com/office/drawing/2014/main" id="{D04126B5-13BF-4C67-9ECF-B8B036DDA467}"/>
              </a:ext>
            </a:extLst>
          </p:cNvPr>
          <p:cNvSpPr txBox="1"/>
          <p:nvPr/>
        </p:nvSpPr>
        <p:spPr>
          <a:xfrm>
            <a:off x="142529" y="1344387"/>
            <a:ext cx="10653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Ojo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There are extra words. </a:t>
            </a:r>
          </a:p>
        </p:txBody>
      </p:sp>
      <p:sp>
        <p:nvSpPr>
          <p:cNvPr id="47" name="Google Shape;299;p7">
            <a:extLst>
              <a:ext uri="{FF2B5EF4-FFF2-40B4-BE49-F238E27FC236}">
                <a16:creationId xmlns:a16="http://schemas.microsoft.com/office/drawing/2014/main" id="{E7668E62-C12E-4DBD-B83C-E96E3003D24E}"/>
              </a:ext>
            </a:extLst>
          </p:cNvPr>
          <p:cNvSpPr/>
          <p:nvPr/>
        </p:nvSpPr>
        <p:spPr>
          <a:xfrm>
            <a:off x="6450890" y="4087333"/>
            <a:ext cx="1876326"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de Navidad</a:t>
            </a:r>
          </a:p>
        </p:txBody>
      </p:sp>
      <p:sp>
        <p:nvSpPr>
          <p:cNvPr id="48" name="Google Shape;291;p7">
            <a:extLst>
              <a:ext uri="{FF2B5EF4-FFF2-40B4-BE49-F238E27FC236}">
                <a16:creationId xmlns:a16="http://schemas.microsoft.com/office/drawing/2014/main" id="{D450A3F2-182D-4F16-AACA-46FDE869EBF8}"/>
              </a:ext>
            </a:extLst>
          </p:cNvPr>
          <p:cNvSpPr/>
          <p:nvPr/>
        </p:nvSpPr>
        <p:spPr>
          <a:xfrm>
            <a:off x="8391225" y="4076681"/>
            <a:ext cx="970970"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pero</a:t>
            </a:r>
          </a:p>
        </p:txBody>
      </p:sp>
      <p:sp>
        <p:nvSpPr>
          <p:cNvPr id="49" name="Google Shape;283;p7">
            <a:extLst>
              <a:ext uri="{FF2B5EF4-FFF2-40B4-BE49-F238E27FC236}">
                <a16:creationId xmlns:a16="http://schemas.microsoft.com/office/drawing/2014/main" id="{30E9EE43-FA6B-4C9D-AF94-BF1BC17A490C}"/>
              </a:ext>
            </a:extLst>
          </p:cNvPr>
          <p:cNvSpPr/>
          <p:nvPr/>
        </p:nvSpPr>
        <p:spPr>
          <a:xfrm>
            <a:off x="9386080" y="4083949"/>
            <a:ext cx="832411"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aquí</a:t>
            </a:r>
          </a:p>
        </p:txBody>
      </p:sp>
      <p:sp>
        <p:nvSpPr>
          <p:cNvPr id="56" name="Google Shape;291;p7">
            <a:extLst>
              <a:ext uri="{FF2B5EF4-FFF2-40B4-BE49-F238E27FC236}">
                <a16:creationId xmlns:a16="http://schemas.microsoft.com/office/drawing/2014/main" id="{442BBDEC-822F-4D11-A048-B56F2A41D5F4}"/>
              </a:ext>
            </a:extLst>
          </p:cNvPr>
          <p:cNvSpPr/>
          <p:nvPr/>
        </p:nvSpPr>
        <p:spPr>
          <a:xfrm>
            <a:off x="4910282" y="4073070"/>
            <a:ext cx="1481163"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suéteres</a:t>
            </a:r>
          </a:p>
        </p:txBody>
      </p:sp>
      <p:sp>
        <p:nvSpPr>
          <p:cNvPr id="57" name="Google Shape;291;p7">
            <a:extLst>
              <a:ext uri="{FF2B5EF4-FFF2-40B4-BE49-F238E27FC236}">
                <a16:creationId xmlns:a16="http://schemas.microsoft.com/office/drawing/2014/main" id="{00AF943F-0490-470F-BBA4-B4C720549F04}"/>
              </a:ext>
            </a:extLst>
          </p:cNvPr>
          <p:cNvSpPr/>
          <p:nvPr/>
        </p:nvSpPr>
        <p:spPr>
          <a:xfrm>
            <a:off x="9116322" y="2546182"/>
            <a:ext cx="201533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escuchamos</a:t>
            </a:r>
          </a:p>
        </p:txBody>
      </p:sp>
      <p:sp>
        <p:nvSpPr>
          <p:cNvPr id="58" name="Google Shape;283;p7">
            <a:extLst>
              <a:ext uri="{FF2B5EF4-FFF2-40B4-BE49-F238E27FC236}">
                <a16:creationId xmlns:a16="http://schemas.microsoft.com/office/drawing/2014/main" id="{D57D2199-DE86-4461-BD3A-C0604315FFE8}"/>
              </a:ext>
            </a:extLst>
          </p:cNvPr>
          <p:cNvSpPr/>
          <p:nvPr/>
        </p:nvSpPr>
        <p:spPr>
          <a:xfrm>
            <a:off x="3745929" y="4083949"/>
            <a:ext cx="1114830"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llevan</a:t>
            </a:r>
          </a:p>
        </p:txBody>
      </p:sp>
      <p:sp>
        <p:nvSpPr>
          <p:cNvPr id="60" name="Google Shape;283;p7">
            <a:extLst>
              <a:ext uri="{FF2B5EF4-FFF2-40B4-BE49-F238E27FC236}">
                <a16:creationId xmlns:a16="http://schemas.microsoft.com/office/drawing/2014/main" id="{F3012C5B-DDC8-4D9D-A85F-333C8C0ED74E}"/>
              </a:ext>
            </a:extLst>
          </p:cNvPr>
          <p:cNvSpPr/>
          <p:nvPr/>
        </p:nvSpPr>
        <p:spPr>
          <a:xfrm>
            <a:off x="4107000" y="5619054"/>
            <a:ext cx="1940872"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escuchamos</a:t>
            </a:r>
          </a:p>
        </p:txBody>
      </p:sp>
      <p:sp>
        <p:nvSpPr>
          <p:cNvPr id="62" name="Google Shape;283;p7">
            <a:extLst>
              <a:ext uri="{FF2B5EF4-FFF2-40B4-BE49-F238E27FC236}">
                <a16:creationId xmlns:a16="http://schemas.microsoft.com/office/drawing/2014/main" id="{EF74A530-8416-4013-8445-664633EA60BB}"/>
              </a:ext>
            </a:extLst>
          </p:cNvPr>
          <p:cNvSpPr/>
          <p:nvPr/>
        </p:nvSpPr>
        <p:spPr>
          <a:xfrm>
            <a:off x="4078935" y="61639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we</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listen</a:t>
            </a:r>
          </a:p>
        </p:txBody>
      </p:sp>
      <p:sp>
        <p:nvSpPr>
          <p:cNvPr id="37" name="Google Shape;283;p7">
            <a:extLst>
              <a:ext uri="{FF2B5EF4-FFF2-40B4-BE49-F238E27FC236}">
                <a16:creationId xmlns:a16="http://schemas.microsoft.com/office/drawing/2014/main" id="{28595B92-4CA1-4971-A278-5E5D130BA147}"/>
              </a:ext>
            </a:extLst>
          </p:cNvPr>
          <p:cNvSpPr/>
          <p:nvPr/>
        </p:nvSpPr>
        <p:spPr>
          <a:xfrm>
            <a:off x="1514707" y="4615900"/>
            <a:ext cx="1602223"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vestidos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8" name="Google Shape;291;p7">
            <a:extLst>
              <a:ext uri="{FF2B5EF4-FFF2-40B4-BE49-F238E27FC236}">
                <a16:creationId xmlns:a16="http://schemas.microsoft.com/office/drawing/2014/main" id="{AA892B25-6466-45AD-AB90-05AE58161660}"/>
              </a:ext>
            </a:extLst>
          </p:cNvPr>
          <p:cNvSpPr/>
          <p:nvPr/>
        </p:nvSpPr>
        <p:spPr>
          <a:xfrm>
            <a:off x="8418696" y="2542831"/>
            <a:ext cx="621684"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 </a:t>
            </a:r>
          </a:p>
        </p:txBody>
      </p:sp>
      <p:sp>
        <p:nvSpPr>
          <p:cNvPr id="32" name="Google Shape;291;p7">
            <a:extLst>
              <a:ext uri="{FF2B5EF4-FFF2-40B4-BE49-F238E27FC236}">
                <a16:creationId xmlns:a16="http://schemas.microsoft.com/office/drawing/2014/main" id="{F407F1D6-90D1-41F2-87C1-A10BD83D2380}"/>
              </a:ext>
            </a:extLst>
          </p:cNvPr>
          <p:cNvSpPr/>
          <p:nvPr/>
        </p:nvSpPr>
        <p:spPr>
          <a:xfrm>
            <a:off x="1947942" y="3059549"/>
            <a:ext cx="189013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Inglaterra</a:t>
            </a:r>
          </a:p>
        </p:txBody>
      </p:sp>
      <p:sp>
        <p:nvSpPr>
          <p:cNvPr id="34" name="Google Shape;291;p7">
            <a:extLst>
              <a:ext uri="{FF2B5EF4-FFF2-40B4-BE49-F238E27FC236}">
                <a16:creationId xmlns:a16="http://schemas.microsoft.com/office/drawing/2014/main" id="{39B82B8D-85D6-4F8B-BE1F-186739992AA9}"/>
              </a:ext>
            </a:extLst>
          </p:cNvPr>
          <p:cNvSpPr/>
          <p:nvPr/>
        </p:nvSpPr>
        <p:spPr>
          <a:xfrm>
            <a:off x="3911901" y="3054993"/>
            <a:ext cx="1481164"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llevamos</a:t>
            </a:r>
          </a:p>
        </p:txBody>
      </p:sp>
      <p:sp>
        <p:nvSpPr>
          <p:cNvPr id="35" name="Google Shape;291;p7">
            <a:extLst>
              <a:ext uri="{FF2B5EF4-FFF2-40B4-BE49-F238E27FC236}">
                <a16:creationId xmlns:a16="http://schemas.microsoft.com/office/drawing/2014/main" id="{26A91787-CE37-406B-A5BA-77180F832ACE}"/>
              </a:ext>
            </a:extLst>
          </p:cNvPr>
          <p:cNvSpPr/>
          <p:nvPr/>
        </p:nvSpPr>
        <p:spPr>
          <a:xfrm>
            <a:off x="5431825" y="3064087"/>
            <a:ext cx="173899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elegantes</a:t>
            </a:r>
          </a:p>
        </p:txBody>
      </p:sp>
      <p:sp>
        <p:nvSpPr>
          <p:cNvPr id="36" name="Google Shape;291;p7">
            <a:extLst>
              <a:ext uri="{FF2B5EF4-FFF2-40B4-BE49-F238E27FC236}">
                <a16:creationId xmlns:a16="http://schemas.microsoft.com/office/drawing/2014/main" id="{01628E16-D272-48A8-8046-95150EDCCAFE}"/>
              </a:ext>
            </a:extLst>
          </p:cNvPr>
          <p:cNvSpPr/>
          <p:nvPr/>
        </p:nvSpPr>
        <p:spPr>
          <a:xfrm>
            <a:off x="2045701" y="4073460"/>
            <a:ext cx="1646098"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Inglaterra</a:t>
            </a:r>
          </a:p>
        </p:txBody>
      </p:sp>
      <p:sp>
        <p:nvSpPr>
          <p:cNvPr id="39" name="Google Shape;283;p7">
            <a:extLst>
              <a:ext uri="{FF2B5EF4-FFF2-40B4-BE49-F238E27FC236}">
                <a16:creationId xmlns:a16="http://schemas.microsoft.com/office/drawing/2014/main" id="{2C026BF1-DB34-44C0-AE28-DD41EA240E37}"/>
              </a:ext>
            </a:extLst>
          </p:cNvPr>
          <p:cNvSpPr/>
          <p:nvPr/>
        </p:nvSpPr>
        <p:spPr>
          <a:xfrm>
            <a:off x="1418147" y="4083949"/>
            <a:ext cx="565891"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a:t>
            </a:r>
          </a:p>
        </p:txBody>
      </p:sp>
      <p:sp>
        <p:nvSpPr>
          <p:cNvPr id="40" name="Google Shape;291;p7">
            <a:extLst>
              <a:ext uri="{FF2B5EF4-FFF2-40B4-BE49-F238E27FC236}">
                <a16:creationId xmlns:a16="http://schemas.microsoft.com/office/drawing/2014/main" id="{038A7472-7C9D-4A8A-B1DB-EE0EA25C3ACC}"/>
              </a:ext>
            </a:extLst>
          </p:cNvPr>
          <p:cNvSpPr/>
          <p:nvPr/>
        </p:nvSpPr>
        <p:spPr>
          <a:xfrm>
            <a:off x="7247670" y="3067615"/>
            <a:ext cx="1043449"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aquí </a:t>
            </a:r>
          </a:p>
        </p:txBody>
      </p:sp>
      <p:sp>
        <p:nvSpPr>
          <p:cNvPr id="45" name="Google Shape;283;p7">
            <a:extLst>
              <a:ext uri="{FF2B5EF4-FFF2-40B4-BE49-F238E27FC236}">
                <a16:creationId xmlns:a16="http://schemas.microsoft.com/office/drawing/2014/main" id="{C37771B2-85D3-4FD9-ACA9-C93FBC5CC53F}"/>
              </a:ext>
            </a:extLst>
          </p:cNvPr>
          <p:cNvSpPr/>
          <p:nvPr/>
        </p:nvSpPr>
        <p:spPr>
          <a:xfrm>
            <a:off x="10267771" y="4090675"/>
            <a:ext cx="1378797"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llevamos</a:t>
            </a:r>
          </a:p>
        </p:txBody>
      </p:sp>
      <p:sp>
        <p:nvSpPr>
          <p:cNvPr id="46" name="Google Shape;283;p7">
            <a:extLst>
              <a:ext uri="{FF2B5EF4-FFF2-40B4-BE49-F238E27FC236}">
                <a16:creationId xmlns:a16="http://schemas.microsoft.com/office/drawing/2014/main" id="{B9F74052-FBA0-488E-8E0F-91E93303CA7C}"/>
              </a:ext>
            </a:extLst>
          </p:cNvPr>
          <p:cNvSpPr/>
          <p:nvPr/>
        </p:nvSpPr>
        <p:spPr>
          <a:xfrm>
            <a:off x="3153195" y="4615899"/>
            <a:ext cx="1602223"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elegantes</a:t>
            </a: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t>
            </a:r>
          </a:p>
        </p:txBody>
      </p:sp>
      <p:pic>
        <p:nvPicPr>
          <p:cNvPr id="52" name="Picture 16" descr="United, Flag, Kingdom, British, Great, Britain">
            <a:extLst>
              <a:ext uri="{FF2B5EF4-FFF2-40B4-BE49-F238E27FC236}">
                <a16:creationId xmlns:a16="http://schemas.microsoft.com/office/drawing/2014/main" id="{34C7C23A-34E1-47E1-BE26-5FD64BA277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9663" y="631961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367333A5-27B1-468A-800F-565B2C5DD884}"/>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871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0"/>
                                        </p:tgtEl>
                                      </p:cBhvr>
                                    </p:animEffect>
                                    <p:set>
                                      <p:cBhvr>
                                        <p:cTn id="67" dur="1" fill="hold">
                                          <p:stCondLst>
                                            <p:cond delay="499"/>
                                          </p:stCondLst>
                                        </p:cTn>
                                        <p:tgtEl>
                                          <p:spTgt spid="4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500"/>
                                        <p:tgtEl>
                                          <p:spTgt spid="60"/>
                                        </p:tgtEl>
                                      </p:cBhvr>
                                    </p:animEffect>
                                  </p:childTnLst>
                                  <p:subTnLst>
                                    <p:audio>
                                      <p:cMediaNode>
                                        <p:cTn display="0" masterRel="sameClick">
                                          <p:stCondLst>
                                            <p:cond evt="begin" delay="0">
                                              <p:tn val="110"/>
                                            </p:cond>
                                          </p:stCondLst>
                                          <p:endCondLst>
                                            <p:cond evt="onStopAudio" delay="0">
                                              <p:tgtEl>
                                                <p:sldTgt/>
                                              </p:tgtEl>
                                            </p:cond>
                                          </p:endCondLst>
                                        </p:cTn>
                                        <p:tgtEl>
                                          <p:sndTgt r:embed="rId3" name="escuchamos.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500"/>
                                        <p:tgtEl>
                                          <p:spTgt spid="51"/>
                                        </p:tgtEl>
                                      </p:cBhvr>
                                    </p:animEffect>
                                  </p:childTnLst>
                                </p:cTn>
                              </p:par>
                              <p:par>
                                <p:cTn id="118" presetID="10" presetClass="entr" presetSubtype="0" fill="hold"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500"/>
                                        <p:tgtEl>
                                          <p:spTgt spid="5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2"/>
                                        </p:tgtEl>
                                        <p:attrNameLst>
                                          <p:attrName>style.visibility</p:attrName>
                                        </p:attrNameLst>
                                      </p:cBhvr>
                                      <p:to>
                                        <p:strVal val="visible"/>
                                      </p:to>
                                    </p:set>
                                    <p:animEffect transition="in" filter="fade">
                                      <p:cBhvr>
                                        <p:cTn id="12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15" grpId="0" animBg="1"/>
      <p:bldP spid="20" grpId="0" animBg="1"/>
      <p:bldP spid="21" grpId="0" animBg="1"/>
      <p:bldP spid="22" grpId="0" animBg="1"/>
      <p:bldP spid="23" grpId="0" animBg="1"/>
      <p:bldP spid="47" grpId="0" animBg="1"/>
      <p:bldP spid="48" grpId="0" animBg="1"/>
      <p:bldP spid="49" grpId="0" animBg="1"/>
      <p:bldP spid="56" grpId="0" animBg="1"/>
      <p:bldP spid="58" grpId="0" animBg="1"/>
      <p:bldP spid="60" grpId="0" animBg="1"/>
      <p:bldP spid="62" grpId="0" animBg="1"/>
      <p:bldP spid="37" grpId="0" animBg="1"/>
      <p:bldP spid="38" grpId="0" animBg="1"/>
      <p:bldP spid="32" grpId="0" animBg="1"/>
      <p:bldP spid="34" grpId="0" animBg="1"/>
      <p:bldP spid="35" grpId="0" animBg="1"/>
      <p:bldP spid="36" grpId="0" animBg="1"/>
      <p:bldP spid="39" grpId="0" animBg="1"/>
      <p:bldP spid="40" grpId="0" animBg="1"/>
      <p:bldP spid="45" grpId="0" animBg="1"/>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11734</TotalTime>
  <Words>2664</Words>
  <Application>Microsoft Office PowerPoint</Application>
  <PresentationFormat>Widescreen</PresentationFormat>
  <Paragraphs>540</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docs-Century Gothic</vt:lpstr>
      <vt:lpstr>Arial</vt:lpstr>
      <vt:lpstr>Calibri</vt:lpstr>
      <vt:lpstr>Calibri Light</vt:lpstr>
      <vt:lpstr>Century Gothic</vt:lpstr>
      <vt:lpstr>Modern Love</vt:lpstr>
      <vt:lpstr>Office Theme</vt:lpstr>
      <vt:lpstr>Saying what I and others do</vt:lpstr>
      <vt:lpstr>Follow up 1: </vt:lpstr>
      <vt:lpstr>Follow up 2: </vt:lpstr>
      <vt:lpstr>Follow up 3: </vt:lpstr>
      <vt:lpstr>Follow up 3: </vt:lpstr>
      <vt:lpstr>Follow up 4: </vt:lpstr>
      <vt:lpstr>Follow up 5: </vt:lpstr>
      <vt:lpstr>Follow up 5: </vt:lpstr>
      <vt:lpstr>Follow up 5: </vt:lpstr>
      <vt:lpstr>Follow up 5: </vt:lpstr>
      <vt:lpstr>Follow up 5: </vt:lpstr>
      <vt:lpstr>Follow up 5: </vt:lpstr>
      <vt:lpstr>Follow up [extra]: </vt:lpstr>
      <vt:lpstr>Follow up [extra]: </vt:lpstr>
      <vt:lpstr>Follow up [extra]: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39</cp:revision>
  <dcterms:created xsi:type="dcterms:W3CDTF">2021-07-12T13:33:40Z</dcterms:created>
  <dcterms:modified xsi:type="dcterms:W3CDTF">2022-01-30T10:44:22Z</dcterms:modified>
</cp:coreProperties>
</file>