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77" r:id="rId2"/>
    <p:sldId id="398" r:id="rId3"/>
    <p:sldId id="393" r:id="rId4"/>
    <p:sldId id="394" r:id="rId5"/>
    <p:sldId id="378" r:id="rId6"/>
    <p:sldId id="396" r:id="rId7"/>
    <p:sldId id="395" r:id="rId8"/>
    <p:sldId id="397" r:id="rId9"/>
    <p:sldId id="479" r:id="rId10"/>
    <p:sldId id="1029" r:id="rId11"/>
    <p:sldId id="1033" r:id="rId12"/>
    <p:sldId id="1035" r:id="rId13"/>
    <p:sldId id="1030" r:id="rId14"/>
    <p:sldId id="480" r:id="rId15"/>
    <p:sldId id="4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8354"/>
    <a:srgbClr val="FF0066"/>
    <a:srgbClr val="FFE5FF"/>
    <a:srgbClr val="FF71FF"/>
    <a:srgbClr val="FFD5FF"/>
    <a:srgbClr val="D0EBB3"/>
    <a:srgbClr val="22A7CC"/>
    <a:srgbClr val="C5F2FB"/>
    <a:srgbClr val="CBF5EA"/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79777" autoAdjust="0"/>
  </p:normalViewPr>
  <p:slideViewPr>
    <p:cSldViewPr snapToGrid="0">
      <p:cViewPr varScale="1">
        <p:scale>
          <a:sx n="91" d="100"/>
          <a:sy n="91" d="100"/>
        </p:scale>
        <p:origin x="5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</a:t>
            </a:r>
            <a:r>
              <a:rPr lang="en-GB" dirty="0"/>
              <a:t>: 10-15 mins (independent)</a:t>
            </a:r>
          </a:p>
          <a:p>
            <a:endParaRPr lang="en-GB" dirty="0"/>
          </a:p>
          <a:p>
            <a:r>
              <a:rPr lang="en-GB" b="1" dirty="0"/>
              <a:t>Aim:</a:t>
            </a:r>
            <a:r>
              <a:rPr lang="en-GB" dirty="0"/>
              <a:t> to provide written practice of Spanish numbers 1-29 and reading comprehension of plural verb endings and meanings.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is designed as a worksheet for pupils to complete independently after completing assessments. Worksheet at end of this presentation. Answers on this slide.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Pupils crack the code to find the Easter words, then they write them out in the table next to the English translation.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Pupils read the information about </a:t>
            </a:r>
            <a:r>
              <a:rPr lang="en-GB" sz="1200" b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Alfombras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of Antigua, in Guatemala</a:t>
            </a:r>
            <a:r>
              <a:rPr lang="en-GB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and fill the gaps in the English translation with an appropriate word. This info sets the scene for #3.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Information and more photos about the festival here: about the festival: </a:t>
            </a:r>
            <a:r>
              <a:rPr lang="en-GB" dirty="0"/>
              <a:t>https://trans-americas.com/holy-street-art-alfombras-antigua/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Pupils write down the number of shapes in the picture of one </a:t>
            </a:r>
            <a:r>
              <a:rPr lang="en-GB" dirty="0" err="1"/>
              <a:t>alfombra</a:t>
            </a:r>
            <a:r>
              <a:rPr lang="en-GB" dirty="0"/>
              <a:t>  in Guatemala (hearts, flowers, circles, etc.).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 Pupils design their won design. Pupils can also play ‘I spy’ activity and write the number in Spanish.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Pupils colour the eggs to an appropriate basket by looking at and verb endings. They then write the English translation below each egg.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E5006-049F-4FAF-8B95-67A83FE281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49BC9-24F2-4D22-AD8D-E54685BB2D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5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49BC9-24F2-4D22-AD8D-E54685BB2D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14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 [16 points]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additional sentence read aloud [10 points]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4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Phonics quiz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 flexible during Week 11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Procedure: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Print out one set of these 14 phonics cards.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Working with one pupil at a time, elicit the pronunciation of each word.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Say: </a:t>
            </a:r>
            <a:r>
              <a:rPr lang="en-US" b="1" i="1" dirty="0"/>
              <a:t>You have not learnt these words, but you have learnt how to read aloud these sounds, so just have a go at reading each word aloud.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Focus only on the accurate pronunciation of the target SSC and tolerate any other inaccuracies.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Use the pupil scoring sheet at the end of this presentation to assess SSC knowledge and give feedback.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</a:t>
            </a:r>
            <a:r>
              <a:rPr lang="en-US" b="0" dirty="0"/>
              <a:t>: Whilst working with individual children, others can be doing the Easter activities at the end of this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4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4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9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5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8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77751" y="5853908"/>
            <a:ext cx="435098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5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500" b="1" i="0" u="none" strike="noStrike" cap="none" dirty="0">
                <a:solidFill>
                  <a:schemeClr val="bg2"/>
                </a:solidFill>
                <a:latin typeface="Century Gothic"/>
                <a:ea typeface="Calibri"/>
                <a:cs typeface="Calibri"/>
                <a:sym typeface="Century Gothic"/>
              </a:rPr>
              <a:t>Easter activities</a:t>
            </a:r>
            <a:endParaRPr lang="es-ES" sz="25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where you are going and what there is there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9" name="Picture 4" descr="Easter, Egg, Orange, Yellow, Dots">
            <a:extLst>
              <a:ext uri="{FF2B5EF4-FFF2-40B4-BE49-F238E27FC236}">
                <a16:creationId xmlns:a16="http://schemas.microsoft.com/office/drawing/2014/main" id="{16D8110C-E7F4-4266-846D-02491F63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6" y="3530868"/>
            <a:ext cx="56078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gg, Painted, Shell, Easter, Colorful">
            <a:extLst>
              <a:ext uri="{FF2B5EF4-FFF2-40B4-BE49-F238E27FC236}">
                <a16:creationId xmlns:a16="http://schemas.microsoft.com/office/drawing/2014/main" id="{62D6F22F-17EA-4FB8-B548-CAC66BD3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2040802" y="3979391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gg, Easter, Stars, Blue, Pink">
            <a:extLst>
              <a:ext uri="{FF2B5EF4-FFF2-40B4-BE49-F238E27FC236}">
                <a16:creationId xmlns:a16="http://schemas.microsoft.com/office/drawing/2014/main" id="{9EB1A28C-4D7E-4D99-A96A-C7F00253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7" y="3248649"/>
            <a:ext cx="5607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gg, Easter, Violet, Green, Stripes">
            <a:extLst>
              <a:ext uri="{FF2B5EF4-FFF2-40B4-BE49-F238E27FC236}">
                <a16:creationId xmlns:a16="http://schemas.microsoft.com/office/drawing/2014/main" id="{CC2CFB79-445A-405E-BA83-4E1FF99F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97" y="3272701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aster, Egg, Pink, Green, Stripes">
            <a:extLst>
              <a:ext uri="{FF2B5EF4-FFF2-40B4-BE49-F238E27FC236}">
                <a16:creationId xmlns:a16="http://schemas.microsoft.com/office/drawing/2014/main" id="{9230CAFA-1622-4217-A93B-04D31F6D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49" y="3233572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aster, Egg, Design, Isolated, Yellow">
            <a:extLst>
              <a:ext uri="{FF2B5EF4-FFF2-40B4-BE49-F238E27FC236}">
                <a16:creationId xmlns:a16="http://schemas.microsoft.com/office/drawing/2014/main" id="{E5AE3B4F-2C76-44B6-B6C6-A1785151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30" y="3901229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uevo, Pascua De Resurrección, Huevo De Pascua, Vistoso">
            <a:extLst>
              <a:ext uri="{FF2B5EF4-FFF2-40B4-BE49-F238E27FC236}">
                <a16:creationId xmlns:a16="http://schemas.microsoft.com/office/drawing/2014/main" id="{FEA428A0-D253-42CD-A28D-89F11785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73" y="3203092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Azul, Pascua De Resurrección, Huevos">
            <a:extLst>
              <a:ext uri="{FF2B5EF4-FFF2-40B4-BE49-F238E27FC236}">
                <a16:creationId xmlns:a16="http://schemas.microsoft.com/office/drawing/2014/main" id="{8B72FC9B-5C0A-4EEB-B169-77A5FA32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11" y="3730364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uevo De Pascua, Decorado">
            <a:extLst>
              <a:ext uri="{FF2B5EF4-FFF2-40B4-BE49-F238E27FC236}">
                <a16:creationId xmlns:a16="http://schemas.microsoft.com/office/drawing/2014/main" id="{6CAE459A-B706-42FA-BFB9-2BEB9D43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260">
            <a:off x="2568948" y="3907109"/>
            <a:ext cx="521031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16724-BF6D-4D45-9E5A-9A24B5CC895F}"/>
              </a:ext>
            </a:extLst>
          </p:cNvPr>
          <p:cNvSpPr txBox="1"/>
          <p:nvPr/>
        </p:nvSpPr>
        <p:spPr>
          <a:xfrm>
            <a:off x="185764" y="627618"/>
            <a:ext cx="1162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Crack the codes to find out the Spanish words. Write them out next to the English word.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3" name="Table 53">
            <a:extLst>
              <a:ext uri="{FF2B5EF4-FFF2-40B4-BE49-F238E27FC236}">
                <a16:creationId xmlns:a16="http://schemas.microsoft.com/office/drawing/2014/main" id="{A5657927-26D7-4378-928A-A56D3F977973}"/>
              </a:ext>
            </a:extLst>
          </p:cNvPr>
          <p:cNvGraphicFramePr>
            <a:graphicFrameLocks noGrp="1"/>
          </p:cNvGraphicFramePr>
          <p:nvPr/>
        </p:nvGraphicFramePr>
        <p:xfrm>
          <a:off x="5412395" y="1124895"/>
          <a:ext cx="6118340" cy="557865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17916">
                  <a:extLst>
                    <a:ext uri="{9D8B030D-6E8A-4147-A177-3AD203B41FA5}">
                      <a16:colId xmlns:a16="http://schemas.microsoft.com/office/drawing/2014/main" val="3196741363"/>
                    </a:ext>
                  </a:extLst>
                </a:gridCol>
                <a:gridCol w="1711382">
                  <a:extLst>
                    <a:ext uri="{9D8B030D-6E8A-4147-A177-3AD203B41FA5}">
                      <a16:colId xmlns:a16="http://schemas.microsoft.com/office/drawing/2014/main" val="932043298"/>
                    </a:ext>
                  </a:extLst>
                </a:gridCol>
                <a:gridCol w="2489042">
                  <a:extLst>
                    <a:ext uri="{9D8B030D-6E8A-4147-A177-3AD203B41FA5}">
                      <a16:colId xmlns:a16="http://schemas.microsoft.com/office/drawing/2014/main" val="1284124810"/>
                    </a:ext>
                  </a:extLst>
                </a:gridCol>
              </a:tblGrid>
              <a:tr h="70089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 español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 inglés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193870"/>
                  </a:ext>
                </a:extLst>
              </a:tr>
              <a:tr h="60972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660753"/>
                  </a:ext>
                </a:extLst>
              </a:tr>
              <a:tr h="60972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flowers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0194080"/>
                  </a:ext>
                </a:extLst>
              </a:tr>
              <a:tr h="60972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circles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81572"/>
                  </a:ext>
                </a:extLst>
              </a:tr>
              <a:tr h="60972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triangles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651789"/>
                  </a:ext>
                </a:extLst>
              </a:tr>
              <a:tr h="60972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carpet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286083"/>
                  </a:ext>
                </a:extLst>
              </a:tr>
              <a:tr h="60972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diamond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858194"/>
                  </a:ext>
                </a:extLst>
              </a:tr>
              <a:tr h="60972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squares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7446262"/>
                  </a:ext>
                </a:extLst>
              </a:tr>
              <a:tr h="609721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crosses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031944"/>
                  </a:ext>
                </a:extLst>
              </a:tr>
            </a:tbl>
          </a:graphicData>
        </a:graphic>
      </p:graphicFrame>
      <p:sp>
        <p:nvSpPr>
          <p:cNvPr id="80" name="Title 1">
            <a:extLst>
              <a:ext uri="{FF2B5EF4-FFF2-40B4-BE49-F238E27FC236}">
                <a16:creationId xmlns:a16="http://schemas.microsoft.com/office/drawing/2014/main" id="{C4047F48-7C17-4238-B209-1784EE267B0E}"/>
              </a:ext>
            </a:extLst>
          </p:cNvPr>
          <p:cNvSpPr txBox="1">
            <a:spLocks/>
          </p:cNvSpPr>
          <p:nvPr/>
        </p:nvSpPr>
        <p:spPr>
          <a:xfrm>
            <a:off x="-543498" y="-157009"/>
            <a:ext cx="4865030" cy="67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Actividades de Pascua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43" name="Table 43">
            <a:extLst>
              <a:ext uri="{FF2B5EF4-FFF2-40B4-BE49-F238E27FC236}">
                <a16:creationId xmlns:a16="http://schemas.microsoft.com/office/drawing/2014/main" id="{76BB7D48-CEDE-BB1E-56AD-9DE7BC7C04A7}"/>
              </a:ext>
            </a:extLst>
          </p:cNvPr>
          <p:cNvGraphicFramePr>
            <a:graphicFrameLocks noGrp="1"/>
          </p:cNvGraphicFramePr>
          <p:nvPr/>
        </p:nvGraphicFramePr>
        <p:xfrm>
          <a:off x="154867" y="1289850"/>
          <a:ext cx="31884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68">
                  <a:extLst>
                    <a:ext uri="{9D8B030D-6E8A-4147-A177-3AD203B41FA5}">
                      <a16:colId xmlns:a16="http://schemas.microsoft.com/office/drawing/2014/main" val="2519762998"/>
                    </a:ext>
                  </a:extLst>
                </a:gridCol>
                <a:gridCol w="354268">
                  <a:extLst>
                    <a:ext uri="{9D8B030D-6E8A-4147-A177-3AD203B41FA5}">
                      <a16:colId xmlns:a16="http://schemas.microsoft.com/office/drawing/2014/main" val="1768955324"/>
                    </a:ext>
                  </a:extLst>
                </a:gridCol>
                <a:gridCol w="354268">
                  <a:extLst>
                    <a:ext uri="{9D8B030D-6E8A-4147-A177-3AD203B41FA5}">
                      <a16:colId xmlns:a16="http://schemas.microsoft.com/office/drawing/2014/main" val="1812003272"/>
                    </a:ext>
                  </a:extLst>
                </a:gridCol>
                <a:gridCol w="354268">
                  <a:extLst>
                    <a:ext uri="{9D8B030D-6E8A-4147-A177-3AD203B41FA5}">
                      <a16:colId xmlns:a16="http://schemas.microsoft.com/office/drawing/2014/main" val="3503684433"/>
                    </a:ext>
                  </a:extLst>
                </a:gridCol>
                <a:gridCol w="354268">
                  <a:extLst>
                    <a:ext uri="{9D8B030D-6E8A-4147-A177-3AD203B41FA5}">
                      <a16:colId xmlns:a16="http://schemas.microsoft.com/office/drawing/2014/main" val="4079926367"/>
                    </a:ext>
                  </a:extLst>
                </a:gridCol>
                <a:gridCol w="354268">
                  <a:extLst>
                    <a:ext uri="{9D8B030D-6E8A-4147-A177-3AD203B41FA5}">
                      <a16:colId xmlns:a16="http://schemas.microsoft.com/office/drawing/2014/main" val="3505470174"/>
                    </a:ext>
                  </a:extLst>
                </a:gridCol>
                <a:gridCol w="354268">
                  <a:extLst>
                    <a:ext uri="{9D8B030D-6E8A-4147-A177-3AD203B41FA5}">
                      <a16:colId xmlns:a16="http://schemas.microsoft.com/office/drawing/2014/main" val="2155479072"/>
                    </a:ext>
                  </a:extLst>
                </a:gridCol>
                <a:gridCol w="354268">
                  <a:extLst>
                    <a:ext uri="{9D8B030D-6E8A-4147-A177-3AD203B41FA5}">
                      <a16:colId xmlns:a16="http://schemas.microsoft.com/office/drawing/2014/main" val="497759386"/>
                    </a:ext>
                  </a:extLst>
                </a:gridCol>
                <a:gridCol w="354268">
                  <a:extLst>
                    <a:ext uri="{9D8B030D-6E8A-4147-A177-3AD203B41FA5}">
                      <a16:colId xmlns:a16="http://schemas.microsoft.com/office/drawing/2014/main" val="293628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6202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46F9BFC8-494B-57AA-0BCF-97F550ABA729}"/>
              </a:ext>
            </a:extLst>
          </p:cNvPr>
          <p:cNvSpPr txBox="1"/>
          <p:nvPr/>
        </p:nvSpPr>
        <p:spPr>
          <a:xfrm>
            <a:off x="164069" y="166854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0E0509-0E9B-7DB1-BA82-9DC0D2CC5C08}"/>
              </a:ext>
            </a:extLst>
          </p:cNvPr>
          <p:cNvSpPr txBox="1"/>
          <p:nvPr/>
        </p:nvSpPr>
        <p:spPr>
          <a:xfrm>
            <a:off x="522660" y="166671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EDD033-4757-C517-0095-DF079BD8838C}"/>
              </a:ext>
            </a:extLst>
          </p:cNvPr>
          <p:cNvSpPr txBox="1"/>
          <p:nvPr/>
        </p:nvSpPr>
        <p:spPr>
          <a:xfrm>
            <a:off x="913972" y="166749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6DDC57-C1BA-BA83-9DF6-A99FBBDF087A}"/>
              </a:ext>
            </a:extLst>
          </p:cNvPr>
          <p:cNvSpPr txBox="1"/>
          <p:nvPr/>
        </p:nvSpPr>
        <p:spPr>
          <a:xfrm>
            <a:off x="1282844" y="166749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48" name="Table 43">
            <a:extLst>
              <a:ext uri="{FF2B5EF4-FFF2-40B4-BE49-F238E27FC236}">
                <a16:creationId xmlns:a16="http://schemas.microsoft.com/office/drawing/2014/main" id="{0994833E-4FB3-E2A7-F93B-3F0AB69C9EB4}"/>
              </a:ext>
            </a:extLst>
          </p:cNvPr>
          <p:cNvGraphicFramePr>
            <a:graphicFrameLocks noGrp="1"/>
          </p:cNvGraphicFramePr>
          <p:nvPr/>
        </p:nvGraphicFramePr>
        <p:xfrm>
          <a:off x="151552" y="1958677"/>
          <a:ext cx="21713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89">
                  <a:extLst>
                    <a:ext uri="{9D8B030D-6E8A-4147-A177-3AD203B41FA5}">
                      <a16:colId xmlns:a16="http://schemas.microsoft.com/office/drawing/2014/main" val="2519762998"/>
                    </a:ext>
                  </a:extLst>
                </a:gridCol>
                <a:gridCol w="361889">
                  <a:extLst>
                    <a:ext uri="{9D8B030D-6E8A-4147-A177-3AD203B41FA5}">
                      <a16:colId xmlns:a16="http://schemas.microsoft.com/office/drawing/2014/main" val="1768955324"/>
                    </a:ext>
                  </a:extLst>
                </a:gridCol>
                <a:gridCol w="361889">
                  <a:extLst>
                    <a:ext uri="{9D8B030D-6E8A-4147-A177-3AD203B41FA5}">
                      <a16:colId xmlns:a16="http://schemas.microsoft.com/office/drawing/2014/main" val="1812003272"/>
                    </a:ext>
                  </a:extLst>
                </a:gridCol>
                <a:gridCol w="361889">
                  <a:extLst>
                    <a:ext uri="{9D8B030D-6E8A-4147-A177-3AD203B41FA5}">
                      <a16:colId xmlns:a16="http://schemas.microsoft.com/office/drawing/2014/main" val="3503684433"/>
                    </a:ext>
                  </a:extLst>
                </a:gridCol>
                <a:gridCol w="361889">
                  <a:extLst>
                    <a:ext uri="{9D8B030D-6E8A-4147-A177-3AD203B41FA5}">
                      <a16:colId xmlns:a16="http://schemas.microsoft.com/office/drawing/2014/main" val="4079926367"/>
                    </a:ext>
                  </a:extLst>
                </a:gridCol>
                <a:gridCol w="361889">
                  <a:extLst>
                    <a:ext uri="{9D8B030D-6E8A-4147-A177-3AD203B41FA5}">
                      <a16:colId xmlns:a16="http://schemas.microsoft.com/office/drawing/2014/main" val="350547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620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49938E60-2EB9-176C-1B7B-49BFF0274CD9}"/>
              </a:ext>
            </a:extLst>
          </p:cNvPr>
          <p:cNvSpPr txBox="1"/>
          <p:nvPr/>
        </p:nvSpPr>
        <p:spPr>
          <a:xfrm>
            <a:off x="1632495" y="167374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1067" name="Picture 20" descr="Pagar, Dígito, Número, Abundancia">
            <a:extLst>
              <a:ext uri="{FF2B5EF4-FFF2-40B4-BE49-F238E27FC236}">
                <a16:creationId xmlns:a16="http://schemas.microsoft.com/office/drawing/2014/main" id="{1AB8E9C3-2E0F-1EDE-8BB1-235A6510E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718" y="1298799"/>
            <a:ext cx="722054" cy="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TextBox 1074">
            <a:extLst>
              <a:ext uri="{FF2B5EF4-FFF2-40B4-BE49-F238E27FC236}">
                <a16:creationId xmlns:a16="http://schemas.microsoft.com/office/drawing/2014/main" id="{77212C89-59E8-627A-3979-263BCB6CFA46}"/>
              </a:ext>
            </a:extLst>
          </p:cNvPr>
          <p:cNvSpPr txBox="1"/>
          <p:nvPr/>
        </p:nvSpPr>
        <p:spPr>
          <a:xfrm>
            <a:off x="217186" y="1958171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    o         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s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9D8153AF-8592-5135-A823-3A4E78DC737D}"/>
              </a:ext>
            </a:extLst>
          </p:cNvPr>
          <p:cNvSpPr txBox="1"/>
          <p:nvPr/>
        </p:nvSpPr>
        <p:spPr>
          <a:xfrm>
            <a:off x="5555125" y="1915565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corazones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72C3E964-9C75-F12D-F5F2-9BC103EF5147}"/>
              </a:ext>
            </a:extLst>
          </p:cNvPr>
          <p:cNvSpPr txBox="1"/>
          <p:nvPr/>
        </p:nvSpPr>
        <p:spPr>
          <a:xfrm>
            <a:off x="5644928" y="2486371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flores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086602D0-9D14-2DB6-B4F3-8A9A6ABE7551}"/>
              </a:ext>
            </a:extLst>
          </p:cNvPr>
          <p:cNvSpPr txBox="1"/>
          <p:nvPr/>
        </p:nvSpPr>
        <p:spPr>
          <a:xfrm>
            <a:off x="5594125" y="311153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círculos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C1618331-DE4B-9EC6-F5C2-1635726F4DF7}"/>
              </a:ext>
            </a:extLst>
          </p:cNvPr>
          <p:cNvSpPr txBox="1"/>
          <p:nvPr/>
        </p:nvSpPr>
        <p:spPr>
          <a:xfrm>
            <a:off x="5610431" y="3719276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triángulos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B0FCEFAA-7687-B415-BB40-D1665EE0599A}"/>
              </a:ext>
            </a:extLst>
          </p:cNvPr>
          <p:cNvSpPr txBox="1"/>
          <p:nvPr/>
        </p:nvSpPr>
        <p:spPr>
          <a:xfrm>
            <a:off x="5621858" y="4323464"/>
            <a:ext cx="131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alfombra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CA331138-1D0E-AAC2-DBA7-CCE806B577F9}"/>
              </a:ext>
            </a:extLst>
          </p:cNvPr>
          <p:cNvSpPr txBox="1"/>
          <p:nvPr/>
        </p:nvSpPr>
        <p:spPr>
          <a:xfrm>
            <a:off x="5670452" y="499930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rombo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80D2FBAC-52E5-3950-6791-3EF75F6F3875}"/>
              </a:ext>
            </a:extLst>
          </p:cNvPr>
          <p:cNvSpPr txBox="1"/>
          <p:nvPr/>
        </p:nvSpPr>
        <p:spPr>
          <a:xfrm>
            <a:off x="5597575" y="5630409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cuadrádos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B2F18BF7-4489-0C2D-FE59-C50B8BD61AED}"/>
              </a:ext>
            </a:extLst>
          </p:cNvPr>
          <p:cNvSpPr txBox="1"/>
          <p:nvPr/>
        </p:nvSpPr>
        <p:spPr>
          <a:xfrm>
            <a:off x="5705821" y="6196331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cruces</a:t>
            </a:r>
          </a:p>
        </p:txBody>
      </p:sp>
      <p:sp>
        <p:nvSpPr>
          <p:cNvPr id="1085" name="TextBox 1084">
            <a:extLst>
              <a:ext uri="{FF2B5EF4-FFF2-40B4-BE49-F238E27FC236}">
                <a16:creationId xmlns:a16="http://schemas.microsoft.com/office/drawing/2014/main" id="{5BBAEDA7-F814-2F02-53A7-B0127E31BCFA}"/>
              </a:ext>
            </a:extLst>
          </p:cNvPr>
          <p:cNvSpPr txBox="1"/>
          <p:nvPr/>
        </p:nvSpPr>
        <p:spPr>
          <a:xfrm>
            <a:off x="9403314" y="190754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once (11)</a:t>
            </a: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C2E40E82-5ACF-2434-72CD-88441132FFA8}"/>
              </a:ext>
            </a:extLst>
          </p:cNvPr>
          <p:cNvSpPr txBox="1"/>
          <p:nvPr/>
        </p:nvSpPr>
        <p:spPr>
          <a:xfrm>
            <a:off x="9444502" y="2520208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(12)</a:t>
            </a: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3E1A7C5C-B07D-8C3F-AB54-09476BCA33CC}"/>
              </a:ext>
            </a:extLst>
          </p:cNvPr>
          <p:cNvSpPr txBox="1"/>
          <p:nvPr/>
        </p:nvSpPr>
        <p:spPr>
          <a:xfrm>
            <a:off x="9433097" y="3146169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nueve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(9)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AA66FAE0-50D1-5A1D-C1BA-09F8433E6437}"/>
              </a:ext>
            </a:extLst>
          </p:cNvPr>
          <p:cNvSpPr txBox="1"/>
          <p:nvPr/>
        </p:nvSpPr>
        <p:spPr>
          <a:xfrm>
            <a:off x="9372367" y="3758834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dieciséis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(16)</a:t>
            </a: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DACDCB06-95A7-19AE-BD3A-B93C0BEE5780}"/>
              </a:ext>
            </a:extLst>
          </p:cNvPr>
          <p:cNvSpPr txBox="1"/>
          <p:nvPr/>
        </p:nvSpPr>
        <p:spPr>
          <a:xfrm>
            <a:off x="9431359" y="4419351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(1)</a:t>
            </a: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EA599ACC-7CC2-0A5D-D3E5-C37BFCC866A3}"/>
              </a:ext>
            </a:extLst>
          </p:cNvPr>
          <p:cNvSpPr txBox="1"/>
          <p:nvPr/>
        </p:nvSpPr>
        <p:spPr>
          <a:xfrm>
            <a:off x="9473756" y="5057263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seis (6)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84D7FA64-7836-137A-5F83-D1036EEB46E5}"/>
              </a:ext>
            </a:extLst>
          </p:cNvPr>
          <p:cNvSpPr txBox="1"/>
          <p:nvPr/>
        </p:nvSpPr>
        <p:spPr>
          <a:xfrm>
            <a:off x="9459534" y="5659217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veintiocho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(28)</a:t>
            </a:r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88F91138-70BA-4F6B-7183-325B4D0E4C5A}"/>
              </a:ext>
            </a:extLst>
          </p:cNvPr>
          <p:cNvSpPr txBox="1"/>
          <p:nvPr/>
        </p:nvSpPr>
        <p:spPr>
          <a:xfrm>
            <a:off x="9459534" y="627618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dos (2)</a:t>
            </a:r>
          </a:p>
        </p:txBody>
      </p:sp>
      <p:graphicFrame>
        <p:nvGraphicFramePr>
          <p:cNvPr id="3" name="Table 43">
            <a:extLst>
              <a:ext uri="{FF2B5EF4-FFF2-40B4-BE49-F238E27FC236}">
                <a16:creationId xmlns:a16="http://schemas.microsoft.com/office/drawing/2014/main" id="{51A9FBC4-D1B2-0EC3-CB51-1F4C65D31B0D}"/>
              </a:ext>
            </a:extLst>
          </p:cNvPr>
          <p:cNvGraphicFramePr>
            <a:graphicFrameLocks noGrp="1"/>
          </p:cNvGraphicFramePr>
          <p:nvPr/>
        </p:nvGraphicFramePr>
        <p:xfrm>
          <a:off x="173246" y="2616325"/>
          <a:ext cx="330881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6">
                  <a:extLst>
                    <a:ext uri="{9D8B030D-6E8A-4147-A177-3AD203B41FA5}">
                      <a16:colId xmlns:a16="http://schemas.microsoft.com/office/drawing/2014/main" val="2519762998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768955324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812003272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3503684433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4079926367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3505470174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166373682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80956668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606579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6202"/>
                  </a:ext>
                </a:extLst>
              </a:tr>
            </a:tbl>
          </a:graphicData>
        </a:graphic>
      </p:graphicFrame>
      <p:graphicFrame>
        <p:nvGraphicFramePr>
          <p:cNvPr id="4" name="Table 43">
            <a:extLst>
              <a:ext uri="{FF2B5EF4-FFF2-40B4-BE49-F238E27FC236}">
                <a16:creationId xmlns:a16="http://schemas.microsoft.com/office/drawing/2014/main" id="{77D4B8D3-9E22-1582-39B8-EDBB5776D91C}"/>
              </a:ext>
            </a:extLst>
          </p:cNvPr>
          <p:cNvGraphicFramePr>
            <a:graphicFrameLocks noGrp="1"/>
          </p:cNvGraphicFramePr>
          <p:nvPr/>
        </p:nvGraphicFramePr>
        <p:xfrm>
          <a:off x="185764" y="3297404"/>
          <a:ext cx="29796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453">
                  <a:extLst>
                    <a:ext uri="{9D8B030D-6E8A-4147-A177-3AD203B41FA5}">
                      <a16:colId xmlns:a16="http://schemas.microsoft.com/office/drawing/2014/main" val="2519762998"/>
                    </a:ext>
                  </a:extLst>
                </a:gridCol>
                <a:gridCol w="372453">
                  <a:extLst>
                    <a:ext uri="{9D8B030D-6E8A-4147-A177-3AD203B41FA5}">
                      <a16:colId xmlns:a16="http://schemas.microsoft.com/office/drawing/2014/main" val="1768955324"/>
                    </a:ext>
                  </a:extLst>
                </a:gridCol>
                <a:gridCol w="372453">
                  <a:extLst>
                    <a:ext uri="{9D8B030D-6E8A-4147-A177-3AD203B41FA5}">
                      <a16:colId xmlns:a16="http://schemas.microsoft.com/office/drawing/2014/main" val="1812003272"/>
                    </a:ext>
                  </a:extLst>
                </a:gridCol>
                <a:gridCol w="372453">
                  <a:extLst>
                    <a:ext uri="{9D8B030D-6E8A-4147-A177-3AD203B41FA5}">
                      <a16:colId xmlns:a16="http://schemas.microsoft.com/office/drawing/2014/main" val="3503684433"/>
                    </a:ext>
                  </a:extLst>
                </a:gridCol>
                <a:gridCol w="372453">
                  <a:extLst>
                    <a:ext uri="{9D8B030D-6E8A-4147-A177-3AD203B41FA5}">
                      <a16:colId xmlns:a16="http://schemas.microsoft.com/office/drawing/2014/main" val="4079926367"/>
                    </a:ext>
                  </a:extLst>
                </a:gridCol>
                <a:gridCol w="372453">
                  <a:extLst>
                    <a:ext uri="{9D8B030D-6E8A-4147-A177-3AD203B41FA5}">
                      <a16:colId xmlns:a16="http://schemas.microsoft.com/office/drawing/2014/main" val="3505470174"/>
                    </a:ext>
                  </a:extLst>
                </a:gridCol>
                <a:gridCol w="372453">
                  <a:extLst>
                    <a:ext uri="{9D8B030D-6E8A-4147-A177-3AD203B41FA5}">
                      <a16:colId xmlns:a16="http://schemas.microsoft.com/office/drawing/2014/main" val="1166373682"/>
                    </a:ext>
                  </a:extLst>
                </a:gridCol>
                <a:gridCol w="372453">
                  <a:extLst>
                    <a:ext uri="{9D8B030D-6E8A-4147-A177-3AD203B41FA5}">
                      <a16:colId xmlns:a16="http://schemas.microsoft.com/office/drawing/2014/main" val="4207528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í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62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14AC01-3BC2-DC8A-E798-045539BBC84C}"/>
              </a:ext>
            </a:extLst>
          </p:cNvPr>
          <p:cNvSpPr txBox="1"/>
          <p:nvPr/>
        </p:nvSpPr>
        <p:spPr>
          <a:xfrm>
            <a:off x="1999939" y="168272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91257-6A73-4617-EFEA-D9766708819B}"/>
              </a:ext>
            </a:extLst>
          </p:cNvPr>
          <p:cNvSpPr txBox="1"/>
          <p:nvPr/>
        </p:nvSpPr>
        <p:spPr>
          <a:xfrm>
            <a:off x="2312234" y="168019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6A90F-63C5-5F9C-3621-E3922D311A52}"/>
              </a:ext>
            </a:extLst>
          </p:cNvPr>
          <p:cNvSpPr txBox="1"/>
          <p:nvPr/>
        </p:nvSpPr>
        <p:spPr>
          <a:xfrm>
            <a:off x="2611085" y="168644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8C9D7-A371-8FB7-327C-0B471FFB9241}"/>
              </a:ext>
            </a:extLst>
          </p:cNvPr>
          <p:cNvSpPr txBox="1"/>
          <p:nvPr/>
        </p:nvSpPr>
        <p:spPr>
          <a:xfrm>
            <a:off x="2978529" y="169542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5F781-5CB7-6BB6-4B37-9854658715AA}"/>
              </a:ext>
            </a:extLst>
          </p:cNvPr>
          <p:cNvSpPr txBox="1"/>
          <p:nvPr/>
        </p:nvSpPr>
        <p:spPr>
          <a:xfrm>
            <a:off x="163040" y="231996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564FA-4ADE-7263-EC32-3256CFEEB199}"/>
              </a:ext>
            </a:extLst>
          </p:cNvPr>
          <p:cNvSpPr txBox="1"/>
          <p:nvPr/>
        </p:nvSpPr>
        <p:spPr>
          <a:xfrm>
            <a:off x="541163" y="2333703"/>
            <a:ext cx="3064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CFC36-8AFD-D62F-52CC-8F5FF7557676}"/>
              </a:ext>
            </a:extLst>
          </p:cNvPr>
          <p:cNvSpPr txBox="1"/>
          <p:nvPr/>
        </p:nvSpPr>
        <p:spPr>
          <a:xfrm>
            <a:off x="860435" y="2327674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275E5-9590-32F9-01CA-F82CF3AA37FD}"/>
              </a:ext>
            </a:extLst>
          </p:cNvPr>
          <p:cNvSpPr txBox="1"/>
          <p:nvPr/>
        </p:nvSpPr>
        <p:spPr>
          <a:xfrm>
            <a:off x="1242897" y="2340853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E38CA-39F9-D754-01A0-E0905AEDE9BF}"/>
              </a:ext>
            </a:extLst>
          </p:cNvPr>
          <p:cNvSpPr txBox="1"/>
          <p:nvPr/>
        </p:nvSpPr>
        <p:spPr>
          <a:xfrm>
            <a:off x="170890" y="298201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76567-E8A8-3EBD-1E57-DEA229703323}"/>
              </a:ext>
            </a:extLst>
          </p:cNvPr>
          <p:cNvSpPr txBox="1"/>
          <p:nvPr/>
        </p:nvSpPr>
        <p:spPr>
          <a:xfrm>
            <a:off x="556256" y="297453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4B620-8983-4F0F-64CE-DD6130E17B34}"/>
              </a:ext>
            </a:extLst>
          </p:cNvPr>
          <p:cNvSpPr txBox="1"/>
          <p:nvPr/>
        </p:nvSpPr>
        <p:spPr>
          <a:xfrm>
            <a:off x="961570" y="298137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44CA96-D568-938A-D22F-9C6B74E579C6}"/>
              </a:ext>
            </a:extLst>
          </p:cNvPr>
          <p:cNvSpPr txBox="1"/>
          <p:nvPr/>
        </p:nvSpPr>
        <p:spPr>
          <a:xfrm>
            <a:off x="1326292" y="299264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76DC2-88BA-379E-6A74-AC855D6C632A}"/>
              </a:ext>
            </a:extLst>
          </p:cNvPr>
          <p:cNvSpPr txBox="1"/>
          <p:nvPr/>
        </p:nvSpPr>
        <p:spPr>
          <a:xfrm>
            <a:off x="2066998" y="299312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44CEF2-11BC-C01C-E436-77367D3CDE47}"/>
              </a:ext>
            </a:extLst>
          </p:cNvPr>
          <p:cNvSpPr txBox="1"/>
          <p:nvPr/>
        </p:nvSpPr>
        <p:spPr>
          <a:xfrm>
            <a:off x="3187454" y="297453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999A9-20C1-5EE7-5BC4-AFA67C45BFB1}"/>
              </a:ext>
            </a:extLst>
          </p:cNvPr>
          <p:cNvSpPr txBox="1"/>
          <p:nvPr/>
        </p:nvSpPr>
        <p:spPr>
          <a:xfrm>
            <a:off x="2371326" y="2974432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3E9998-E7D1-DDB3-A3F5-11351C73DCF4}"/>
              </a:ext>
            </a:extLst>
          </p:cNvPr>
          <p:cNvSpPr txBox="1"/>
          <p:nvPr/>
        </p:nvSpPr>
        <p:spPr>
          <a:xfrm>
            <a:off x="2753788" y="2987611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A808CF-2937-68BF-E1DA-DDFBBB73F47C}"/>
              </a:ext>
            </a:extLst>
          </p:cNvPr>
          <p:cNvSpPr txBox="1"/>
          <p:nvPr/>
        </p:nvSpPr>
        <p:spPr>
          <a:xfrm>
            <a:off x="242329" y="366030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10BF3-6611-9D1F-5AFE-0466E286E556}"/>
              </a:ext>
            </a:extLst>
          </p:cNvPr>
          <p:cNvSpPr txBox="1"/>
          <p:nvPr/>
        </p:nvSpPr>
        <p:spPr>
          <a:xfrm>
            <a:off x="934768" y="369118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A576CF-94AC-8E0C-1762-D75F4EBB732B}"/>
              </a:ext>
            </a:extLst>
          </p:cNvPr>
          <p:cNvSpPr txBox="1"/>
          <p:nvPr/>
        </p:nvSpPr>
        <p:spPr>
          <a:xfrm>
            <a:off x="1345116" y="368223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344FF1-9812-BA75-0A84-76FD15CDC069}"/>
              </a:ext>
            </a:extLst>
          </p:cNvPr>
          <p:cNvSpPr txBox="1"/>
          <p:nvPr/>
        </p:nvSpPr>
        <p:spPr>
          <a:xfrm>
            <a:off x="1716407" y="368040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98C3F-C599-6CAD-50E3-2903CE97B7A8}"/>
              </a:ext>
            </a:extLst>
          </p:cNvPr>
          <p:cNvSpPr txBox="1"/>
          <p:nvPr/>
        </p:nvSpPr>
        <p:spPr>
          <a:xfrm>
            <a:off x="2446454" y="366325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BD471D-931B-6A67-4EB6-28EE070BA7A3}"/>
              </a:ext>
            </a:extLst>
          </p:cNvPr>
          <p:cNvSpPr txBox="1"/>
          <p:nvPr/>
        </p:nvSpPr>
        <p:spPr>
          <a:xfrm>
            <a:off x="2813898" y="367223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graphicFrame>
        <p:nvGraphicFramePr>
          <p:cNvPr id="29" name="Table 43">
            <a:extLst>
              <a:ext uri="{FF2B5EF4-FFF2-40B4-BE49-F238E27FC236}">
                <a16:creationId xmlns:a16="http://schemas.microsoft.com/office/drawing/2014/main" id="{B260BADE-8E5C-94C6-8FCD-2FBAC0B92F03}"/>
              </a:ext>
            </a:extLst>
          </p:cNvPr>
          <p:cNvGraphicFramePr>
            <a:graphicFrameLocks noGrp="1"/>
          </p:cNvGraphicFramePr>
          <p:nvPr/>
        </p:nvGraphicFramePr>
        <p:xfrm>
          <a:off x="170890" y="3973126"/>
          <a:ext cx="25432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82">
                  <a:extLst>
                    <a:ext uri="{9D8B030D-6E8A-4147-A177-3AD203B41FA5}">
                      <a16:colId xmlns:a16="http://schemas.microsoft.com/office/drawing/2014/main" val="2519762998"/>
                    </a:ext>
                  </a:extLst>
                </a:gridCol>
                <a:gridCol w="423882">
                  <a:extLst>
                    <a:ext uri="{9D8B030D-6E8A-4147-A177-3AD203B41FA5}">
                      <a16:colId xmlns:a16="http://schemas.microsoft.com/office/drawing/2014/main" val="1768955324"/>
                    </a:ext>
                  </a:extLst>
                </a:gridCol>
                <a:gridCol w="423882">
                  <a:extLst>
                    <a:ext uri="{9D8B030D-6E8A-4147-A177-3AD203B41FA5}">
                      <a16:colId xmlns:a16="http://schemas.microsoft.com/office/drawing/2014/main" val="1812003272"/>
                    </a:ext>
                  </a:extLst>
                </a:gridCol>
                <a:gridCol w="423882">
                  <a:extLst>
                    <a:ext uri="{9D8B030D-6E8A-4147-A177-3AD203B41FA5}">
                      <a16:colId xmlns:a16="http://schemas.microsoft.com/office/drawing/2014/main" val="3503684433"/>
                    </a:ext>
                  </a:extLst>
                </a:gridCol>
                <a:gridCol w="423882">
                  <a:extLst>
                    <a:ext uri="{9D8B030D-6E8A-4147-A177-3AD203B41FA5}">
                      <a16:colId xmlns:a16="http://schemas.microsoft.com/office/drawing/2014/main" val="4079926367"/>
                    </a:ext>
                  </a:extLst>
                </a:gridCol>
                <a:gridCol w="423882">
                  <a:extLst>
                    <a:ext uri="{9D8B030D-6E8A-4147-A177-3AD203B41FA5}">
                      <a16:colId xmlns:a16="http://schemas.microsoft.com/office/drawing/2014/main" val="350547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620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914A3C6-12C1-531F-2483-68069926842A}"/>
              </a:ext>
            </a:extLst>
          </p:cNvPr>
          <p:cNvSpPr txBox="1"/>
          <p:nvPr/>
        </p:nvSpPr>
        <p:spPr>
          <a:xfrm>
            <a:off x="2040688" y="3694602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0B5463-0C46-79C7-0ADC-53AF97CD2CA2}"/>
              </a:ext>
            </a:extLst>
          </p:cNvPr>
          <p:cNvSpPr txBox="1"/>
          <p:nvPr/>
        </p:nvSpPr>
        <p:spPr>
          <a:xfrm>
            <a:off x="221385" y="4318413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46376E-8C49-6BCC-77A1-A0A830958CDC}"/>
              </a:ext>
            </a:extLst>
          </p:cNvPr>
          <p:cNvSpPr txBox="1"/>
          <p:nvPr/>
        </p:nvSpPr>
        <p:spPr>
          <a:xfrm>
            <a:off x="602503" y="4328504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DF24F4-1E44-DCBE-954E-BFEB0A2B40A1}"/>
              </a:ext>
            </a:extLst>
          </p:cNvPr>
          <p:cNvSpPr txBox="1"/>
          <p:nvPr/>
        </p:nvSpPr>
        <p:spPr>
          <a:xfrm>
            <a:off x="1111441" y="432057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4D5333-4222-96EA-C0E6-B4E5F91254EF}"/>
              </a:ext>
            </a:extLst>
          </p:cNvPr>
          <p:cNvSpPr txBox="1"/>
          <p:nvPr/>
        </p:nvSpPr>
        <p:spPr>
          <a:xfrm>
            <a:off x="1539867" y="4318413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DB2353-E50E-07AA-EDDA-EBFD168655FD}"/>
              </a:ext>
            </a:extLst>
          </p:cNvPr>
          <p:cNvSpPr txBox="1"/>
          <p:nvPr/>
        </p:nvSpPr>
        <p:spPr>
          <a:xfrm>
            <a:off x="1915933" y="4331254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34BE043-3113-10D9-2F99-119B6724F94B}"/>
              </a:ext>
            </a:extLst>
          </p:cNvPr>
          <p:cNvSpPr txBox="1"/>
          <p:nvPr/>
        </p:nvSpPr>
        <p:spPr>
          <a:xfrm>
            <a:off x="2410226" y="4328504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graphicFrame>
        <p:nvGraphicFramePr>
          <p:cNvPr id="55" name="Table 43">
            <a:extLst>
              <a:ext uri="{FF2B5EF4-FFF2-40B4-BE49-F238E27FC236}">
                <a16:creationId xmlns:a16="http://schemas.microsoft.com/office/drawing/2014/main" id="{3EBECC71-4F53-0150-03E3-28B2FBF9E9E8}"/>
              </a:ext>
            </a:extLst>
          </p:cNvPr>
          <p:cNvGraphicFramePr>
            <a:graphicFrameLocks noGrp="1"/>
          </p:cNvGraphicFramePr>
          <p:nvPr/>
        </p:nvGraphicFramePr>
        <p:xfrm>
          <a:off x="138866" y="6033133"/>
          <a:ext cx="29411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6">
                  <a:extLst>
                    <a:ext uri="{9D8B030D-6E8A-4147-A177-3AD203B41FA5}">
                      <a16:colId xmlns:a16="http://schemas.microsoft.com/office/drawing/2014/main" val="2519762998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768955324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812003272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3503684433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4079926367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3505470174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166373682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80956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6202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6A0A425D-4E0C-3BD9-2490-F9E5F1F502D9}"/>
              </a:ext>
            </a:extLst>
          </p:cNvPr>
          <p:cNvSpPr txBox="1"/>
          <p:nvPr/>
        </p:nvSpPr>
        <p:spPr>
          <a:xfrm>
            <a:off x="136510" y="6398826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3E9ACF-4EDE-3A2F-72BD-CF413F566C5C}"/>
              </a:ext>
            </a:extLst>
          </p:cNvPr>
          <p:cNvSpPr txBox="1"/>
          <p:nvPr/>
        </p:nvSpPr>
        <p:spPr>
          <a:xfrm>
            <a:off x="496476" y="6391343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00254F-EBA9-9222-487B-D3CF89B6B524}"/>
              </a:ext>
            </a:extLst>
          </p:cNvPr>
          <p:cNvSpPr txBox="1"/>
          <p:nvPr/>
        </p:nvSpPr>
        <p:spPr>
          <a:xfrm>
            <a:off x="863690" y="6398186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ADE9B9-CED1-2C27-B306-AD30FCC408C5}"/>
              </a:ext>
            </a:extLst>
          </p:cNvPr>
          <p:cNvSpPr txBox="1"/>
          <p:nvPr/>
        </p:nvSpPr>
        <p:spPr>
          <a:xfrm>
            <a:off x="1266512" y="640945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CAA9AC-DD72-9E34-01E9-AFEAC5937F6F}"/>
              </a:ext>
            </a:extLst>
          </p:cNvPr>
          <p:cNvSpPr txBox="1"/>
          <p:nvPr/>
        </p:nvSpPr>
        <p:spPr>
          <a:xfrm>
            <a:off x="1599815" y="640993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31BB93-4B78-E8FD-B203-5EC8649B264F}"/>
              </a:ext>
            </a:extLst>
          </p:cNvPr>
          <p:cNvSpPr txBox="1"/>
          <p:nvPr/>
        </p:nvSpPr>
        <p:spPr>
          <a:xfrm>
            <a:off x="2745671" y="6391343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51D693-ADC3-D916-8552-845E3459F991}"/>
              </a:ext>
            </a:extLst>
          </p:cNvPr>
          <p:cNvSpPr txBox="1"/>
          <p:nvPr/>
        </p:nvSpPr>
        <p:spPr>
          <a:xfrm>
            <a:off x="1954943" y="6391240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CD8D30-14F1-C8DF-E9A9-BF134850E51E}"/>
              </a:ext>
            </a:extLst>
          </p:cNvPr>
          <p:cNvSpPr txBox="1"/>
          <p:nvPr/>
        </p:nvSpPr>
        <p:spPr>
          <a:xfrm>
            <a:off x="2362805" y="6404419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BEF76B-F565-9A9D-2296-CA4ADA67C18A}"/>
              </a:ext>
            </a:extLst>
          </p:cNvPr>
          <p:cNvSpPr txBox="1"/>
          <p:nvPr/>
        </p:nvSpPr>
        <p:spPr>
          <a:xfrm>
            <a:off x="164069" y="5724482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561921-6CA9-FF65-A0DB-0F1856287133}"/>
              </a:ext>
            </a:extLst>
          </p:cNvPr>
          <p:cNvSpPr txBox="1"/>
          <p:nvPr/>
        </p:nvSpPr>
        <p:spPr>
          <a:xfrm>
            <a:off x="522660" y="5722653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19E8F3-73E3-7C03-2366-755EB66B9E02}"/>
              </a:ext>
            </a:extLst>
          </p:cNvPr>
          <p:cNvSpPr txBox="1"/>
          <p:nvPr/>
        </p:nvSpPr>
        <p:spPr>
          <a:xfrm>
            <a:off x="913972" y="572342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4CD104-0A55-83EF-DF57-767817AA7F31}"/>
              </a:ext>
            </a:extLst>
          </p:cNvPr>
          <p:cNvSpPr txBox="1"/>
          <p:nvPr/>
        </p:nvSpPr>
        <p:spPr>
          <a:xfrm>
            <a:off x="1295544" y="572342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CAAE0D-BFDF-617F-2C5F-FC6DA8C0E6CF}"/>
              </a:ext>
            </a:extLst>
          </p:cNvPr>
          <p:cNvSpPr txBox="1"/>
          <p:nvPr/>
        </p:nvSpPr>
        <p:spPr>
          <a:xfrm>
            <a:off x="1632495" y="572967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56081C0-5C06-DE50-9811-A9BB35949B37}"/>
              </a:ext>
            </a:extLst>
          </p:cNvPr>
          <p:cNvSpPr txBox="1"/>
          <p:nvPr/>
        </p:nvSpPr>
        <p:spPr>
          <a:xfrm>
            <a:off x="1999939" y="573865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graphicFrame>
        <p:nvGraphicFramePr>
          <p:cNvPr id="77" name="Table 43">
            <a:extLst>
              <a:ext uri="{FF2B5EF4-FFF2-40B4-BE49-F238E27FC236}">
                <a16:creationId xmlns:a16="http://schemas.microsoft.com/office/drawing/2014/main" id="{6FFF12CF-47B9-9032-ECC3-BCB4A6168EB4}"/>
              </a:ext>
            </a:extLst>
          </p:cNvPr>
          <p:cNvGraphicFramePr>
            <a:graphicFrameLocks noGrp="1"/>
          </p:cNvGraphicFramePr>
          <p:nvPr/>
        </p:nvGraphicFramePr>
        <p:xfrm>
          <a:off x="149479" y="5341322"/>
          <a:ext cx="22058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6">
                  <a:extLst>
                    <a:ext uri="{9D8B030D-6E8A-4147-A177-3AD203B41FA5}">
                      <a16:colId xmlns:a16="http://schemas.microsoft.com/office/drawing/2014/main" val="2519762998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768955324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812003272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3503684433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4079926367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350547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6202"/>
                  </a:ext>
                </a:extLst>
              </a:tr>
            </a:tbl>
          </a:graphicData>
        </a:graphic>
      </p:graphicFrame>
      <p:graphicFrame>
        <p:nvGraphicFramePr>
          <p:cNvPr id="78" name="Table 43">
            <a:extLst>
              <a:ext uri="{FF2B5EF4-FFF2-40B4-BE49-F238E27FC236}">
                <a16:creationId xmlns:a16="http://schemas.microsoft.com/office/drawing/2014/main" id="{D7B630DC-1E9A-85D9-F016-EE775BED34A6}"/>
              </a:ext>
            </a:extLst>
          </p:cNvPr>
          <p:cNvGraphicFramePr>
            <a:graphicFrameLocks noGrp="1"/>
          </p:cNvGraphicFramePr>
          <p:nvPr/>
        </p:nvGraphicFramePr>
        <p:xfrm>
          <a:off x="149478" y="4661037"/>
          <a:ext cx="330881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6">
                  <a:extLst>
                    <a:ext uri="{9D8B030D-6E8A-4147-A177-3AD203B41FA5}">
                      <a16:colId xmlns:a16="http://schemas.microsoft.com/office/drawing/2014/main" val="2519762998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768955324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812003272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3503684433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4079926367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3505470174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1166373682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80956668"/>
                    </a:ext>
                  </a:extLst>
                </a:gridCol>
                <a:gridCol w="367646">
                  <a:extLst>
                    <a:ext uri="{9D8B030D-6E8A-4147-A177-3AD203B41FA5}">
                      <a16:colId xmlns:a16="http://schemas.microsoft.com/office/drawing/2014/main" val="420837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6202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8A59F137-5A72-0078-53F2-E820A407665C}"/>
              </a:ext>
            </a:extLst>
          </p:cNvPr>
          <p:cNvSpPr txBox="1"/>
          <p:nvPr/>
        </p:nvSpPr>
        <p:spPr>
          <a:xfrm>
            <a:off x="585611" y="505179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D65B5D4-E270-47B8-B9F9-F1B34E6F5807}"/>
              </a:ext>
            </a:extLst>
          </p:cNvPr>
          <p:cNvSpPr txBox="1"/>
          <p:nvPr/>
        </p:nvSpPr>
        <p:spPr>
          <a:xfrm>
            <a:off x="1583577" y="5044300"/>
            <a:ext cx="422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3C9822-99F4-DE9E-EC8A-802B16C63625}"/>
              </a:ext>
            </a:extLst>
          </p:cNvPr>
          <p:cNvSpPr txBox="1"/>
          <p:nvPr/>
        </p:nvSpPr>
        <p:spPr>
          <a:xfrm>
            <a:off x="2375240" y="5062748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4FC887-C219-D731-23F2-9A010096A367}"/>
              </a:ext>
            </a:extLst>
          </p:cNvPr>
          <p:cNvSpPr txBox="1"/>
          <p:nvPr/>
        </p:nvSpPr>
        <p:spPr>
          <a:xfrm>
            <a:off x="2730691" y="507477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989520C-0BF2-6141-50D5-4D3D9F3FC119}"/>
              </a:ext>
            </a:extLst>
          </p:cNvPr>
          <p:cNvSpPr txBox="1"/>
          <p:nvPr/>
        </p:nvSpPr>
        <p:spPr>
          <a:xfrm>
            <a:off x="3136836" y="5087406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FD19198-8619-09F8-2556-5FBFCFE27CBC}"/>
              </a:ext>
            </a:extLst>
          </p:cNvPr>
          <p:cNvSpPr txBox="1"/>
          <p:nvPr/>
        </p:nvSpPr>
        <p:spPr>
          <a:xfrm>
            <a:off x="240341" y="2605834"/>
            <a:ext cx="32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  o   r     a         o               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E50E4D7-60FC-8E50-C423-35D8354C187E}"/>
              </a:ext>
            </a:extLst>
          </p:cNvPr>
          <p:cNvSpPr txBox="1"/>
          <p:nvPr/>
        </p:nvSpPr>
        <p:spPr>
          <a:xfrm>
            <a:off x="216798" y="3279415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         r     c   u         o    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8B0715-7B36-43E7-2A5C-633AAE98918F}"/>
              </a:ext>
            </a:extLst>
          </p:cNvPr>
          <p:cNvSpPr txBox="1"/>
          <p:nvPr/>
        </p:nvSpPr>
        <p:spPr>
          <a:xfrm>
            <a:off x="1051282" y="397823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    r      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4306623-9D81-D0F7-7EDC-EFF395FCCFE1}"/>
              </a:ext>
            </a:extLst>
          </p:cNvPr>
          <p:cNvSpPr txBox="1"/>
          <p:nvPr/>
        </p:nvSpPr>
        <p:spPr>
          <a:xfrm>
            <a:off x="558176" y="4676615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                n         u     l    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E08085-A45E-4A19-C041-7C0EFF3D0053}"/>
              </a:ext>
            </a:extLst>
          </p:cNvPr>
          <p:cNvSpPr txBox="1"/>
          <p:nvPr/>
        </p:nvSpPr>
        <p:spPr>
          <a:xfrm>
            <a:off x="188236" y="5362166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   r    u   c    e    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97C3499-3A82-6C80-2DD1-9B809641523B}"/>
              </a:ext>
            </a:extLst>
          </p:cNvPr>
          <p:cNvSpPr txBox="1"/>
          <p:nvPr/>
        </p:nvSpPr>
        <p:spPr>
          <a:xfrm>
            <a:off x="131478" y="604727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   l      f    o   m   b   r     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934FEE0-11CE-11FD-760A-D98D186DFA4C}"/>
              </a:ext>
            </a:extLst>
          </p:cNvPr>
          <p:cNvSpPr txBox="1"/>
          <p:nvPr/>
        </p:nvSpPr>
        <p:spPr>
          <a:xfrm>
            <a:off x="3421047" y="2498184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💗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A822B46-787F-9E7B-3BA7-E5001C7952A0}"/>
              </a:ext>
            </a:extLst>
          </p:cNvPr>
          <p:cNvSpPr txBox="1"/>
          <p:nvPr/>
        </p:nvSpPr>
        <p:spPr>
          <a:xfrm>
            <a:off x="3153897" y="3184380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🟢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C9FAD1A-7325-F918-FA3F-A773578BA864}"/>
              </a:ext>
            </a:extLst>
          </p:cNvPr>
          <p:cNvSpPr txBox="1"/>
          <p:nvPr/>
        </p:nvSpPr>
        <p:spPr>
          <a:xfrm>
            <a:off x="2657112" y="383256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💐</a:t>
            </a:r>
          </a:p>
        </p:txBody>
      </p:sp>
      <p:pic>
        <p:nvPicPr>
          <p:cNvPr id="4100" name="Picture 4" descr="Free vector graphics of Church">
            <a:extLst>
              <a:ext uri="{FF2B5EF4-FFF2-40B4-BE49-F238E27FC236}">
                <a16:creationId xmlns:a16="http://schemas.microsoft.com/office/drawing/2014/main" id="{7FE160F9-8BD5-5A1C-92F4-C625C6CF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64" y="5341893"/>
            <a:ext cx="357777" cy="5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2E4E49FF-A56B-B94D-97F0-19C5586E43B2}"/>
              </a:ext>
            </a:extLst>
          </p:cNvPr>
          <p:cNvSpPr txBox="1"/>
          <p:nvPr/>
        </p:nvSpPr>
        <p:spPr>
          <a:xfrm>
            <a:off x="3496992" y="4564186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🔺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64B30C9-61E7-E221-AD33-1CA9E260DD9A}"/>
              </a:ext>
            </a:extLst>
          </p:cNvPr>
          <p:cNvSpPr txBox="1"/>
          <p:nvPr/>
        </p:nvSpPr>
        <p:spPr>
          <a:xfrm>
            <a:off x="3323759" y="121151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🟦</a:t>
            </a:r>
          </a:p>
        </p:txBody>
      </p:sp>
      <p:pic>
        <p:nvPicPr>
          <p:cNvPr id="4104" name="Picture 8" descr="Magic, Carpet, Purple, File, Magical">
            <a:extLst>
              <a:ext uri="{FF2B5EF4-FFF2-40B4-BE49-F238E27FC236}">
                <a16:creationId xmlns:a16="http://schemas.microsoft.com/office/drawing/2014/main" id="{F4809C08-0DA3-D175-F84B-BFC5A141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77" y="5932773"/>
            <a:ext cx="1059432" cy="7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amonds">
            <a:extLst>
              <a:ext uri="{FF2B5EF4-FFF2-40B4-BE49-F238E27FC236}">
                <a16:creationId xmlns:a16="http://schemas.microsoft.com/office/drawing/2014/main" id="{B92A48C7-3C09-08F0-2185-07B79317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30" y="1927231"/>
            <a:ext cx="471878" cy="4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  <p:bldP spid="1076" grpId="0"/>
      <p:bldP spid="1077" grpId="0"/>
      <p:bldP spid="1078" grpId="0"/>
      <p:bldP spid="1079" grpId="0"/>
      <p:bldP spid="1080" grpId="0"/>
      <p:bldP spid="1082" grpId="0"/>
      <p:bldP spid="1083" grpId="0"/>
      <p:bldP spid="1084" grpId="0"/>
      <p:bldP spid="1085" grpId="0"/>
      <p:bldP spid="1086" grpId="0"/>
      <p:bldP spid="1087" grpId="0"/>
      <p:bldP spid="1088" grpId="0"/>
      <p:bldP spid="1089" grpId="0"/>
      <p:bldP spid="1090" grpId="0"/>
      <p:bldP spid="1091" grpId="0"/>
      <p:bldP spid="1092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Title 1">
            <a:extLst>
              <a:ext uri="{FF2B5EF4-FFF2-40B4-BE49-F238E27FC236}">
                <a16:creationId xmlns:a16="http://schemas.microsoft.com/office/drawing/2014/main" id="{56C70299-6105-3BC9-8167-3BB81C1E1857}"/>
              </a:ext>
            </a:extLst>
          </p:cNvPr>
          <p:cNvSpPr txBox="1">
            <a:spLocks/>
          </p:cNvSpPr>
          <p:nvPr/>
        </p:nvSpPr>
        <p:spPr>
          <a:xfrm>
            <a:off x="161210" y="-78694"/>
            <a:ext cx="7156296" cy="675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Alfombras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of Antigua, Guatemala</a:t>
            </a:r>
          </a:p>
        </p:txBody>
      </p:sp>
      <p:pic>
        <p:nvPicPr>
          <p:cNvPr id="5146" name="Picture 10">
            <a:extLst>
              <a:ext uri="{FF2B5EF4-FFF2-40B4-BE49-F238E27FC236}">
                <a16:creationId xmlns:a16="http://schemas.microsoft.com/office/drawing/2014/main" id="{6EBEC106-E9C0-61D5-63A9-0F06CE4D6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38" y="2585849"/>
            <a:ext cx="3150405" cy="236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7" name="Picture 12">
            <a:extLst>
              <a:ext uri="{FF2B5EF4-FFF2-40B4-BE49-F238E27FC236}">
                <a16:creationId xmlns:a16="http://schemas.microsoft.com/office/drawing/2014/main" id="{5E0CBAFB-899D-11B7-F7E6-815E9D8A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25" y="102955"/>
            <a:ext cx="3150405" cy="236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51" name="Rectangle: Rounded Corners 5150">
            <a:extLst>
              <a:ext uri="{FF2B5EF4-FFF2-40B4-BE49-F238E27FC236}">
                <a16:creationId xmlns:a16="http://schemas.microsoft.com/office/drawing/2014/main" id="{DAA1D0AF-8C1F-7591-8FCF-D85F5C3E4B96}"/>
              </a:ext>
            </a:extLst>
          </p:cNvPr>
          <p:cNvSpPr/>
          <p:nvPr/>
        </p:nvSpPr>
        <p:spPr>
          <a:xfrm>
            <a:off x="163411" y="1291118"/>
            <a:ext cx="5421136" cy="1616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Semana Santa* las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personas en Antigua, Guatemala, hacen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alfombras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serrín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arena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pétalos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, arroz,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etc,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creando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diseños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diferentes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grpSp>
        <p:nvGrpSpPr>
          <p:cNvPr id="5152" name="Group 5151">
            <a:extLst>
              <a:ext uri="{FF2B5EF4-FFF2-40B4-BE49-F238E27FC236}">
                <a16:creationId xmlns:a16="http://schemas.microsoft.com/office/drawing/2014/main" id="{36B210A5-A000-A0D7-F4D8-AC88C927A338}"/>
              </a:ext>
            </a:extLst>
          </p:cNvPr>
          <p:cNvGrpSpPr/>
          <p:nvPr/>
        </p:nvGrpSpPr>
        <p:grpSpPr>
          <a:xfrm>
            <a:off x="4933800" y="993749"/>
            <a:ext cx="694289" cy="645725"/>
            <a:chOff x="6210543" y="3764108"/>
            <a:chExt cx="801046" cy="775262"/>
          </a:xfrm>
        </p:grpSpPr>
        <p:sp>
          <p:nvSpPr>
            <p:cNvPr id="5153" name="Oval 5152">
              <a:extLst>
                <a:ext uri="{FF2B5EF4-FFF2-40B4-BE49-F238E27FC236}">
                  <a16:creationId xmlns:a16="http://schemas.microsoft.com/office/drawing/2014/main" id="{3D29F033-F34E-6DE4-B109-48D63E4E8E9B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54" name="Picture 5153">
              <a:extLst>
                <a:ext uri="{FF2B5EF4-FFF2-40B4-BE49-F238E27FC236}">
                  <a16:creationId xmlns:a16="http://schemas.microsoft.com/office/drawing/2014/main" id="{C8B9C6A2-8263-452E-D91B-BACF9C736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5155" name="Picture 5154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B28BBF25-46AF-A39C-7D84-34150F7AE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pic>
        <p:nvPicPr>
          <p:cNvPr id="5158" name="Picture 14">
            <a:extLst>
              <a:ext uri="{FF2B5EF4-FFF2-40B4-BE49-F238E27FC236}">
                <a16:creationId xmlns:a16="http://schemas.microsoft.com/office/drawing/2014/main" id="{FC25AD0B-4615-6F8A-9D25-AA8E1E3EB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/>
          <a:stretch/>
        </p:blipFill>
        <p:spPr bwMode="auto">
          <a:xfrm>
            <a:off x="8852668" y="2679886"/>
            <a:ext cx="3084626" cy="4156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Rectangle: Rounded Corners 5160">
            <a:extLst>
              <a:ext uri="{FF2B5EF4-FFF2-40B4-BE49-F238E27FC236}">
                <a16:creationId xmlns:a16="http://schemas.microsoft.com/office/drawing/2014/main" id="{1A65F2D0-CAA5-438A-CC9D-2E6F7998130E}"/>
              </a:ext>
            </a:extLst>
          </p:cNvPr>
          <p:cNvSpPr/>
          <p:nvPr/>
        </p:nvSpPr>
        <p:spPr>
          <a:xfrm>
            <a:off x="107464" y="3058667"/>
            <a:ext cx="5007013" cy="1955626"/>
          </a:xfrm>
          <a:prstGeom prst="roundRect">
            <a:avLst>
              <a:gd name="adj" fmla="val 188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 Holy Week  people in Antigua, Guatemala, _________ carpets with sawdust, colourful sand, flowers, flower petals, rice, ______, etc., creating ___________ designs and shapes. </a:t>
            </a:r>
          </a:p>
        </p:txBody>
      </p:sp>
      <p:sp>
        <p:nvSpPr>
          <p:cNvPr id="5163" name="TextBox 5162">
            <a:extLst>
              <a:ext uri="{FF2B5EF4-FFF2-40B4-BE49-F238E27FC236}">
                <a16:creationId xmlns:a16="http://schemas.microsoft.com/office/drawing/2014/main" id="{56977988-375D-4191-1C54-794EF2A1C524}"/>
              </a:ext>
            </a:extLst>
          </p:cNvPr>
          <p:cNvSpPr txBox="1"/>
          <p:nvPr/>
        </p:nvSpPr>
        <p:spPr>
          <a:xfrm>
            <a:off x="165520" y="528697"/>
            <a:ext cx="715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text in Spanish and write the missing words in the English translation.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4" name="TextBox 5163">
            <a:extLst>
              <a:ext uri="{FF2B5EF4-FFF2-40B4-BE49-F238E27FC236}">
                <a16:creationId xmlns:a16="http://schemas.microsoft.com/office/drawing/2014/main" id="{BA2A709E-93D6-24F2-0577-AFA9AA8F7CD8}"/>
              </a:ext>
            </a:extLst>
          </p:cNvPr>
          <p:cNvSpPr txBox="1"/>
          <p:nvPr/>
        </p:nvSpPr>
        <p:spPr>
          <a:xfrm>
            <a:off x="233089" y="3072604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Each</a:t>
            </a:r>
          </a:p>
        </p:txBody>
      </p:sp>
      <p:sp>
        <p:nvSpPr>
          <p:cNvPr id="5165" name="TextBox 5164">
            <a:extLst>
              <a:ext uri="{FF2B5EF4-FFF2-40B4-BE49-F238E27FC236}">
                <a16:creationId xmlns:a16="http://schemas.microsoft.com/office/drawing/2014/main" id="{0D4126EC-DB8E-85DC-B595-396E97321243}"/>
              </a:ext>
            </a:extLst>
          </p:cNvPr>
          <p:cNvSpPr txBox="1"/>
          <p:nvPr/>
        </p:nvSpPr>
        <p:spPr>
          <a:xfrm>
            <a:off x="2035774" y="3379864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</a:t>
            </a:r>
          </a:p>
        </p:txBody>
      </p:sp>
      <p:sp>
        <p:nvSpPr>
          <p:cNvPr id="5166" name="TextBox 5165">
            <a:extLst>
              <a:ext uri="{FF2B5EF4-FFF2-40B4-BE49-F238E27FC236}">
                <a16:creationId xmlns:a16="http://schemas.microsoft.com/office/drawing/2014/main" id="{0C2F09B2-70C8-7BD6-98E4-0B8C053AB086}"/>
              </a:ext>
            </a:extLst>
          </p:cNvPr>
          <p:cNvSpPr txBox="1"/>
          <p:nvPr/>
        </p:nvSpPr>
        <p:spPr>
          <a:xfrm>
            <a:off x="2648461" y="3997023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</a:t>
            </a:r>
          </a:p>
        </p:txBody>
      </p:sp>
      <p:sp>
        <p:nvSpPr>
          <p:cNvPr id="5167" name="TextBox 5166">
            <a:extLst>
              <a:ext uri="{FF2B5EF4-FFF2-40B4-BE49-F238E27FC236}">
                <a16:creationId xmlns:a16="http://schemas.microsoft.com/office/drawing/2014/main" id="{34DE36B0-01E2-2CCA-A615-5461204A86E2}"/>
              </a:ext>
            </a:extLst>
          </p:cNvPr>
          <p:cNvSpPr txBox="1"/>
          <p:nvPr/>
        </p:nvSpPr>
        <p:spPr>
          <a:xfrm>
            <a:off x="1596473" y="4279801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different</a:t>
            </a:r>
          </a:p>
        </p:txBody>
      </p:sp>
      <p:sp>
        <p:nvSpPr>
          <p:cNvPr id="5168" name="Rectangle: Rounded Corners 5167">
            <a:extLst>
              <a:ext uri="{FF2B5EF4-FFF2-40B4-BE49-F238E27FC236}">
                <a16:creationId xmlns:a16="http://schemas.microsoft.com/office/drawing/2014/main" id="{F79F8AB1-1698-A731-22A3-9E81A90B0603}"/>
              </a:ext>
            </a:extLst>
          </p:cNvPr>
          <p:cNvSpPr/>
          <p:nvPr/>
        </p:nvSpPr>
        <p:spPr>
          <a:xfrm>
            <a:off x="9542033" y="3569131"/>
            <a:ext cx="341555" cy="29017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69" name="Picture 5168">
            <a:extLst>
              <a:ext uri="{FF2B5EF4-FFF2-40B4-BE49-F238E27FC236}">
                <a16:creationId xmlns:a16="http://schemas.microsoft.com/office/drawing/2014/main" id="{DCC0E6E9-6296-DFF9-F6FE-B8A7521DD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914" y="5078154"/>
            <a:ext cx="5816600" cy="1719159"/>
          </a:xfrm>
          <a:prstGeom prst="rect">
            <a:avLst/>
          </a:prstGeom>
        </p:spPr>
      </p:pic>
      <p:sp>
        <p:nvSpPr>
          <p:cNvPr id="5170" name="TextBox 5169">
            <a:extLst>
              <a:ext uri="{FF2B5EF4-FFF2-40B4-BE49-F238E27FC236}">
                <a16:creationId xmlns:a16="http://schemas.microsoft.com/office/drawing/2014/main" id="{9BBF32D2-2605-180D-B9A7-FED3213F377D}"/>
              </a:ext>
            </a:extLst>
          </p:cNvPr>
          <p:cNvSpPr txBox="1"/>
          <p:nvPr/>
        </p:nvSpPr>
        <p:spPr>
          <a:xfrm>
            <a:off x="152390" y="5297071"/>
            <a:ext cx="264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Count the shapes in the carpet write how many you see.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4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4" grpId="0"/>
      <p:bldP spid="5165" grpId="0"/>
      <p:bldP spid="5166" grpId="0"/>
      <p:bldP spid="5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2E539E-05B0-7A1A-4A12-2B1AE2F41445}"/>
              </a:ext>
            </a:extLst>
          </p:cNvPr>
          <p:cNvSpPr txBox="1"/>
          <p:nvPr/>
        </p:nvSpPr>
        <p:spPr>
          <a:xfrm>
            <a:off x="95846" y="236606"/>
            <a:ext cx="1162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your own design of ‘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alfombra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1F8A2A-62EE-AF22-0A69-836062E31272}"/>
              </a:ext>
            </a:extLst>
          </p:cNvPr>
          <p:cNvGrpSpPr/>
          <p:nvPr/>
        </p:nvGrpSpPr>
        <p:grpSpPr>
          <a:xfrm>
            <a:off x="-123825" y="647700"/>
            <a:ext cx="12143236" cy="2838450"/>
            <a:chOff x="-161925" y="590550"/>
            <a:chExt cx="12143236" cy="2838450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51760B76-6071-88F5-1532-994F73577B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4" r="20703"/>
            <a:stretch/>
          </p:blipFill>
          <p:spPr bwMode="auto">
            <a:xfrm rot="5400000">
              <a:off x="857250" y="-428625"/>
              <a:ext cx="283845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5A6F87F-D979-34DF-3A96-9632429EE9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4" r="20703"/>
            <a:stretch/>
          </p:blipFill>
          <p:spPr bwMode="auto">
            <a:xfrm rot="5400000">
              <a:off x="4580386" y="-428625"/>
              <a:ext cx="283845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E3D960A-CEC9-6555-9183-092BB7CE6A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4" r="20703"/>
            <a:stretch/>
          </p:blipFill>
          <p:spPr bwMode="auto">
            <a:xfrm rot="5400000">
              <a:off x="8123686" y="-428625"/>
              <a:ext cx="283845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70CBB1-5915-48A7-DABC-3AE6429FCBA1}"/>
                </a:ext>
              </a:extLst>
            </p:cNvPr>
            <p:cNvSpPr/>
            <p:nvPr/>
          </p:nvSpPr>
          <p:spPr>
            <a:xfrm>
              <a:off x="685800" y="857249"/>
              <a:ext cx="10610850" cy="2266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ECB062-F5E3-9D90-098E-F49263FC596B}"/>
              </a:ext>
            </a:extLst>
          </p:cNvPr>
          <p:cNvGrpSpPr/>
          <p:nvPr/>
        </p:nvGrpSpPr>
        <p:grpSpPr>
          <a:xfrm>
            <a:off x="-123825" y="3671680"/>
            <a:ext cx="12143236" cy="2838450"/>
            <a:chOff x="-123825" y="3671680"/>
            <a:chExt cx="12143236" cy="28384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7383C4-0210-E5A3-C2AA-3D50A360E99A}"/>
                </a:ext>
              </a:extLst>
            </p:cNvPr>
            <p:cNvGrpSpPr/>
            <p:nvPr/>
          </p:nvGrpSpPr>
          <p:grpSpPr>
            <a:xfrm>
              <a:off x="-123825" y="3671680"/>
              <a:ext cx="12143236" cy="2838450"/>
              <a:chOff x="-161925" y="590550"/>
              <a:chExt cx="12143236" cy="2838450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D6298EF2-5986-1E59-3CBA-E24D75B44B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94" r="20703"/>
              <a:stretch/>
            </p:blipFill>
            <p:spPr bwMode="auto">
              <a:xfrm rot="5400000">
                <a:off x="857250" y="-428625"/>
                <a:ext cx="2838450" cy="487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FB9E29DC-EFB6-9FF3-0842-F9252608D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94" r="20703"/>
              <a:stretch/>
            </p:blipFill>
            <p:spPr bwMode="auto">
              <a:xfrm rot="5400000">
                <a:off x="4580386" y="-428625"/>
                <a:ext cx="2838450" cy="487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61012703-243C-8A0A-D43C-4E91BA925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94" r="20703"/>
              <a:stretch/>
            </p:blipFill>
            <p:spPr bwMode="auto">
              <a:xfrm rot="5400000">
                <a:off x="8123686" y="-428625"/>
                <a:ext cx="2838450" cy="487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F59B33-D01B-C4A4-E801-F8BFE77621EA}"/>
                </a:ext>
              </a:extLst>
            </p:cNvPr>
            <p:cNvSpPr/>
            <p:nvPr/>
          </p:nvSpPr>
          <p:spPr>
            <a:xfrm>
              <a:off x="604268" y="3943349"/>
              <a:ext cx="10610850" cy="2266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0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8" name="Picture 8" descr="Free vector graphics of Eggs">
            <a:extLst>
              <a:ext uri="{FF2B5EF4-FFF2-40B4-BE49-F238E27FC236}">
                <a16:creationId xmlns:a16="http://schemas.microsoft.com/office/drawing/2014/main" id="{991BD3AE-0994-F72B-3119-044A1C3D1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8824062" y="4790986"/>
            <a:ext cx="826083" cy="1139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8" descr="Free vector graphics of Eggs">
            <a:extLst>
              <a:ext uri="{FF2B5EF4-FFF2-40B4-BE49-F238E27FC236}">
                <a16:creationId xmlns:a16="http://schemas.microsoft.com/office/drawing/2014/main" id="{67A0F615-1A74-C106-8342-548560904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10273674" y="3823345"/>
            <a:ext cx="826083" cy="1139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8" descr="Free vector graphics of Eggs">
            <a:extLst>
              <a:ext uri="{FF2B5EF4-FFF2-40B4-BE49-F238E27FC236}">
                <a16:creationId xmlns:a16="http://schemas.microsoft.com/office/drawing/2014/main" id="{BBCB9084-0CDD-B1EC-678F-F71AAC635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10299471" y="2121098"/>
            <a:ext cx="826083" cy="1139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Picture 8" descr="Free vector graphics of Eggs">
            <a:extLst>
              <a:ext uri="{FF2B5EF4-FFF2-40B4-BE49-F238E27FC236}">
                <a16:creationId xmlns:a16="http://schemas.microsoft.com/office/drawing/2014/main" id="{676A1227-CCDD-7303-519E-C060D46F3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5827" r="50111" b="-6261"/>
          <a:stretch/>
        </p:blipFill>
        <p:spPr bwMode="auto">
          <a:xfrm rot="11210401">
            <a:off x="8583109" y="2983809"/>
            <a:ext cx="1097542" cy="14810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8" descr="Free vector graphics of Eggs">
            <a:extLst>
              <a:ext uri="{FF2B5EF4-FFF2-40B4-BE49-F238E27FC236}">
                <a16:creationId xmlns:a16="http://schemas.microsoft.com/office/drawing/2014/main" id="{F6FEDC0C-77A2-F731-807A-FA1FB566A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5827" r="50111" b="-6261"/>
          <a:stretch/>
        </p:blipFill>
        <p:spPr bwMode="auto">
          <a:xfrm>
            <a:off x="8613732" y="1136752"/>
            <a:ext cx="1287936" cy="1629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8" descr="Free vector graphics of Eggs">
            <a:extLst>
              <a:ext uri="{FF2B5EF4-FFF2-40B4-BE49-F238E27FC236}">
                <a16:creationId xmlns:a16="http://schemas.microsoft.com/office/drawing/2014/main" id="{20D977C8-117D-1CF2-FBE9-CDAA10106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6899575" y="5521157"/>
            <a:ext cx="840990" cy="1139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8" descr="Free vector graphics of Eggs">
            <a:extLst>
              <a:ext uri="{FF2B5EF4-FFF2-40B4-BE49-F238E27FC236}">
                <a16:creationId xmlns:a16="http://schemas.microsoft.com/office/drawing/2014/main" id="{38843014-F4FA-DE21-628B-7ADFDE3B8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5827" r="50111" b="-6261"/>
          <a:stretch/>
        </p:blipFill>
        <p:spPr bwMode="auto">
          <a:xfrm>
            <a:off x="6701510" y="3833255"/>
            <a:ext cx="1167305" cy="12491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8" descr="Free vector graphics of Eggs">
            <a:extLst>
              <a:ext uri="{FF2B5EF4-FFF2-40B4-BE49-F238E27FC236}">
                <a16:creationId xmlns:a16="http://schemas.microsoft.com/office/drawing/2014/main" id="{7CCE0446-1D26-6725-4C15-C53A6548A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6773800" y="2508146"/>
            <a:ext cx="840990" cy="1139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8" descr="Free vector graphics of Eggs">
            <a:extLst>
              <a:ext uri="{FF2B5EF4-FFF2-40B4-BE49-F238E27FC236}">
                <a16:creationId xmlns:a16="http://schemas.microsoft.com/office/drawing/2014/main" id="{9F982E9E-6BA9-C7DB-0358-076229374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6766866" y="1013044"/>
            <a:ext cx="840990" cy="1139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8" descr="Free vector graphics of Eggs">
            <a:extLst>
              <a:ext uri="{FF2B5EF4-FFF2-40B4-BE49-F238E27FC236}">
                <a16:creationId xmlns:a16="http://schemas.microsoft.com/office/drawing/2014/main" id="{F953DA2E-7F7F-B17F-0F70-DC2EE4ACB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5827" r="50111" b="-6261"/>
          <a:stretch/>
        </p:blipFill>
        <p:spPr bwMode="auto">
          <a:xfrm rot="11430563">
            <a:off x="5274663" y="5294607"/>
            <a:ext cx="1097997" cy="1346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8" descr="Free vector graphics of Eggs">
            <a:extLst>
              <a:ext uri="{FF2B5EF4-FFF2-40B4-BE49-F238E27FC236}">
                <a16:creationId xmlns:a16="http://schemas.microsoft.com/office/drawing/2014/main" id="{7889DE63-7F8D-6C4D-5EB1-351B6A8F6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5827" r="50111" b="-6261"/>
          <a:stretch/>
        </p:blipFill>
        <p:spPr bwMode="auto">
          <a:xfrm>
            <a:off x="5171220" y="3820589"/>
            <a:ext cx="1167305" cy="12491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8" descr="Free vector graphics of Eggs">
            <a:extLst>
              <a:ext uri="{FF2B5EF4-FFF2-40B4-BE49-F238E27FC236}">
                <a16:creationId xmlns:a16="http://schemas.microsoft.com/office/drawing/2014/main" id="{E3E464D9-1870-887E-9726-D7427B6C2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5218514" y="2513793"/>
            <a:ext cx="896872" cy="11347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8" descr="Free vector graphics of Eggs">
            <a:extLst>
              <a:ext uri="{FF2B5EF4-FFF2-40B4-BE49-F238E27FC236}">
                <a16:creationId xmlns:a16="http://schemas.microsoft.com/office/drawing/2014/main" id="{77FB6453-45DC-BC37-B37A-280D3E5C7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5232184" y="1029751"/>
            <a:ext cx="826083" cy="1139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8" descr="Free vector graphics of Eggs">
            <a:extLst>
              <a:ext uri="{FF2B5EF4-FFF2-40B4-BE49-F238E27FC236}">
                <a16:creationId xmlns:a16="http://schemas.microsoft.com/office/drawing/2014/main" id="{43FB5EFB-6916-59B8-CD47-F7C609A97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5827" r="50111" b="-6261"/>
          <a:stretch/>
        </p:blipFill>
        <p:spPr bwMode="auto">
          <a:xfrm>
            <a:off x="3709530" y="3874296"/>
            <a:ext cx="884910" cy="12491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8" descr="Free vector graphics of Eggs">
            <a:extLst>
              <a:ext uri="{FF2B5EF4-FFF2-40B4-BE49-F238E27FC236}">
                <a16:creationId xmlns:a16="http://schemas.microsoft.com/office/drawing/2014/main" id="{038B9756-9FA1-03AB-E737-12CE33A3E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1282" r="66541" b="45060"/>
          <a:stretch/>
        </p:blipFill>
        <p:spPr bwMode="auto">
          <a:xfrm>
            <a:off x="3721200" y="2489900"/>
            <a:ext cx="840467" cy="1158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8" descr="Free vector graphics of Eggs">
            <a:extLst>
              <a:ext uri="{FF2B5EF4-FFF2-40B4-BE49-F238E27FC236}">
                <a16:creationId xmlns:a16="http://schemas.microsoft.com/office/drawing/2014/main" id="{2C6676FF-CAA3-2E9E-EFE2-0EE787A62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5827" r="50111" b="-6261"/>
          <a:stretch/>
        </p:blipFill>
        <p:spPr bwMode="auto">
          <a:xfrm>
            <a:off x="3584936" y="5221297"/>
            <a:ext cx="1076488" cy="1519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8" descr="Free vector graphics of Eggs">
            <a:extLst>
              <a:ext uri="{FF2B5EF4-FFF2-40B4-BE49-F238E27FC236}">
                <a16:creationId xmlns:a16="http://schemas.microsoft.com/office/drawing/2014/main" id="{C452E775-3640-126D-724D-29D4A08D9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5827" r="50111" b="-6261"/>
          <a:stretch/>
        </p:blipFill>
        <p:spPr bwMode="auto">
          <a:xfrm>
            <a:off x="3694049" y="960135"/>
            <a:ext cx="884910" cy="12491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CDB46-7E46-50A8-65C6-99413A6F27D8}"/>
              </a:ext>
            </a:extLst>
          </p:cNvPr>
          <p:cNvSpPr txBox="1"/>
          <p:nvPr/>
        </p:nvSpPr>
        <p:spPr>
          <a:xfrm>
            <a:off x="68263" y="484385"/>
            <a:ext cx="1100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Colour each egg to match it to the correct basket. Write the English translations below.</a:t>
            </a:r>
          </a:p>
        </p:txBody>
      </p:sp>
      <p:pic>
        <p:nvPicPr>
          <p:cNvPr id="2054" name="Picture 6" descr="Free vector graphics of Egg">
            <a:extLst>
              <a:ext uri="{FF2B5EF4-FFF2-40B4-BE49-F238E27FC236}">
                <a16:creationId xmlns:a16="http://schemas.microsoft.com/office/drawing/2014/main" id="{49CBB7CB-6F4D-E723-831D-1DEDA8A4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22" y="1003320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2E8119-F795-7E89-FA27-D244B23813AF}"/>
              </a:ext>
            </a:extLst>
          </p:cNvPr>
          <p:cNvSpPr txBox="1"/>
          <p:nvPr/>
        </p:nvSpPr>
        <p:spPr>
          <a:xfrm>
            <a:off x="3733216" y="1445387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vemos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Free vector graphics of Egg">
            <a:extLst>
              <a:ext uri="{FF2B5EF4-FFF2-40B4-BE49-F238E27FC236}">
                <a16:creationId xmlns:a16="http://schemas.microsoft.com/office/drawing/2014/main" id="{77BD040A-0505-8261-B641-1DB67564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80" y="2484048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D3B7EE-A99A-7D7F-131A-E1C3BADD5E16}"/>
              </a:ext>
            </a:extLst>
          </p:cNvPr>
          <p:cNvSpPr txBox="1"/>
          <p:nvPr/>
        </p:nvSpPr>
        <p:spPr>
          <a:xfrm>
            <a:off x="3733216" y="2917062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beben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6" descr="Free vector graphics of Egg">
            <a:extLst>
              <a:ext uri="{FF2B5EF4-FFF2-40B4-BE49-F238E27FC236}">
                <a16:creationId xmlns:a16="http://schemas.microsoft.com/office/drawing/2014/main" id="{045296C2-2158-E840-1371-479A00AE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80" y="3930340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C70898-EF7B-DEC4-7D5B-E8550FD6A6E0}"/>
              </a:ext>
            </a:extLst>
          </p:cNvPr>
          <p:cNvSpPr txBox="1"/>
          <p:nvPr/>
        </p:nvSpPr>
        <p:spPr>
          <a:xfrm>
            <a:off x="3718702" y="4363354"/>
            <a:ext cx="19102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leemos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1CD65-E4DD-3778-539E-27853417822E}"/>
              </a:ext>
            </a:extLst>
          </p:cNvPr>
          <p:cNvSpPr txBox="1"/>
          <p:nvPr/>
        </p:nvSpPr>
        <p:spPr>
          <a:xfrm>
            <a:off x="3225818" y="2053578"/>
            <a:ext cx="182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3269B-40C6-2E47-3AA8-88877313D334}"/>
              </a:ext>
            </a:extLst>
          </p:cNvPr>
          <p:cNvSpPr txBox="1"/>
          <p:nvPr/>
        </p:nvSpPr>
        <p:spPr>
          <a:xfrm>
            <a:off x="3159307" y="352043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pic>
        <p:nvPicPr>
          <p:cNvPr id="17" name="Picture 6" descr="Free vector graphics of Egg">
            <a:extLst>
              <a:ext uri="{FF2B5EF4-FFF2-40B4-BE49-F238E27FC236}">
                <a16:creationId xmlns:a16="http://schemas.microsoft.com/office/drawing/2014/main" id="{B049F20C-1E30-3A40-CF72-0250B143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44" y="1012373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D9754E-EAD7-4D06-BC71-CF7D931EE060}"/>
              </a:ext>
            </a:extLst>
          </p:cNvPr>
          <p:cNvSpPr txBox="1"/>
          <p:nvPr/>
        </p:nvSpPr>
        <p:spPr>
          <a:xfrm>
            <a:off x="5289714" y="1445387"/>
            <a:ext cx="19102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miran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6" descr="Free vector graphics of Egg">
            <a:extLst>
              <a:ext uri="{FF2B5EF4-FFF2-40B4-BE49-F238E27FC236}">
                <a16:creationId xmlns:a16="http://schemas.microsoft.com/office/drawing/2014/main" id="{EDCC752D-46BB-C5AC-84CB-E41C3419C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58" y="2497186"/>
            <a:ext cx="809271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D69008-CDF5-993A-3C56-DFB3B4D679AA}"/>
              </a:ext>
            </a:extLst>
          </p:cNvPr>
          <p:cNvSpPr txBox="1"/>
          <p:nvPr/>
        </p:nvSpPr>
        <p:spPr>
          <a:xfrm>
            <a:off x="5279775" y="2939253"/>
            <a:ext cx="19102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hacen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6" descr="Free vector graphics of Egg">
            <a:extLst>
              <a:ext uri="{FF2B5EF4-FFF2-40B4-BE49-F238E27FC236}">
                <a16:creationId xmlns:a16="http://schemas.microsoft.com/office/drawing/2014/main" id="{D23F2EE6-3DAD-8CFB-FB03-78A8C9C4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91" y="3880098"/>
            <a:ext cx="1023565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B5522F-C87F-3499-598E-60CC6E13FBBB}"/>
              </a:ext>
            </a:extLst>
          </p:cNvPr>
          <p:cNvSpPr txBox="1"/>
          <p:nvPr/>
        </p:nvSpPr>
        <p:spPr>
          <a:xfrm rot="18542982">
            <a:off x="5032982" y="3922870"/>
            <a:ext cx="19102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bailamos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63CB57-6666-71BF-9142-E3D232682C89}"/>
              </a:ext>
            </a:extLst>
          </p:cNvPr>
          <p:cNvSpPr txBox="1"/>
          <p:nvPr/>
        </p:nvSpPr>
        <p:spPr>
          <a:xfrm rot="18135205">
            <a:off x="3375477" y="5487259"/>
            <a:ext cx="19102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limpiamos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6" descr="Free vector graphics of Egg">
            <a:extLst>
              <a:ext uri="{FF2B5EF4-FFF2-40B4-BE49-F238E27FC236}">
                <a16:creationId xmlns:a16="http://schemas.microsoft.com/office/drawing/2014/main" id="{8D226D16-A3C0-D2A8-6A63-B8406313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84" y="5379128"/>
            <a:ext cx="997241" cy="11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3065EA2-2F01-A95E-7B2C-8E354AF04130}"/>
              </a:ext>
            </a:extLst>
          </p:cNvPr>
          <p:cNvSpPr txBox="1"/>
          <p:nvPr/>
        </p:nvSpPr>
        <p:spPr>
          <a:xfrm rot="19228657">
            <a:off x="5162563" y="5631548"/>
            <a:ext cx="19102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bebemos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535046B-CACC-356C-845B-9E8A5C911D8F}"/>
              </a:ext>
            </a:extLst>
          </p:cNvPr>
          <p:cNvSpPr txBox="1">
            <a:spLocks/>
          </p:cNvSpPr>
          <p:nvPr/>
        </p:nvSpPr>
        <p:spPr>
          <a:xfrm>
            <a:off x="-543498" y="-157009"/>
            <a:ext cx="4865030" cy="67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Actividades de Pascua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3" name="Picture 6" descr="Free vector graphics of Egg">
            <a:extLst>
              <a:ext uri="{FF2B5EF4-FFF2-40B4-BE49-F238E27FC236}">
                <a16:creationId xmlns:a16="http://schemas.microsoft.com/office/drawing/2014/main" id="{95E8AD86-7563-C4C3-BE16-6DAC14D7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92" y="1012373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317C234-149B-F4FF-2E69-DB61DD0A91F2}"/>
              </a:ext>
            </a:extLst>
          </p:cNvPr>
          <p:cNvSpPr txBox="1"/>
          <p:nvPr/>
        </p:nvSpPr>
        <p:spPr>
          <a:xfrm>
            <a:off x="6814456" y="1445387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tocan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6" descr="Free vector graphics of Egg">
            <a:extLst>
              <a:ext uri="{FF2B5EF4-FFF2-40B4-BE49-F238E27FC236}">
                <a16:creationId xmlns:a16="http://schemas.microsoft.com/office/drawing/2014/main" id="{93732120-96DB-0E5B-8E2E-C7805264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92" y="2484048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FDBBBB8-6352-1B8E-565C-6DD92DC6BFE1}"/>
              </a:ext>
            </a:extLst>
          </p:cNvPr>
          <p:cNvSpPr txBox="1"/>
          <p:nvPr/>
        </p:nvSpPr>
        <p:spPr>
          <a:xfrm>
            <a:off x="6785428" y="2917062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51E18C-2406-A877-4B55-FEAFAA0731A7}"/>
              </a:ext>
            </a:extLst>
          </p:cNvPr>
          <p:cNvSpPr txBox="1"/>
          <p:nvPr/>
        </p:nvSpPr>
        <p:spPr>
          <a:xfrm>
            <a:off x="6786660" y="20535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4394C9-BE73-7DDD-D9D7-A64560A134BD}"/>
              </a:ext>
            </a:extLst>
          </p:cNvPr>
          <p:cNvSpPr txBox="1"/>
          <p:nvPr/>
        </p:nvSpPr>
        <p:spPr>
          <a:xfrm>
            <a:off x="6757946" y="351076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</a:t>
            </a:r>
          </a:p>
        </p:txBody>
      </p:sp>
      <p:pic>
        <p:nvPicPr>
          <p:cNvPr id="44" name="Picture 6" descr="Free vector graphics of Egg">
            <a:extLst>
              <a:ext uri="{FF2B5EF4-FFF2-40B4-BE49-F238E27FC236}">
                <a16:creationId xmlns:a16="http://schemas.microsoft.com/office/drawing/2014/main" id="{E4EA8DF4-3B99-90AD-E129-6BC45010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19" y="5502980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A0EE73A-7432-F4E1-45C7-05E5F11F2ABA}"/>
              </a:ext>
            </a:extLst>
          </p:cNvPr>
          <p:cNvSpPr txBox="1"/>
          <p:nvPr/>
        </p:nvSpPr>
        <p:spPr>
          <a:xfrm>
            <a:off x="6880673" y="65075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</a:t>
            </a:r>
          </a:p>
        </p:txBody>
      </p:sp>
      <p:pic>
        <p:nvPicPr>
          <p:cNvPr id="46" name="Picture 6" descr="Free vector graphics of Egg">
            <a:extLst>
              <a:ext uri="{FF2B5EF4-FFF2-40B4-BE49-F238E27FC236}">
                <a16:creationId xmlns:a16="http://schemas.microsoft.com/office/drawing/2014/main" id="{E72B6F59-8D77-4884-1B24-24B0FCDB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77" y="3880098"/>
            <a:ext cx="1023565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B9330D9-27B3-C3E5-F7F8-B27481B3F53F}"/>
              </a:ext>
            </a:extLst>
          </p:cNvPr>
          <p:cNvSpPr txBox="1"/>
          <p:nvPr/>
        </p:nvSpPr>
        <p:spPr>
          <a:xfrm rot="18542982">
            <a:off x="6505796" y="3957723"/>
            <a:ext cx="1910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cocinamos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F23766-B967-94A3-21A3-39626660D001}"/>
              </a:ext>
            </a:extLst>
          </p:cNvPr>
          <p:cNvSpPr txBox="1"/>
          <p:nvPr/>
        </p:nvSpPr>
        <p:spPr>
          <a:xfrm>
            <a:off x="6725131" y="49208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36B84A-0752-1C05-C033-1B3C38C21EAC}"/>
              </a:ext>
            </a:extLst>
          </p:cNvPr>
          <p:cNvSpPr txBox="1"/>
          <p:nvPr/>
        </p:nvSpPr>
        <p:spPr>
          <a:xfrm rot="18542982">
            <a:off x="6843294" y="5820271"/>
            <a:ext cx="1116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comen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F8E70E64-A927-F909-436C-746BCCA86916}"/>
              </a:ext>
            </a:extLst>
          </p:cNvPr>
          <p:cNvGrpSpPr/>
          <p:nvPr/>
        </p:nvGrpSpPr>
        <p:grpSpPr>
          <a:xfrm>
            <a:off x="479865" y="4207556"/>
            <a:ext cx="2574285" cy="2357211"/>
            <a:chOff x="479865" y="4339770"/>
            <a:chExt cx="2574285" cy="2357211"/>
          </a:xfrm>
        </p:grpSpPr>
        <p:pic>
          <p:nvPicPr>
            <p:cNvPr id="3" name="Picture 4" descr="Free vector graphics of Graphic">
              <a:extLst>
                <a:ext uri="{FF2B5EF4-FFF2-40B4-BE49-F238E27FC236}">
                  <a16:creationId xmlns:a16="http://schemas.microsoft.com/office/drawing/2014/main" id="{2BE41204-FE32-B5CC-9E4F-E4B85386B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65" y="4339770"/>
              <a:ext cx="1910274" cy="2357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DB8814E-B997-747E-2C9F-E0AAFD478DEE}"/>
                </a:ext>
              </a:extLst>
            </p:cNvPr>
            <p:cNvGrpSpPr/>
            <p:nvPr/>
          </p:nvGrpSpPr>
          <p:grpSpPr>
            <a:xfrm>
              <a:off x="1037253" y="5148287"/>
              <a:ext cx="2016897" cy="976742"/>
              <a:chOff x="-1667480" y="1538125"/>
              <a:chExt cx="2016897" cy="976742"/>
            </a:xfrm>
          </p:grpSpPr>
          <p:pic>
            <p:nvPicPr>
              <p:cNvPr id="2056" name="Picture 8" descr="Free vector graphics of Eggs">
                <a:extLst>
                  <a:ext uri="{FF2B5EF4-FFF2-40B4-BE49-F238E27FC236}">
                    <a16:creationId xmlns:a16="http://schemas.microsoft.com/office/drawing/2014/main" id="{DE31BB33-102E-02C1-DA41-2B452E1023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10" t="45827" r="50111" b="-6261"/>
              <a:stretch/>
            </p:blipFill>
            <p:spPr bwMode="auto">
              <a:xfrm>
                <a:off x="-1667480" y="1538125"/>
                <a:ext cx="723836" cy="97674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B3C06A-4BD3-60F0-C7AE-4CA28899E886}"/>
                  </a:ext>
                </a:extLst>
              </p:cNvPr>
              <p:cNvSpPr txBox="1"/>
              <p:nvPr/>
            </p:nvSpPr>
            <p:spPr>
              <a:xfrm>
                <a:off x="-1560857" y="1768552"/>
                <a:ext cx="191027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we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C2B3A861-ACB6-0432-8E82-D93256F3B79D}"/>
              </a:ext>
            </a:extLst>
          </p:cNvPr>
          <p:cNvGrpSpPr/>
          <p:nvPr/>
        </p:nvGrpSpPr>
        <p:grpSpPr>
          <a:xfrm>
            <a:off x="479865" y="1471838"/>
            <a:ext cx="2364289" cy="2357212"/>
            <a:chOff x="479865" y="1471838"/>
            <a:chExt cx="2364289" cy="2357212"/>
          </a:xfrm>
        </p:grpSpPr>
        <p:pic>
          <p:nvPicPr>
            <p:cNvPr id="2052" name="Picture 4" descr="Free vector graphics of Graphic">
              <a:extLst>
                <a:ext uri="{FF2B5EF4-FFF2-40B4-BE49-F238E27FC236}">
                  <a16:creationId xmlns:a16="http://schemas.microsoft.com/office/drawing/2014/main" id="{0D3A6574-FFB9-5A76-3BCF-D076F90C7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65" y="1471838"/>
              <a:ext cx="1910274" cy="2357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Free vector graphics of Eggs">
              <a:extLst>
                <a:ext uri="{FF2B5EF4-FFF2-40B4-BE49-F238E27FC236}">
                  <a16:creationId xmlns:a16="http://schemas.microsoft.com/office/drawing/2014/main" id="{939F9DA6-CF08-5AFC-40D0-70651450D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-1282" r="66541" b="45060"/>
            <a:stretch/>
          </p:blipFill>
          <p:spPr bwMode="auto">
            <a:xfrm>
              <a:off x="907291" y="2357033"/>
              <a:ext cx="663000" cy="88361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650B1B3-AE31-01A2-9015-BF1361F9372F}"/>
                </a:ext>
              </a:extLst>
            </p:cNvPr>
            <p:cNvSpPr txBox="1"/>
            <p:nvPr/>
          </p:nvSpPr>
          <p:spPr>
            <a:xfrm>
              <a:off x="933880" y="2611974"/>
              <a:ext cx="19102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they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0" name="Picture 6" descr="Free vector graphics of Egg">
            <a:extLst>
              <a:ext uri="{FF2B5EF4-FFF2-40B4-BE49-F238E27FC236}">
                <a16:creationId xmlns:a16="http://schemas.microsoft.com/office/drawing/2014/main" id="{8D91C4CF-8D65-37A6-6192-3D52B8D5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76" y="4778195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FC5678F-57B1-2A11-C69E-4E9A69CA4C5A}"/>
              </a:ext>
            </a:extLst>
          </p:cNvPr>
          <p:cNvSpPr txBox="1"/>
          <p:nvPr/>
        </p:nvSpPr>
        <p:spPr>
          <a:xfrm>
            <a:off x="8919311" y="5211209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61693F-3E89-2146-C170-955290A00192}"/>
              </a:ext>
            </a:extLst>
          </p:cNvPr>
          <p:cNvSpPr txBox="1"/>
          <p:nvPr/>
        </p:nvSpPr>
        <p:spPr>
          <a:xfrm>
            <a:off x="8669482" y="57596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</a:t>
            </a:r>
          </a:p>
        </p:txBody>
      </p:sp>
      <p:pic>
        <p:nvPicPr>
          <p:cNvPr id="63" name="Picture 6" descr="Free vector graphics of Egg">
            <a:extLst>
              <a:ext uri="{FF2B5EF4-FFF2-40B4-BE49-F238E27FC236}">
                <a16:creationId xmlns:a16="http://schemas.microsoft.com/office/drawing/2014/main" id="{AF91BC97-7B04-0EAA-3EA1-FDE62949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864" y="3091530"/>
            <a:ext cx="955595" cy="12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>
            <a:extLst>
              <a:ext uri="{FF2B5EF4-FFF2-40B4-BE49-F238E27FC236}">
                <a16:creationId xmlns:a16="http://schemas.microsoft.com/office/drawing/2014/main" id="{A91F9845-8F97-19D1-71EF-6B7A31E4E3BE}"/>
              </a:ext>
            </a:extLst>
          </p:cNvPr>
          <p:cNvSpPr txBox="1"/>
          <p:nvPr/>
        </p:nvSpPr>
        <p:spPr>
          <a:xfrm rot="18774250">
            <a:off x="8413412" y="3352642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ponemos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DE695D17-E551-F941-9515-2D99DC1C9CFE}"/>
              </a:ext>
            </a:extLst>
          </p:cNvPr>
          <p:cNvSpPr txBox="1"/>
          <p:nvPr/>
        </p:nvSpPr>
        <p:spPr>
          <a:xfrm>
            <a:off x="8613998" y="433039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</a:t>
            </a:r>
          </a:p>
        </p:txBody>
      </p:sp>
      <p:pic>
        <p:nvPicPr>
          <p:cNvPr id="2051" name="Picture 6" descr="Free vector graphics of Egg">
            <a:extLst>
              <a:ext uri="{FF2B5EF4-FFF2-40B4-BE49-F238E27FC236}">
                <a16:creationId xmlns:a16="http://schemas.microsoft.com/office/drawing/2014/main" id="{92773ACC-0FE6-AE26-5BA7-53705ECA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5" y="1194607"/>
            <a:ext cx="1126575" cy="14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2052">
            <a:extLst>
              <a:ext uri="{FF2B5EF4-FFF2-40B4-BE49-F238E27FC236}">
                <a16:creationId xmlns:a16="http://schemas.microsoft.com/office/drawing/2014/main" id="{741F7610-1941-DF39-BB11-889CD673A703}"/>
              </a:ext>
            </a:extLst>
          </p:cNvPr>
          <p:cNvSpPr txBox="1"/>
          <p:nvPr/>
        </p:nvSpPr>
        <p:spPr>
          <a:xfrm rot="18774250">
            <a:off x="8539447" y="1539046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ayudamos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08D156CF-800F-4067-9193-FAA5892B73A2}"/>
              </a:ext>
            </a:extLst>
          </p:cNvPr>
          <p:cNvSpPr txBox="1"/>
          <p:nvPr/>
        </p:nvSpPr>
        <p:spPr>
          <a:xfrm>
            <a:off x="8659959" y="25831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</a:t>
            </a:r>
          </a:p>
        </p:txBody>
      </p:sp>
      <p:pic>
        <p:nvPicPr>
          <p:cNvPr id="2060" name="Picture 6" descr="Free vector graphics of Egg">
            <a:extLst>
              <a:ext uri="{FF2B5EF4-FFF2-40B4-BE49-F238E27FC236}">
                <a16:creationId xmlns:a16="http://schemas.microsoft.com/office/drawing/2014/main" id="{29447F6A-325A-1AEF-95E6-9334B14E8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814" y="3809560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C2D9B558-9963-65AA-F5F1-F18F7E54363D}"/>
              </a:ext>
            </a:extLst>
          </p:cNvPr>
          <p:cNvSpPr txBox="1"/>
          <p:nvPr/>
        </p:nvSpPr>
        <p:spPr>
          <a:xfrm>
            <a:off x="10132320" y="479098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</a:t>
            </a: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5AB401AB-4CF2-3AF7-0EFF-3EBAD251E46E}"/>
              </a:ext>
            </a:extLst>
          </p:cNvPr>
          <p:cNvSpPr txBox="1"/>
          <p:nvPr/>
        </p:nvSpPr>
        <p:spPr>
          <a:xfrm>
            <a:off x="10391584" y="4223877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3" name="Picture 6" descr="Free vector graphics of Egg">
            <a:extLst>
              <a:ext uri="{FF2B5EF4-FFF2-40B4-BE49-F238E27FC236}">
                <a16:creationId xmlns:a16="http://schemas.microsoft.com/office/drawing/2014/main" id="{ED558448-6FED-AE4B-C6B0-14591A09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09" y="2114331"/>
            <a:ext cx="776257" cy="1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Box 2063">
            <a:extLst>
              <a:ext uri="{FF2B5EF4-FFF2-40B4-BE49-F238E27FC236}">
                <a16:creationId xmlns:a16="http://schemas.microsoft.com/office/drawing/2014/main" id="{A88BD101-B9E3-4433-ED24-68818333B0BC}"/>
              </a:ext>
            </a:extLst>
          </p:cNvPr>
          <p:cNvSpPr txBox="1"/>
          <p:nvPr/>
        </p:nvSpPr>
        <p:spPr>
          <a:xfrm>
            <a:off x="10150515" y="30957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</a:t>
            </a:r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FE0943D2-5ECE-A9A4-CAAE-46073F1F1869}"/>
              </a:ext>
            </a:extLst>
          </p:cNvPr>
          <p:cNvSpPr txBox="1"/>
          <p:nvPr/>
        </p:nvSpPr>
        <p:spPr>
          <a:xfrm>
            <a:off x="10283192" y="2508481"/>
            <a:ext cx="191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D5F31C3B-46DF-55B0-5F6F-28D90C782E9A}"/>
              </a:ext>
            </a:extLst>
          </p:cNvPr>
          <p:cNvSpPr txBox="1"/>
          <p:nvPr/>
        </p:nvSpPr>
        <p:spPr>
          <a:xfrm>
            <a:off x="3067017" y="2005168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see/watch</a:t>
            </a:r>
          </a:p>
        </p:txBody>
      </p:sp>
      <p:sp>
        <p:nvSpPr>
          <p:cNvPr id="2084" name="TextBox 2083">
            <a:extLst>
              <a:ext uri="{FF2B5EF4-FFF2-40B4-BE49-F238E27FC236}">
                <a16:creationId xmlns:a16="http://schemas.microsoft.com/office/drawing/2014/main" id="{4710428E-03E3-3895-64F9-E3694A570BBD}"/>
              </a:ext>
            </a:extLst>
          </p:cNvPr>
          <p:cNvSpPr txBox="1"/>
          <p:nvPr/>
        </p:nvSpPr>
        <p:spPr>
          <a:xfrm>
            <a:off x="3240600" y="3472467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drink</a:t>
            </a:r>
          </a:p>
        </p:txBody>
      </p:sp>
      <p:sp>
        <p:nvSpPr>
          <p:cNvPr id="2085" name="TextBox 2084">
            <a:extLst>
              <a:ext uri="{FF2B5EF4-FFF2-40B4-BE49-F238E27FC236}">
                <a16:creationId xmlns:a16="http://schemas.microsoft.com/office/drawing/2014/main" id="{C64C8328-F164-18B9-D878-6201B5B4706B}"/>
              </a:ext>
            </a:extLst>
          </p:cNvPr>
          <p:cNvSpPr txBox="1"/>
          <p:nvPr/>
        </p:nvSpPr>
        <p:spPr>
          <a:xfrm>
            <a:off x="3072466" y="492213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B12DCAC5-64D6-60E1-FF1E-63B7676E463A}"/>
              </a:ext>
            </a:extLst>
          </p:cNvPr>
          <p:cNvSpPr txBox="1"/>
          <p:nvPr/>
        </p:nvSpPr>
        <p:spPr>
          <a:xfrm>
            <a:off x="3291881" y="4888871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read</a:t>
            </a:r>
          </a:p>
        </p:txBody>
      </p:sp>
      <p:sp>
        <p:nvSpPr>
          <p:cNvPr id="2089" name="TextBox 2088">
            <a:extLst>
              <a:ext uri="{FF2B5EF4-FFF2-40B4-BE49-F238E27FC236}">
                <a16:creationId xmlns:a16="http://schemas.microsoft.com/office/drawing/2014/main" id="{BACC2333-E513-B9DB-7678-21E29E7CCB0B}"/>
              </a:ext>
            </a:extLst>
          </p:cNvPr>
          <p:cNvSpPr txBox="1"/>
          <p:nvPr/>
        </p:nvSpPr>
        <p:spPr>
          <a:xfrm>
            <a:off x="3072380" y="651197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sp>
        <p:nvSpPr>
          <p:cNvPr id="2090" name="TextBox 2089">
            <a:extLst>
              <a:ext uri="{FF2B5EF4-FFF2-40B4-BE49-F238E27FC236}">
                <a16:creationId xmlns:a16="http://schemas.microsoft.com/office/drawing/2014/main" id="{9521CCB3-555F-BF68-CE2E-17F105CDF255}"/>
              </a:ext>
            </a:extLst>
          </p:cNvPr>
          <p:cNvSpPr txBox="1"/>
          <p:nvPr/>
        </p:nvSpPr>
        <p:spPr>
          <a:xfrm>
            <a:off x="3293617" y="647871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clean</a:t>
            </a:r>
          </a:p>
        </p:txBody>
      </p:sp>
      <p:sp>
        <p:nvSpPr>
          <p:cNvPr id="2095" name="TextBox 2094">
            <a:extLst>
              <a:ext uri="{FF2B5EF4-FFF2-40B4-BE49-F238E27FC236}">
                <a16:creationId xmlns:a16="http://schemas.microsoft.com/office/drawing/2014/main" id="{6D6D7EB0-4EF1-0B61-19D0-3E6AABD94ACD}"/>
              </a:ext>
            </a:extLst>
          </p:cNvPr>
          <p:cNvSpPr txBox="1"/>
          <p:nvPr/>
        </p:nvSpPr>
        <p:spPr>
          <a:xfrm>
            <a:off x="5002356" y="207638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sp>
        <p:nvSpPr>
          <p:cNvPr id="2096" name="TextBox 2095">
            <a:extLst>
              <a:ext uri="{FF2B5EF4-FFF2-40B4-BE49-F238E27FC236}">
                <a16:creationId xmlns:a16="http://schemas.microsoft.com/office/drawing/2014/main" id="{4E079E57-9031-61E6-85F1-36FBA1D92921}"/>
              </a:ext>
            </a:extLst>
          </p:cNvPr>
          <p:cNvSpPr txBox="1"/>
          <p:nvPr/>
        </p:nvSpPr>
        <p:spPr>
          <a:xfrm>
            <a:off x="5083649" y="2028424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look</a:t>
            </a:r>
          </a:p>
        </p:txBody>
      </p:sp>
      <p:sp>
        <p:nvSpPr>
          <p:cNvPr id="2099" name="TextBox 2098">
            <a:extLst>
              <a:ext uri="{FF2B5EF4-FFF2-40B4-BE49-F238E27FC236}">
                <a16:creationId xmlns:a16="http://schemas.microsoft.com/office/drawing/2014/main" id="{4142E1BC-5C28-1CA0-C35C-252DB41E8835}"/>
              </a:ext>
            </a:extLst>
          </p:cNvPr>
          <p:cNvSpPr txBox="1"/>
          <p:nvPr/>
        </p:nvSpPr>
        <p:spPr>
          <a:xfrm>
            <a:off x="4909826" y="352323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sp>
        <p:nvSpPr>
          <p:cNvPr id="2100" name="TextBox 2099">
            <a:extLst>
              <a:ext uri="{FF2B5EF4-FFF2-40B4-BE49-F238E27FC236}">
                <a16:creationId xmlns:a16="http://schemas.microsoft.com/office/drawing/2014/main" id="{B94F3911-D311-62BA-F4B8-22035FB415F4}"/>
              </a:ext>
            </a:extLst>
          </p:cNvPr>
          <p:cNvSpPr txBox="1"/>
          <p:nvPr/>
        </p:nvSpPr>
        <p:spPr>
          <a:xfrm>
            <a:off x="4909826" y="350279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do/make</a:t>
            </a:r>
          </a:p>
        </p:txBody>
      </p:sp>
      <p:sp>
        <p:nvSpPr>
          <p:cNvPr id="2104" name="TextBox 2103">
            <a:extLst>
              <a:ext uri="{FF2B5EF4-FFF2-40B4-BE49-F238E27FC236}">
                <a16:creationId xmlns:a16="http://schemas.microsoft.com/office/drawing/2014/main" id="{3E8A3820-6823-647D-72C6-A752DAE77E0F}"/>
              </a:ext>
            </a:extLst>
          </p:cNvPr>
          <p:cNvSpPr txBox="1"/>
          <p:nvPr/>
        </p:nvSpPr>
        <p:spPr>
          <a:xfrm>
            <a:off x="4917649" y="494559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sp>
        <p:nvSpPr>
          <p:cNvPr id="2105" name="TextBox 2104">
            <a:extLst>
              <a:ext uri="{FF2B5EF4-FFF2-40B4-BE49-F238E27FC236}">
                <a16:creationId xmlns:a16="http://schemas.microsoft.com/office/drawing/2014/main" id="{03210351-CBF5-36D5-7C06-40B9863E214D}"/>
              </a:ext>
            </a:extLst>
          </p:cNvPr>
          <p:cNvSpPr txBox="1"/>
          <p:nvPr/>
        </p:nvSpPr>
        <p:spPr>
          <a:xfrm>
            <a:off x="5134738" y="4897630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dance</a:t>
            </a:r>
          </a:p>
        </p:txBody>
      </p:sp>
      <p:sp>
        <p:nvSpPr>
          <p:cNvPr id="2107" name="TextBox 2106">
            <a:extLst>
              <a:ext uri="{FF2B5EF4-FFF2-40B4-BE49-F238E27FC236}">
                <a16:creationId xmlns:a16="http://schemas.microsoft.com/office/drawing/2014/main" id="{FD0B1E3F-E224-A4C4-EDDD-048EA11ED3EB}"/>
              </a:ext>
            </a:extLst>
          </p:cNvPr>
          <p:cNvSpPr txBox="1"/>
          <p:nvPr/>
        </p:nvSpPr>
        <p:spPr>
          <a:xfrm>
            <a:off x="5014159" y="651697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</a:t>
            </a:r>
          </a:p>
        </p:txBody>
      </p:sp>
      <p:sp>
        <p:nvSpPr>
          <p:cNvPr id="2108" name="TextBox 2107">
            <a:extLst>
              <a:ext uri="{FF2B5EF4-FFF2-40B4-BE49-F238E27FC236}">
                <a16:creationId xmlns:a16="http://schemas.microsoft.com/office/drawing/2014/main" id="{CA02D8E3-83DC-1C10-81C4-748226EF8FF4}"/>
              </a:ext>
            </a:extLst>
          </p:cNvPr>
          <p:cNvSpPr txBox="1"/>
          <p:nvPr/>
        </p:nvSpPr>
        <p:spPr>
          <a:xfrm>
            <a:off x="5231248" y="6469007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drink</a:t>
            </a:r>
          </a:p>
        </p:txBody>
      </p:sp>
      <p:sp>
        <p:nvSpPr>
          <p:cNvPr id="2111" name="TextBox 2110">
            <a:extLst>
              <a:ext uri="{FF2B5EF4-FFF2-40B4-BE49-F238E27FC236}">
                <a16:creationId xmlns:a16="http://schemas.microsoft.com/office/drawing/2014/main" id="{D5D6E270-1C9A-1DC6-BEA9-321C02BCEFF5}"/>
              </a:ext>
            </a:extLst>
          </p:cNvPr>
          <p:cNvSpPr txBox="1"/>
          <p:nvPr/>
        </p:nvSpPr>
        <p:spPr>
          <a:xfrm>
            <a:off x="6856329" y="2035405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play</a:t>
            </a:r>
          </a:p>
        </p:txBody>
      </p:sp>
      <p:sp>
        <p:nvSpPr>
          <p:cNvPr id="2115" name="TextBox 2114">
            <a:extLst>
              <a:ext uri="{FF2B5EF4-FFF2-40B4-BE49-F238E27FC236}">
                <a16:creationId xmlns:a16="http://schemas.microsoft.com/office/drawing/2014/main" id="{BDA2D529-A9E5-C083-3C5B-2CBA7ED282E4}"/>
              </a:ext>
            </a:extLst>
          </p:cNvPr>
          <p:cNvSpPr txBox="1"/>
          <p:nvPr/>
        </p:nvSpPr>
        <p:spPr>
          <a:xfrm>
            <a:off x="6766674" y="3494752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dance</a:t>
            </a:r>
          </a:p>
        </p:txBody>
      </p:sp>
      <p:sp>
        <p:nvSpPr>
          <p:cNvPr id="2117" name="TextBox 2116">
            <a:extLst>
              <a:ext uri="{FF2B5EF4-FFF2-40B4-BE49-F238E27FC236}">
                <a16:creationId xmlns:a16="http://schemas.microsoft.com/office/drawing/2014/main" id="{134CD64F-9FCC-BC1E-A728-B9387BD29D50}"/>
              </a:ext>
            </a:extLst>
          </p:cNvPr>
          <p:cNvSpPr txBox="1"/>
          <p:nvPr/>
        </p:nvSpPr>
        <p:spPr>
          <a:xfrm>
            <a:off x="6776819" y="4882088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cook</a:t>
            </a:r>
          </a:p>
        </p:txBody>
      </p:sp>
      <p:sp>
        <p:nvSpPr>
          <p:cNvPr id="2118" name="TextBox 2117">
            <a:extLst>
              <a:ext uri="{FF2B5EF4-FFF2-40B4-BE49-F238E27FC236}">
                <a16:creationId xmlns:a16="http://schemas.microsoft.com/office/drawing/2014/main" id="{1C185AF1-C86C-222B-5EE7-82D5945A28DC}"/>
              </a:ext>
            </a:extLst>
          </p:cNvPr>
          <p:cNvSpPr txBox="1"/>
          <p:nvPr/>
        </p:nvSpPr>
        <p:spPr>
          <a:xfrm>
            <a:off x="6879982" y="6488546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eat</a:t>
            </a:r>
          </a:p>
        </p:txBody>
      </p:sp>
      <p:sp>
        <p:nvSpPr>
          <p:cNvPr id="2120" name="TextBox 2119">
            <a:extLst>
              <a:ext uri="{FF2B5EF4-FFF2-40B4-BE49-F238E27FC236}">
                <a16:creationId xmlns:a16="http://schemas.microsoft.com/office/drawing/2014/main" id="{17655809-A55A-9635-A37E-11BBE88A482A}"/>
              </a:ext>
            </a:extLst>
          </p:cNvPr>
          <p:cNvSpPr txBox="1"/>
          <p:nvPr/>
        </p:nvSpPr>
        <p:spPr>
          <a:xfrm>
            <a:off x="8668500" y="256013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help</a:t>
            </a:r>
          </a:p>
        </p:txBody>
      </p:sp>
      <p:sp>
        <p:nvSpPr>
          <p:cNvPr id="2122" name="TextBox 2121">
            <a:extLst>
              <a:ext uri="{FF2B5EF4-FFF2-40B4-BE49-F238E27FC236}">
                <a16:creationId xmlns:a16="http://schemas.microsoft.com/office/drawing/2014/main" id="{020EA779-D955-0618-E9B1-6CBD7FAF97C0}"/>
              </a:ext>
            </a:extLst>
          </p:cNvPr>
          <p:cNvSpPr txBox="1"/>
          <p:nvPr/>
        </p:nvSpPr>
        <p:spPr>
          <a:xfrm>
            <a:off x="8678153" y="4297444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put</a:t>
            </a:r>
          </a:p>
        </p:txBody>
      </p:sp>
      <p:sp>
        <p:nvSpPr>
          <p:cNvPr id="2123" name="TextBox 2122">
            <a:extLst>
              <a:ext uri="{FF2B5EF4-FFF2-40B4-BE49-F238E27FC236}">
                <a16:creationId xmlns:a16="http://schemas.microsoft.com/office/drawing/2014/main" id="{A5DAAB79-C431-BE15-5010-A1994FA5E12E}"/>
              </a:ext>
            </a:extLst>
          </p:cNvPr>
          <p:cNvSpPr txBox="1"/>
          <p:nvPr/>
        </p:nvSpPr>
        <p:spPr>
          <a:xfrm>
            <a:off x="8666488" y="5728819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read</a:t>
            </a:r>
          </a:p>
        </p:txBody>
      </p:sp>
      <p:sp>
        <p:nvSpPr>
          <p:cNvPr id="2125" name="TextBox 2124">
            <a:extLst>
              <a:ext uri="{FF2B5EF4-FFF2-40B4-BE49-F238E27FC236}">
                <a16:creationId xmlns:a16="http://schemas.microsoft.com/office/drawing/2014/main" id="{0EB2D37B-5203-E1AA-6C35-248A61E71A48}"/>
              </a:ext>
            </a:extLst>
          </p:cNvPr>
          <p:cNvSpPr txBox="1"/>
          <p:nvPr/>
        </p:nvSpPr>
        <p:spPr>
          <a:xfrm>
            <a:off x="10162228" y="307212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run</a:t>
            </a:r>
          </a:p>
        </p:txBody>
      </p:sp>
      <p:sp>
        <p:nvSpPr>
          <p:cNvPr id="2129" name="TextBox 2128">
            <a:extLst>
              <a:ext uri="{FF2B5EF4-FFF2-40B4-BE49-F238E27FC236}">
                <a16:creationId xmlns:a16="http://schemas.microsoft.com/office/drawing/2014/main" id="{2D1DA100-FD54-5EC4-4458-B10FA751242F}"/>
              </a:ext>
            </a:extLst>
          </p:cNvPr>
          <p:cNvSpPr txBox="1"/>
          <p:nvPr/>
        </p:nvSpPr>
        <p:spPr>
          <a:xfrm>
            <a:off x="10142776" y="4762345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see/watch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6" descr="Free vector graphics of Egg">
            <a:extLst>
              <a:ext uri="{FF2B5EF4-FFF2-40B4-BE49-F238E27FC236}">
                <a16:creationId xmlns:a16="http://schemas.microsoft.com/office/drawing/2014/main" id="{6038CCB4-BA78-B797-AC5C-54FDCB57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26" y="5288981"/>
            <a:ext cx="927534" cy="124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  <p:bldP spid="2084" grpId="0"/>
      <p:bldP spid="2087" grpId="0"/>
      <p:bldP spid="2090" grpId="0"/>
      <p:bldP spid="2096" grpId="0"/>
      <p:bldP spid="2100" grpId="0"/>
      <p:bldP spid="2105" grpId="0"/>
      <p:bldP spid="2108" grpId="0"/>
      <p:bldP spid="2111" grpId="0"/>
      <p:bldP spid="2115" grpId="0"/>
      <p:bldP spid="2117" grpId="0"/>
      <p:bldP spid="2118" grpId="0"/>
      <p:bldP spid="2120" grpId="0"/>
      <p:bldP spid="2122" grpId="0"/>
      <p:bldP spid="2123" grpId="0"/>
      <p:bldP spid="2125" grpId="0"/>
      <p:bldP spid="2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/>
        </p:nvGraphicFramePr>
        <p:xfrm>
          <a:off x="343106" y="646401"/>
          <a:ext cx="4422858" cy="5973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5139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6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aca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olsa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ave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ante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go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balón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banderas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color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16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que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qui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s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co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0245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ñ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1094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lo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56435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rr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7541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261461" y="237879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6015250" y="28745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4D6A216-5F77-4415-BF64-565116A5F7F9}"/>
              </a:ext>
            </a:extLst>
          </p:cNvPr>
          <p:cNvGraphicFramePr>
            <a:graphicFrameLocks noGrp="1"/>
          </p:cNvGraphicFramePr>
          <p:nvPr/>
        </p:nvGraphicFramePr>
        <p:xfrm>
          <a:off x="5642859" y="683158"/>
          <a:ext cx="4422858" cy="5973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5139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6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aca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olsa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ll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ave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ante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go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balón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banderas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color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16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que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qui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s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co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0245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ñ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1094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lo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56435"/>
                  </a:ext>
                </a:extLst>
              </a:tr>
              <a:tr h="351395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n-GB" sz="16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rr</a:t>
                      </a:r>
                      <a:r>
                        <a:rPr lang="en-GB" sz="1600" b="1" dirty="0" err="1">
                          <a:latin typeface="Century Gothic" panose="020B0502020202020204" pitchFamily="34" charset="0"/>
                        </a:rPr>
                        <a:t>a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75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14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34B902-A613-4459-86D8-DA01E8587BE6}"/>
              </a:ext>
            </a:extLst>
          </p:cNvPr>
          <p:cNvSpPr txBox="1"/>
          <p:nvPr/>
        </p:nvSpPr>
        <p:spPr>
          <a:xfrm>
            <a:off x="499113" y="156453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Estamos en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arago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en oto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 [2] 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9C0FCF-46F4-4A5F-A48E-94A25CB636B9}"/>
              </a:ext>
            </a:extLst>
          </p:cNvPr>
          <p:cNvSpPr txBox="1"/>
          <p:nvPr/>
        </p:nvSpPr>
        <p:spPr>
          <a:xfrm>
            <a:off x="499113" y="252902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La o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uga tiene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ambre. [2]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16AC2-FD71-498D-912C-7D308CE6801C}"/>
              </a:ext>
            </a:extLst>
          </p:cNvPr>
          <p:cNvSpPr txBox="1"/>
          <p:nvPr/>
        </p:nvSpPr>
        <p:spPr>
          <a:xfrm>
            <a:off x="475136" y="348514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 a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[3]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F4426F-AEBD-470E-87DD-9969CCC15ED9}"/>
              </a:ext>
            </a:extLst>
          </p:cNvPr>
          <p:cNvSpPr txBox="1"/>
          <p:nvPr/>
        </p:nvSpPr>
        <p:spPr>
          <a:xfrm>
            <a:off x="499113" y="444240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El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gante m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dos metros. [2]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86AC66-EB24-4C82-999E-9F6CCB6576B0}"/>
              </a:ext>
            </a:extLst>
          </p:cNvPr>
          <p:cNvSpPr txBox="1"/>
          <p:nvPr/>
        </p:nvSpPr>
        <p:spPr>
          <a:xfrm>
            <a:off x="475136" y="550528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Mi goma bo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e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ores. [1]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908D1-2F79-41C3-BA34-C00817C6A798}"/>
              </a:ext>
            </a:extLst>
          </p:cNvPr>
          <p:cNvSpPr txBox="1"/>
          <p:nvPr/>
        </p:nvSpPr>
        <p:spPr>
          <a:xfrm>
            <a:off x="6357044" y="176513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Estamos en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arago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en oto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 [2] </a:t>
            </a:r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AEDFB7-4B85-4F9A-B29F-3ACEEB6888AB}"/>
              </a:ext>
            </a:extLst>
          </p:cNvPr>
          <p:cNvSpPr txBox="1"/>
          <p:nvPr/>
        </p:nvSpPr>
        <p:spPr>
          <a:xfrm>
            <a:off x="6357044" y="272963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La o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uga tiene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ambre. [2]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BD84E-55E3-4559-972A-68ADAFC5C98D}"/>
              </a:ext>
            </a:extLst>
          </p:cNvPr>
          <p:cNvSpPr txBox="1"/>
          <p:nvPr/>
        </p:nvSpPr>
        <p:spPr>
          <a:xfrm>
            <a:off x="6333067" y="368574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 a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[3]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3D81AF-9445-404F-BF88-E5E87094ECF1}"/>
              </a:ext>
            </a:extLst>
          </p:cNvPr>
          <p:cNvSpPr txBox="1"/>
          <p:nvPr/>
        </p:nvSpPr>
        <p:spPr>
          <a:xfrm>
            <a:off x="6357044" y="464301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El 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gante m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dos metros. [2]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4170A6-9112-49D3-AFE8-FF4569A9F423}"/>
              </a:ext>
            </a:extLst>
          </p:cNvPr>
          <p:cNvSpPr txBox="1"/>
          <p:nvPr/>
        </p:nvSpPr>
        <p:spPr>
          <a:xfrm>
            <a:off x="6333067" y="570588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Mi goma bo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e</a:t>
            </a:r>
            <a:r>
              <a:rPr lang="es-ES_tradnl" sz="20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s-ES_tradnl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ores. [1]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5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[v]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[b]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v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13319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b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olsa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Vaca, Leche, Gira, Economía, Animal">
            <a:extLst>
              <a:ext uri="{FF2B5EF4-FFF2-40B4-BE49-F238E27FC236}">
                <a16:creationId xmlns:a16="http://schemas.microsoft.com/office/drawing/2014/main" id="{0CBE7613-8A0E-4B94-99B8-796B47710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44" y="2578326"/>
            <a:ext cx="3874321" cy="21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levar, Boutique Miscelánea">
            <a:extLst>
              <a:ext uri="{FF2B5EF4-FFF2-40B4-BE49-F238E27FC236}">
                <a16:creationId xmlns:a16="http://schemas.microsoft.com/office/drawing/2014/main" id="{CC70CCEC-7CFB-4312-9C47-9FDB5CBC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45" y="1907720"/>
            <a:ext cx="22669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6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52515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[l]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62181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ll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l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ll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Branch, Stick, Natural, Fresh, Brown">
            <a:extLst>
              <a:ext uri="{FF2B5EF4-FFF2-40B4-BE49-F238E27FC236}">
                <a16:creationId xmlns:a16="http://schemas.microsoft.com/office/drawing/2014/main" id="{8BD5F524-F6D7-498B-9D7A-773C6DA0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6014">
            <a:off x="941270" y="2311192"/>
            <a:ext cx="4238007" cy="21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tón, Degradado, Clave, Clave, Clave">
            <a:extLst>
              <a:ext uri="{FF2B5EF4-FFF2-40B4-BE49-F238E27FC236}">
                <a16:creationId xmlns:a16="http://schemas.microsoft.com/office/drawing/2014/main" id="{36E82846-82E5-401B-B89D-140F62F3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3617">
            <a:off x="7355594" y="2550037"/>
            <a:ext cx="3515851" cy="17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7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43791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[g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70622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[ga]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antes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924183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ga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mba</a:t>
            </a:r>
          </a:p>
        </p:txBody>
      </p:sp>
      <p:pic>
        <p:nvPicPr>
          <p:cNvPr id="3074" name="Picture 2" descr="Gamba, Crustáceo, Mariscos, Fresco">
            <a:extLst>
              <a:ext uri="{FF2B5EF4-FFF2-40B4-BE49-F238E27FC236}">
                <a16:creationId xmlns:a16="http://schemas.microsoft.com/office/drawing/2014/main" id="{7777198C-5F41-4895-B310-0AE35EAD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33" y="2143804"/>
            <a:ext cx="36576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uantes, Rojo, Par, Vistoso, Invierno">
            <a:extLst>
              <a:ext uri="{FF2B5EF4-FFF2-40B4-BE49-F238E27FC236}">
                <a16:creationId xmlns:a16="http://schemas.microsoft.com/office/drawing/2014/main" id="{B036F767-A7C5-4219-B91C-F723CA38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86" y="2143804"/>
            <a:ext cx="32289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5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2885291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[go]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472835" y="511241"/>
            <a:ext cx="420449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[Stress 1]</a:t>
            </a:r>
            <a:endParaRPr kumimoji="0" lang="en-GB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go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rila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bal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ó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Gorila, Mono, Brown, Animal, Mamífero">
            <a:extLst>
              <a:ext uri="{FF2B5EF4-FFF2-40B4-BE49-F238E27FC236}">
                <a16:creationId xmlns:a16="http://schemas.microsoft.com/office/drawing/2014/main" id="{876F197E-F7FB-4FF6-A70D-65746558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42" y="1851274"/>
            <a:ext cx="22002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loncesto, Pelota, Deporte">
            <a:extLst>
              <a:ext uri="{FF2B5EF4-FFF2-40B4-BE49-F238E27FC236}">
                <a16:creationId xmlns:a16="http://schemas.microsoft.com/office/drawing/2014/main" id="{5D5E7213-473A-4A6A-BA6B-C0A9D472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0" y="2695041"/>
            <a:ext cx="2142934" cy="21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banderas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color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id="{94465135-1F26-4A30-824D-0EB50029A0F6}"/>
              </a:ext>
            </a:extLst>
          </p:cNvPr>
          <p:cNvSpPr/>
          <p:nvPr/>
        </p:nvSpPr>
        <p:spPr>
          <a:xfrm>
            <a:off x="434729" y="635492"/>
            <a:ext cx="4204499" cy="1193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[Stress 2]</a:t>
            </a:r>
            <a:endParaRPr kumimoji="0" lang="en-GB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064A8ED6-A29A-4BE0-B946-ABBFE2EFE94D}"/>
              </a:ext>
            </a:extLst>
          </p:cNvPr>
          <p:cNvSpPr/>
          <p:nvPr/>
        </p:nvSpPr>
        <p:spPr>
          <a:xfrm>
            <a:off x="6472835" y="511241"/>
            <a:ext cx="420449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[Stress 3]</a:t>
            </a:r>
            <a:endParaRPr kumimoji="0" lang="en-GB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E29FCB-00EB-4756-84F7-DB421938C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0" y="2493170"/>
            <a:ext cx="2052246" cy="1367630"/>
          </a:xfrm>
          <a:prstGeom prst="roundRect">
            <a:avLst/>
          </a:prstGeom>
        </p:spPr>
      </p:pic>
      <p:pic>
        <p:nvPicPr>
          <p:cNvPr id="5124" name="Picture 4" descr="España, Bandera, Bandera Nacional">
            <a:extLst>
              <a:ext uri="{FF2B5EF4-FFF2-40B4-BE49-F238E27FC236}">
                <a16:creationId xmlns:a16="http://schemas.microsoft.com/office/drawing/2014/main" id="{A533E073-5441-4EA9-AE36-2471831F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62" y="2466296"/>
            <a:ext cx="2124823" cy="14165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ainbow, Colors, Diodes, Electronic">
            <a:extLst>
              <a:ext uri="{FF2B5EF4-FFF2-40B4-BE49-F238E27FC236}">
                <a16:creationId xmlns:a16="http://schemas.microsoft.com/office/drawing/2014/main" id="{5E20FE49-9750-4D29-A68A-05F11489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00" y="2355161"/>
            <a:ext cx="4544040" cy="22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[que]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[qui]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va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que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ros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Mezclilla, Tela De Mezclilla, Ropa">
            <a:extLst>
              <a:ext uri="{FF2B5EF4-FFF2-40B4-BE49-F238E27FC236}">
                <a16:creationId xmlns:a16="http://schemas.microsoft.com/office/drawing/2014/main" id="{FEA1C9FA-C71E-437C-AB2D-E226665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4" y="2280063"/>
            <a:ext cx="4114161" cy="28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tter X, Alphabet, Typography, Font">
            <a:extLst>
              <a:ext uri="{FF2B5EF4-FFF2-40B4-BE49-F238E27FC236}">
                <a16:creationId xmlns:a16="http://schemas.microsoft.com/office/drawing/2014/main" id="{384DF9A4-1D54-4297-9C77-B91DF8C2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69" y="2285088"/>
            <a:ext cx="3401047" cy="30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9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[n]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[ñ]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ñ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Ice, Ice Cream, Waffle, Dessert, Summer">
            <a:extLst>
              <a:ext uri="{FF2B5EF4-FFF2-40B4-BE49-F238E27FC236}">
                <a16:creationId xmlns:a16="http://schemas.microsoft.com/office/drawing/2014/main" id="{5F1DC8A5-CC5F-4BA9-8C76-7B576A73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26" y="1628076"/>
            <a:ext cx="1619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smalte De Uñas, Manicura De Uñas">
            <a:extLst>
              <a:ext uri="{FF2B5EF4-FFF2-40B4-BE49-F238E27FC236}">
                <a16:creationId xmlns:a16="http://schemas.microsoft.com/office/drawing/2014/main" id="{3A2373B3-ED21-4D3F-8519-35178AF5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43" y="180975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3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[r]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rr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r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go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rr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Loro, Ave, Pájaro, Pico, Animal">
            <a:extLst>
              <a:ext uri="{FF2B5EF4-FFF2-40B4-BE49-F238E27FC236}">
                <a16:creationId xmlns:a16="http://schemas.microsoft.com/office/drawing/2014/main" id="{D85B46EA-6D22-4F0D-B643-7B35063E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3" y="1774631"/>
            <a:ext cx="30956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at, Cap, Clothing, Fashion, Accessory">
            <a:extLst>
              <a:ext uri="{FF2B5EF4-FFF2-40B4-BE49-F238E27FC236}">
                <a16:creationId xmlns:a16="http://schemas.microsoft.com/office/drawing/2014/main" id="{4D5186AF-5D70-4428-AB16-61149C19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41" y="1809750"/>
            <a:ext cx="38576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1150</Words>
  <Application>Microsoft Office PowerPoint</Application>
  <PresentationFormat>Widescreen</PresentationFormat>
  <Paragraphs>335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Bookshelf Symbol 7</vt:lpstr>
      <vt:lpstr>Calibri</vt:lpstr>
      <vt:lpstr>Calibri Light</vt:lpstr>
      <vt:lpstr>Cavolini</vt:lpstr>
      <vt:lpstr>Century Gothic</vt:lpstr>
      <vt:lpstr>docs-Century Gothic</vt:lpstr>
      <vt:lpstr>Modern Love</vt:lpstr>
      <vt:lpstr>Office Theme</vt:lpstr>
      <vt:lpstr>Saying where you are going and what there is there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PowerPoint Presentation</vt:lpstr>
      <vt:lpstr>PowerPoint Presentation</vt:lpstr>
      <vt:lpstr>PowerPoint Presentation</vt:lpstr>
      <vt:lpstr>PowerPoint Presentation</vt:lpstr>
      <vt:lpstr>pronunciar</vt:lpstr>
      <vt:lpstr>pronunciar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Rachel Hawkes</cp:lastModifiedBy>
  <cp:revision>14</cp:revision>
  <dcterms:created xsi:type="dcterms:W3CDTF">2022-01-14T09:06:54Z</dcterms:created>
  <dcterms:modified xsi:type="dcterms:W3CDTF">2023-03-15T07:04:41Z</dcterms:modified>
</cp:coreProperties>
</file>