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86" r:id="rId2"/>
    <p:sldId id="477" r:id="rId3"/>
    <p:sldId id="342" r:id="rId4"/>
    <p:sldId id="478" r:id="rId5"/>
    <p:sldId id="469" r:id="rId6"/>
    <p:sldId id="489" r:id="rId7"/>
    <p:sldId id="490" r:id="rId8"/>
    <p:sldId id="492" r:id="rId9"/>
    <p:sldId id="491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Vázquez-Valero" initials="PV" lastIdx="1" clrIdx="0">
    <p:extLst>
      <p:ext uri="{19B8F6BF-5375-455C-9EA6-DF929625EA0E}">
        <p15:presenceInfo xmlns:p15="http://schemas.microsoft.com/office/powerpoint/2012/main" userId="S::PVazquez-Valero@combertonvc.org::3a0e46d7-2099-40af-a155-aa45b68bff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0202"/>
    <a:srgbClr val="FD2323"/>
    <a:srgbClr val="F40202"/>
    <a:srgbClr val="FD0303"/>
    <a:srgbClr val="009999"/>
    <a:srgbClr val="FF99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53114" autoAdjust="0"/>
  </p:normalViewPr>
  <p:slideViewPr>
    <p:cSldViewPr snapToGrid="0">
      <p:cViewPr varScale="1">
        <p:scale>
          <a:sx n="57" d="100"/>
          <a:sy n="57" d="100"/>
        </p:scale>
        <p:origin x="179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031B-34DE-4A78-9E82-37C557B4645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5CB3E-F697-4EF5-82C2-431E736C4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3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dirty="0">
              <a:solidFill>
                <a:srgbClr val="1F3864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vowels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casa [106] dos [64]  universo [1603] elefante [5000] idea [247] cho-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-la-te [3408]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in-te-re-san-te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[616]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oeste [2416] leer [209]  feo [2373]cuándo [138] puente [1715] antiguo [446] autor [513] euro [2435] aceite 2101] aire [401] boina [&gt;5000] ciencia [738] limpiar [1713] junio [1035]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(new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tener [19] tengo [tener 19] tiene [tener 19] 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casa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[106] 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familia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[233] habitación [1069] 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jardín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[1195] libro [230] madre [226] padre [162] 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problema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[145] profesor / profesora [501] silla [1271] 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estricto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[3155] 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feo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[2373] </a:t>
            </a:r>
            <a:r>
              <a:rPr lang="es-ES" sz="1800" b="1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terrible</a:t>
            </a:r>
            <a: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[1246] muy [43] un [6] una [6] </a:t>
            </a:r>
            <a:br>
              <a:rPr lang="es-ES" sz="1800" b="0" i="0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</a:br>
            <a:r>
              <a:rPr lang="es-ES" sz="1800" b="0" i="1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Re-use</a:t>
            </a:r>
            <a:r>
              <a:rPr lang="es-ES" sz="1800" b="0" i="1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1" u="none" strike="noStrike" dirty="0" err="1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adjectives</a:t>
            </a:r>
            <a:r>
              <a:rPr lang="es-ES" sz="1800" b="0" i="1" u="none" strike="noStrike" dirty="0">
                <a:solidFill>
                  <a:srgbClr val="1F3864"/>
                </a:solidFill>
                <a:effectLst/>
                <a:latin typeface="Century Gothic" panose="020B0502020202020204" pitchFamily="34" charset="0"/>
              </a:rPr>
              <a:t>: bonito [891]cómodo [2237] diferente [293] divertido [2465] feliz [908] elegante [2742] grande [66] importante [171]  independiente [1177] negativo [1804] normal [1000] pequeño [202] tranquilo [1093]</a:t>
            </a:r>
            <a:r>
              <a:rPr lang="es-ES" dirty="0"/>
              <a:t> </a:t>
            </a:r>
            <a:b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cuál [445] día [65] fecha [756] lunes [1370] martes [3101] miércoles [1816] jueves [1650] viernes [1259] sábado [1179] domingo [693] hoy [167] </a:t>
            </a:r>
            <a:b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--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/>
              <a:t>Frequency of unknown words</a:t>
            </a:r>
            <a:r>
              <a:rPr lang="en-GB" sz="1800" b="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</a:t>
            </a: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[421]</a:t>
            </a:r>
            <a:endParaRPr lang="en-GB" sz="18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Source: Davies, M. and Davies, K. (2018)</a:t>
            </a:r>
            <a:r>
              <a:rPr lang="en-GB" sz="1800" i="1" dirty="0"/>
              <a:t>. A frequency dictionary of Spanish: Core vocabulary for learners </a:t>
            </a:r>
            <a:r>
              <a:rPr lang="en-GB" sz="1800" dirty="0"/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spoken production of words containing all vowels and vowel combinations practised so far this term.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in Spanish.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Ensure meaning of ‘</a:t>
            </a:r>
            <a:r>
              <a:rPr lang="en-GB" dirty="0" err="1"/>
              <a:t>orden</a:t>
            </a:r>
            <a:r>
              <a:rPr lang="en-GB" dirty="0"/>
              <a:t> </a:t>
            </a:r>
            <a:r>
              <a:rPr lang="en-GB" dirty="0" err="1"/>
              <a:t>alfabético</a:t>
            </a:r>
            <a:r>
              <a:rPr lang="en-GB" dirty="0"/>
              <a:t>’ is clear and elicit first word from a volunteer.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3.  Click on ‘</a:t>
            </a:r>
            <a:r>
              <a:rPr lang="en-GB" dirty="0" err="1"/>
              <a:t>inicio</a:t>
            </a:r>
            <a:r>
              <a:rPr lang="en-GB" dirty="0"/>
              <a:t>’ to start the timer. Pupils practise in pairs for one minute.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4"/>
            </a:pPr>
            <a:r>
              <a:rPr lang="en-GB" dirty="0"/>
              <a:t>Start the timer again.  This time, elicit responses chorally from pupils, as words appear on the right. Answers are animated (two clicks per word – one for disappearance effect, one for entrance). </a:t>
            </a:r>
          </a:p>
          <a:p>
            <a:pPr marL="0" rtl="0"/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Frequency of unknown words</a:t>
            </a:r>
            <a:r>
              <a:rPr lang="en-GB" sz="1200" b="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</a:t>
            </a: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[421]</a:t>
            </a:r>
            <a:endParaRPr lang="en-GB" sz="12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Source: Davies, M. and Davies, K. (2018)</a:t>
            </a:r>
            <a:r>
              <a:rPr lang="en-GB" sz="1200" i="1" dirty="0"/>
              <a:t>. A frequency dictionary of Spanish: Core vocabulary for learners </a:t>
            </a:r>
            <a:r>
              <a:rPr lang="en-GB" sz="1200" dirty="0"/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4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r>
              <a:rPr lang="en-GB" b="1" dirty="0"/>
              <a:t>Aim: </a:t>
            </a:r>
            <a:r>
              <a:rPr lang="en-US" b="0" dirty="0"/>
              <a:t>to recap previously introduced vocabulary as well as introduce context-specific words. </a:t>
            </a:r>
            <a:endParaRPr lang="en-GB" b="0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Part 1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in Spanish. Check understanding of ‘palabra’.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Tell pupils they need to figure out which word is being described. They have the possible options at the bottom. Por </a:t>
            </a:r>
            <a:r>
              <a:rPr lang="en-GB" dirty="0" err="1"/>
              <a:t>ejemplo</a:t>
            </a:r>
            <a:r>
              <a:rPr lang="en-GB" dirty="0"/>
              <a:t>, </a:t>
            </a:r>
            <a:r>
              <a:rPr lang="en-GB" dirty="0" err="1"/>
              <a:t>familia</a:t>
            </a:r>
            <a:r>
              <a:rPr lang="en-GB" dirty="0"/>
              <a:t>, </a:t>
            </a:r>
            <a:r>
              <a:rPr lang="en-GB" dirty="0" err="1"/>
              <a:t>estricto</a:t>
            </a:r>
            <a:r>
              <a:rPr lang="en-GB" dirty="0"/>
              <a:t> and </a:t>
            </a:r>
            <a:r>
              <a:rPr lang="en-GB" dirty="0" err="1"/>
              <a:t>chico</a:t>
            </a:r>
            <a:r>
              <a:rPr lang="en-GB" dirty="0"/>
              <a:t>. Is it ‘</a:t>
            </a:r>
            <a:r>
              <a:rPr lang="en-GB" dirty="0" err="1"/>
              <a:t>problema</a:t>
            </a:r>
            <a:r>
              <a:rPr lang="en-GB" dirty="0"/>
              <a:t>’, ‘</a:t>
            </a:r>
            <a:r>
              <a:rPr lang="en-GB" dirty="0" err="1"/>
              <a:t>madre</a:t>
            </a:r>
            <a:r>
              <a:rPr lang="en-GB" dirty="0"/>
              <a:t>’ or ‘padre’?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3.   Mouse over and click the vocabulary box to make it disappear and reveal the right answer (padre).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4.   Pupils work in pairs to read the words for each “card” (box) and work out the word being described.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5.   Elicit answers from pupils and click on each box to reveal the answer.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Part 2: </a:t>
            </a: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all the ‘cards’ (boxes) back again.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the first English word (bed) and elicit the Spanish word from pupils (</a:t>
            </a:r>
            <a:r>
              <a:rPr lang="en-GB" b="0" dirty="0" err="1"/>
              <a:t>cama</a:t>
            </a:r>
            <a:r>
              <a:rPr lang="en-GB" b="0" dirty="0"/>
              <a:t>). Click to bring up the tick next to ‘</a:t>
            </a:r>
            <a:r>
              <a:rPr lang="en-GB" b="0" dirty="0" err="1"/>
              <a:t>cama</a:t>
            </a:r>
            <a:r>
              <a:rPr lang="en-GB" b="0" dirty="0"/>
              <a:t>’. Repeat x4.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Part 3</a:t>
            </a:r>
            <a:r>
              <a:rPr lang="en-GB" b="0" dirty="0"/>
              <a:t> </a:t>
            </a:r>
          </a:p>
          <a:p>
            <a:pPr marL="228600" indent="-228600">
              <a:buAutoNum type="arabicPeriod"/>
            </a:pPr>
            <a:r>
              <a:rPr lang="en-GB" dirty="0"/>
              <a:t>Click to bring up the first question about parts of speech. Ensure meaning of ‘</a:t>
            </a:r>
            <a:r>
              <a:rPr lang="en-GB" dirty="0" err="1"/>
              <a:t>nombres</a:t>
            </a:r>
            <a:r>
              <a:rPr lang="en-GB" dirty="0"/>
              <a:t>’ is clear.</a:t>
            </a:r>
          </a:p>
          <a:p>
            <a:pPr marL="228600" indent="-228600">
              <a:buAutoNum type="arabicPeriod"/>
            </a:pPr>
            <a:r>
              <a:rPr lang="en-GB" dirty="0"/>
              <a:t>Elicit answer from pupils.</a:t>
            </a:r>
          </a:p>
          <a:p>
            <a:pPr marL="228600" indent="-228600">
              <a:buAutoNum type="arabicPeriod"/>
            </a:pPr>
            <a:r>
              <a:rPr lang="en-GB" dirty="0"/>
              <a:t>Repeat x2 (adjectives and verbs). </a:t>
            </a:r>
          </a:p>
          <a:p>
            <a:pPr marL="228600" indent="-228600">
              <a:buAutoNum type="arabicPeriod"/>
            </a:pPr>
            <a:r>
              <a:rPr lang="en-GB" dirty="0"/>
              <a:t>Last click bring up the speech bubble with the gender of ‘</a:t>
            </a:r>
            <a:r>
              <a:rPr lang="en-GB" dirty="0" err="1"/>
              <a:t>problema</a:t>
            </a:r>
            <a:r>
              <a:rPr lang="en-GB" dirty="0"/>
              <a:t>’ (</a:t>
            </a:r>
            <a:r>
              <a:rPr lang="en-GB" b="1" dirty="0"/>
              <a:t>masculine</a:t>
            </a:r>
            <a:r>
              <a:rPr lang="en-GB" dirty="0"/>
              <a:t> noun despite ending in –a!).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3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1</a:t>
            </a:r>
            <a:r>
              <a:rPr lang="en-GB" b="0" baseline="30000" dirty="0"/>
              <a:t>st </a:t>
            </a:r>
            <a:r>
              <a:rPr lang="en-GB" b="0" dirty="0"/>
              <a:t>and 3</a:t>
            </a:r>
            <a:r>
              <a:rPr lang="en-GB" b="0" baseline="30000" dirty="0"/>
              <a:t>rd</a:t>
            </a:r>
            <a:r>
              <a:rPr lang="en-GB" b="0" dirty="0"/>
              <a:t> person singular of ‘</a:t>
            </a:r>
            <a:r>
              <a:rPr lang="en-GB" b="0" dirty="0" err="1"/>
              <a:t>tener</a:t>
            </a:r>
            <a:r>
              <a:rPr lang="en-GB" b="0" dirty="0"/>
              <a:t>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2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practise written understanding of ‘</a:t>
            </a:r>
            <a:r>
              <a:rPr lang="en-GB" b="0" dirty="0" err="1"/>
              <a:t>tengo</a:t>
            </a:r>
            <a:r>
              <a:rPr lang="en-GB" b="0" dirty="0"/>
              <a:t>’ and ‘</a:t>
            </a:r>
            <a:r>
              <a:rPr lang="en-GB" b="0" dirty="0" err="1"/>
              <a:t>tiene</a:t>
            </a:r>
            <a:r>
              <a:rPr lang="en-GB" b="0" dirty="0"/>
              <a:t>. 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task title in Spanish and click to bring up further instructions.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x1 to bring up Venn diagram and instruction, then draw pupils attention to the sentences. Was </a:t>
            </a:r>
            <a:r>
              <a:rPr lang="en-GB" b="0" dirty="0" err="1"/>
              <a:t>Quique</a:t>
            </a:r>
            <a:r>
              <a:rPr lang="en-GB" b="0" dirty="0"/>
              <a:t> writing about himself(I have) or Sofía (she has)? Are there any items they both have? (I have + she has)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3. Ask pupils to draw the diagram (or a table) and write down the Spanish words in the correct.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4. Go through answers together, answers are animated in groups (first </a:t>
            </a:r>
            <a:r>
              <a:rPr lang="en-GB" b="0" dirty="0" err="1"/>
              <a:t>Quique</a:t>
            </a:r>
            <a:r>
              <a:rPr lang="en-GB" b="0" dirty="0"/>
              <a:t>, then Sofía, lastly ‘los dos’).</a:t>
            </a:r>
            <a:endParaRPr lang="en-GB" dirty="0"/>
          </a:p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Part 2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1. Click to bring up the question to check understanding on the vocabulary used in this activity (planta, </a:t>
            </a:r>
            <a:r>
              <a:rPr lang="en-GB" b="0" dirty="0" err="1"/>
              <a:t>cuadro</a:t>
            </a:r>
            <a:r>
              <a:rPr lang="en-GB" b="0" dirty="0"/>
              <a:t>, </a:t>
            </a:r>
            <a:r>
              <a:rPr lang="en-GB" b="0" dirty="0" err="1"/>
              <a:t>conejo</a:t>
            </a:r>
            <a:r>
              <a:rPr lang="en-GB" b="0" dirty="0"/>
              <a:t>, </a:t>
            </a:r>
            <a:r>
              <a:rPr lang="en-GB" b="0" dirty="0" err="1"/>
              <a:t>silla</a:t>
            </a:r>
            <a:r>
              <a:rPr lang="en-GB" b="0" dirty="0"/>
              <a:t>). Elicit Spanish from pupils.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b="0" dirty="0"/>
          </a:p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63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post-nominal adjective agreement.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Callout 1 highlights the difference between English and Spanish.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Callout 2 reminds pupils about gender agreement of adjectives ending in –e.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aural recognition of ‘</a:t>
            </a:r>
            <a:r>
              <a:rPr lang="en-GB" b="0" dirty="0" err="1"/>
              <a:t>tengo</a:t>
            </a:r>
            <a:r>
              <a:rPr lang="en-GB" b="0" dirty="0"/>
              <a:t>’ and ‘</a:t>
            </a:r>
            <a:r>
              <a:rPr lang="en-GB" b="0" dirty="0" err="1"/>
              <a:t>tiene</a:t>
            </a:r>
            <a:r>
              <a:rPr lang="en-GB" b="0" dirty="0"/>
              <a:t>’ and their connection with meaning; to practise aural comprehension of postnominal adjectives and several nouns.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instruction in Spanish.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bring up further instruction (Marca).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Tell them that they will hear </a:t>
            </a:r>
            <a:r>
              <a:rPr lang="en-GB" b="0" dirty="0" err="1"/>
              <a:t>Quique</a:t>
            </a:r>
            <a:r>
              <a:rPr lang="en-GB" b="0" dirty="0"/>
              <a:t> talking about himself (I) or Sofía (she). Tell pupils they need to pay attention to whether they hear “</a:t>
            </a:r>
            <a:r>
              <a:rPr lang="en-GB" b="0" dirty="0" err="1"/>
              <a:t>tengo</a:t>
            </a:r>
            <a:r>
              <a:rPr lang="en-GB" b="0" dirty="0"/>
              <a:t>” or “</a:t>
            </a:r>
            <a:r>
              <a:rPr lang="en-GB" b="0" dirty="0" err="1"/>
              <a:t>tiene</a:t>
            </a:r>
            <a:r>
              <a:rPr lang="en-GB" b="0" dirty="0"/>
              <a:t>”. They can write the verb down for support or tick directly.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4. Do the example with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5. Ask pupils to write 1-6 in their books.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6. Click to listen to each item once. The first time they listen, pupils should identify whether the object belongs to </a:t>
            </a:r>
            <a:r>
              <a:rPr lang="en-GB" b="0" dirty="0" err="1"/>
              <a:t>Quique</a:t>
            </a:r>
            <a:r>
              <a:rPr lang="en-GB" b="0" dirty="0"/>
              <a:t> or </a:t>
            </a:r>
            <a:r>
              <a:rPr lang="en-GB" b="0" dirty="0" err="1"/>
              <a:t>Sofí</a:t>
            </a:r>
            <a:r>
              <a:rPr lang="en-US" altLang="zh-CN" b="0" dirty="0"/>
              <a:t>a </a:t>
            </a:r>
            <a:r>
              <a:rPr lang="en-GB" b="0" dirty="0"/>
              <a:t>and tick the correct box.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6. Go through answers 1-6 (use of </a:t>
            </a:r>
            <a:r>
              <a:rPr lang="en-GB" b="0" i="1" dirty="0" err="1"/>
              <a:t>tener</a:t>
            </a:r>
            <a:r>
              <a:rPr lang="en-GB" b="0" dirty="0"/>
              <a:t>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7. Pupils listen again. The second time they listen, they need to write down the adjective in English. Many pupils will also be able to write the object.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8. Click to correct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r>
              <a:rPr lang="en-GB" dirty="0" err="1"/>
              <a:t>Ej</a:t>
            </a:r>
            <a:r>
              <a:rPr lang="en-GB" dirty="0"/>
              <a:t>. Tiene una </a:t>
            </a:r>
            <a:r>
              <a:rPr lang="en-GB" dirty="0" err="1"/>
              <a:t>cama</a:t>
            </a:r>
            <a:r>
              <a:rPr lang="en-GB" dirty="0"/>
              <a:t> </a:t>
            </a:r>
            <a:r>
              <a:rPr lang="en-GB" dirty="0" err="1"/>
              <a:t>diferente</a:t>
            </a:r>
            <a:r>
              <a:rPr lang="en-GB" dirty="0"/>
              <a:t>.</a:t>
            </a:r>
          </a:p>
          <a:p>
            <a:pPr marL="228600" indent="-228600">
              <a:buAutoNum type="arabicPeriod"/>
            </a:pPr>
            <a:r>
              <a:rPr lang="en-GB" dirty="0"/>
              <a:t>Tiene una </a:t>
            </a:r>
            <a:r>
              <a:rPr lang="en-GB" dirty="0" err="1"/>
              <a:t>silla</a:t>
            </a:r>
            <a:r>
              <a:rPr lang="en-GB" dirty="0"/>
              <a:t> terrible.</a:t>
            </a:r>
          </a:p>
          <a:p>
            <a:pPr marL="228600" indent="-228600">
              <a:buAutoNum type="arabicPeriod"/>
            </a:pPr>
            <a:r>
              <a:rPr lang="en-GB" dirty="0"/>
              <a:t>Tengo una </a:t>
            </a:r>
            <a:r>
              <a:rPr lang="en-GB" dirty="0" err="1"/>
              <a:t>camiseta</a:t>
            </a:r>
            <a:r>
              <a:rPr lang="en-GB" dirty="0"/>
              <a:t> </a:t>
            </a:r>
            <a:r>
              <a:rPr lang="en-GB" dirty="0" err="1"/>
              <a:t>bonita</a:t>
            </a:r>
            <a:r>
              <a:rPr lang="en-GB" dirty="0"/>
              <a:t>.</a:t>
            </a:r>
          </a:p>
          <a:p>
            <a:pPr marL="228600" indent="-228600">
              <a:buAutoNum type="arabicPeriod"/>
            </a:pPr>
            <a:r>
              <a:rPr lang="en-GB" dirty="0"/>
              <a:t>Tengo un </a:t>
            </a:r>
            <a:r>
              <a:rPr lang="en-GB" dirty="0" err="1"/>
              <a:t>juego</a:t>
            </a:r>
            <a:r>
              <a:rPr lang="en-GB" dirty="0"/>
              <a:t> </a:t>
            </a:r>
            <a:r>
              <a:rPr lang="en-GB" dirty="0" err="1"/>
              <a:t>divertido</a:t>
            </a:r>
            <a:r>
              <a:rPr lang="en-GB" dirty="0"/>
              <a:t>. </a:t>
            </a:r>
          </a:p>
          <a:p>
            <a:pPr marL="228600" indent="-228600">
              <a:buAutoNum type="arabicPeriod"/>
            </a:pPr>
            <a:r>
              <a:rPr lang="en-GB" dirty="0"/>
              <a:t>Tiene una mochila </a:t>
            </a:r>
            <a:r>
              <a:rPr lang="en-GB" dirty="0" err="1"/>
              <a:t>fea</a:t>
            </a:r>
            <a:r>
              <a:rPr lang="en-GB" dirty="0"/>
              <a:t>. </a:t>
            </a:r>
          </a:p>
          <a:p>
            <a:pPr marL="228600" indent="-228600">
              <a:buAutoNum type="arabicPeriod"/>
            </a:pPr>
            <a:r>
              <a:rPr lang="en-GB" dirty="0"/>
              <a:t>Tengo una </a:t>
            </a:r>
            <a:r>
              <a:rPr lang="en-GB" dirty="0" err="1"/>
              <a:t>habitación</a:t>
            </a:r>
            <a:r>
              <a:rPr lang="en-GB" dirty="0"/>
              <a:t> normal. </a:t>
            </a:r>
          </a:p>
          <a:p>
            <a:pPr marL="228600" indent="-228600">
              <a:buAutoNum type="arabicPeriod"/>
            </a:pPr>
            <a:r>
              <a:rPr lang="en-GB" dirty="0"/>
              <a:t>Tiene un </a:t>
            </a:r>
            <a:r>
              <a:rPr lang="en-GB" dirty="0" err="1"/>
              <a:t>conejo</a:t>
            </a:r>
            <a:r>
              <a:rPr lang="en-GB" dirty="0"/>
              <a:t> </a:t>
            </a:r>
            <a:r>
              <a:rPr lang="en-GB" dirty="0" err="1"/>
              <a:t>pequeño</a:t>
            </a:r>
            <a:r>
              <a:rPr lang="en-GB" dirty="0"/>
              <a:t>.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44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6-8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use the correct postnominal adjective agreement in guided written production.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title and the instruction in Spanish from the board.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bring up further instruction.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first sentence in Spanish, and the English sentence. Ask pupils to identify what’s incorrect in the Spanish sentence. Elicit the Spanish word for “bag/rucksack” and draw their attention to the gender and how that would affect the ending of the adjective “</a:t>
            </a:r>
            <a:r>
              <a:rPr lang="en-GB" b="0" dirty="0" err="1"/>
              <a:t>incómodo</a:t>
            </a:r>
            <a:r>
              <a:rPr lang="en-GB" b="0" dirty="0"/>
              <a:t>”.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bring up speech bubble that reminds pupils about the gender of ‘</a:t>
            </a:r>
            <a:r>
              <a:rPr lang="en-GB" b="0" dirty="0" err="1"/>
              <a:t>problema</a:t>
            </a:r>
            <a:r>
              <a:rPr lang="en-GB" b="0" dirty="0"/>
              <a:t>’.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5.   Pupils complete the remaining four sentences in their books.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6.   Click to reveal written answers.</a:t>
            </a: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935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A33-7853-4EB4-AABF-D3211206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7E99E-6FCB-4FCA-8969-E90EE53F0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7FBE9-B5D3-4673-A314-8D9E0E61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C368-178C-428D-98B4-B4E8BEDE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2F28-0C9A-467D-8ADB-1D4D102A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0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9209-D0AF-44BB-A51E-DA713623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FE05-944B-4310-9F4A-BA473BFC1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4F8C7-E8FA-4099-8EDD-CC2492E7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2B05-CFA8-4557-9E7E-5CFFE6E9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89F9C-65B9-47E0-BFAD-B949E8A8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146D5-3023-4B01-92B0-AD4E0FCF4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A46E7-F170-4885-BDE5-5D6374215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A555-ED81-4885-8D15-6B796FF3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7B3B-7F82-450A-A581-EF371414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08BEC-A723-4C42-9C2F-78814C80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2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5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0E70-BBA3-4B2E-B9AD-BFE4BC3A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1FA7-821A-43B4-B251-82C810CE4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99174-0327-423C-96F9-F48BDB21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BC09-EA88-4787-811F-A95F590F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74032-3A40-4A2D-A74D-1E7A134D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8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6C07-4500-48E6-A183-498520A7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7393-22A0-44D5-9E80-1BC5F448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A88A-337A-4458-B56E-10892C3E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A783A-5BAC-408B-8877-5DA4557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B7F1-E283-4AEF-9829-7233074F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7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5853-2E4F-4701-B16F-30221528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32FC-8C71-4F15-A291-7220897D2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8AAA-2D0E-40D2-B393-BF26A3FE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710F7-BAA5-42F1-A101-D452AED4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B7D1F-37B9-44ED-95FA-64FEAB58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83197-B57A-4D84-8650-5DBEBE4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1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B426-6E99-4EB5-9357-2D584BE6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702C-52F9-4D45-BB99-BC1EA3BD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230B-93EA-4D78-AEF4-F376CFA6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4EA5C-E5B8-4961-B661-F1A80580E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A84C-2A26-4E4A-885D-DAB8B448E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56EFE-FE4D-49D8-9C6D-FF4A1996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DFCFE-F667-45A2-A121-BD131CF5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ADA1-81BC-46E2-85F5-BBB52B84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8566-1D78-4B06-ABEA-138CF234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0745A-78E4-4416-B3ED-5797215C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91CFD-0F8F-438F-8683-676E59BA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48A81-B10C-4101-8631-A3FB3AC9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1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48194-4584-4E99-9700-3EF1000B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55DA-17D8-4399-8718-4C3CA036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926E-F98D-4F43-9641-FA4E08F9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0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1346-C444-4A28-A57C-C2896334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EFD7-A4CD-4690-8F82-50142C99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4CA21-E9A0-493C-9F46-8DC21CAF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A6D6A-B165-4F0F-9B8B-E2541E77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47729-2965-4BCA-8EC5-B5996E88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09A8-E04C-404A-9B4F-0C81EA7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0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0831-FBDC-44C5-8CB8-AB04EFAA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C45F9-3AC3-4172-BB7E-744F81DE3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7CA0A-A523-4E1F-BE5A-2C94AA4F0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C818-213F-4E30-A4E4-B8133A48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A90B6-C618-43F8-9370-20EAEED4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06722-F9AF-4076-9093-3AE24367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5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3F5D0-871A-4F15-ACCE-99DFF964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77838-3430-45A2-8B4C-9D0CC923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005E-A6DC-40C2-AC17-C56A800AD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A7EC-56B3-430A-B84F-D46E877EB8A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7A08-8008-4D3D-9E57-F43FBE25F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78C35-43A8-492B-87C4-32819E45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1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11" Type="http://schemas.openxmlformats.org/officeDocument/2006/relationships/audio" Target="../media/audio4.wav"/><Relationship Id="rId5" Type="http://schemas.openxmlformats.org/officeDocument/2006/relationships/image" Target="../media/image18.png"/><Relationship Id="rId10" Type="http://schemas.openxmlformats.org/officeDocument/2006/relationships/audio" Target="../media/audio3.wav"/><Relationship Id="rId4" Type="http://schemas.microsoft.com/office/2007/relationships/hdphoto" Target="../media/hdphoto1.wdp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image" Target="../media/image24.png"/><Relationship Id="rId17" Type="http://schemas.openxmlformats.org/officeDocument/2006/relationships/audio" Target="../media/audio14.wav"/><Relationship Id="rId2" Type="http://schemas.openxmlformats.org/officeDocument/2006/relationships/notesSlide" Target="../notesSlides/notesSlide7.xml"/><Relationship Id="rId16" Type="http://schemas.openxmlformats.org/officeDocument/2006/relationships/audio" Target="../media/audio13.wav"/><Relationship Id="rId20" Type="http://schemas.microsoft.com/office/2007/relationships/hdphoto" Target="../media/hdphoto2.wdp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.wav"/><Relationship Id="rId11" Type="http://schemas.openxmlformats.org/officeDocument/2006/relationships/image" Target="../media/image12.png"/><Relationship Id="rId5" Type="http://schemas.openxmlformats.org/officeDocument/2006/relationships/audio" Target="../media/audio7.wav"/><Relationship Id="rId15" Type="http://schemas.openxmlformats.org/officeDocument/2006/relationships/image" Target="../media/image9.svg"/><Relationship Id="rId10" Type="http://schemas.openxmlformats.org/officeDocument/2006/relationships/audio" Target="../media/audio12.wav"/><Relationship Id="rId19" Type="http://schemas.openxmlformats.org/officeDocument/2006/relationships/image" Target="../media/image27.png"/><Relationship Id="rId4" Type="http://schemas.openxmlformats.org/officeDocument/2006/relationships/audio" Target="../media/audio6.wav"/><Relationship Id="rId9" Type="http://schemas.openxmlformats.org/officeDocument/2006/relationships/audio" Target="../media/audio11.wav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93" y="696758"/>
            <a:ext cx="6621960" cy="5678129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07BAD55-AF3E-4DB2-B919-E4AD0751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247600" y="4757126"/>
            <a:ext cx="399388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4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 </a:t>
            </a:r>
            <a:r>
              <a:rPr lang="es-ES" sz="24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 </a:t>
            </a:r>
            <a:r>
              <a:rPr lang="es-ES" sz="2400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</a:t>
            </a:r>
            <a:r>
              <a:rPr lang="es-ES" sz="24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</a:t>
            </a:r>
            <a:r>
              <a:rPr lang="es-ES" sz="24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s-ES" sz="24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4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</a:t>
            </a:r>
            <a:r>
              <a:rPr lang="es-ES" sz="24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(s/he, </a:t>
            </a:r>
            <a:r>
              <a:rPr lang="es-ES" sz="2400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s-ES" sz="24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has)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400" b="1" dirty="0">
                <a:solidFill>
                  <a:schemeClr val="bg2"/>
                </a:solidFill>
                <a:latin typeface="Century Gothic"/>
                <a:sym typeface="Century Gothic"/>
              </a:rPr>
              <a:t>postnominal </a:t>
            </a:r>
            <a:r>
              <a:rPr lang="es-ES" sz="2400" b="1" dirty="0" err="1">
                <a:solidFill>
                  <a:schemeClr val="bg2"/>
                </a:solidFill>
                <a:latin typeface="Century Gothic"/>
                <a:sym typeface="Century Gothic"/>
              </a:rPr>
              <a:t>adjective</a:t>
            </a:r>
            <a:r>
              <a:rPr lang="es-ES" sz="2400" b="1" dirty="0">
                <a:solidFill>
                  <a:schemeClr val="bg2"/>
                </a:solidFill>
                <a:latin typeface="Century Gothic"/>
                <a:sym typeface="Century Gothic"/>
              </a:rPr>
              <a:t> </a:t>
            </a:r>
            <a:r>
              <a:rPr lang="es-ES" sz="2400" b="1" dirty="0" err="1">
                <a:solidFill>
                  <a:schemeClr val="bg2"/>
                </a:solidFill>
                <a:latin typeface="Century Gothic"/>
                <a:sym typeface="Century Gothic"/>
              </a:rPr>
              <a:t>agreement</a:t>
            </a:r>
            <a:endParaRPr lang="es-ES" sz="2400" dirty="0">
              <a:solidFill>
                <a:schemeClr val="bg2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4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s-ES" sz="2400" b="1" i="0" u="none" strike="noStrike" cap="none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owels</a:t>
            </a:r>
            <a:r>
              <a:rPr lang="es-ES" sz="24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4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s-ES" sz="24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revisited</a:t>
            </a:r>
            <a:r>
              <a:rPr lang="es-ES" sz="24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 fontScale="90000"/>
          </a:bodyPr>
          <a:lstStyle/>
          <a:p>
            <a:pPr algn="ctr" rtl="0" fontAlgn="ctr"/>
            <a:r>
              <a:rPr lang="en-GB" sz="44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what I and others have</a:t>
            </a: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9AA4D-6459-E39A-468E-3DAD041AE4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74" t="30278"/>
          <a:stretch/>
        </p:blipFill>
        <p:spPr>
          <a:xfrm>
            <a:off x="6320394" y="5822252"/>
            <a:ext cx="663307" cy="1066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7F5133-323D-A36B-4F76-5465B87D5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16" y="5561659"/>
            <a:ext cx="1080697" cy="129634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6AF3268-8738-85E0-02E5-C366A2107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38" y="5700138"/>
            <a:ext cx="1198560" cy="1157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4AB7E-3842-F190-1A39-F1D8CD54DEDA}"/>
              </a:ext>
            </a:extLst>
          </p:cNvPr>
          <p:cNvSpPr txBox="1"/>
          <p:nvPr/>
        </p:nvSpPr>
        <p:spPr>
          <a:xfrm>
            <a:off x="298088" y="2026619"/>
            <a:ext cx="3892912" cy="64633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GB" sz="2800" b="1" dirty="0">
                <a:ln w="22225">
                  <a:solidFill>
                    <a:srgbClr val="A8F462"/>
                  </a:solidFill>
                  <a:prstDash val="solid"/>
                </a:ln>
                <a:solidFill>
                  <a:srgbClr val="9AA60E"/>
                </a:solidFill>
                <a:latin typeface="Modern Love" panose="04090805081005020601" pitchFamily="82" charset="0"/>
              </a:rPr>
              <a:t>Un día terrible</a:t>
            </a:r>
          </a:p>
        </p:txBody>
      </p:sp>
      <p:pic>
        <p:nvPicPr>
          <p:cNvPr id="9" name="Picture 8" descr="Free Bubble Speech vector and picture">
            <a:extLst>
              <a:ext uri="{FF2B5EF4-FFF2-40B4-BE49-F238E27FC236}">
                <a16:creationId xmlns:a16="http://schemas.microsoft.com/office/drawing/2014/main" id="{C7A9B275-0216-0738-C953-D7802325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1792" y="3028581"/>
            <a:ext cx="2670046" cy="14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B733AD52-820C-3512-BD73-0B2E5E64653F}"/>
              </a:ext>
            </a:extLst>
          </p:cNvPr>
          <p:cNvSpPr txBox="1"/>
          <p:nvPr/>
        </p:nvSpPr>
        <p:spPr>
          <a:xfrm flipH="1">
            <a:off x="2394796" y="3347858"/>
            <a:ext cx="324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600" b="1" dirty="0">
                <a:ln w="6350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¿Qué </a:t>
            </a:r>
            <a:r>
              <a:rPr lang="en-GB" sz="3600" b="1" dirty="0" err="1">
                <a:ln w="6350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tiene</a:t>
            </a:r>
            <a:r>
              <a:rPr lang="en-GB" sz="3600" b="1" dirty="0">
                <a:ln w="6350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?</a:t>
            </a:r>
          </a:p>
        </p:txBody>
      </p:sp>
      <p:pic>
        <p:nvPicPr>
          <p:cNvPr id="13" name="Picture 12" descr="Free Bubble Speech vector and picture">
            <a:extLst>
              <a:ext uri="{FF2B5EF4-FFF2-40B4-BE49-F238E27FC236}">
                <a16:creationId xmlns:a16="http://schemas.microsoft.com/office/drawing/2014/main" id="{791D8C5F-C5EC-F27A-FD32-E334585D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2" y="2925748"/>
            <a:ext cx="2244374" cy="14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0002DE1D-1FF1-CCA0-FF19-C04F2291BD69}"/>
              </a:ext>
            </a:extLst>
          </p:cNvPr>
          <p:cNvSpPr txBox="1"/>
          <p:nvPr/>
        </p:nvSpPr>
        <p:spPr>
          <a:xfrm flipH="1">
            <a:off x="-86574" y="3245025"/>
            <a:ext cx="27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200" b="1" dirty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¿Qué tengo?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196F197F-57AE-E49C-E820-E82231FAE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40" y="60255"/>
            <a:ext cx="914400" cy="9144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B69C33A-6E96-960D-EF16-A5D8A3EBF20A}"/>
              </a:ext>
            </a:extLst>
          </p:cNvPr>
          <p:cNvSpPr/>
          <p:nvPr/>
        </p:nvSpPr>
        <p:spPr>
          <a:xfrm>
            <a:off x="1034864" y="201024"/>
            <a:ext cx="7142551" cy="612148"/>
          </a:xfrm>
          <a:prstGeom prst="wedgeRoundRectCallout">
            <a:avLst>
              <a:gd name="adj1" fmla="val -54482"/>
              <a:gd name="adj2" fmla="val -1559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0" y="9482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7735" y="758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56A7A0-1A2E-4E47-9BA7-5D1AF8B7B743}"/>
              </a:ext>
            </a:extLst>
          </p:cNvPr>
          <p:cNvSpPr txBox="1"/>
          <p:nvPr/>
        </p:nvSpPr>
        <p:spPr>
          <a:xfrm>
            <a:off x="8337577" y="-108771"/>
            <a:ext cx="561371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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z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29;p5">
            <a:extLst>
              <a:ext uri="{FF2B5EF4-FFF2-40B4-BE49-F238E27FC236}">
                <a16:creationId xmlns:a16="http://schemas.microsoft.com/office/drawing/2014/main" id="{B3FB001C-B569-4F96-98EF-281FD0D16631}"/>
              </a:ext>
            </a:extLst>
          </p:cNvPr>
          <p:cNvSpPr txBox="1"/>
          <p:nvPr/>
        </p:nvSpPr>
        <p:spPr>
          <a:xfrm>
            <a:off x="203581" y="1024169"/>
            <a:ext cx="237413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fant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002060"/>
              </a:buClr>
              <a:buSzPts val="11500"/>
            </a:pPr>
            <a:endParaRPr sz="3200" b="1" i="0" u="none" strike="noStrike" cap="none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C1D9A4-7CE4-4DDD-851D-9BC813409CAA}"/>
              </a:ext>
            </a:extLst>
          </p:cNvPr>
          <p:cNvSpPr txBox="1"/>
          <p:nvPr/>
        </p:nvSpPr>
        <p:spPr>
          <a:xfrm>
            <a:off x="200245" y="1727569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niverso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AC93FF-CD8E-49FD-B6AC-B4F7443F2D9D}"/>
              </a:ext>
            </a:extLst>
          </p:cNvPr>
          <p:cNvSpPr txBox="1"/>
          <p:nvPr/>
        </p:nvSpPr>
        <p:spPr>
          <a:xfrm>
            <a:off x="200245" y="2376292"/>
            <a:ext cx="1774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63324E-9C9D-4219-ABE7-BE377894E2A5}"/>
              </a:ext>
            </a:extLst>
          </p:cNvPr>
          <p:cNvSpPr txBox="1"/>
          <p:nvPr/>
        </p:nvSpPr>
        <p:spPr>
          <a:xfrm>
            <a:off x="200245" y="3120675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u="sng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3200" b="1" u="sng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200" u="sng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3200" b="1" u="sng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012F2-540E-48DA-B2D9-7A49F57C282F}"/>
              </a:ext>
            </a:extLst>
          </p:cNvPr>
          <p:cNvSpPr txBox="1"/>
          <p:nvPr/>
        </p:nvSpPr>
        <p:spPr>
          <a:xfrm>
            <a:off x="243853" y="3896667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dea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8D1057-9708-40ED-83D9-9D113A2C3645}"/>
              </a:ext>
            </a:extLst>
          </p:cNvPr>
          <p:cNvSpPr txBox="1"/>
          <p:nvPr/>
        </p:nvSpPr>
        <p:spPr>
          <a:xfrm>
            <a:off x="206531" y="4602528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BA34EA-8652-4CAC-B8F2-7554D88739F8}"/>
              </a:ext>
            </a:extLst>
          </p:cNvPr>
          <p:cNvSpPr txBox="1"/>
          <p:nvPr/>
        </p:nvSpPr>
        <p:spPr>
          <a:xfrm>
            <a:off x="200245" y="5308389"/>
            <a:ext cx="3099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u="sng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GB" sz="3200" u="sng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</a:t>
            </a:r>
            <a:r>
              <a:rPr lang="en-GB" sz="3200" u="sng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</a:t>
            </a:r>
            <a:r>
              <a:rPr lang="en-GB" sz="3200" b="1" u="sng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</a:t>
            </a:r>
            <a:r>
              <a:rPr lang="en-GB" sz="3200" u="sng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</a:t>
            </a:r>
            <a:r>
              <a:rPr lang="en-GB" sz="3200" b="1" u="sng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</a:t>
            </a:r>
            <a:endParaRPr lang="en-GB" sz="3200" b="1" u="sng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6E21DC-8023-49CA-9AD1-A6F15A5B3902}"/>
              </a:ext>
            </a:extLst>
          </p:cNvPr>
          <p:cNvSpPr txBox="1"/>
          <p:nvPr/>
        </p:nvSpPr>
        <p:spPr>
          <a:xfrm>
            <a:off x="200245" y="5970110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36463F-553D-454C-98A2-26C086177F00}"/>
              </a:ext>
            </a:extLst>
          </p:cNvPr>
          <p:cNvSpPr txBox="1"/>
          <p:nvPr/>
        </p:nvSpPr>
        <p:spPr>
          <a:xfrm>
            <a:off x="2746609" y="6078952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9B89D6-B1E2-4AD4-A264-5897F0BB0142}"/>
              </a:ext>
            </a:extLst>
          </p:cNvPr>
          <p:cNvSpPr txBox="1"/>
          <p:nvPr/>
        </p:nvSpPr>
        <p:spPr>
          <a:xfrm>
            <a:off x="2790217" y="921878"/>
            <a:ext cx="23338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eo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lvl="0">
              <a:buClr>
                <a:srgbClr val="002060"/>
              </a:buClr>
              <a:buSzPts val="11500"/>
            </a:pP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9641FE-BD42-4C2C-8051-7279321608A7}"/>
              </a:ext>
            </a:extLst>
          </p:cNvPr>
          <p:cNvSpPr txBox="1"/>
          <p:nvPr/>
        </p:nvSpPr>
        <p:spPr>
          <a:xfrm>
            <a:off x="2746609" y="1676180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uá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ndo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9BBE4B-D6B5-46D2-B65A-41F4570A50B4}"/>
              </a:ext>
            </a:extLst>
          </p:cNvPr>
          <p:cNvSpPr txBox="1"/>
          <p:nvPr/>
        </p:nvSpPr>
        <p:spPr>
          <a:xfrm>
            <a:off x="2790217" y="2378316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nte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2BEA7A-A781-466C-B925-27FD6480A685}"/>
              </a:ext>
            </a:extLst>
          </p:cNvPr>
          <p:cNvSpPr txBox="1"/>
          <p:nvPr/>
        </p:nvSpPr>
        <p:spPr>
          <a:xfrm>
            <a:off x="2746609" y="3084047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antig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uo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F76E99-E53E-4667-966E-0A5E303144DD}"/>
              </a:ext>
            </a:extLst>
          </p:cNvPr>
          <p:cNvSpPr txBox="1"/>
          <p:nvPr/>
        </p:nvSpPr>
        <p:spPr>
          <a:xfrm>
            <a:off x="2746609" y="4481442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ai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2F2F9A-CCA2-4BFA-829E-9C1F6F6FF068}"/>
              </a:ext>
            </a:extLst>
          </p:cNvPr>
          <p:cNvSpPr txBox="1"/>
          <p:nvPr/>
        </p:nvSpPr>
        <p:spPr>
          <a:xfrm>
            <a:off x="2746609" y="5247540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ina</a:t>
            </a:r>
            <a:endParaRPr lang="en-GB" sz="3200" dirty="0"/>
          </a:p>
        </p:txBody>
      </p:sp>
      <p:sp>
        <p:nvSpPr>
          <p:cNvPr id="34" name="TextBox 33">
            <a:hlinkClick r:id="" action="ppaction://noaction">
              <a:snd r:embed="rId6" name="s3_lee las palabras.wav"/>
            </a:hlinkClick>
            <a:extLst>
              <a:ext uri="{FF2B5EF4-FFF2-40B4-BE49-F238E27FC236}">
                <a16:creationId xmlns:a16="http://schemas.microsoft.com/office/drawing/2014/main" id="{73DC1232-98A2-4DA2-ADE3-ED034980D8F9}"/>
              </a:ext>
            </a:extLst>
          </p:cNvPr>
          <p:cNvSpPr txBox="1"/>
          <p:nvPr/>
        </p:nvSpPr>
        <p:spPr>
          <a:xfrm>
            <a:off x="1262114" y="229784"/>
            <a:ext cx="6688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palabras en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orden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alfabético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7C592F-DF50-43F3-B351-A747AD854D92}"/>
              </a:ext>
            </a:extLst>
          </p:cNvPr>
          <p:cNvSpPr txBox="1"/>
          <p:nvPr/>
        </p:nvSpPr>
        <p:spPr>
          <a:xfrm>
            <a:off x="5963609" y="943237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ac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ei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9D8BFA-BF20-4D0D-8F09-3CB34CED8A18}"/>
              </a:ext>
            </a:extLst>
          </p:cNvPr>
          <p:cNvSpPr txBox="1"/>
          <p:nvPr/>
        </p:nvSpPr>
        <p:spPr>
          <a:xfrm>
            <a:off x="5996136" y="1561335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ai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5306AD-FF89-4B0F-8946-FB48D62E9CF4}"/>
              </a:ext>
            </a:extLst>
          </p:cNvPr>
          <p:cNvSpPr txBox="1"/>
          <p:nvPr/>
        </p:nvSpPr>
        <p:spPr>
          <a:xfrm>
            <a:off x="5965775" y="2168623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antig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uo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F94991-FAB2-41EA-8868-155CA185C60E}"/>
              </a:ext>
            </a:extLst>
          </p:cNvPr>
          <p:cNvSpPr txBox="1"/>
          <p:nvPr/>
        </p:nvSpPr>
        <p:spPr>
          <a:xfrm>
            <a:off x="5963609" y="2844225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ina</a:t>
            </a:r>
            <a:endParaRPr lang="en-GB" sz="3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813405-C4C6-4362-8BD6-07FB8D6217AD}"/>
              </a:ext>
            </a:extLst>
          </p:cNvPr>
          <p:cNvSpPr txBox="1"/>
          <p:nvPr/>
        </p:nvSpPr>
        <p:spPr>
          <a:xfrm>
            <a:off x="5959979" y="3484836"/>
            <a:ext cx="1774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B16B45-D320-435F-AAA9-D3A9E6C4BBBA}"/>
              </a:ext>
            </a:extLst>
          </p:cNvPr>
          <p:cNvSpPr txBox="1"/>
          <p:nvPr/>
        </p:nvSpPr>
        <p:spPr>
          <a:xfrm>
            <a:off x="5908377" y="4019267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u="sng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3200" b="1" u="sng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200" u="sng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3200" b="1" u="sng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7CF656-13C1-4B2B-B662-3526E4AC44DF}"/>
              </a:ext>
            </a:extLst>
          </p:cNvPr>
          <p:cNvSpPr txBox="1"/>
          <p:nvPr/>
        </p:nvSpPr>
        <p:spPr>
          <a:xfrm>
            <a:off x="5908377" y="4648694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uá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ndo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1FED6D-4E44-4B5A-AF1C-60ADF5AC3DCB}"/>
              </a:ext>
            </a:extLst>
          </p:cNvPr>
          <p:cNvSpPr txBox="1"/>
          <p:nvPr/>
        </p:nvSpPr>
        <p:spPr>
          <a:xfrm>
            <a:off x="5902778" y="5296665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129;p5">
            <a:extLst>
              <a:ext uri="{FF2B5EF4-FFF2-40B4-BE49-F238E27FC236}">
                <a16:creationId xmlns:a16="http://schemas.microsoft.com/office/drawing/2014/main" id="{D1BB606B-0FDA-483F-9AA6-7272153055CF}"/>
              </a:ext>
            </a:extLst>
          </p:cNvPr>
          <p:cNvSpPr txBox="1"/>
          <p:nvPr/>
        </p:nvSpPr>
        <p:spPr>
          <a:xfrm>
            <a:off x="5903988" y="5911528"/>
            <a:ext cx="237413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fant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002060"/>
              </a:buClr>
              <a:buSzPts val="11500"/>
            </a:pPr>
            <a:endParaRPr sz="3200" b="1" i="0" u="none" strike="noStrike" cap="none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05ACF9-2AA8-4765-95B9-0E29FDAAD272}"/>
              </a:ext>
            </a:extLst>
          </p:cNvPr>
          <p:cNvSpPr txBox="1"/>
          <p:nvPr/>
        </p:nvSpPr>
        <p:spPr>
          <a:xfrm>
            <a:off x="8184843" y="1000213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eo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05F9C3-DDC3-481F-9A59-962BFADF43F6}"/>
              </a:ext>
            </a:extLst>
          </p:cNvPr>
          <p:cNvSpPr txBox="1"/>
          <p:nvPr/>
        </p:nvSpPr>
        <p:spPr>
          <a:xfrm>
            <a:off x="8178385" y="1624531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dea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56D472-C969-4DE7-8F85-DEFFC0AD1F69}"/>
              </a:ext>
            </a:extLst>
          </p:cNvPr>
          <p:cNvSpPr txBox="1"/>
          <p:nvPr/>
        </p:nvSpPr>
        <p:spPr>
          <a:xfrm>
            <a:off x="8177415" y="2214036"/>
            <a:ext cx="3099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u="sng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GB" sz="3200" u="sng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</a:t>
            </a:r>
            <a:r>
              <a:rPr lang="en-GB" sz="3200" u="sng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</a:t>
            </a:r>
            <a:r>
              <a:rPr lang="en-GB" sz="3200" b="1" u="sng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</a:t>
            </a:r>
            <a:r>
              <a:rPr lang="en-GB" sz="3200" u="sng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</a:t>
            </a:r>
            <a:r>
              <a:rPr lang="en-GB" sz="3200" b="1" u="sng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</a:t>
            </a:r>
            <a:endParaRPr lang="en-GB" sz="3200" b="1" u="sng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083E5F-E4E3-4870-A11E-A9F757FD90B7}"/>
              </a:ext>
            </a:extLst>
          </p:cNvPr>
          <p:cNvSpPr txBox="1"/>
          <p:nvPr/>
        </p:nvSpPr>
        <p:spPr>
          <a:xfrm>
            <a:off x="8206358" y="2888877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560C3E-6575-45CE-BA6B-D1352CF8F9C1}"/>
              </a:ext>
            </a:extLst>
          </p:cNvPr>
          <p:cNvSpPr txBox="1"/>
          <p:nvPr/>
        </p:nvSpPr>
        <p:spPr>
          <a:xfrm>
            <a:off x="8177415" y="3471756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192733-2C2C-4956-B67B-EA4CF5B1606C}"/>
              </a:ext>
            </a:extLst>
          </p:cNvPr>
          <p:cNvSpPr txBox="1"/>
          <p:nvPr/>
        </p:nvSpPr>
        <p:spPr>
          <a:xfrm>
            <a:off x="8459876" y="4019267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nte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82C8EE2-202B-4796-A8D6-3D5D0C614759}"/>
              </a:ext>
            </a:extLst>
          </p:cNvPr>
          <p:cNvSpPr txBox="1"/>
          <p:nvPr/>
        </p:nvSpPr>
        <p:spPr>
          <a:xfrm>
            <a:off x="8227865" y="4600555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niverso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7360B8-5B4B-4623-AFE0-9FA758DCE55C}"/>
              </a:ext>
            </a:extLst>
          </p:cNvPr>
          <p:cNvSpPr txBox="1"/>
          <p:nvPr/>
        </p:nvSpPr>
        <p:spPr>
          <a:xfrm>
            <a:off x="4958959" y="2232325"/>
            <a:ext cx="811440" cy="19389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</a:p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</a:t>
            </a:r>
          </a:p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z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6F41367-15F9-4E42-AE5B-9277140CD64F}"/>
              </a:ext>
            </a:extLst>
          </p:cNvPr>
          <p:cNvCxnSpPr/>
          <p:nvPr/>
        </p:nvCxnSpPr>
        <p:spPr>
          <a:xfrm>
            <a:off x="5021081" y="977015"/>
            <a:ext cx="0" cy="552908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oogle Shape;345;p47">
            <a:extLst>
              <a:ext uri="{FF2B5EF4-FFF2-40B4-BE49-F238E27FC236}">
                <a16:creationId xmlns:a16="http://schemas.microsoft.com/office/drawing/2014/main" id="{AD6DE19B-C429-29EF-E548-75436561865E}"/>
              </a:ext>
            </a:extLst>
          </p:cNvPr>
          <p:cNvCxnSpPr/>
          <p:nvPr/>
        </p:nvCxnSpPr>
        <p:spPr>
          <a:xfrm>
            <a:off x="11815049" y="175746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342;p47">
            <a:extLst>
              <a:ext uri="{FF2B5EF4-FFF2-40B4-BE49-F238E27FC236}">
                <a16:creationId xmlns:a16="http://schemas.microsoft.com/office/drawing/2014/main" id="{76F4529C-3D6C-2E69-1F55-84F9C5F43358}"/>
              </a:ext>
            </a:extLst>
          </p:cNvPr>
          <p:cNvSpPr/>
          <p:nvPr/>
        </p:nvSpPr>
        <p:spPr>
          <a:xfrm>
            <a:off x="11141586" y="1781594"/>
            <a:ext cx="502131" cy="4156257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343;p47">
            <a:extLst>
              <a:ext uri="{FF2B5EF4-FFF2-40B4-BE49-F238E27FC236}">
                <a16:creationId xmlns:a16="http://schemas.microsoft.com/office/drawing/2014/main" id="{7E8CFA0D-A24C-283E-280A-215FACE915CC}"/>
              </a:ext>
            </a:extLst>
          </p:cNvPr>
          <p:cNvSpPr/>
          <p:nvPr/>
        </p:nvSpPr>
        <p:spPr>
          <a:xfrm>
            <a:off x="11148190" y="1760640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" name="Google Shape;344;p47">
            <a:extLst>
              <a:ext uri="{FF2B5EF4-FFF2-40B4-BE49-F238E27FC236}">
                <a16:creationId xmlns:a16="http://schemas.microsoft.com/office/drawing/2014/main" id="{16EADBAA-C9F3-C257-4A5C-C17E37576A2C}"/>
              </a:ext>
            </a:extLst>
          </p:cNvPr>
          <p:cNvCxnSpPr/>
          <p:nvPr/>
        </p:nvCxnSpPr>
        <p:spPr>
          <a:xfrm>
            <a:off x="11824958" y="177016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346;p47">
            <a:extLst>
              <a:ext uri="{FF2B5EF4-FFF2-40B4-BE49-F238E27FC236}">
                <a16:creationId xmlns:a16="http://schemas.microsoft.com/office/drawing/2014/main" id="{4472FD3D-5A54-22E9-07C6-95F33699C19E}"/>
              </a:ext>
            </a:extLst>
          </p:cNvPr>
          <p:cNvCxnSpPr/>
          <p:nvPr/>
        </p:nvCxnSpPr>
        <p:spPr>
          <a:xfrm>
            <a:off x="11812259" y="592007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348;p47">
            <a:extLst>
              <a:ext uri="{FF2B5EF4-FFF2-40B4-BE49-F238E27FC236}">
                <a16:creationId xmlns:a16="http://schemas.microsoft.com/office/drawing/2014/main" id="{2BBD4475-10DF-631B-AF63-243883600013}"/>
              </a:ext>
            </a:extLst>
          </p:cNvPr>
          <p:cNvSpPr txBox="1"/>
          <p:nvPr/>
        </p:nvSpPr>
        <p:spPr>
          <a:xfrm>
            <a:off x="10961819" y="1384109"/>
            <a:ext cx="111231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6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r>
              <a:rPr lang="en-GB" sz="1600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minuto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349;p47">
            <a:extLst>
              <a:ext uri="{FF2B5EF4-FFF2-40B4-BE49-F238E27FC236}">
                <a16:creationId xmlns:a16="http://schemas.microsoft.com/office/drawing/2014/main" id="{99CAE59B-CEA5-9389-6F52-DE0F2A0B0887}"/>
              </a:ext>
            </a:extLst>
          </p:cNvPr>
          <p:cNvSpPr txBox="1"/>
          <p:nvPr/>
        </p:nvSpPr>
        <p:spPr>
          <a:xfrm>
            <a:off x="11850773" y="5520155"/>
            <a:ext cx="87261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4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350;p47">
            <a:extLst>
              <a:ext uri="{FF2B5EF4-FFF2-40B4-BE49-F238E27FC236}">
                <a16:creationId xmlns:a16="http://schemas.microsoft.com/office/drawing/2014/main" id="{8318DAE9-25FD-B928-2FE3-642B57F1D2B0}"/>
              </a:ext>
            </a:extLst>
          </p:cNvPr>
          <p:cNvSpPr/>
          <p:nvPr/>
        </p:nvSpPr>
        <p:spPr>
          <a:xfrm>
            <a:off x="10946796" y="598539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98;p9">
            <a:extLst>
              <a:ext uri="{FF2B5EF4-FFF2-40B4-BE49-F238E27FC236}">
                <a16:creationId xmlns:a16="http://schemas.microsoft.com/office/drawing/2014/main" id="{926DD249-F49E-CD7D-A618-EDEE70C7BD63}"/>
              </a:ext>
            </a:extLst>
          </p:cNvPr>
          <p:cNvSpPr txBox="1"/>
          <p:nvPr/>
        </p:nvSpPr>
        <p:spPr>
          <a:xfrm>
            <a:off x="10160000" y="6442526"/>
            <a:ext cx="2104729" cy="400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</a:t>
            </a:r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order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2191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9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4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2" grpId="0"/>
      <p:bldP spid="33" grpId="0"/>
      <p:bldP spid="43" grpId="0"/>
      <p:bldP spid="44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2562CD88-C65D-79A4-6B83-353D8CEBA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40" y="60255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A2B7881-6E75-B9DD-1D2B-9D9E1A1E3B24}"/>
              </a:ext>
            </a:extLst>
          </p:cNvPr>
          <p:cNvSpPr/>
          <p:nvPr/>
        </p:nvSpPr>
        <p:spPr>
          <a:xfrm>
            <a:off x="1034865" y="201024"/>
            <a:ext cx="5707984" cy="612148"/>
          </a:xfrm>
          <a:prstGeom prst="wedgeRoundRectCallout">
            <a:avLst>
              <a:gd name="adj1" fmla="val -54482"/>
              <a:gd name="adj2" fmla="val -1559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Title 1">
            <a:hlinkClick r:id="" action="ppaction://noaction">
              <a:snd r:embed="rId6" name="s4_1.wav"/>
            </a:hlinkClick>
            <a:extLst>
              <a:ext uri="{FF2B5EF4-FFF2-40B4-BE49-F238E27FC236}">
                <a16:creationId xmlns:a16="http://schemas.microsoft.com/office/drawing/2014/main" id="{E131C75B-EFE1-4F59-9105-A5E67793BCB8}"/>
              </a:ext>
            </a:extLst>
          </p:cNvPr>
          <p:cNvSpPr txBox="1">
            <a:spLocks/>
          </p:cNvSpPr>
          <p:nvPr/>
        </p:nvSpPr>
        <p:spPr>
          <a:xfrm>
            <a:off x="1203471" y="294731"/>
            <a:ext cx="6454765" cy="49624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Tabú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inverso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¿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Qué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palabra es?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77A696C-45B5-4F20-8810-23AB93389867}"/>
              </a:ext>
            </a:extLst>
          </p:cNvPr>
          <p:cNvSpPr txBox="1"/>
          <p:nvPr/>
        </p:nvSpPr>
        <p:spPr>
          <a:xfrm>
            <a:off x="503453" y="230801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padre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EF7154A-125E-4C8C-8BE8-96004F58B923}"/>
              </a:ext>
            </a:extLst>
          </p:cNvPr>
          <p:cNvSpPr txBox="1"/>
          <p:nvPr/>
        </p:nvSpPr>
        <p:spPr>
          <a:xfrm>
            <a:off x="3040071" y="2284386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0349CC7-0D74-4DA5-8DE4-709CA056E76D}"/>
              </a:ext>
            </a:extLst>
          </p:cNvPr>
          <p:cNvSpPr txBox="1"/>
          <p:nvPr/>
        </p:nvSpPr>
        <p:spPr>
          <a:xfrm>
            <a:off x="7134375" y="2321576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problema</a:t>
            </a:r>
            <a:endParaRPr lang="en-GB" sz="32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8EA1F13-E0FF-4C55-A252-2B7C40E8483B}"/>
              </a:ext>
            </a:extLst>
          </p:cNvPr>
          <p:cNvSpPr txBox="1"/>
          <p:nvPr/>
        </p:nvSpPr>
        <p:spPr>
          <a:xfrm>
            <a:off x="10136593" y="2367246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habitación</a:t>
            </a:r>
            <a:endParaRPr lang="en-GB" sz="24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E61492B-6715-47F6-AF55-1966A9AA0D44}"/>
              </a:ext>
            </a:extLst>
          </p:cNvPr>
          <p:cNvSpPr txBox="1"/>
          <p:nvPr/>
        </p:nvSpPr>
        <p:spPr>
          <a:xfrm>
            <a:off x="5252857" y="2310106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jardín</a:t>
            </a:r>
            <a:endParaRPr lang="en-GB" sz="32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4C2DB1AC-29D2-4607-BE44-4D8589B0E00C}"/>
              </a:ext>
            </a:extLst>
          </p:cNvPr>
          <p:cNvSpPr/>
          <p:nvPr/>
        </p:nvSpPr>
        <p:spPr>
          <a:xfrm>
            <a:off x="204089" y="1482342"/>
            <a:ext cx="2014500" cy="23816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familia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estrictochico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31E43899-5F66-4469-913A-EC743958BEE7}"/>
              </a:ext>
            </a:extLst>
          </p:cNvPr>
          <p:cNvSpPr/>
          <p:nvPr/>
        </p:nvSpPr>
        <p:spPr>
          <a:xfrm>
            <a:off x="2406542" y="1482342"/>
            <a:ext cx="2390747" cy="23816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aprender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A6638095-4CA1-4B68-943D-8CE561CDFB3D}"/>
              </a:ext>
            </a:extLst>
          </p:cNvPr>
          <p:cNvSpPr/>
          <p:nvPr/>
        </p:nvSpPr>
        <p:spPr>
          <a:xfrm>
            <a:off x="7177828" y="1482342"/>
            <a:ext cx="2014500" cy="23816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terrible</a:t>
            </a:r>
          </a:p>
          <a:p>
            <a:pPr algn="ctr"/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grande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pequeño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4EC856D6-984A-4B91-A97C-91CE9D2204B2}"/>
              </a:ext>
            </a:extLst>
          </p:cNvPr>
          <p:cNvSpPr/>
          <p:nvPr/>
        </p:nvSpPr>
        <p:spPr>
          <a:xfrm>
            <a:off x="9457184" y="1482341"/>
            <a:ext cx="2640746" cy="23816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casa</a:t>
            </a:r>
          </a:p>
          <a:p>
            <a:pPr algn="ctr"/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cama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independiente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4BA5503-0913-49B7-A657-BC01C3098C6E}"/>
              </a:ext>
            </a:extLst>
          </p:cNvPr>
          <p:cNvSpPr/>
          <p:nvPr/>
        </p:nvSpPr>
        <p:spPr>
          <a:xfrm>
            <a:off x="4979246" y="1504986"/>
            <a:ext cx="2014500" cy="23816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casa</a:t>
            </a:r>
          </a:p>
          <a:p>
            <a:pPr algn="ctr"/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flores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verde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589DAFE-BC81-42F7-93CA-A80F84F9CB8D}"/>
              </a:ext>
            </a:extLst>
          </p:cNvPr>
          <p:cNvSpPr txBox="1"/>
          <p:nvPr/>
        </p:nvSpPr>
        <p:spPr>
          <a:xfrm>
            <a:off x="432467" y="5515013"/>
            <a:ext cx="11557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casa		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tener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	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jardín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	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problema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madre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	padre		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habitación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	leer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613D82EC-93BC-4B70-B37B-15D76063F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438681"/>
            <a:ext cx="11845555" cy="2462997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4AF072D-A390-4254-81EF-C1BB480926DE}"/>
              </a:ext>
            </a:extLst>
          </p:cNvPr>
          <p:cNvSpPr txBox="1"/>
          <p:nvPr/>
        </p:nvSpPr>
        <p:spPr>
          <a:xfrm>
            <a:off x="597929" y="324579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padre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413D8B7-DD55-4D5A-B135-F2458FCD8B81}"/>
              </a:ext>
            </a:extLst>
          </p:cNvPr>
          <p:cNvCxnSpPr>
            <a:cxnSpLocks/>
          </p:cNvCxnSpPr>
          <p:nvPr/>
        </p:nvCxnSpPr>
        <p:spPr>
          <a:xfrm>
            <a:off x="503453" y="3242390"/>
            <a:ext cx="145286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0B4F464-6FBC-48A9-A3E4-DE1199C2C021}"/>
              </a:ext>
            </a:extLst>
          </p:cNvPr>
          <p:cNvSpPr txBox="1"/>
          <p:nvPr/>
        </p:nvSpPr>
        <p:spPr>
          <a:xfrm>
            <a:off x="3199797" y="3251783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leer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7103059-7872-4946-BF1F-6E894797D45D}"/>
              </a:ext>
            </a:extLst>
          </p:cNvPr>
          <p:cNvCxnSpPr>
            <a:cxnSpLocks/>
          </p:cNvCxnSpPr>
          <p:nvPr/>
        </p:nvCxnSpPr>
        <p:spPr>
          <a:xfrm>
            <a:off x="2937371" y="3267037"/>
            <a:ext cx="145286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5A10F24A-D7E6-4591-9F64-D7BDE8BB46B2}"/>
              </a:ext>
            </a:extLst>
          </p:cNvPr>
          <p:cNvSpPr txBox="1"/>
          <p:nvPr/>
        </p:nvSpPr>
        <p:spPr>
          <a:xfrm>
            <a:off x="5552409" y="3277328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jardín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336E4D9-F593-40C7-AF12-D429F4F9579D}"/>
              </a:ext>
            </a:extLst>
          </p:cNvPr>
          <p:cNvCxnSpPr>
            <a:cxnSpLocks/>
          </p:cNvCxnSpPr>
          <p:nvPr/>
        </p:nvCxnSpPr>
        <p:spPr>
          <a:xfrm>
            <a:off x="5289983" y="3292582"/>
            <a:ext cx="145286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65978159-5B08-4B87-8F08-A4C13AF0FFB6}"/>
              </a:ext>
            </a:extLst>
          </p:cNvPr>
          <p:cNvSpPr txBox="1"/>
          <p:nvPr/>
        </p:nvSpPr>
        <p:spPr>
          <a:xfrm>
            <a:off x="7295688" y="3242902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problema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AE63696-5A34-4A47-B440-3AEE2CFA6950}"/>
              </a:ext>
            </a:extLst>
          </p:cNvPr>
          <p:cNvCxnSpPr>
            <a:cxnSpLocks/>
          </p:cNvCxnSpPr>
          <p:nvPr/>
        </p:nvCxnSpPr>
        <p:spPr>
          <a:xfrm>
            <a:off x="7481129" y="3258156"/>
            <a:ext cx="145286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4FB3D2B-B8A8-43C7-9064-74DBB9EED36E}"/>
              </a:ext>
            </a:extLst>
          </p:cNvPr>
          <p:cNvSpPr txBox="1"/>
          <p:nvPr/>
        </p:nvSpPr>
        <p:spPr>
          <a:xfrm>
            <a:off x="9785458" y="3357394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habitación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6032FFC-3392-4026-9BBC-497CA6A29A75}"/>
              </a:ext>
            </a:extLst>
          </p:cNvPr>
          <p:cNvCxnSpPr>
            <a:cxnSpLocks/>
          </p:cNvCxnSpPr>
          <p:nvPr/>
        </p:nvCxnSpPr>
        <p:spPr>
          <a:xfrm>
            <a:off x="9970899" y="3391309"/>
            <a:ext cx="145286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D6383145-0D82-46CC-93D0-F1828B75A4A5}"/>
              </a:ext>
            </a:extLst>
          </p:cNvPr>
          <p:cNvSpPr txBox="1"/>
          <p:nvPr/>
        </p:nvSpPr>
        <p:spPr>
          <a:xfrm>
            <a:off x="307154" y="5515178"/>
            <a:ext cx="2783953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bed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5D8BDFEA-EA77-48D2-92A5-FB63609060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762" y="2458482"/>
            <a:ext cx="386209" cy="402301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04D2BCFA-753A-4D58-B0E4-D0C5F22632E6}"/>
              </a:ext>
            </a:extLst>
          </p:cNvPr>
          <p:cNvSpPr txBox="1"/>
          <p:nvPr/>
        </p:nvSpPr>
        <p:spPr>
          <a:xfrm>
            <a:off x="307154" y="5484528"/>
            <a:ext cx="2783953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learn;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learning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9523AE1F-B080-44C9-AA3B-58DC45C24D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05" y="2649349"/>
            <a:ext cx="386209" cy="402301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BC545253-7AE8-4106-AD71-A01A55BACE09}"/>
              </a:ext>
            </a:extLst>
          </p:cNvPr>
          <p:cNvSpPr txBox="1"/>
          <p:nvPr/>
        </p:nvSpPr>
        <p:spPr>
          <a:xfrm>
            <a:off x="307153" y="5506333"/>
            <a:ext cx="2783953" cy="1138773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books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4CAFA8AB-0CF8-4BFD-A876-69E7953FD5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31" y="1722233"/>
            <a:ext cx="386209" cy="402301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2160B0F7-EC04-41D4-A316-D79B496D0994}"/>
              </a:ext>
            </a:extLst>
          </p:cNvPr>
          <p:cNvSpPr txBox="1"/>
          <p:nvPr/>
        </p:nvSpPr>
        <p:spPr>
          <a:xfrm>
            <a:off x="307153" y="5528138"/>
            <a:ext cx="2783953" cy="1138773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room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F46F2F25-7561-4925-997D-4D0AD92E88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987" y="3391309"/>
            <a:ext cx="386209" cy="402301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E3A862D7-C318-4CC8-8A6F-8AA76CA9E12A}"/>
              </a:ext>
            </a:extLst>
          </p:cNvPr>
          <p:cNvSpPr txBox="1"/>
          <p:nvPr/>
        </p:nvSpPr>
        <p:spPr>
          <a:xfrm>
            <a:off x="1682482" y="3995887"/>
            <a:ext cx="75392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Cuántos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nombres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hay en total?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2106DB1-8DD9-475F-A222-01B697C7229D}"/>
              </a:ext>
            </a:extLst>
          </p:cNvPr>
          <p:cNvSpPr txBox="1"/>
          <p:nvPr/>
        </p:nvSpPr>
        <p:spPr>
          <a:xfrm>
            <a:off x="1719545" y="4632542"/>
            <a:ext cx="80329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 ____________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nombres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en total.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F6BC545-796F-4DAC-8BCB-BEA32E2CA248}"/>
              </a:ext>
            </a:extLst>
          </p:cNvPr>
          <p:cNvSpPr txBox="1"/>
          <p:nvPr/>
        </p:nvSpPr>
        <p:spPr>
          <a:xfrm>
            <a:off x="3678136" y="4636708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once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45512DE-1064-477B-A4FE-48BA5994A873}"/>
              </a:ext>
            </a:extLst>
          </p:cNvPr>
          <p:cNvSpPr txBox="1"/>
          <p:nvPr/>
        </p:nvSpPr>
        <p:spPr>
          <a:xfrm>
            <a:off x="1812873" y="3999763"/>
            <a:ext cx="76177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Cuántos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adjetivos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hay en total?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EA46368-53EF-4C26-B3CF-83C1E0EC9E8E}"/>
              </a:ext>
            </a:extLst>
          </p:cNvPr>
          <p:cNvSpPr txBox="1"/>
          <p:nvPr/>
        </p:nvSpPr>
        <p:spPr>
          <a:xfrm>
            <a:off x="1839886" y="4669871"/>
            <a:ext cx="81115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 ____________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adjetivos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en total.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07029DC-2C92-4B73-82DA-A9AFB24D608F}"/>
              </a:ext>
            </a:extLst>
          </p:cNvPr>
          <p:cNvSpPr txBox="1"/>
          <p:nvPr/>
        </p:nvSpPr>
        <p:spPr>
          <a:xfrm>
            <a:off x="3765065" y="4659274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siete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42C00CA-3D71-4C4B-8FF2-B2C8813E4C1E}"/>
              </a:ext>
            </a:extLst>
          </p:cNvPr>
          <p:cNvSpPr txBox="1"/>
          <p:nvPr/>
        </p:nvSpPr>
        <p:spPr>
          <a:xfrm>
            <a:off x="290505" y="5515013"/>
            <a:ext cx="2783953" cy="1138773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green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CEF289C1-20DF-44D7-A578-6641400426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66" y="2642856"/>
            <a:ext cx="386209" cy="402301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28AD6481-979D-4AAD-930E-A6ED03F12C31}"/>
              </a:ext>
            </a:extLst>
          </p:cNvPr>
          <p:cNvSpPr txBox="1"/>
          <p:nvPr/>
        </p:nvSpPr>
        <p:spPr>
          <a:xfrm>
            <a:off x="1857829" y="3947353"/>
            <a:ext cx="77156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Cuántos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verbos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hay en total?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549FC45-00BD-4C17-9CCD-36737CBA2305}"/>
              </a:ext>
            </a:extLst>
          </p:cNvPr>
          <p:cNvSpPr txBox="1"/>
          <p:nvPr/>
        </p:nvSpPr>
        <p:spPr>
          <a:xfrm>
            <a:off x="1839520" y="4645382"/>
            <a:ext cx="80329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 ____________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verbos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en total.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6E4CFCF-9B2A-43BE-94A4-3E5E9501B95F}"/>
              </a:ext>
            </a:extLst>
          </p:cNvPr>
          <p:cNvSpPr txBox="1"/>
          <p:nvPr/>
        </p:nvSpPr>
        <p:spPr>
          <a:xfrm>
            <a:off x="3759252" y="4706937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dos</a:t>
            </a:r>
          </a:p>
        </p:txBody>
      </p:sp>
      <p:pic>
        <p:nvPicPr>
          <p:cNvPr id="132" name="Picture 2" descr="Flower, Flora, Summer, Nature, Desktop">
            <a:extLst>
              <a:ext uri="{FF2B5EF4-FFF2-40B4-BE49-F238E27FC236}">
                <a16:creationId xmlns:a16="http://schemas.microsoft.com/office/drawing/2014/main" id="{4080428A-7BDD-4038-A6F3-675488FB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06" y="5363833"/>
            <a:ext cx="633816" cy="6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peech Bubble: Rectangle with Corners Rounded 132">
            <a:extLst>
              <a:ext uri="{FF2B5EF4-FFF2-40B4-BE49-F238E27FC236}">
                <a16:creationId xmlns:a16="http://schemas.microsoft.com/office/drawing/2014/main" id="{C0FEF40D-CD27-4201-916D-5B31B3E6534E}"/>
              </a:ext>
            </a:extLst>
          </p:cNvPr>
          <p:cNvSpPr/>
          <p:nvPr/>
        </p:nvSpPr>
        <p:spPr>
          <a:xfrm>
            <a:off x="6894885" y="82724"/>
            <a:ext cx="3900115" cy="1209486"/>
          </a:xfrm>
          <a:prstGeom prst="wedgeRoundRectCallout">
            <a:avLst>
              <a:gd name="adj1" fmla="val 4840"/>
              <a:gd name="adj2" fmla="val 97750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💡 The noun ‘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problema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’ is masculine: </a:t>
            </a:r>
            <a:r>
              <a:rPr lang="en-GB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el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problema</a:t>
            </a:r>
            <a:r>
              <a:rPr lang="en-GB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6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3" grpId="0"/>
      <p:bldP spid="105" grpId="0"/>
      <p:bldP spid="107" grpId="0"/>
      <p:bldP spid="109" grpId="0"/>
      <p:bldP spid="111" grpId="0"/>
      <p:bldP spid="113" grpId="0" animBg="1"/>
      <p:bldP spid="115" grpId="0" animBg="1"/>
      <p:bldP spid="117" grpId="0" animBg="1"/>
      <p:bldP spid="119" grpId="0" animBg="1"/>
      <p:bldP spid="121" grpId="0" animBg="1"/>
      <p:bldP spid="122" grpId="0" animBg="1"/>
      <p:bldP spid="123" grpId="0"/>
      <p:bldP spid="124" grpId="0" animBg="1"/>
      <p:bldP spid="125" grpId="0" animBg="1"/>
      <p:bldP spid="126" grpId="0"/>
      <p:bldP spid="127" grpId="0" animBg="1"/>
      <p:bldP spid="129" grpId="0" animBg="1"/>
      <p:bldP spid="130" grpId="0" animBg="1"/>
      <p:bldP spid="131" grpId="0"/>
      <p:bldP spid="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69;p8">
            <a:extLst>
              <a:ext uri="{FF2B5EF4-FFF2-40B4-BE49-F238E27FC236}">
                <a16:creationId xmlns:a16="http://schemas.microsoft.com/office/drawing/2014/main" id="{E2782AE1-3778-4DB3-BED0-E1D51CF4E9C9}"/>
              </a:ext>
            </a:extLst>
          </p:cNvPr>
          <p:cNvSpPr txBox="1"/>
          <p:nvPr/>
        </p:nvSpPr>
        <p:spPr>
          <a:xfrm>
            <a:off x="282562" y="924457"/>
            <a:ext cx="5474835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have, having]</a:t>
            </a:r>
            <a:endParaRPr sz="2800" b="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71;p8">
            <a:extLst>
              <a:ext uri="{FF2B5EF4-FFF2-40B4-BE49-F238E27FC236}">
                <a16:creationId xmlns:a16="http://schemas.microsoft.com/office/drawing/2014/main" id="{CE290600-D3AE-4EBF-95AE-9AB73134AD93}"/>
              </a:ext>
            </a:extLst>
          </p:cNvPr>
          <p:cNvSpPr txBox="1"/>
          <p:nvPr/>
        </p:nvSpPr>
        <p:spPr>
          <a:xfrm>
            <a:off x="363956" y="1691501"/>
            <a:ext cx="90113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Spanish the verb 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tener</a:t>
            </a: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means ___________.</a:t>
            </a:r>
            <a:endParaRPr dirty="0"/>
          </a:p>
        </p:txBody>
      </p:sp>
      <p:sp>
        <p:nvSpPr>
          <p:cNvPr id="28" name="Google Shape;172;p8">
            <a:extLst>
              <a:ext uri="{FF2B5EF4-FFF2-40B4-BE49-F238E27FC236}">
                <a16:creationId xmlns:a16="http://schemas.microsoft.com/office/drawing/2014/main" id="{00D273C6-32B8-4C78-A434-579DFBBDDE7A}"/>
              </a:ext>
            </a:extLst>
          </p:cNvPr>
          <p:cNvSpPr txBox="1"/>
          <p:nvPr/>
        </p:nvSpPr>
        <p:spPr>
          <a:xfrm>
            <a:off x="363956" y="3416864"/>
            <a:ext cx="39120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 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lang="en-GB" sz="28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" name="Google Shape;174;p8">
            <a:extLst>
              <a:ext uri="{FF2B5EF4-FFF2-40B4-BE49-F238E27FC236}">
                <a16:creationId xmlns:a16="http://schemas.microsoft.com/office/drawing/2014/main" id="{AF1D9F8D-2EFC-4328-8562-67467AD284C2}"/>
              </a:ext>
            </a:extLst>
          </p:cNvPr>
          <p:cNvSpPr txBox="1"/>
          <p:nvPr/>
        </p:nvSpPr>
        <p:spPr>
          <a:xfrm>
            <a:off x="6095999" y="3331862"/>
            <a:ext cx="5283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92D050"/>
              </a:buClr>
              <a:buSzPts val="2800"/>
            </a:pPr>
            <a:r>
              <a:rPr lang="en-GB" sz="28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Quique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GB" sz="2800" b="1" i="0" u="none" strike="noStrike" cap="none" dirty="0" err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iene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0" name="Google Shape;183;p8">
            <a:extLst>
              <a:ext uri="{FF2B5EF4-FFF2-40B4-BE49-F238E27FC236}">
                <a16:creationId xmlns:a16="http://schemas.microsoft.com/office/drawing/2014/main" id="{3C1BD5FF-8CC1-449A-891E-425EC44FA9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956" y="4076364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72;p8">
            <a:extLst>
              <a:ext uri="{FF2B5EF4-FFF2-40B4-BE49-F238E27FC236}">
                <a16:creationId xmlns:a16="http://schemas.microsoft.com/office/drawing/2014/main" id="{0D05EEE5-6EF4-4D65-A9A4-07D1F20D75CE}"/>
              </a:ext>
            </a:extLst>
          </p:cNvPr>
          <p:cNvSpPr txBox="1"/>
          <p:nvPr/>
        </p:nvSpPr>
        <p:spPr>
          <a:xfrm>
            <a:off x="1169649" y="4252078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problem.</a:t>
            </a:r>
            <a:endParaRPr dirty="0"/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17AB41AB-300F-48DF-AC22-AC4DCF350D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9175" y="407049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72;p8">
            <a:extLst>
              <a:ext uri="{FF2B5EF4-FFF2-40B4-BE49-F238E27FC236}">
                <a16:creationId xmlns:a16="http://schemas.microsoft.com/office/drawing/2014/main" id="{01CE92E5-682F-4F55-9687-7FF3664D829C}"/>
              </a:ext>
            </a:extLst>
          </p:cNvPr>
          <p:cNvSpPr txBox="1"/>
          <p:nvPr/>
        </p:nvSpPr>
        <p:spPr>
          <a:xfrm>
            <a:off x="7427929" y="4162601"/>
            <a:ext cx="44001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Quique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problem.</a:t>
            </a:r>
            <a:endParaRPr dirty="0"/>
          </a:p>
        </p:txBody>
      </p:sp>
      <p:pic>
        <p:nvPicPr>
          <p:cNvPr id="35" name="Picture 34" descr="A picture containing circle&#10;&#10;Description automatically generated">
            <a:extLst>
              <a:ext uri="{FF2B5EF4-FFF2-40B4-BE49-F238E27FC236}">
                <a16:creationId xmlns:a16="http://schemas.microsoft.com/office/drawing/2014/main" id="{ED124397-B349-490D-BF0F-8AED76A65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203" y="2920179"/>
            <a:ext cx="1036087" cy="11239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E595F58-13E3-4B09-9A96-B3D145A31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2135" y="2038528"/>
            <a:ext cx="1365908" cy="1970293"/>
          </a:xfrm>
          <a:prstGeom prst="rect">
            <a:avLst/>
          </a:prstGeom>
        </p:spPr>
      </p:pic>
      <p:sp>
        <p:nvSpPr>
          <p:cNvPr id="37" name="Google Shape;172;p8">
            <a:extLst>
              <a:ext uri="{FF2B5EF4-FFF2-40B4-BE49-F238E27FC236}">
                <a16:creationId xmlns:a16="http://schemas.microsoft.com/office/drawing/2014/main" id="{6E912F42-CAD2-4111-9927-E15B8CEAD340}"/>
              </a:ext>
            </a:extLst>
          </p:cNvPr>
          <p:cNvSpPr txBox="1"/>
          <p:nvPr/>
        </p:nvSpPr>
        <p:spPr>
          <a:xfrm>
            <a:off x="7587650" y="4715791"/>
            <a:ext cx="44001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problem.</a:t>
            </a:r>
            <a:endParaRPr dirty="0"/>
          </a:p>
        </p:txBody>
      </p:sp>
      <p:sp>
        <p:nvSpPr>
          <p:cNvPr id="15" name="Google Shape;171;p8">
            <a:extLst>
              <a:ext uri="{FF2B5EF4-FFF2-40B4-BE49-F238E27FC236}">
                <a16:creationId xmlns:a16="http://schemas.microsoft.com/office/drawing/2014/main" id="{0D8AD6F4-683B-438B-8700-E55A3863BF35}"/>
              </a:ext>
            </a:extLst>
          </p:cNvPr>
          <p:cNvSpPr txBox="1"/>
          <p:nvPr/>
        </p:nvSpPr>
        <p:spPr>
          <a:xfrm>
            <a:off x="363956" y="2432055"/>
            <a:ext cx="77003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that it is an irregular verb: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3F70FF-C971-4C20-BD23-4E44A7AEEF0A}"/>
              </a:ext>
            </a:extLst>
          </p:cNvPr>
          <p:cNvSpPr/>
          <p:nvPr/>
        </p:nvSpPr>
        <p:spPr>
          <a:xfrm>
            <a:off x="6304320" y="1655923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have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7D595A-802F-173B-F598-209E8C06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62" y="-7178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Tener: I have </a:t>
            </a:r>
            <a:r>
              <a:rPr lang="en-GB" b="1" dirty="0">
                <a:solidFill>
                  <a:srgbClr val="92D050"/>
                </a:solidFill>
                <a:latin typeface="Century Gothic" panose="020B0502020202020204" pitchFamily="34" charset="0"/>
              </a:rPr>
              <a:t>|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s/he, it has</a:t>
            </a:r>
          </a:p>
        </p:txBody>
      </p:sp>
    </p:spTree>
    <p:extLst>
      <p:ext uri="{BB962C8B-B14F-4D97-AF65-F5344CB8AC3E}">
        <p14:creationId xmlns:p14="http://schemas.microsoft.com/office/powerpoint/2010/main" val="13687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9EEF06-8F70-81E4-2544-D21D469A7C64}"/>
              </a:ext>
            </a:extLst>
          </p:cNvPr>
          <p:cNvGrpSpPr/>
          <p:nvPr/>
        </p:nvGrpSpPr>
        <p:grpSpPr>
          <a:xfrm>
            <a:off x="140092" y="1579810"/>
            <a:ext cx="3716997" cy="800287"/>
            <a:chOff x="-6185381" y="690074"/>
            <a:chExt cx="3716997" cy="800287"/>
          </a:xfrm>
        </p:grpSpPr>
        <p:pic>
          <p:nvPicPr>
            <p:cNvPr id="27" name="Picture 2" descr="Paper, Write, Texture, Lines, Pattern, Writing Paper">
              <a:extLst>
                <a:ext uri="{FF2B5EF4-FFF2-40B4-BE49-F238E27FC236}">
                  <a16:creationId xmlns:a16="http://schemas.microsoft.com/office/drawing/2014/main" id="{F5B8DEC3-EC33-4992-AA0F-68920E210C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08" r="705" b="71614"/>
            <a:stretch/>
          </p:blipFill>
          <p:spPr bwMode="auto">
            <a:xfrm>
              <a:off x="-6185381" y="690074"/>
              <a:ext cx="3565860" cy="800287"/>
            </a:xfrm>
            <a:custGeom>
              <a:avLst/>
              <a:gdLst>
                <a:gd name="connsiteX0" fmla="*/ 0 w 3565860"/>
                <a:gd name="connsiteY0" fmla="*/ 0 h 800287"/>
                <a:gd name="connsiteX1" fmla="*/ 487334 w 3565860"/>
                <a:gd name="connsiteY1" fmla="*/ 0 h 800287"/>
                <a:gd name="connsiteX2" fmla="*/ 1081644 w 3565860"/>
                <a:gd name="connsiteY2" fmla="*/ 0 h 800287"/>
                <a:gd name="connsiteX3" fmla="*/ 1568978 w 3565860"/>
                <a:gd name="connsiteY3" fmla="*/ 0 h 800287"/>
                <a:gd name="connsiteX4" fmla="*/ 2234606 w 3565860"/>
                <a:gd name="connsiteY4" fmla="*/ 0 h 800287"/>
                <a:gd name="connsiteX5" fmla="*/ 2864574 w 3565860"/>
                <a:gd name="connsiteY5" fmla="*/ 0 h 800287"/>
                <a:gd name="connsiteX6" fmla="*/ 3565860 w 3565860"/>
                <a:gd name="connsiteY6" fmla="*/ 0 h 800287"/>
                <a:gd name="connsiteX7" fmla="*/ 3565860 w 3565860"/>
                <a:gd name="connsiteY7" fmla="*/ 392141 h 800287"/>
                <a:gd name="connsiteX8" fmla="*/ 3565860 w 3565860"/>
                <a:gd name="connsiteY8" fmla="*/ 800287 h 800287"/>
                <a:gd name="connsiteX9" fmla="*/ 3078526 w 3565860"/>
                <a:gd name="connsiteY9" fmla="*/ 800287 h 800287"/>
                <a:gd name="connsiteX10" fmla="*/ 2519874 w 3565860"/>
                <a:gd name="connsiteY10" fmla="*/ 800287 h 800287"/>
                <a:gd name="connsiteX11" fmla="*/ 1854247 w 3565860"/>
                <a:gd name="connsiteY11" fmla="*/ 800287 h 800287"/>
                <a:gd name="connsiteX12" fmla="*/ 1331254 w 3565860"/>
                <a:gd name="connsiteY12" fmla="*/ 800287 h 800287"/>
                <a:gd name="connsiteX13" fmla="*/ 665627 w 3565860"/>
                <a:gd name="connsiteY13" fmla="*/ 800287 h 800287"/>
                <a:gd name="connsiteX14" fmla="*/ 0 w 3565860"/>
                <a:gd name="connsiteY14" fmla="*/ 800287 h 800287"/>
                <a:gd name="connsiteX15" fmla="*/ 0 w 3565860"/>
                <a:gd name="connsiteY15" fmla="*/ 416149 h 800287"/>
                <a:gd name="connsiteX16" fmla="*/ 0 w 3565860"/>
                <a:gd name="connsiteY16" fmla="*/ 0 h 80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65860" h="800287" extrusionOk="0">
                  <a:moveTo>
                    <a:pt x="0" y="0"/>
                  </a:moveTo>
                  <a:cubicBezTo>
                    <a:pt x="207156" y="-13604"/>
                    <a:pt x="336873" y="45633"/>
                    <a:pt x="487334" y="0"/>
                  </a:cubicBezTo>
                  <a:cubicBezTo>
                    <a:pt x="637795" y="-45633"/>
                    <a:pt x="918167" y="68312"/>
                    <a:pt x="1081644" y="0"/>
                  </a:cubicBezTo>
                  <a:cubicBezTo>
                    <a:pt x="1245121" y="-68312"/>
                    <a:pt x="1325884" y="26782"/>
                    <a:pt x="1568978" y="0"/>
                  </a:cubicBezTo>
                  <a:cubicBezTo>
                    <a:pt x="1812072" y="-26782"/>
                    <a:pt x="2045390" y="67791"/>
                    <a:pt x="2234606" y="0"/>
                  </a:cubicBezTo>
                  <a:cubicBezTo>
                    <a:pt x="2423822" y="-67791"/>
                    <a:pt x="2637895" y="63644"/>
                    <a:pt x="2864574" y="0"/>
                  </a:cubicBezTo>
                  <a:cubicBezTo>
                    <a:pt x="3091253" y="-63644"/>
                    <a:pt x="3356683" y="10929"/>
                    <a:pt x="3565860" y="0"/>
                  </a:cubicBezTo>
                  <a:cubicBezTo>
                    <a:pt x="3565920" y="139780"/>
                    <a:pt x="3544441" y="284279"/>
                    <a:pt x="3565860" y="392141"/>
                  </a:cubicBezTo>
                  <a:cubicBezTo>
                    <a:pt x="3587279" y="500003"/>
                    <a:pt x="3561769" y="610091"/>
                    <a:pt x="3565860" y="800287"/>
                  </a:cubicBezTo>
                  <a:cubicBezTo>
                    <a:pt x="3463484" y="844565"/>
                    <a:pt x="3237244" y="743259"/>
                    <a:pt x="3078526" y="800287"/>
                  </a:cubicBezTo>
                  <a:cubicBezTo>
                    <a:pt x="2919808" y="857315"/>
                    <a:pt x="2722764" y="741202"/>
                    <a:pt x="2519874" y="800287"/>
                  </a:cubicBezTo>
                  <a:cubicBezTo>
                    <a:pt x="2316984" y="859372"/>
                    <a:pt x="2063614" y="756879"/>
                    <a:pt x="1854247" y="800287"/>
                  </a:cubicBezTo>
                  <a:cubicBezTo>
                    <a:pt x="1644880" y="843695"/>
                    <a:pt x="1576537" y="769795"/>
                    <a:pt x="1331254" y="800287"/>
                  </a:cubicBezTo>
                  <a:cubicBezTo>
                    <a:pt x="1085971" y="830779"/>
                    <a:pt x="880921" y="790848"/>
                    <a:pt x="665627" y="800287"/>
                  </a:cubicBezTo>
                  <a:cubicBezTo>
                    <a:pt x="450333" y="809726"/>
                    <a:pt x="287604" y="733524"/>
                    <a:pt x="0" y="800287"/>
                  </a:cubicBezTo>
                  <a:cubicBezTo>
                    <a:pt x="-4161" y="639566"/>
                    <a:pt x="30788" y="519558"/>
                    <a:pt x="0" y="416149"/>
                  </a:cubicBezTo>
                  <a:cubicBezTo>
                    <a:pt x="-30788" y="312740"/>
                    <a:pt x="23513" y="125421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37733734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D262F1-49C7-4B8D-848F-428A9644CEA4}"/>
                </a:ext>
              </a:extLst>
            </p:cNvPr>
            <p:cNvSpPr txBox="1"/>
            <p:nvPr/>
          </p:nvSpPr>
          <p:spPr>
            <a:xfrm>
              <a:off x="-6080270" y="881365"/>
              <a:ext cx="3611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002060"/>
                  </a:solidFill>
                  <a:latin typeface="Segoe Script" panose="030B0504020000000003" pitchFamily="66" charset="0"/>
                </a:rPr>
                <a:t>Tengo una </a:t>
              </a:r>
              <a:r>
                <a:rPr lang="en-GB" sz="2800" dirty="0" err="1">
                  <a:solidFill>
                    <a:srgbClr val="002060"/>
                  </a:solidFill>
                  <a:latin typeface="Segoe Script" panose="030B0504020000000003" pitchFamily="66" charset="0"/>
                </a:rPr>
                <a:t>cama</a:t>
              </a:r>
              <a:r>
                <a:rPr lang="en-GB" sz="2800" dirty="0">
                  <a:solidFill>
                    <a:srgbClr val="002060"/>
                  </a:solidFill>
                  <a:latin typeface="Segoe Script" panose="030B0504020000000003" pitchFamily="66" charset="0"/>
                </a:rPr>
                <a:t>. </a:t>
              </a:r>
            </a:p>
          </p:txBody>
        </p:sp>
      </p:grpSp>
      <p:pic>
        <p:nvPicPr>
          <p:cNvPr id="30" name="Picture 2" descr="Paper, Write, Texture, Lines, Pattern, Writing Paper">
            <a:extLst>
              <a:ext uri="{FF2B5EF4-FFF2-40B4-BE49-F238E27FC236}">
                <a16:creationId xmlns:a16="http://schemas.microsoft.com/office/drawing/2014/main" id="{E3554C7D-3A3A-409C-B735-5C1BC0D82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71614"/>
          <a:stretch/>
        </p:blipFill>
        <p:spPr bwMode="auto">
          <a:xfrm>
            <a:off x="165619" y="2447542"/>
            <a:ext cx="3565860" cy="800287"/>
          </a:xfrm>
          <a:custGeom>
            <a:avLst/>
            <a:gdLst>
              <a:gd name="connsiteX0" fmla="*/ 0 w 3565860"/>
              <a:gd name="connsiteY0" fmla="*/ 0 h 800287"/>
              <a:gd name="connsiteX1" fmla="*/ 487334 w 3565860"/>
              <a:gd name="connsiteY1" fmla="*/ 0 h 800287"/>
              <a:gd name="connsiteX2" fmla="*/ 1081644 w 3565860"/>
              <a:gd name="connsiteY2" fmla="*/ 0 h 800287"/>
              <a:gd name="connsiteX3" fmla="*/ 1568978 w 3565860"/>
              <a:gd name="connsiteY3" fmla="*/ 0 h 800287"/>
              <a:gd name="connsiteX4" fmla="*/ 2234606 w 3565860"/>
              <a:gd name="connsiteY4" fmla="*/ 0 h 800287"/>
              <a:gd name="connsiteX5" fmla="*/ 2864574 w 3565860"/>
              <a:gd name="connsiteY5" fmla="*/ 0 h 800287"/>
              <a:gd name="connsiteX6" fmla="*/ 3565860 w 3565860"/>
              <a:gd name="connsiteY6" fmla="*/ 0 h 800287"/>
              <a:gd name="connsiteX7" fmla="*/ 3565860 w 3565860"/>
              <a:gd name="connsiteY7" fmla="*/ 392141 h 800287"/>
              <a:gd name="connsiteX8" fmla="*/ 3565860 w 3565860"/>
              <a:gd name="connsiteY8" fmla="*/ 800287 h 800287"/>
              <a:gd name="connsiteX9" fmla="*/ 3078526 w 3565860"/>
              <a:gd name="connsiteY9" fmla="*/ 800287 h 800287"/>
              <a:gd name="connsiteX10" fmla="*/ 2519874 w 3565860"/>
              <a:gd name="connsiteY10" fmla="*/ 800287 h 800287"/>
              <a:gd name="connsiteX11" fmla="*/ 1854247 w 3565860"/>
              <a:gd name="connsiteY11" fmla="*/ 800287 h 800287"/>
              <a:gd name="connsiteX12" fmla="*/ 1331254 w 3565860"/>
              <a:gd name="connsiteY12" fmla="*/ 800287 h 800287"/>
              <a:gd name="connsiteX13" fmla="*/ 665627 w 3565860"/>
              <a:gd name="connsiteY13" fmla="*/ 800287 h 800287"/>
              <a:gd name="connsiteX14" fmla="*/ 0 w 3565860"/>
              <a:gd name="connsiteY14" fmla="*/ 800287 h 800287"/>
              <a:gd name="connsiteX15" fmla="*/ 0 w 3565860"/>
              <a:gd name="connsiteY15" fmla="*/ 416149 h 800287"/>
              <a:gd name="connsiteX16" fmla="*/ 0 w 3565860"/>
              <a:gd name="connsiteY16" fmla="*/ 0 h 8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5860" h="800287" extrusionOk="0">
                <a:moveTo>
                  <a:pt x="0" y="0"/>
                </a:moveTo>
                <a:cubicBezTo>
                  <a:pt x="207156" y="-13604"/>
                  <a:pt x="336873" y="45633"/>
                  <a:pt x="487334" y="0"/>
                </a:cubicBezTo>
                <a:cubicBezTo>
                  <a:pt x="637795" y="-45633"/>
                  <a:pt x="918167" y="68312"/>
                  <a:pt x="1081644" y="0"/>
                </a:cubicBezTo>
                <a:cubicBezTo>
                  <a:pt x="1245121" y="-68312"/>
                  <a:pt x="1325884" y="26782"/>
                  <a:pt x="1568978" y="0"/>
                </a:cubicBezTo>
                <a:cubicBezTo>
                  <a:pt x="1812072" y="-26782"/>
                  <a:pt x="2045390" y="67791"/>
                  <a:pt x="2234606" y="0"/>
                </a:cubicBezTo>
                <a:cubicBezTo>
                  <a:pt x="2423822" y="-67791"/>
                  <a:pt x="2637895" y="63644"/>
                  <a:pt x="2864574" y="0"/>
                </a:cubicBezTo>
                <a:cubicBezTo>
                  <a:pt x="3091253" y="-63644"/>
                  <a:pt x="3356683" y="10929"/>
                  <a:pt x="3565860" y="0"/>
                </a:cubicBezTo>
                <a:cubicBezTo>
                  <a:pt x="3565920" y="139780"/>
                  <a:pt x="3544441" y="284279"/>
                  <a:pt x="3565860" y="392141"/>
                </a:cubicBezTo>
                <a:cubicBezTo>
                  <a:pt x="3587279" y="500003"/>
                  <a:pt x="3561769" y="610091"/>
                  <a:pt x="3565860" y="800287"/>
                </a:cubicBezTo>
                <a:cubicBezTo>
                  <a:pt x="3463484" y="844565"/>
                  <a:pt x="3237244" y="743259"/>
                  <a:pt x="3078526" y="800287"/>
                </a:cubicBezTo>
                <a:cubicBezTo>
                  <a:pt x="2919808" y="857315"/>
                  <a:pt x="2722764" y="741202"/>
                  <a:pt x="2519874" y="800287"/>
                </a:cubicBezTo>
                <a:cubicBezTo>
                  <a:pt x="2316984" y="859372"/>
                  <a:pt x="2063614" y="756879"/>
                  <a:pt x="1854247" y="800287"/>
                </a:cubicBezTo>
                <a:cubicBezTo>
                  <a:pt x="1644880" y="843695"/>
                  <a:pt x="1576537" y="769795"/>
                  <a:pt x="1331254" y="800287"/>
                </a:cubicBezTo>
                <a:cubicBezTo>
                  <a:pt x="1085971" y="830779"/>
                  <a:pt x="880921" y="790848"/>
                  <a:pt x="665627" y="800287"/>
                </a:cubicBezTo>
                <a:cubicBezTo>
                  <a:pt x="450333" y="809726"/>
                  <a:pt x="287604" y="733524"/>
                  <a:pt x="0" y="800287"/>
                </a:cubicBezTo>
                <a:cubicBezTo>
                  <a:pt x="-4161" y="639566"/>
                  <a:pt x="30788" y="519558"/>
                  <a:pt x="0" y="416149"/>
                </a:cubicBezTo>
                <a:cubicBezTo>
                  <a:pt x="-30788" y="312740"/>
                  <a:pt x="23513" y="12542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FEC6EF8-7835-41A6-9692-709FFB08F241}"/>
              </a:ext>
            </a:extLst>
          </p:cNvPr>
          <p:cNvSpPr txBox="1"/>
          <p:nvPr/>
        </p:nvSpPr>
        <p:spPr>
          <a:xfrm>
            <a:off x="320888" y="2601499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Tiene un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conejo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pic>
        <p:nvPicPr>
          <p:cNvPr id="32" name="Picture 2" descr="Paper, Write, Texture, Lines, Pattern, Writing Paper">
            <a:extLst>
              <a:ext uri="{FF2B5EF4-FFF2-40B4-BE49-F238E27FC236}">
                <a16:creationId xmlns:a16="http://schemas.microsoft.com/office/drawing/2014/main" id="{37582F33-9C74-4204-9A0A-96BEB82AC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71614"/>
          <a:stretch/>
        </p:blipFill>
        <p:spPr bwMode="auto">
          <a:xfrm>
            <a:off x="165619" y="3325727"/>
            <a:ext cx="3565860" cy="800287"/>
          </a:xfrm>
          <a:custGeom>
            <a:avLst/>
            <a:gdLst>
              <a:gd name="connsiteX0" fmla="*/ 0 w 3565860"/>
              <a:gd name="connsiteY0" fmla="*/ 0 h 800287"/>
              <a:gd name="connsiteX1" fmla="*/ 487334 w 3565860"/>
              <a:gd name="connsiteY1" fmla="*/ 0 h 800287"/>
              <a:gd name="connsiteX2" fmla="*/ 1081644 w 3565860"/>
              <a:gd name="connsiteY2" fmla="*/ 0 h 800287"/>
              <a:gd name="connsiteX3" fmla="*/ 1568978 w 3565860"/>
              <a:gd name="connsiteY3" fmla="*/ 0 h 800287"/>
              <a:gd name="connsiteX4" fmla="*/ 2234606 w 3565860"/>
              <a:gd name="connsiteY4" fmla="*/ 0 h 800287"/>
              <a:gd name="connsiteX5" fmla="*/ 2864574 w 3565860"/>
              <a:gd name="connsiteY5" fmla="*/ 0 h 800287"/>
              <a:gd name="connsiteX6" fmla="*/ 3565860 w 3565860"/>
              <a:gd name="connsiteY6" fmla="*/ 0 h 800287"/>
              <a:gd name="connsiteX7" fmla="*/ 3565860 w 3565860"/>
              <a:gd name="connsiteY7" fmla="*/ 392141 h 800287"/>
              <a:gd name="connsiteX8" fmla="*/ 3565860 w 3565860"/>
              <a:gd name="connsiteY8" fmla="*/ 800287 h 800287"/>
              <a:gd name="connsiteX9" fmla="*/ 3078526 w 3565860"/>
              <a:gd name="connsiteY9" fmla="*/ 800287 h 800287"/>
              <a:gd name="connsiteX10" fmla="*/ 2519874 w 3565860"/>
              <a:gd name="connsiteY10" fmla="*/ 800287 h 800287"/>
              <a:gd name="connsiteX11" fmla="*/ 1854247 w 3565860"/>
              <a:gd name="connsiteY11" fmla="*/ 800287 h 800287"/>
              <a:gd name="connsiteX12" fmla="*/ 1331254 w 3565860"/>
              <a:gd name="connsiteY12" fmla="*/ 800287 h 800287"/>
              <a:gd name="connsiteX13" fmla="*/ 665627 w 3565860"/>
              <a:gd name="connsiteY13" fmla="*/ 800287 h 800287"/>
              <a:gd name="connsiteX14" fmla="*/ 0 w 3565860"/>
              <a:gd name="connsiteY14" fmla="*/ 800287 h 800287"/>
              <a:gd name="connsiteX15" fmla="*/ 0 w 3565860"/>
              <a:gd name="connsiteY15" fmla="*/ 416149 h 800287"/>
              <a:gd name="connsiteX16" fmla="*/ 0 w 3565860"/>
              <a:gd name="connsiteY16" fmla="*/ 0 h 8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5860" h="800287" extrusionOk="0">
                <a:moveTo>
                  <a:pt x="0" y="0"/>
                </a:moveTo>
                <a:cubicBezTo>
                  <a:pt x="207156" y="-13604"/>
                  <a:pt x="336873" y="45633"/>
                  <a:pt x="487334" y="0"/>
                </a:cubicBezTo>
                <a:cubicBezTo>
                  <a:pt x="637795" y="-45633"/>
                  <a:pt x="918167" y="68312"/>
                  <a:pt x="1081644" y="0"/>
                </a:cubicBezTo>
                <a:cubicBezTo>
                  <a:pt x="1245121" y="-68312"/>
                  <a:pt x="1325884" y="26782"/>
                  <a:pt x="1568978" y="0"/>
                </a:cubicBezTo>
                <a:cubicBezTo>
                  <a:pt x="1812072" y="-26782"/>
                  <a:pt x="2045390" y="67791"/>
                  <a:pt x="2234606" y="0"/>
                </a:cubicBezTo>
                <a:cubicBezTo>
                  <a:pt x="2423822" y="-67791"/>
                  <a:pt x="2637895" y="63644"/>
                  <a:pt x="2864574" y="0"/>
                </a:cubicBezTo>
                <a:cubicBezTo>
                  <a:pt x="3091253" y="-63644"/>
                  <a:pt x="3356683" y="10929"/>
                  <a:pt x="3565860" y="0"/>
                </a:cubicBezTo>
                <a:cubicBezTo>
                  <a:pt x="3565920" y="139780"/>
                  <a:pt x="3544441" y="284279"/>
                  <a:pt x="3565860" y="392141"/>
                </a:cubicBezTo>
                <a:cubicBezTo>
                  <a:pt x="3587279" y="500003"/>
                  <a:pt x="3561769" y="610091"/>
                  <a:pt x="3565860" y="800287"/>
                </a:cubicBezTo>
                <a:cubicBezTo>
                  <a:pt x="3463484" y="844565"/>
                  <a:pt x="3237244" y="743259"/>
                  <a:pt x="3078526" y="800287"/>
                </a:cubicBezTo>
                <a:cubicBezTo>
                  <a:pt x="2919808" y="857315"/>
                  <a:pt x="2722764" y="741202"/>
                  <a:pt x="2519874" y="800287"/>
                </a:cubicBezTo>
                <a:cubicBezTo>
                  <a:pt x="2316984" y="859372"/>
                  <a:pt x="2063614" y="756879"/>
                  <a:pt x="1854247" y="800287"/>
                </a:cubicBezTo>
                <a:cubicBezTo>
                  <a:pt x="1644880" y="843695"/>
                  <a:pt x="1576537" y="769795"/>
                  <a:pt x="1331254" y="800287"/>
                </a:cubicBezTo>
                <a:cubicBezTo>
                  <a:pt x="1085971" y="830779"/>
                  <a:pt x="880921" y="790848"/>
                  <a:pt x="665627" y="800287"/>
                </a:cubicBezTo>
                <a:cubicBezTo>
                  <a:pt x="450333" y="809726"/>
                  <a:pt x="287604" y="733524"/>
                  <a:pt x="0" y="800287"/>
                </a:cubicBezTo>
                <a:cubicBezTo>
                  <a:pt x="-4161" y="639566"/>
                  <a:pt x="30788" y="519558"/>
                  <a:pt x="0" y="416149"/>
                </a:cubicBezTo>
                <a:cubicBezTo>
                  <a:pt x="-30788" y="312740"/>
                  <a:pt x="23513" y="12542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290DB36-BF02-470E-9F8F-AA11DF6C8DD8}"/>
              </a:ext>
            </a:extLst>
          </p:cNvPr>
          <p:cNvSpPr txBox="1"/>
          <p:nvPr/>
        </p:nvSpPr>
        <p:spPr>
          <a:xfrm>
            <a:off x="320888" y="3479684"/>
            <a:ext cx="328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Tiene una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silla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pic>
        <p:nvPicPr>
          <p:cNvPr id="34" name="Picture 2" descr="Paper, Write, Texture, Lines, Pattern, Writing Paper">
            <a:extLst>
              <a:ext uri="{FF2B5EF4-FFF2-40B4-BE49-F238E27FC236}">
                <a16:creationId xmlns:a16="http://schemas.microsoft.com/office/drawing/2014/main" id="{F7145635-7904-46ED-9B99-34E202D96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71614"/>
          <a:stretch/>
        </p:blipFill>
        <p:spPr bwMode="auto">
          <a:xfrm>
            <a:off x="165619" y="4203912"/>
            <a:ext cx="3565860" cy="800287"/>
          </a:xfrm>
          <a:custGeom>
            <a:avLst/>
            <a:gdLst>
              <a:gd name="connsiteX0" fmla="*/ 0 w 3565860"/>
              <a:gd name="connsiteY0" fmla="*/ 0 h 800287"/>
              <a:gd name="connsiteX1" fmla="*/ 487334 w 3565860"/>
              <a:gd name="connsiteY1" fmla="*/ 0 h 800287"/>
              <a:gd name="connsiteX2" fmla="*/ 1081644 w 3565860"/>
              <a:gd name="connsiteY2" fmla="*/ 0 h 800287"/>
              <a:gd name="connsiteX3" fmla="*/ 1568978 w 3565860"/>
              <a:gd name="connsiteY3" fmla="*/ 0 h 800287"/>
              <a:gd name="connsiteX4" fmla="*/ 2234606 w 3565860"/>
              <a:gd name="connsiteY4" fmla="*/ 0 h 800287"/>
              <a:gd name="connsiteX5" fmla="*/ 2864574 w 3565860"/>
              <a:gd name="connsiteY5" fmla="*/ 0 h 800287"/>
              <a:gd name="connsiteX6" fmla="*/ 3565860 w 3565860"/>
              <a:gd name="connsiteY6" fmla="*/ 0 h 800287"/>
              <a:gd name="connsiteX7" fmla="*/ 3565860 w 3565860"/>
              <a:gd name="connsiteY7" fmla="*/ 392141 h 800287"/>
              <a:gd name="connsiteX8" fmla="*/ 3565860 w 3565860"/>
              <a:gd name="connsiteY8" fmla="*/ 800287 h 800287"/>
              <a:gd name="connsiteX9" fmla="*/ 3078526 w 3565860"/>
              <a:gd name="connsiteY9" fmla="*/ 800287 h 800287"/>
              <a:gd name="connsiteX10" fmla="*/ 2519874 w 3565860"/>
              <a:gd name="connsiteY10" fmla="*/ 800287 h 800287"/>
              <a:gd name="connsiteX11" fmla="*/ 1854247 w 3565860"/>
              <a:gd name="connsiteY11" fmla="*/ 800287 h 800287"/>
              <a:gd name="connsiteX12" fmla="*/ 1331254 w 3565860"/>
              <a:gd name="connsiteY12" fmla="*/ 800287 h 800287"/>
              <a:gd name="connsiteX13" fmla="*/ 665627 w 3565860"/>
              <a:gd name="connsiteY13" fmla="*/ 800287 h 800287"/>
              <a:gd name="connsiteX14" fmla="*/ 0 w 3565860"/>
              <a:gd name="connsiteY14" fmla="*/ 800287 h 800287"/>
              <a:gd name="connsiteX15" fmla="*/ 0 w 3565860"/>
              <a:gd name="connsiteY15" fmla="*/ 416149 h 800287"/>
              <a:gd name="connsiteX16" fmla="*/ 0 w 3565860"/>
              <a:gd name="connsiteY16" fmla="*/ 0 h 8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5860" h="800287" extrusionOk="0">
                <a:moveTo>
                  <a:pt x="0" y="0"/>
                </a:moveTo>
                <a:cubicBezTo>
                  <a:pt x="207156" y="-13604"/>
                  <a:pt x="336873" y="45633"/>
                  <a:pt x="487334" y="0"/>
                </a:cubicBezTo>
                <a:cubicBezTo>
                  <a:pt x="637795" y="-45633"/>
                  <a:pt x="918167" y="68312"/>
                  <a:pt x="1081644" y="0"/>
                </a:cubicBezTo>
                <a:cubicBezTo>
                  <a:pt x="1245121" y="-68312"/>
                  <a:pt x="1325884" y="26782"/>
                  <a:pt x="1568978" y="0"/>
                </a:cubicBezTo>
                <a:cubicBezTo>
                  <a:pt x="1812072" y="-26782"/>
                  <a:pt x="2045390" y="67791"/>
                  <a:pt x="2234606" y="0"/>
                </a:cubicBezTo>
                <a:cubicBezTo>
                  <a:pt x="2423822" y="-67791"/>
                  <a:pt x="2637895" y="63644"/>
                  <a:pt x="2864574" y="0"/>
                </a:cubicBezTo>
                <a:cubicBezTo>
                  <a:pt x="3091253" y="-63644"/>
                  <a:pt x="3356683" y="10929"/>
                  <a:pt x="3565860" y="0"/>
                </a:cubicBezTo>
                <a:cubicBezTo>
                  <a:pt x="3565920" y="139780"/>
                  <a:pt x="3544441" y="284279"/>
                  <a:pt x="3565860" y="392141"/>
                </a:cubicBezTo>
                <a:cubicBezTo>
                  <a:pt x="3587279" y="500003"/>
                  <a:pt x="3561769" y="610091"/>
                  <a:pt x="3565860" y="800287"/>
                </a:cubicBezTo>
                <a:cubicBezTo>
                  <a:pt x="3463484" y="844565"/>
                  <a:pt x="3237244" y="743259"/>
                  <a:pt x="3078526" y="800287"/>
                </a:cubicBezTo>
                <a:cubicBezTo>
                  <a:pt x="2919808" y="857315"/>
                  <a:pt x="2722764" y="741202"/>
                  <a:pt x="2519874" y="800287"/>
                </a:cubicBezTo>
                <a:cubicBezTo>
                  <a:pt x="2316984" y="859372"/>
                  <a:pt x="2063614" y="756879"/>
                  <a:pt x="1854247" y="800287"/>
                </a:cubicBezTo>
                <a:cubicBezTo>
                  <a:pt x="1644880" y="843695"/>
                  <a:pt x="1576537" y="769795"/>
                  <a:pt x="1331254" y="800287"/>
                </a:cubicBezTo>
                <a:cubicBezTo>
                  <a:pt x="1085971" y="830779"/>
                  <a:pt x="880921" y="790848"/>
                  <a:pt x="665627" y="800287"/>
                </a:cubicBezTo>
                <a:cubicBezTo>
                  <a:pt x="450333" y="809726"/>
                  <a:pt x="287604" y="733524"/>
                  <a:pt x="0" y="800287"/>
                </a:cubicBezTo>
                <a:cubicBezTo>
                  <a:pt x="-4161" y="639566"/>
                  <a:pt x="30788" y="519558"/>
                  <a:pt x="0" y="416149"/>
                </a:cubicBezTo>
                <a:cubicBezTo>
                  <a:pt x="-30788" y="312740"/>
                  <a:pt x="23513" y="12542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61BE249-095F-4FDB-8FA9-71790F498ECE}"/>
              </a:ext>
            </a:extLst>
          </p:cNvPr>
          <p:cNvSpPr txBox="1"/>
          <p:nvPr/>
        </p:nvSpPr>
        <p:spPr>
          <a:xfrm>
            <a:off x="320888" y="4357869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Tiene una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cama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pic>
        <p:nvPicPr>
          <p:cNvPr id="36" name="Picture 2" descr="Paper, Write, Texture, Lines, Pattern, Writing Paper">
            <a:extLst>
              <a:ext uri="{FF2B5EF4-FFF2-40B4-BE49-F238E27FC236}">
                <a16:creationId xmlns:a16="http://schemas.microsoft.com/office/drawing/2014/main" id="{CB726553-A3E6-45CA-BE3C-79F4D54EC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71614"/>
          <a:stretch/>
        </p:blipFill>
        <p:spPr bwMode="auto">
          <a:xfrm>
            <a:off x="205273" y="5107356"/>
            <a:ext cx="3565860" cy="800287"/>
          </a:xfrm>
          <a:custGeom>
            <a:avLst/>
            <a:gdLst>
              <a:gd name="connsiteX0" fmla="*/ 0 w 3565860"/>
              <a:gd name="connsiteY0" fmla="*/ 0 h 800287"/>
              <a:gd name="connsiteX1" fmla="*/ 487334 w 3565860"/>
              <a:gd name="connsiteY1" fmla="*/ 0 h 800287"/>
              <a:gd name="connsiteX2" fmla="*/ 1081644 w 3565860"/>
              <a:gd name="connsiteY2" fmla="*/ 0 h 800287"/>
              <a:gd name="connsiteX3" fmla="*/ 1568978 w 3565860"/>
              <a:gd name="connsiteY3" fmla="*/ 0 h 800287"/>
              <a:gd name="connsiteX4" fmla="*/ 2234606 w 3565860"/>
              <a:gd name="connsiteY4" fmla="*/ 0 h 800287"/>
              <a:gd name="connsiteX5" fmla="*/ 2864574 w 3565860"/>
              <a:gd name="connsiteY5" fmla="*/ 0 h 800287"/>
              <a:gd name="connsiteX6" fmla="*/ 3565860 w 3565860"/>
              <a:gd name="connsiteY6" fmla="*/ 0 h 800287"/>
              <a:gd name="connsiteX7" fmla="*/ 3565860 w 3565860"/>
              <a:gd name="connsiteY7" fmla="*/ 392141 h 800287"/>
              <a:gd name="connsiteX8" fmla="*/ 3565860 w 3565860"/>
              <a:gd name="connsiteY8" fmla="*/ 800287 h 800287"/>
              <a:gd name="connsiteX9" fmla="*/ 3078526 w 3565860"/>
              <a:gd name="connsiteY9" fmla="*/ 800287 h 800287"/>
              <a:gd name="connsiteX10" fmla="*/ 2519874 w 3565860"/>
              <a:gd name="connsiteY10" fmla="*/ 800287 h 800287"/>
              <a:gd name="connsiteX11" fmla="*/ 1854247 w 3565860"/>
              <a:gd name="connsiteY11" fmla="*/ 800287 h 800287"/>
              <a:gd name="connsiteX12" fmla="*/ 1331254 w 3565860"/>
              <a:gd name="connsiteY12" fmla="*/ 800287 h 800287"/>
              <a:gd name="connsiteX13" fmla="*/ 665627 w 3565860"/>
              <a:gd name="connsiteY13" fmla="*/ 800287 h 800287"/>
              <a:gd name="connsiteX14" fmla="*/ 0 w 3565860"/>
              <a:gd name="connsiteY14" fmla="*/ 800287 h 800287"/>
              <a:gd name="connsiteX15" fmla="*/ 0 w 3565860"/>
              <a:gd name="connsiteY15" fmla="*/ 416149 h 800287"/>
              <a:gd name="connsiteX16" fmla="*/ 0 w 3565860"/>
              <a:gd name="connsiteY16" fmla="*/ 0 h 8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5860" h="800287" extrusionOk="0">
                <a:moveTo>
                  <a:pt x="0" y="0"/>
                </a:moveTo>
                <a:cubicBezTo>
                  <a:pt x="207156" y="-13604"/>
                  <a:pt x="336873" y="45633"/>
                  <a:pt x="487334" y="0"/>
                </a:cubicBezTo>
                <a:cubicBezTo>
                  <a:pt x="637795" y="-45633"/>
                  <a:pt x="918167" y="68312"/>
                  <a:pt x="1081644" y="0"/>
                </a:cubicBezTo>
                <a:cubicBezTo>
                  <a:pt x="1245121" y="-68312"/>
                  <a:pt x="1325884" y="26782"/>
                  <a:pt x="1568978" y="0"/>
                </a:cubicBezTo>
                <a:cubicBezTo>
                  <a:pt x="1812072" y="-26782"/>
                  <a:pt x="2045390" y="67791"/>
                  <a:pt x="2234606" y="0"/>
                </a:cubicBezTo>
                <a:cubicBezTo>
                  <a:pt x="2423822" y="-67791"/>
                  <a:pt x="2637895" y="63644"/>
                  <a:pt x="2864574" y="0"/>
                </a:cubicBezTo>
                <a:cubicBezTo>
                  <a:pt x="3091253" y="-63644"/>
                  <a:pt x="3356683" y="10929"/>
                  <a:pt x="3565860" y="0"/>
                </a:cubicBezTo>
                <a:cubicBezTo>
                  <a:pt x="3565920" y="139780"/>
                  <a:pt x="3544441" y="284279"/>
                  <a:pt x="3565860" y="392141"/>
                </a:cubicBezTo>
                <a:cubicBezTo>
                  <a:pt x="3587279" y="500003"/>
                  <a:pt x="3561769" y="610091"/>
                  <a:pt x="3565860" y="800287"/>
                </a:cubicBezTo>
                <a:cubicBezTo>
                  <a:pt x="3463484" y="844565"/>
                  <a:pt x="3237244" y="743259"/>
                  <a:pt x="3078526" y="800287"/>
                </a:cubicBezTo>
                <a:cubicBezTo>
                  <a:pt x="2919808" y="857315"/>
                  <a:pt x="2722764" y="741202"/>
                  <a:pt x="2519874" y="800287"/>
                </a:cubicBezTo>
                <a:cubicBezTo>
                  <a:pt x="2316984" y="859372"/>
                  <a:pt x="2063614" y="756879"/>
                  <a:pt x="1854247" y="800287"/>
                </a:cubicBezTo>
                <a:cubicBezTo>
                  <a:pt x="1644880" y="843695"/>
                  <a:pt x="1576537" y="769795"/>
                  <a:pt x="1331254" y="800287"/>
                </a:cubicBezTo>
                <a:cubicBezTo>
                  <a:pt x="1085971" y="830779"/>
                  <a:pt x="880921" y="790848"/>
                  <a:pt x="665627" y="800287"/>
                </a:cubicBezTo>
                <a:cubicBezTo>
                  <a:pt x="450333" y="809726"/>
                  <a:pt x="287604" y="733524"/>
                  <a:pt x="0" y="800287"/>
                </a:cubicBezTo>
                <a:cubicBezTo>
                  <a:pt x="-4161" y="639566"/>
                  <a:pt x="30788" y="519558"/>
                  <a:pt x="0" y="416149"/>
                </a:cubicBezTo>
                <a:cubicBezTo>
                  <a:pt x="-30788" y="312740"/>
                  <a:pt x="23513" y="12542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F802827-051D-45CE-95A5-7C5D24BDD356}"/>
              </a:ext>
            </a:extLst>
          </p:cNvPr>
          <p:cNvSpPr txBox="1"/>
          <p:nvPr/>
        </p:nvSpPr>
        <p:spPr>
          <a:xfrm>
            <a:off x="360542" y="5261313"/>
            <a:ext cx="313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Tengo una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flor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pic>
        <p:nvPicPr>
          <p:cNvPr id="38" name="Picture 2" descr="Paper, Write, Texture, Lines, Pattern, Writing Paper">
            <a:extLst>
              <a:ext uri="{FF2B5EF4-FFF2-40B4-BE49-F238E27FC236}">
                <a16:creationId xmlns:a16="http://schemas.microsoft.com/office/drawing/2014/main" id="{CA234D14-54C5-465A-8D28-13D5154C7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71614"/>
          <a:stretch/>
        </p:blipFill>
        <p:spPr bwMode="auto">
          <a:xfrm>
            <a:off x="165619" y="5972664"/>
            <a:ext cx="4303256" cy="800287"/>
          </a:xfrm>
          <a:custGeom>
            <a:avLst/>
            <a:gdLst>
              <a:gd name="connsiteX0" fmla="*/ 0 w 4303256"/>
              <a:gd name="connsiteY0" fmla="*/ 0 h 800287"/>
              <a:gd name="connsiteX1" fmla="*/ 408809 w 4303256"/>
              <a:gd name="connsiteY1" fmla="*/ 0 h 800287"/>
              <a:gd name="connsiteX2" fmla="*/ 946716 w 4303256"/>
              <a:gd name="connsiteY2" fmla="*/ 0 h 800287"/>
              <a:gd name="connsiteX3" fmla="*/ 1355526 w 4303256"/>
              <a:gd name="connsiteY3" fmla="*/ 0 h 800287"/>
              <a:gd name="connsiteX4" fmla="*/ 1979498 w 4303256"/>
              <a:gd name="connsiteY4" fmla="*/ 0 h 800287"/>
              <a:gd name="connsiteX5" fmla="*/ 2560437 w 4303256"/>
              <a:gd name="connsiteY5" fmla="*/ 0 h 800287"/>
              <a:gd name="connsiteX6" fmla="*/ 3098344 w 4303256"/>
              <a:gd name="connsiteY6" fmla="*/ 0 h 800287"/>
              <a:gd name="connsiteX7" fmla="*/ 3593219 w 4303256"/>
              <a:gd name="connsiteY7" fmla="*/ 0 h 800287"/>
              <a:gd name="connsiteX8" fmla="*/ 4303256 w 4303256"/>
              <a:gd name="connsiteY8" fmla="*/ 0 h 800287"/>
              <a:gd name="connsiteX9" fmla="*/ 4303256 w 4303256"/>
              <a:gd name="connsiteY9" fmla="*/ 384138 h 800287"/>
              <a:gd name="connsiteX10" fmla="*/ 4303256 w 4303256"/>
              <a:gd name="connsiteY10" fmla="*/ 800287 h 800287"/>
              <a:gd name="connsiteX11" fmla="*/ 3894447 w 4303256"/>
              <a:gd name="connsiteY11" fmla="*/ 800287 h 800287"/>
              <a:gd name="connsiteX12" fmla="*/ 3442605 w 4303256"/>
              <a:gd name="connsiteY12" fmla="*/ 800287 h 800287"/>
              <a:gd name="connsiteX13" fmla="*/ 2818633 w 4303256"/>
              <a:gd name="connsiteY13" fmla="*/ 800287 h 800287"/>
              <a:gd name="connsiteX14" fmla="*/ 2194661 w 4303256"/>
              <a:gd name="connsiteY14" fmla="*/ 800287 h 800287"/>
              <a:gd name="connsiteX15" fmla="*/ 1742819 w 4303256"/>
              <a:gd name="connsiteY15" fmla="*/ 800287 h 800287"/>
              <a:gd name="connsiteX16" fmla="*/ 1334009 w 4303256"/>
              <a:gd name="connsiteY16" fmla="*/ 800287 h 800287"/>
              <a:gd name="connsiteX17" fmla="*/ 710037 w 4303256"/>
              <a:gd name="connsiteY17" fmla="*/ 800287 h 800287"/>
              <a:gd name="connsiteX18" fmla="*/ 0 w 4303256"/>
              <a:gd name="connsiteY18" fmla="*/ 800287 h 800287"/>
              <a:gd name="connsiteX19" fmla="*/ 0 w 4303256"/>
              <a:gd name="connsiteY19" fmla="*/ 400144 h 800287"/>
              <a:gd name="connsiteX20" fmla="*/ 0 w 4303256"/>
              <a:gd name="connsiteY20" fmla="*/ 0 h 8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03256" h="800287" extrusionOk="0">
                <a:moveTo>
                  <a:pt x="0" y="0"/>
                </a:moveTo>
                <a:cubicBezTo>
                  <a:pt x="146922" y="-14433"/>
                  <a:pt x="255417" y="8906"/>
                  <a:pt x="408809" y="0"/>
                </a:cubicBezTo>
                <a:cubicBezTo>
                  <a:pt x="562201" y="-8906"/>
                  <a:pt x="808555" y="12402"/>
                  <a:pt x="946716" y="0"/>
                </a:cubicBezTo>
                <a:cubicBezTo>
                  <a:pt x="1084877" y="-12402"/>
                  <a:pt x="1259676" y="8265"/>
                  <a:pt x="1355526" y="0"/>
                </a:cubicBezTo>
                <a:cubicBezTo>
                  <a:pt x="1451376" y="-8265"/>
                  <a:pt x="1768312" y="61896"/>
                  <a:pt x="1979498" y="0"/>
                </a:cubicBezTo>
                <a:cubicBezTo>
                  <a:pt x="2190684" y="-61896"/>
                  <a:pt x="2279100" y="38644"/>
                  <a:pt x="2560437" y="0"/>
                </a:cubicBezTo>
                <a:cubicBezTo>
                  <a:pt x="2841774" y="-38644"/>
                  <a:pt x="2980335" y="41049"/>
                  <a:pt x="3098344" y="0"/>
                </a:cubicBezTo>
                <a:cubicBezTo>
                  <a:pt x="3216353" y="-41049"/>
                  <a:pt x="3373492" y="52241"/>
                  <a:pt x="3593219" y="0"/>
                </a:cubicBezTo>
                <a:cubicBezTo>
                  <a:pt x="3812946" y="-52241"/>
                  <a:pt x="4011451" y="74129"/>
                  <a:pt x="4303256" y="0"/>
                </a:cubicBezTo>
                <a:cubicBezTo>
                  <a:pt x="4316576" y="89640"/>
                  <a:pt x="4294245" y="200153"/>
                  <a:pt x="4303256" y="384138"/>
                </a:cubicBezTo>
                <a:cubicBezTo>
                  <a:pt x="4312267" y="568123"/>
                  <a:pt x="4267211" y="716459"/>
                  <a:pt x="4303256" y="800287"/>
                </a:cubicBezTo>
                <a:cubicBezTo>
                  <a:pt x="4176674" y="831517"/>
                  <a:pt x="4055602" y="782678"/>
                  <a:pt x="3894447" y="800287"/>
                </a:cubicBezTo>
                <a:cubicBezTo>
                  <a:pt x="3733292" y="817896"/>
                  <a:pt x="3624726" y="784653"/>
                  <a:pt x="3442605" y="800287"/>
                </a:cubicBezTo>
                <a:cubicBezTo>
                  <a:pt x="3260484" y="815921"/>
                  <a:pt x="3105692" y="782762"/>
                  <a:pt x="2818633" y="800287"/>
                </a:cubicBezTo>
                <a:cubicBezTo>
                  <a:pt x="2531574" y="817812"/>
                  <a:pt x="2503782" y="738250"/>
                  <a:pt x="2194661" y="800287"/>
                </a:cubicBezTo>
                <a:cubicBezTo>
                  <a:pt x="1885540" y="862324"/>
                  <a:pt x="1939811" y="767542"/>
                  <a:pt x="1742819" y="800287"/>
                </a:cubicBezTo>
                <a:cubicBezTo>
                  <a:pt x="1545827" y="833032"/>
                  <a:pt x="1533545" y="757564"/>
                  <a:pt x="1334009" y="800287"/>
                </a:cubicBezTo>
                <a:cubicBezTo>
                  <a:pt x="1134473" y="843010"/>
                  <a:pt x="999626" y="792341"/>
                  <a:pt x="710037" y="800287"/>
                </a:cubicBezTo>
                <a:cubicBezTo>
                  <a:pt x="420448" y="808233"/>
                  <a:pt x="230805" y="760895"/>
                  <a:pt x="0" y="800287"/>
                </a:cubicBezTo>
                <a:cubicBezTo>
                  <a:pt x="-13513" y="601737"/>
                  <a:pt x="26060" y="575271"/>
                  <a:pt x="0" y="400144"/>
                </a:cubicBezTo>
                <a:cubicBezTo>
                  <a:pt x="-26060" y="225017"/>
                  <a:pt x="23848" y="11634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D8F4285-6514-4F36-998C-0EE6A42A54C7}"/>
              </a:ext>
            </a:extLst>
          </p:cNvPr>
          <p:cNvSpPr txBox="1"/>
          <p:nvPr/>
        </p:nvSpPr>
        <p:spPr>
          <a:xfrm>
            <a:off x="320888" y="6126621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Tiene un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cuadro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pic>
        <p:nvPicPr>
          <p:cNvPr id="40" name="Picture 2" descr="Paper, Write, Texture, Lines, Pattern, Writing Paper">
            <a:extLst>
              <a:ext uri="{FF2B5EF4-FFF2-40B4-BE49-F238E27FC236}">
                <a16:creationId xmlns:a16="http://schemas.microsoft.com/office/drawing/2014/main" id="{B7232E2E-FBFF-4312-B04B-841405FB8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71614"/>
          <a:stretch/>
        </p:blipFill>
        <p:spPr bwMode="auto">
          <a:xfrm>
            <a:off x="3773011" y="1546307"/>
            <a:ext cx="4303256" cy="800287"/>
          </a:xfrm>
          <a:custGeom>
            <a:avLst/>
            <a:gdLst>
              <a:gd name="connsiteX0" fmla="*/ 0 w 4303256"/>
              <a:gd name="connsiteY0" fmla="*/ 0 h 800287"/>
              <a:gd name="connsiteX1" fmla="*/ 408809 w 4303256"/>
              <a:gd name="connsiteY1" fmla="*/ 0 h 800287"/>
              <a:gd name="connsiteX2" fmla="*/ 946716 w 4303256"/>
              <a:gd name="connsiteY2" fmla="*/ 0 h 800287"/>
              <a:gd name="connsiteX3" fmla="*/ 1355526 w 4303256"/>
              <a:gd name="connsiteY3" fmla="*/ 0 h 800287"/>
              <a:gd name="connsiteX4" fmla="*/ 1979498 w 4303256"/>
              <a:gd name="connsiteY4" fmla="*/ 0 h 800287"/>
              <a:gd name="connsiteX5" fmla="*/ 2560437 w 4303256"/>
              <a:gd name="connsiteY5" fmla="*/ 0 h 800287"/>
              <a:gd name="connsiteX6" fmla="*/ 3098344 w 4303256"/>
              <a:gd name="connsiteY6" fmla="*/ 0 h 800287"/>
              <a:gd name="connsiteX7" fmla="*/ 3593219 w 4303256"/>
              <a:gd name="connsiteY7" fmla="*/ 0 h 800287"/>
              <a:gd name="connsiteX8" fmla="*/ 4303256 w 4303256"/>
              <a:gd name="connsiteY8" fmla="*/ 0 h 800287"/>
              <a:gd name="connsiteX9" fmla="*/ 4303256 w 4303256"/>
              <a:gd name="connsiteY9" fmla="*/ 384138 h 800287"/>
              <a:gd name="connsiteX10" fmla="*/ 4303256 w 4303256"/>
              <a:gd name="connsiteY10" fmla="*/ 800287 h 800287"/>
              <a:gd name="connsiteX11" fmla="*/ 3894447 w 4303256"/>
              <a:gd name="connsiteY11" fmla="*/ 800287 h 800287"/>
              <a:gd name="connsiteX12" fmla="*/ 3442605 w 4303256"/>
              <a:gd name="connsiteY12" fmla="*/ 800287 h 800287"/>
              <a:gd name="connsiteX13" fmla="*/ 2818633 w 4303256"/>
              <a:gd name="connsiteY13" fmla="*/ 800287 h 800287"/>
              <a:gd name="connsiteX14" fmla="*/ 2194661 w 4303256"/>
              <a:gd name="connsiteY14" fmla="*/ 800287 h 800287"/>
              <a:gd name="connsiteX15" fmla="*/ 1742819 w 4303256"/>
              <a:gd name="connsiteY15" fmla="*/ 800287 h 800287"/>
              <a:gd name="connsiteX16" fmla="*/ 1334009 w 4303256"/>
              <a:gd name="connsiteY16" fmla="*/ 800287 h 800287"/>
              <a:gd name="connsiteX17" fmla="*/ 710037 w 4303256"/>
              <a:gd name="connsiteY17" fmla="*/ 800287 h 800287"/>
              <a:gd name="connsiteX18" fmla="*/ 0 w 4303256"/>
              <a:gd name="connsiteY18" fmla="*/ 800287 h 800287"/>
              <a:gd name="connsiteX19" fmla="*/ 0 w 4303256"/>
              <a:gd name="connsiteY19" fmla="*/ 400144 h 800287"/>
              <a:gd name="connsiteX20" fmla="*/ 0 w 4303256"/>
              <a:gd name="connsiteY20" fmla="*/ 0 h 8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03256" h="800287" extrusionOk="0">
                <a:moveTo>
                  <a:pt x="0" y="0"/>
                </a:moveTo>
                <a:cubicBezTo>
                  <a:pt x="146922" y="-14433"/>
                  <a:pt x="255417" y="8906"/>
                  <a:pt x="408809" y="0"/>
                </a:cubicBezTo>
                <a:cubicBezTo>
                  <a:pt x="562201" y="-8906"/>
                  <a:pt x="808555" y="12402"/>
                  <a:pt x="946716" y="0"/>
                </a:cubicBezTo>
                <a:cubicBezTo>
                  <a:pt x="1084877" y="-12402"/>
                  <a:pt x="1259676" y="8265"/>
                  <a:pt x="1355526" y="0"/>
                </a:cubicBezTo>
                <a:cubicBezTo>
                  <a:pt x="1451376" y="-8265"/>
                  <a:pt x="1768312" y="61896"/>
                  <a:pt x="1979498" y="0"/>
                </a:cubicBezTo>
                <a:cubicBezTo>
                  <a:pt x="2190684" y="-61896"/>
                  <a:pt x="2279100" y="38644"/>
                  <a:pt x="2560437" y="0"/>
                </a:cubicBezTo>
                <a:cubicBezTo>
                  <a:pt x="2841774" y="-38644"/>
                  <a:pt x="2980335" y="41049"/>
                  <a:pt x="3098344" y="0"/>
                </a:cubicBezTo>
                <a:cubicBezTo>
                  <a:pt x="3216353" y="-41049"/>
                  <a:pt x="3373492" y="52241"/>
                  <a:pt x="3593219" y="0"/>
                </a:cubicBezTo>
                <a:cubicBezTo>
                  <a:pt x="3812946" y="-52241"/>
                  <a:pt x="4011451" y="74129"/>
                  <a:pt x="4303256" y="0"/>
                </a:cubicBezTo>
                <a:cubicBezTo>
                  <a:pt x="4316576" y="89640"/>
                  <a:pt x="4294245" y="200153"/>
                  <a:pt x="4303256" y="384138"/>
                </a:cubicBezTo>
                <a:cubicBezTo>
                  <a:pt x="4312267" y="568123"/>
                  <a:pt x="4267211" y="716459"/>
                  <a:pt x="4303256" y="800287"/>
                </a:cubicBezTo>
                <a:cubicBezTo>
                  <a:pt x="4176674" y="831517"/>
                  <a:pt x="4055602" y="782678"/>
                  <a:pt x="3894447" y="800287"/>
                </a:cubicBezTo>
                <a:cubicBezTo>
                  <a:pt x="3733292" y="817896"/>
                  <a:pt x="3624726" y="784653"/>
                  <a:pt x="3442605" y="800287"/>
                </a:cubicBezTo>
                <a:cubicBezTo>
                  <a:pt x="3260484" y="815921"/>
                  <a:pt x="3105692" y="782762"/>
                  <a:pt x="2818633" y="800287"/>
                </a:cubicBezTo>
                <a:cubicBezTo>
                  <a:pt x="2531574" y="817812"/>
                  <a:pt x="2503782" y="738250"/>
                  <a:pt x="2194661" y="800287"/>
                </a:cubicBezTo>
                <a:cubicBezTo>
                  <a:pt x="1885540" y="862324"/>
                  <a:pt x="1939811" y="767542"/>
                  <a:pt x="1742819" y="800287"/>
                </a:cubicBezTo>
                <a:cubicBezTo>
                  <a:pt x="1545827" y="833032"/>
                  <a:pt x="1533545" y="757564"/>
                  <a:pt x="1334009" y="800287"/>
                </a:cubicBezTo>
                <a:cubicBezTo>
                  <a:pt x="1134473" y="843010"/>
                  <a:pt x="999626" y="792341"/>
                  <a:pt x="710037" y="800287"/>
                </a:cubicBezTo>
                <a:cubicBezTo>
                  <a:pt x="420448" y="808233"/>
                  <a:pt x="230805" y="760895"/>
                  <a:pt x="0" y="800287"/>
                </a:cubicBezTo>
                <a:cubicBezTo>
                  <a:pt x="-13513" y="601737"/>
                  <a:pt x="26060" y="575271"/>
                  <a:pt x="0" y="400144"/>
                </a:cubicBezTo>
                <a:cubicBezTo>
                  <a:pt x="-26060" y="225017"/>
                  <a:pt x="23848" y="11634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16E2279-1579-4DDC-8155-5D227C704DF8}"/>
              </a:ext>
            </a:extLst>
          </p:cNvPr>
          <p:cNvSpPr txBox="1"/>
          <p:nvPr/>
        </p:nvSpPr>
        <p:spPr>
          <a:xfrm>
            <a:off x="4026527" y="1743924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Tengo una planta.</a:t>
            </a:r>
          </a:p>
        </p:txBody>
      </p:sp>
      <p:pic>
        <p:nvPicPr>
          <p:cNvPr id="42" name="Picture 2" descr="Paper, Write, Texture, Lines, Pattern, Writing Paper">
            <a:extLst>
              <a:ext uri="{FF2B5EF4-FFF2-40B4-BE49-F238E27FC236}">
                <a16:creationId xmlns:a16="http://schemas.microsoft.com/office/drawing/2014/main" id="{7657E7A1-2A1D-44E0-8F1B-C88FB054C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71614"/>
          <a:stretch/>
        </p:blipFill>
        <p:spPr bwMode="auto">
          <a:xfrm>
            <a:off x="3796103" y="2387372"/>
            <a:ext cx="4000100" cy="800287"/>
          </a:xfrm>
          <a:custGeom>
            <a:avLst/>
            <a:gdLst>
              <a:gd name="connsiteX0" fmla="*/ 0 w 4000100"/>
              <a:gd name="connsiteY0" fmla="*/ 0 h 800287"/>
              <a:gd name="connsiteX1" fmla="*/ 451440 w 4000100"/>
              <a:gd name="connsiteY1" fmla="*/ 0 h 800287"/>
              <a:gd name="connsiteX2" fmla="*/ 1022883 w 4000100"/>
              <a:gd name="connsiteY2" fmla="*/ 0 h 800287"/>
              <a:gd name="connsiteX3" fmla="*/ 1474323 w 4000100"/>
              <a:gd name="connsiteY3" fmla="*/ 0 h 800287"/>
              <a:gd name="connsiteX4" fmla="*/ 2125767 w 4000100"/>
              <a:gd name="connsiteY4" fmla="*/ 0 h 800287"/>
              <a:gd name="connsiteX5" fmla="*/ 2737211 w 4000100"/>
              <a:gd name="connsiteY5" fmla="*/ 0 h 800287"/>
              <a:gd name="connsiteX6" fmla="*/ 3308654 w 4000100"/>
              <a:gd name="connsiteY6" fmla="*/ 0 h 800287"/>
              <a:gd name="connsiteX7" fmla="*/ 4000100 w 4000100"/>
              <a:gd name="connsiteY7" fmla="*/ 0 h 800287"/>
              <a:gd name="connsiteX8" fmla="*/ 4000100 w 4000100"/>
              <a:gd name="connsiteY8" fmla="*/ 384138 h 800287"/>
              <a:gd name="connsiteX9" fmla="*/ 4000100 w 4000100"/>
              <a:gd name="connsiteY9" fmla="*/ 800287 h 800287"/>
              <a:gd name="connsiteX10" fmla="*/ 3548660 w 4000100"/>
              <a:gd name="connsiteY10" fmla="*/ 800287 h 800287"/>
              <a:gd name="connsiteX11" fmla="*/ 2897215 w 4000100"/>
              <a:gd name="connsiteY11" fmla="*/ 800287 h 800287"/>
              <a:gd name="connsiteX12" fmla="*/ 2405774 w 4000100"/>
              <a:gd name="connsiteY12" fmla="*/ 800287 h 800287"/>
              <a:gd name="connsiteX13" fmla="*/ 1754330 w 4000100"/>
              <a:gd name="connsiteY13" fmla="*/ 800287 h 800287"/>
              <a:gd name="connsiteX14" fmla="*/ 1102885 w 4000100"/>
              <a:gd name="connsiteY14" fmla="*/ 800287 h 800287"/>
              <a:gd name="connsiteX15" fmla="*/ 611444 w 4000100"/>
              <a:gd name="connsiteY15" fmla="*/ 800287 h 800287"/>
              <a:gd name="connsiteX16" fmla="*/ 0 w 4000100"/>
              <a:gd name="connsiteY16" fmla="*/ 800287 h 800287"/>
              <a:gd name="connsiteX17" fmla="*/ 0 w 4000100"/>
              <a:gd name="connsiteY17" fmla="*/ 384138 h 800287"/>
              <a:gd name="connsiteX18" fmla="*/ 0 w 4000100"/>
              <a:gd name="connsiteY18" fmla="*/ 0 h 8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00100" h="800287" extrusionOk="0">
                <a:moveTo>
                  <a:pt x="0" y="0"/>
                </a:moveTo>
                <a:cubicBezTo>
                  <a:pt x="205985" y="-34714"/>
                  <a:pt x="282191" y="35635"/>
                  <a:pt x="451440" y="0"/>
                </a:cubicBezTo>
                <a:cubicBezTo>
                  <a:pt x="620689" y="-35635"/>
                  <a:pt x="798465" y="41052"/>
                  <a:pt x="1022883" y="0"/>
                </a:cubicBezTo>
                <a:cubicBezTo>
                  <a:pt x="1247301" y="-41052"/>
                  <a:pt x="1323267" y="11473"/>
                  <a:pt x="1474323" y="0"/>
                </a:cubicBezTo>
                <a:cubicBezTo>
                  <a:pt x="1625379" y="-11473"/>
                  <a:pt x="1987332" y="5244"/>
                  <a:pt x="2125767" y="0"/>
                </a:cubicBezTo>
                <a:cubicBezTo>
                  <a:pt x="2264202" y="-5244"/>
                  <a:pt x="2459796" y="39257"/>
                  <a:pt x="2737211" y="0"/>
                </a:cubicBezTo>
                <a:cubicBezTo>
                  <a:pt x="3014626" y="-39257"/>
                  <a:pt x="3085865" y="49611"/>
                  <a:pt x="3308654" y="0"/>
                </a:cubicBezTo>
                <a:cubicBezTo>
                  <a:pt x="3531443" y="-49611"/>
                  <a:pt x="3842162" y="78509"/>
                  <a:pt x="4000100" y="0"/>
                </a:cubicBezTo>
                <a:cubicBezTo>
                  <a:pt x="4015379" y="176528"/>
                  <a:pt x="3995709" y="250911"/>
                  <a:pt x="4000100" y="384138"/>
                </a:cubicBezTo>
                <a:cubicBezTo>
                  <a:pt x="4004491" y="517365"/>
                  <a:pt x="3962701" y="634242"/>
                  <a:pt x="4000100" y="800287"/>
                </a:cubicBezTo>
                <a:cubicBezTo>
                  <a:pt x="3817198" y="831970"/>
                  <a:pt x="3770210" y="750422"/>
                  <a:pt x="3548660" y="800287"/>
                </a:cubicBezTo>
                <a:cubicBezTo>
                  <a:pt x="3327110" y="850152"/>
                  <a:pt x="3145968" y="766029"/>
                  <a:pt x="2897215" y="800287"/>
                </a:cubicBezTo>
                <a:cubicBezTo>
                  <a:pt x="2648462" y="834545"/>
                  <a:pt x="2526812" y="754782"/>
                  <a:pt x="2405774" y="800287"/>
                </a:cubicBezTo>
                <a:cubicBezTo>
                  <a:pt x="2284736" y="845792"/>
                  <a:pt x="1912299" y="797822"/>
                  <a:pt x="1754330" y="800287"/>
                </a:cubicBezTo>
                <a:cubicBezTo>
                  <a:pt x="1596361" y="802752"/>
                  <a:pt x="1248832" y="745943"/>
                  <a:pt x="1102885" y="800287"/>
                </a:cubicBezTo>
                <a:cubicBezTo>
                  <a:pt x="956938" y="854631"/>
                  <a:pt x="748239" y="775915"/>
                  <a:pt x="611444" y="800287"/>
                </a:cubicBezTo>
                <a:cubicBezTo>
                  <a:pt x="474649" y="824659"/>
                  <a:pt x="176663" y="763145"/>
                  <a:pt x="0" y="800287"/>
                </a:cubicBezTo>
                <a:cubicBezTo>
                  <a:pt x="-42082" y="626834"/>
                  <a:pt x="4347" y="517765"/>
                  <a:pt x="0" y="384138"/>
                </a:cubicBezTo>
                <a:cubicBezTo>
                  <a:pt x="-4347" y="250511"/>
                  <a:pt x="29029" y="10450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A686C92-C10D-4891-96FC-E301796D6B90}"/>
              </a:ext>
            </a:extLst>
          </p:cNvPr>
          <p:cNvSpPr txBox="1"/>
          <p:nvPr/>
        </p:nvSpPr>
        <p:spPr>
          <a:xfrm>
            <a:off x="3951372" y="2541329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Tengo una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cuadro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.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9E94DF6-E6D9-46D9-B93E-9DC14EDC73FE}"/>
              </a:ext>
            </a:extLst>
          </p:cNvPr>
          <p:cNvSpPr/>
          <p:nvPr/>
        </p:nvSpPr>
        <p:spPr>
          <a:xfrm>
            <a:off x="4693258" y="3715683"/>
            <a:ext cx="4453494" cy="2964479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C1B1257-EA23-4122-A73A-556B3F4A2D44}"/>
              </a:ext>
            </a:extLst>
          </p:cNvPr>
          <p:cNvSpPr/>
          <p:nvPr/>
        </p:nvSpPr>
        <p:spPr>
          <a:xfrm>
            <a:off x="7172082" y="3794993"/>
            <a:ext cx="4864647" cy="2964479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F998B5-A472-4B5C-B04E-5A9422310AEA}"/>
              </a:ext>
            </a:extLst>
          </p:cNvPr>
          <p:cNvSpPr txBox="1"/>
          <p:nvPr/>
        </p:nvSpPr>
        <p:spPr>
          <a:xfrm rot="19210701">
            <a:off x="4064306" y="3549483"/>
            <a:ext cx="146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Quique</a:t>
            </a:r>
            <a:b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</a:br>
            <a:r>
              <a:rPr lang="en-GB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‘I have’</a:t>
            </a:r>
            <a:endParaRPr lang="en-GB" sz="2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D777E3-9BED-4AF8-8DE0-B77F6BDE25D4}"/>
              </a:ext>
            </a:extLst>
          </p:cNvPr>
          <p:cNvSpPr txBox="1"/>
          <p:nvPr/>
        </p:nvSpPr>
        <p:spPr>
          <a:xfrm rot="1618285">
            <a:off x="10650146" y="3277175"/>
            <a:ext cx="128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Sofía</a:t>
            </a:r>
            <a:b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</a:br>
            <a:r>
              <a:rPr lang="en-GB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‘she has’</a:t>
            </a:r>
            <a:endParaRPr lang="en-GB"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26029E-E853-48A8-9709-CB5C971191D1}"/>
              </a:ext>
            </a:extLst>
          </p:cNvPr>
          <p:cNvSpPr txBox="1"/>
          <p:nvPr/>
        </p:nvSpPr>
        <p:spPr>
          <a:xfrm>
            <a:off x="7560386" y="3022662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los dos</a:t>
            </a:r>
            <a:endParaRPr lang="en-GB" sz="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E77F15B-F4DA-4DD5-B79D-73A11F20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6630">
            <a:off x="8146306" y="94161"/>
            <a:ext cx="1145411" cy="1589561"/>
          </a:xfrm>
          <a:prstGeom prst="rect">
            <a:avLst/>
          </a:prstGeom>
        </p:spPr>
      </p:pic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5566A8DC-ED58-45AC-922F-95A351ED9CBB}"/>
              </a:ext>
            </a:extLst>
          </p:cNvPr>
          <p:cNvSpPr/>
          <p:nvPr/>
        </p:nvSpPr>
        <p:spPr>
          <a:xfrm>
            <a:off x="9207971" y="71570"/>
            <a:ext cx="1369157" cy="1153695"/>
          </a:xfrm>
          <a:prstGeom prst="wedgeEllipseCallout">
            <a:avLst>
              <a:gd name="adj1" fmla="val -71804"/>
              <a:gd name="adj2" fmla="val 1235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¡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ñam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ñam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E68370-AC29-4D0B-9396-0A73A3186E7B}"/>
              </a:ext>
            </a:extLst>
          </p:cNvPr>
          <p:cNvSpPr txBox="1"/>
          <p:nvPr/>
        </p:nvSpPr>
        <p:spPr>
          <a:xfrm>
            <a:off x="7510453" y="4426081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cama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D7C22C-D415-4B6D-B356-BE4A53FE4FC6}"/>
              </a:ext>
            </a:extLst>
          </p:cNvPr>
          <p:cNvSpPr txBox="1"/>
          <p:nvPr/>
        </p:nvSpPr>
        <p:spPr>
          <a:xfrm>
            <a:off x="8401539" y="2066620"/>
            <a:ext cx="356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Completa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diagrama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en español.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46935E-0BA7-4E68-A8B3-F23D8B8643C1}"/>
              </a:ext>
            </a:extLst>
          </p:cNvPr>
          <p:cNvSpPr txBox="1"/>
          <p:nvPr/>
        </p:nvSpPr>
        <p:spPr>
          <a:xfrm>
            <a:off x="9490760" y="419309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conejo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FD741A-F8DF-4DF9-AE30-168EFFE4394F}"/>
              </a:ext>
            </a:extLst>
          </p:cNvPr>
          <p:cNvSpPr txBox="1"/>
          <p:nvPr/>
        </p:nvSpPr>
        <p:spPr>
          <a:xfrm>
            <a:off x="9800500" y="4658607"/>
            <a:ext cx="840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silla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7A2ABF-22C7-4D0E-B5B8-A33ED4D69F7F}"/>
              </a:ext>
            </a:extLst>
          </p:cNvPr>
          <p:cNvSpPr txBox="1"/>
          <p:nvPr/>
        </p:nvSpPr>
        <p:spPr>
          <a:xfrm>
            <a:off x="5825112" y="437875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flor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E92EBC-7432-4E41-9567-7F57676EBE55}"/>
              </a:ext>
            </a:extLst>
          </p:cNvPr>
          <p:cNvSpPr txBox="1"/>
          <p:nvPr/>
        </p:nvSpPr>
        <p:spPr>
          <a:xfrm>
            <a:off x="5322578" y="479494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planta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CF8B12-9554-4D82-B6E0-E89779E44603}"/>
              </a:ext>
            </a:extLst>
          </p:cNvPr>
          <p:cNvSpPr txBox="1"/>
          <p:nvPr/>
        </p:nvSpPr>
        <p:spPr>
          <a:xfrm>
            <a:off x="7503754" y="5056556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cuadro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6" name="Picture 4" descr="Spain, Flag, Heraldry, Red, Yellow">
            <a:extLst>
              <a:ext uri="{FF2B5EF4-FFF2-40B4-BE49-F238E27FC236}">
                <a16:creationId xmlns:a16="http://schemas.microsoft.com/office/drawing/2014/main" id="{1ECAF174-CF2B-4480-B97B-2061DFD7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7" y="2473327"/>
            <a:ext cx="524163" cy="3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5EA3F3-B2A3-42AC-B622-997CF63CA5F6}"/>
              </a:ext>
            </a:extLst>
          </p:cNvPr>
          <p:cNvSpPr/>
          <p:nvPr/>
        </p:nvSpPr>
        <p:spPr>
          <a:xfrm>
            <a:off x="7259464" y="3378840"/>
            <a:ext cx="2534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‘I have’ + ’she has’</a:t>
            </a:r>
            <a:endParaRPr lang="en-GB"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8119DD98-BB13-8BAB-ED26-FDE2A0D8C0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6631" y="10975"/>
            <a:ext cx="914400" cy="9144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7469160-BC3F-FB51-A540-A16D66241698}"/>
              </a:ext>
            </a:extLst>
          </p:cNvPr>
          <p:cNvSpPr/>
          <p:nvPr/>
        </p:nvSpPr>
        <p:spPr>
          <a:xfrm>
            <a:off x="1162956" y="151744"/>
            <a:ext cx="6641352" cy="612148"/>
          </a:xfrm>
          <a:prstGeom prst="wedgeRoundRectCallout">
            <a:avLst>
              <a:gd name="adj1" fmla="val -54482"/>
              <a:gd name="adj2" fmla="val -1559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TextBox 27">
            <a:hlinkClick r:id="" action="ppaction://noaction">
              <a:snd r:embed="rId10" name="s6_1.wav"/>
            </a:hlinkClick>
            <a:extLst>
              <a:ext uri="{FF2B5EF4-FFF2-40B4-BE49-F238E27FC236}">
                <a16:creationId xmlns:a16="http://schemas.microsoft.com/office/drawing/2014/main" id="{E8144B3C-84E6-462F-9142-E51D74886F59}"/>
              </a:ext>
            </a:extLst>
          </p:cNvPr>
          <p:cNvSpPr txBox="1"/>
          <p:nvPr/>
        </p:nvSpPr>
        <p:spPr>
          <a:xfrm>
            <a:off x="1162956" y="196208"/>
            <a:ext cx="6569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come el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diario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Quique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6A8C96F-11A5-3A36-6872-DDD7F4953633}"/>
              </a:ext>
            </a:extLst>
          </p:cNvPr>
          <p:cNvSpPr/>
          <p:nvPr/>
        </p:nvSpPr>
        <p:spPr>
          <a:xfrm>
            <a:off x="841327" y="842872"/>
            <a:ext cx="6100197" cy="612148"/>
          </a:xfrm>
          <a:prstGeom prst="wedgeRoundRectCallout">
            <a:avLst>
              <a:gd name="adj1" fmla="val -55315"/>
              <a:gd name="adj2" fmla="val -48785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TextBox 51">
            <a:hlinkClick r:id="" action="ppaction://noaction">
              <a:snd r:embed="rId11" name="s6_2.wav"/>
            </a:hlinkClick>
            <a:extLst>
              <a:ext uri="{FF2B5EF4-FFF2-40B4-BE49-F238E27FC236}">
                <a16:creationId xmlns:a16="http://schemas.microsoft.com/office/drawing/2014/main" id="{48BA83A5-80B1-48C6-B5C7-1731DF428A5A}"/>
              </a:ext>
            </a:extLst>
          </p:cNvPr>
          <p:cNvSpPr txBox="1"/>
          <p:nvPr/>
        </p:nvSpPr>
        <p:spPr>
          <a:xfrm>
            <a:off x="925541" y="866799"/>
            <a:ext cx="5702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Lee: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¿Es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Quique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Sofía o los dos?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428172D-BCA7-43F4-AEF6-CF4ED557C1C5}"/>
              </a:ext>
            </a:extLst>
          </p:cNvPr>
          <p:cNvSpPr txBox="1"/>
          <p:nvPr/>
        </p:nvSpPr>
        <p:spPr>
          <a:xfrm>
            <a:off x="337079" y="733423"/>
            <a:ext cx="7573933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Qué</a:t>
            </a:r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es ‘plant’?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18EB9EA-28EC-496D-9F35-C6B1AA1E7340}"/>
              </a:ext>
            </a:extLst>
          </p:cNvPr>
          <p:cNvSpPr txBox="1"/>
          <p:nvPr/>
        </p:nvSpPr>
        <p:spPr>
          <a:xfrm>
            <a:off x="260735" y="710566"/>
            <a:ext cx="7627005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Qué</a:t>
            </a:r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es ‘rabbit’?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DB0CBB4-46CE-4F78-ADA0-5CA05EE0D157}"/>
              </a:ext>
            </a:extLst>
          </p:cNvPr>
          <p:cNvSpPr txBox="1"/>
          <p:nvPr/>
        </p:nvSpPr>
        <p:spPr>
          <a:xfrm>
            <a:off x="328245" y="729398"/>
            <a:ext cx="7627004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Qué</a:t>
            </a:r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es ‘picture’?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FBEA24C-95E0-48E3-84FB-9A0A8788FC3C}"/>
              </a:ext>
            </a:extLst>
          </p:cNvPr>
          <p:cNvSpPr txBox="1"/>
          <p:nvPr/>
        </p:nvSpPr>
        <p:spPr>
          <a:xfrm>
            <a:off x="365603" y="728173"/>
            <a:ext cx="7576088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Qué</a:t>
            </a:r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es ‘chair’?</a:t>
            </a:r>
          </a:p>
        </p:txBody>
      </p:sp>
    </p:spTree>
    <p:extLst>
      <p:ext uri="{BB962C8B-B14F-4D97-AF65-F5344CB8AC3E}">
        <p14:creationId xmlns:p14="http://schemas.microsoft.com/office/powerpoint/2010/main" val="40490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3" grpId="0"/>
      <p:bldP spid="7" grpId="0" animBg="1"/>
      <p:bldP spid="52" grpId="0"/>
      <p:bldP spid="82" grpId="0" animBg="1"/>
      <p:bldP spid="83" grpId="0" animBg="1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Adjectives following the noun.</a:t>
            </a:r>
          </a:p>
        </p:txBody>
      </p:sp>
      <p:pic>
        <p:nvPicPr>
          <p:cNvPr id="15" name="Picture 2" descr="Flower, Flora, Summer, Nature, Desktop">
            <a:extLst>
              <a:ext uri="{FF2B5EF4-FFF2-40B4-BE49-F238E27FC236}">
                <a16:creationId xmlns:a16="http://schemas.microsoft.com/office/drawing/2014/main" id="{0E92D50D-DB30-486C-899F-76698666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19" y="4930059"/>
            <a:ext cx="633816" cy="6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604CFD-752D-4507-BDB4-003447BC0065}"/>
              </a:ext>
            </a:extLst>
          </p:cNvPr>
          <p:cNvSpPr txBox="1"/>
          <p:nvPr/>
        </p:nvSpPr>
        <p:spPr>
          <a:xfrm>
            <a:off x="353448" y="1437973"/>
            <a:ext cx="80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Spanish, many adjectives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follow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the noun: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38324-6363-4A9B-A873-6C859BA3DB68}"/>
              </a:ext>
            </a:extLst>
          </p:cNvPr>
          <p:cNvSpPr txBox="1"/>
          <p:nvPr/>
        </p:nvSpPr>
        <p:spPr>
          <a:xfrm>
            <a:off x="-467644" y="2219667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conejo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simpático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BB123-2EDB-4787-BECF-CEAB9A4F59B4}"/>
              </a:ext>
            </a:extLst>
          </p:cNvPr>
          <p:cNvSpPr txBox="1"/>
          <p:nvPr/>
        </p:nvSpPr>
        <p:spPr>
          <a:xfrm>
            <a:off x="236103" y="2901015"/>
            <a:ext cx="412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nice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rabbit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DE93B5-C240-4DC1-BF8A-0E1D57C28E64}"/>
              </a:ext>
            </a:extLst>
          </p:cNvPr>
          <p:cNvSpPr txBox="1"/>
          <p:nvPr/>
        </p:nvSpPr>
        <p:spPr>
          <a:xfrm>
            <a:off x="-338830" y="3616194"/>
            <a:ext cx="491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cama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cómoda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23CF06-43B3-49D7-85F0-5E0DE3159C44}"/>
              </a:ext>
            </a:extLst>
          </p:cNvPr>
          <p:cNvSpPr txBox="1"/>
          <p:nvPr/>
        </p:nvSpPr>
        <p:spPr>
          <a:xfrm>
            <a:off x="-160338" y="4236684"/>
            <a:ext cx="622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comfortable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bed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5D440-6896-4B86-99C4-20E2AF378630}"/>
              </a:ext>
            </a:extLst>
          </p:cNvPr>
          <p:cNvSpPr txBox="1"/>
          <p:nvPr/>
        </p:nvSpPr>
        <p:spPr>
          <a:xfrm>
            <a:off x="55983" y="507848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habitación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grande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36DCA7-3D30-4B01-A81E-029CDE69FCD6}"/>
              </a:ext>
            </a:extLst>
          </p:cNvPr>
          <p:cNvSpPr txBox="1"/>
          <p:nvPr/>
        </p:nvSpPr>
        <p:spPr>
          <a:xfrm>
            <a:off x="352372" y="584607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big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room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448" y="2798499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18C69456-D655-4644-A060-532C238681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447" y="4162471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83;p8">
            <a:extLst>
              <a:ext uri="{FF2B5EF4-FFF2-40B4-BE49-F238E27FC236}">
                <a16:creationId xmlns:a16="http://schemas.microsoft.com/office/drawing/2014/main" id="{68E89A9C-55F6-40BD-B523-03C52D4094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372" y="5771861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8F5609C0-1B7F-4BFC-95D5-B68D9804B143}"/>
              </a:ext>
            </a:extLst>
          </p:cNvPr>
          <p:cNvSpPr/>
          <p:nvPr/>
        </p:nvSpPr>
        <p:spPr>
          <a:xfrm>
            <a:off x="5434049" y="2596297"/>
            <a:ext cx="3515368" cy="1332245"/>
          </a:xfrm>
          <a:prstGeom prst="wedgeRoundRectCallout">
            <a:avLst>
              <a:gd name="adj1" fmla="val -104659"/>
              <a:gd name="adj2" fmla="val -1637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In English the adjective comes </a:t>
            </a:r>
            <a:r>
              <a:rPr lang="en-US" sz="28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before 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noun.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44C9686D-D14D-4D7D-83CC-0F76F4BFA3CF}"/>
              </a:ext>
            </a:extLst>
          </p:cNvPr>
          <p:cNvSpPr/>
          <p:nvPr/>
        </p:nvSpPr>
        <p:spPr>
          <a:xfrm>
            <a:off x="8834315" y="3950442"/>
            <a:ext cx="3241708" cy="2296021"/>
          </a:xfrm>
          <a:prstGeom prst="wedgeRoundRectCallout">
            <a:avLst>
              <a:gd name="adj1" fmla="val -42617"/>
              <a:gd name="adj2" fmla="val 7103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💡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Remember: Adjectives that end in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describe stay the same to describe singular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nouns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DE2B86-572C-4D71-BD4E-9FABBF6E310A}"/>
              </a:ext>
            </a:extLst>
          </p:cNvPr>
          <p:cNvSpPr txBox="1"/>
          <p:nvPr/>
        </p:nvSpPr>
        <p:spPr>
          <a:xfrm>
            <a:off x="4967630" y="507848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jardín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grande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24FA11-33AE-4AD7-9F8A-DCF41E0C239F}"/>
              </a:ext>
            </a:extLst>
          </p:cNvPr>
          <p:cNvSpPr txBox="1"/>
          <p:nvPr/>
        </p:nvSpPr>
        <p:spPr>
          <a:xfrm>
            <a:off x="5264019" y="584607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big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garden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Google Shape;183;p8">
            <a:extLst>
              <a:ext uri="{FF2B5EF4-FFF2-40B4-BE49-F238E27FC236}">
                <a16:creationId xmlns:a16="http://schemas.microsoft.com/office/drawing/2014/main" id="{65C13AAA-3F21-4FA3-8D80-F8F2B7858D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4019" y="5771861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537F834-C4F4-4468-ABA4-0CD8CD426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96" y="2004789"/>
            <a:ext cx="523194" cy="726071"/>
          </a:xfrm>
          <a:prstGeom prst="rect">
            <a:avLst/>
          </a:prstGeom>
        </p:spPr>
      </p:pic>
      <p:pic>
        <p:nvPicPr>
          <p:cNvPr id="46" name="Picture 2" descr="Matrimonial Bed, Bed, Marriage Bed">
            <a:extLst>
              <a:ext uri="{FF2B5EF4-FFF2-40B4-BE49-F238E27FC236}">
                <a16:creationId xmlns:a16="http://schemas.microsoft.com/office/drawing/2014/main" id="{BC0612E2-3577-4F66-8F0A-4187F20B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85" y="3448937"/>
            <a:ext cx="1181003" cy="7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Kids, Children, Summer Camp">
            <a:extLst>
              <a:ext uri="{FF2B5EF4-FFF2-40B4-BE49-F238E27FC236}">
                <a16:creationId xmlns:a16="http://schemas.microsoft.com/office/drawing/2014/main" id="{A08474AF-D83B-4E8C-A78E-9385CC3D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01" y="4930059"/>
            <a:ext cx="896848" cy="6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peech Bubble: Rectangle with Corners Rounded 51">
            <a:hlinkClick r:id="" action="ppaction://noaction">
              <a:snd r:embed="rId3" name="Review_W8_8.3.wav"/>
            </a:hlinkClick>
            <a:extLst>
              <a:ext uri="{FF2B5EF4-FFF2-40B4-BE49-F238E27FC236}">
                <a16:creationId xmlns:a16="http://schemas.microsoft.com/office/drawing/2014/main" id="{0F9DDECC-FD67-8095-6C36-5F68E37D4331}"/>
              </a:ext>
            </a:extLst>
          </p:cNvPr>
          <p:cNvSpPr/>
          <p:nvPr/>
        </p:nvSpPr>
        <p:spPr>
          <a:xfrm>
            <a:off x="5901271" y="811096"/>
            <a:ext cx="3875045" cy="533859"/>
          </a:xfrm>
          <a:prstGeom prst="wedgeRoundRectCallout">
            <a:avLst>
              <a:gd name="adj1" fmla="val -53867"/>
              <a:gd name="adj2" fmla="val -47788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en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inglés      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790855"/>
            <a:ext cx="1354845" cy="3179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B72C43-3195-4D93-9397-57ADC0CE9507}"/>
              </a:ext>
            </a:extLst>
          </p:cNvPr>
          <p:cNvGraphicFramePr>
            <a:graphicFrameLocks noGrp="1"/>
          </p:cNvGraphicFramePr>
          <p:nvPr/>
        </p:nvGraphicFramePr>
        <p:xfrm>
          <a:off x="5921049" y="1443019"/>
          <a:ext cx="2371234" cy="536392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71234">
                  <a:extLst>
                    <a:ext uri="{9D8B030D-6E8A-4147-A177-3AD203B41FA5}">
                      <a16:colId xmlns:a16="http://schemas.microsoft.com/office/drawing/2014/main" val="962263141"/>
                    </a:ext>
                  </a:extLst>
                </a:gridCol>
              </a:tblGrid>
              <a:tr h="11376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descripción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835378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121342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698427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877359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824387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782860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6780291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2311785"/>
                  </a:ext>
                </a:extLst>
              </a:tr>
            </a:tbl>
          </a:graphicData>
        </a:graphic>
      </p:graphicFrame>
      <p:sp>
        <p:nvSpPr>
          <p:cNvPr id="6" name="Action Button: Blank 5">
            <a:hlinkClick r:id="" action="ppaction://noaction" highlightClick="1">
              <a:snd r:embed="rId4" name="s8_ej.wav"/>
            </a:hlinkClick>
            <a:extLst>
              <a:ext uri="{FF2B5EF4-FFF2-40B4-BE49-F238E27FC236}">
                <a16:creationId xmlns:a16="http://schemas.microsoft.com/office/drawing/2014/main" id="{6877F4FC-8EEF-4DDE-AB93-50785126D598}"/>
              </a:ext>
            </a:extLst>
          </p:cNvPr>
          <p:cNvSpPr/>
          <p:nvPr/>
        </p:nvSpPr>
        <p:spPr>
          <a:xfrm>
            <a:off x="249929" y="2492533"/>
            <a:ext cx="465513" cy="397632"/>
          </a:xfrm>
          <a:prstGeom prst="actionButtonBlank">
            <a:avLst/>
          </a:prstGeom>
          <a:solidFill>
            <a:srgbClr val="B9E5EE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7" name="Action Button: Blank 6">
            <a:hlinkClick r:id="" action="ppaction://noaction" highlightClick="1">
              <a:snd r:embed="rId5" name="s8_1.wav"/>
            </a:hlinkClick>
            <a:extLst>
              <a:ext uri="{FF2B5EF4-FFF2-40B4-BE49-F238E27FC236}">
                <a16:creationId xmlns:a16="http://schemas.microsoft.com/office/drawing/2014/main" id="{6E70F2AC-4D78-4438-AF49-070A4555F2B8}"/>
              </a:ext>
            </a:extLst>
          </p:cNvPr>
          <p:cNvSpPr/>
          <p:nvPr/>
        </p:nvSpPr>
        <p:spPr>
          <a:xfrm>
            <a:off x="249929" y="3119591"/>
            <a:ext cx="465513" cy="397632"/>
          </a:xfrm>
          <a:prstGeom prst="actionButtonBlank">
            <a:avLst/>
          </a:prstGeom>
          <a:solidFill>
            <a:srgbClr val="B9E5EE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" name="Action Button: Blank 7">
            <a:hlinkClick r:id="" action="ppaction://noaction" highlightClick="1">
              <a:snd r:embed="rId6" name="s8_2.wav"/>
            </a:hlinkClick>
            <a:extLst>
              <a:ext uri="{FF2B5EF4-FFF2-40B4-BE49-F238E27FC236}">
                <a16:creationId xmlns:a16="http://schemas.microsoft.com/office/drawing/2014/main" id="{78FFBEDB-C561-43BE-B0E3-601284BCCDA5}"/>
              </a:ext>
            </a:extLst>
          </p:cNvPr>
          <p:cNvSpPr/>
          <p:nvPr/>
        </p:nvSpPr>
        <p:spPr>
          <a:xfrm>
            <a:off x="249929" y="3723357"/>
            <a:ext cx="465513" cy="397632"/>
          </a:xfrm>
          <a:prstGeom prst="actionButtonBlank">
            <a:avLst/>
          </a:prstGeom>
          <a:solidFill>
            <a:srgbClr val="B9E5EE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9" name="Action Button: Blank 8">
            <a:hlinkClick r:id="" action="ppaction://noaction" highlightClick="1">
              <a:snd r:embed="rId7" name="s8_3.wav"/>
            </a:hlinkClick>
            <a:extLst>
              <a:ext uri="{FF2B5EF4-FFF2-40B4-BE49-F238E27FC236}">
                <a16:creationId xmlns:a16="http://schemas.microsoft.com/office/drawing/2014/main" id="{A43C0234-14D4-4180-AC58-1E71761C5D85}"/>
              </a:ext>
            </a:extLst>
          </p:cNvPr>
          <p:cNvSpPr/>
          <p:nvPr/>
        </p:nvSpPr>
        <p:spPr>
          <a:xfrm>
            <a:off x="249929" y="4409308"/>
            <a:ext cx="465513" cy="397632"/>
          </a:xfrm>
          <a:prstGeom prst="actionButtonBlank">
            <a:avLst/>
          </a:prstGeom>
          <a:solidFill>
            <a:srgbClr val="B9E5EE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0" name="Action Button: Blank 9">
            <a:hlinkClick r:id="" action="ppaction://noaction" highlightClick="1">
              <a:snd r:embed="rId8" name="s8_4.wav"/>
            </a:hlinkClick>
            <a:extLst>
              <a:ext uri="{FF2B5EF4-FFF2-40B4-BE49-F238E27FC236}">
                <a16:creationId xmlns:a16="http://schemas.microsoft.com/office/drawing/2014/main" id="{3FB3C37A-762A-48BB-845C-A941B7B5D3C4}"/>
              </a:ext>
            </a:extLst>
          </p:cNvPr>
          <p:cNvSpPr/>
          <p:nvPr/>
        </p:nvSpPr>
        <p:spPr>
          <a:xfrm>
            <a:off x="249929" y="5062009"/>
            <a:ext cx="465513" cy="397632"/>
          </a:xfrm>
          <a:prstGeom prst="actionButtonBlank">
            <a:avLst/>
          </a:prstGeom>
          <a:solidFill>
            <a:srgbClr val="B9E5EE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1" name="Action Button: Blank 10">
            <a:hlinkClick r:id="" action="ppaction://noaction" highlightClick="1">
              <a:snd r:embed="rId9" name="s8_5.wav"/>
            </a:hlinkClick>
            <a:extLst>
              <a:ext uri="{FF2B5EF4-FFF2-40B4-BE49-F238E27FC236}">
                <a16:creationId xmlns:a16="http://schemas.microsoft.com/office/drawing/2014/main" id="{DD857C8F-2098-4948-AD52-F0159D8E9D98}"/>
              </a:ext>
            </a:extLst>
          </p:cNvPr>
          <p:cNvSpPr/>
          <p:nvPr/>
        </p:nvSpPr>
        <p:spPr>
          <a:xfrm>
            <a:off x="254230" y="5655704"/>
            <a:ext cx="465513" cy="397632"/>
          </a:xfrm>
          <a:prstGeom prst="actionButtonBlank">
            <a:avLst/>
          </a:prstGeom>
          <a:solidFill>
            <a:srgbClr val="B9E5EE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3" name="Action Button: Blank 12">
            <a:hlinkClick r:id="" action="ppaction://noaction" highlightClick="1">
              <a:snd r:embed="rId10" name="s8_6.wav"/>
            </a:hlinkClick>
            <a:extLst>
              <a:ext uri="{FF2B5EF4-FFF2-40B4-BE49-F238E27FC236}">
                <a16:creationId xmlns:a16="http://schemas.microsoft.com/office/drawing/2014/main" id="{85ABB07A-5EE0-42B3-89C8-2D4D2E3C3DDD}"/>
              </a:ext>
            </a:extLst>
          </p:cNvPr>
          <p:cNvSpPr/>
          <p:nvPr/>
        </p:nvSpPr>
        <p:spPr>
          <a:xfrm>
            <a:off x="249929" y="6347959"/>
            <a:ext cx="465513" cy="397632"/>
          </a:xfrm>
          <a:prstGeom prst="actionButtonBlank">
            <a:avLst/>
          </a:prstGeom>
          <a:solidFill>
            <a:srgbClr val="B9E5EE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6</a:t>
            </a:r>
          </a:p>
        </p:txBody>
      </p:sp>
      <p:graphicFrame>
        <p:nvGraphicFramePr>
          <p:cNvPr id="14" name="Google Shape;258;p34">
            <a:extLst>
              <a:ext uri="{FF2B5EF4-FFF2-40B4-BE49-F238E27FC236}">
                <a16:creationId xmlns:a16="http://schemas.microsoft.com/office/drawing/2014/main" id="{55A1425B-5651-414E-9563-FF2590544DFA}"/>
              </a:ext>
            </a:extLst>
          </p:cNvPr>
          <p:cNvGraphicFramePr/>
          <p:nvPr/>
        </p:nvGraphicFramePr>
        <p:xfrm>
          <a:off x="1019771" y="1404613"/>
          <a:ext cx="4742468" cy="539931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3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3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Quique</a:t>
                      </a:r>
                      <a:r>
                        <a:rPr lang="en-GB" sz="28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(I)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Sofía (she)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8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1082113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791F81B5-E14D-4D98-8E12-5805D3DB7B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49" y="2419020"/>
            <a:ext cx="522871" cy="5446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683535-A1D1-4CA0-8C8A-92D2EF79BC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21" y="3056982"/>
            <a:ext cx="522871" cy="544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394865-3650-4F8C-82FE-D71B7A5D89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16" y="3675231"/>
            <a:ext cx="522871" cy="544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FF5F92-60DA-46F9-A231-C242BE49CF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99" y="4303863"/>
            <a:ext cx="522871" cy="544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24316E-83AC-4F79-9CFD-1FD6ECAFC5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70" y="4969226"/>
            <a:ext cx="522871" cy="5446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563EF3-0129-4909-BFCC-55E95339A9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19" y="5613331"/>
            <a:ext cx="522871" cy="5446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D82306-8AFB-4894-BD68-B716C45D46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27" y="6223877"/>
            <a:ext cx="522871" cy="544657"/>
          </a:xfrm>
          <a:prstGeom prst="rect">
            <a:avLst/>
          </a:prstGeom>
        </p:spPr>
      </p:pic>
      <p:pic>
        <p:nvPicPr>
          <p:cNvPr id="28" name="Picture 16" descr="United, Flag, Kingdom, British, Great, Britain">
            <a:extLst>
              <a:ext uri="{FF2B5EF4-FFF2-40B4-BE49-F238E27FC236}">
                <a16:creationId xmlns:a16="http://schemas.microsoft.com/office/drawing/2014/main" id="{C44FFF70-FB5D-45A4-BF3D-8C9BB381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984" y="962020"/>
            <a:ext cx="491064" cy="2455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50F6A8-DBB8-4B4B-8CE5-19500CBDF898}"/>
              </a:ext>
            </a:extLst>
          </p:cNvPr>
          <p:cNvSpPr txBox="1"/>
          <p:nvPr/>
        </p:nvSpPr>
        <p:spPr>
          <a:xfrm>
            <a:off x="5964526" y="2457269"/>
            <a:ext cx="265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different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4EDE13-EA71-4A9E-8633-3735E7CB5014}"/>
              </a:ext>
            </a:extLst>
          </p:cNvPr>
          <p:cNvSpPr txBox="1"/>
          <p:nvPr/>
        </p:nvSpPr>
        <p:spPr>
          <a:xfrm>
            <a:off x="5956107" y="3075446"/>
            <a:ext cx="265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terrible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CB681C-EFFD-42DF-8FBB-5DB996DF0623}"/>
              </a:ext>
            </a:extLst>
          </p:cNvPr>
          <p:cNvSpPr txBox="1"/>
          <p:nvPr/>
        </p:nvSpPr>
        <p:spPr>
          <a:xfrm>
            <a:off x="5939679" y="3669486"/>
            <a:ext cx="265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pretty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2B8319-B590-4806-88CD-4F9EA3D3FE96}"/>
              </a:ext>
            </a:extLst>
          </p:cNvPr>
          <p:cNvSpPr txBox="1"/>
          <p:nvPr/>
        </p:nvSpPr>
        <p:spPr>
          <a:xfrm>
            <a:off x="5956504" y="4293704"/>
            <a:ext cx="311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fun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1A9947-C985-42E9-B0CD-0BF4F00FE88C}"/>
              </a:ext>
            </a:extLst>
          </p:cNvPr>
          <p:cNvSpPr txBox="1"/>
          <p:nvPr/>
        </p:nvSpPr>
        <p:spPr>
          <a:xfrm>
            <a:off x="5955644" y="4892952"/>
            <a:ext cx="309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ugly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A8270E-09DE-4E29-941A-B932EB5EFFC0}"/>
              </a:ext>
            </a:extLst>
          </p:cNvPr>
          <p:cNvSpPr txBox="1"/>
          <p:nvPr/>
        </p:nvSpPr>
        <p:spPr>
          <a:xfrm>
            <a:off x="5964526" y="5537269"/>
            <a:ext cx="2832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7DAEE8-C2F6-4F5F-967C-07442D3ED5E6}"/>
              </a:ext>
            </a:extLst>
          </p:cNvPr>
          <p:cNvSpPr txBox="1"/>
          <p:nvPr/>
        </p:nvSpPr>
        <p:spPr>
          <a:xfrm>
            <a:off x="6044357" y="6160609"/>
            <a:ext cx="2832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small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A08B76B-6540-4C3D-B3EA-9908041DDFF3}"/>
              </a:ext>
            </a:extLst>
          </p:cNvPr>
          <p:cNvGraphicFramePr>
            <a:graphicFrameLocks noGrp="1"/>
          </p:cNvGraphicFramePr>
          <p:nvPr/>
        </p:nvGraphicFramePr>
        <p:xfrm>
          <a:off x="8430343" y="1430013"/>
          <a:ext cx="2371234" cy="536392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71234">
                  <a:extLst>
                    <a:ext uri="{9D8B030D-6E8A-4147-A177-3AD203B41FA5}">
                      <a16:colId xmlns:a16="http://schemas.microsoft.com/office/drawing/2014/main" val="343652184"/>
                    </a:ext>
                  </a:extLst>
                </a:gridCol>
              </a:tblGrid>
              <a:tr h="11376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</a:t>
                      </a: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objeto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675911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3389354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8431081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4539707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221044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254746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3023348"/>
                  </a:ext>
                </a:extLst>
              </a:tr>
              <a:tr h="603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516658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0D2D1401-9E9A-4691-8B1D-EB84C2771749}"/>
              </a:ext>
            </a:extLst>
          </p:cNvPr>
          <p:cNvSpPr txBox="1"/>
          <p:nvPr/>
        </p:nvSpPr>
        <p:spPr>
          <a:xfrm>
            <a:off x="8514920" y="2532146"/>
            <a:ext cx="265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bed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65299C-2C7C-4DEB-8059-3B5014677A1F}"/>
              </a:ext>
            </a:extLst>
          </p:cNvPr>
          <p:cNvSpPr txBox="1"/>
          <p:nvPr/>
        </p:nvSpPr>
        <p:spPr>
          <a:xfrm>
            <a:off x="8440585" y="3126246"/>
            <a:ext cx="265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chair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902D43-E1F8-40A0-B9D8-2438367348C5}"/>
              </a:ext>
            </a:extLst>
          </p:cNvPr>
          <p:cNvSpPr txBox="1"/>
          <p:nvPr/>
        </p:nvSpPr>
        <p:spPr>
          <a:xfrm>
            <a:off x="8486326" y="3745256"/>
            <a:ext cx="265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t-shirt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A906C6-D0CD-4655-B321-7891E89142D8}"/>
              </a:ext>
            </a:extLst>
          </p:cNvPr>
          <p:cNvSpPr txBox="1"/>
          <p:nvPr/>
        </p:nvSpPr>
        <p:spPr>
          <a:xfrm>
            <a:off x="8430343" y="4317979"/>
            <a:ext cx="311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game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F1B4D1-4592-4FCB-AA99-B04454308BEF}"/>
              </a:ext>
            </a:extLst>
          </p:cNvPr>
          <p:cNvSpPr txBox="1"/>
          <p:nvPr/>
        </p:nvSpPr>
        <p:spPr>
          <a:xfrm>
            <a:off x="8477444" y="4892952"/>
            <a:ext cx="184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bag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065814-937E-43FB-8967-B5F5947F10D0}"/>
              </a:ext>
            </a:extLst>
          </p:cNvPr>
          <p:cNvSpPr txBox="1"/>
          <p:nvPr/>
        </p:nvSpPr>
        <p:spPr>
          <a:xfrm>
            <a:off x="8486326" y="5562785"/>
            <a:ext cx="2832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room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A95DA7-E9B5-4258-9606-EDFEB7B8C424}"/>
              </a:ext>
            </a:extLst>
          </p:cNvPr>
          <p:cNvSpPr txBox="1"/>
          <p:nvPr/>
        </p:nvSpPr>
        <p:spPr>
          <a:xfrm>
            <a:off x="8466113" y="6160609"/>
            <a:ext cx="2832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rabbit</a:t>
            </a:r>
          </a:p>
        </p:txBody>
      </p:sp>
      <p:pic>
        <p:nvPicPr>
          <p:cNvPr id="44" name="Picture 2" descr="Cup, Icons, Medal, Win, Game, The Competition, Award">
            <a:extLst>
              <a:ext uri="{FF2B5EF4-FFF2-40B4-BE49-F238E27FC236}">
                <a16:creationId xmlns:a16="http://schemas.microsoft.com/office/drawing/2014/main" id="{8DD0290D-69E2-427C-A8B4-9EADA2CC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143" y="1738225"/>
            <a:ext cx="538999" cy="5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81ACAEB4-9DCE-67B5-AD8D-AA9D6A52B8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679" y="-26938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hlinkClick r:id="" action="ppaction://noaction">
              <a:snd r:embed="rId16" name="Review_W8_8.1.wav"/>
            </a:hlinkClick>
            <a:extLst>
              <a:ext uri="{FF2B5EF4-FFF2-40B4-BE49-F238E27FC236}">
                <a16:creationId xmlns:a16="http://schemas.microsoft.com/office/drawing/2014/main" id="{61A3A3AA-D2A7-02F9-6F80-6520F8360D65}"/>
              </a:ext>
            </a:extLst>
          </p:cNvPr>
          <p:cNvSpPr/>
          <p:nvPr/>
        </p:nvSpPr>
        <p:spPr>
          <a:xfrm>
            <a:off x="1071004" y="113831"/>
            <a:ext cx="4664698" cy="560615"/>
          </a:xfrm>
          <a:prstGeom prst="wedgeRoundRectCallout">
            <a:avLst>
              <a:gd name="adj1" fmla="val -55571"/>
              <a:gd name="adj2" fmla="val 253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¿De quién es el objeto?</a:t>
            </a:r>
          </a:p>
        </p:txBody>
      </p:sp>
      <p:sp>
        <p:nvSpPr>
          <p:cNvPr id="46" name="Speech Bubble: Rectangle with Corners Rounded 45">
            <a:hlinkClick r:id="" action="ppaction://noaction">
              <a:snd r:embed="rId17" name="Review_W8_8.2.wav"/>
            </a:hlinkClick>
            <a:extLst>
              <a:ext uri="{FF2B5EF4-FFF2-40B4-BE49-F238E27FC236}">
                <a16:creationId xmlns:a16="http://schemas.microsoft.com/office/drawing/2014/main" id="{B410CA73-DC0A-18E0-C646-C41C2332EB65}"/>
              </a:ext>
            </a:extLst>
          </p:cNvPr>
          <p:cNvSpPr/>
          <p:nvPr/>
        </p:nvSpPr>
        <p:spPr>
          <a:xfrm>
            <a:off x="893243" y="798701"/>
            <a:ext cx="3488258" cy="533859"/>
          </a:xfrm>
          <a:prstGeom prst="wedgeRoundRectCallout">
            <a:avLst>
              <a:gd name="adj1" fmla="val -53867"/>
              <a:gd name="adj2" fmla="val -47788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y marca     .</a:t>
            </a:r>
            <a:endParaRPr lang="es-ES" sz="24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Picture 2" descr="Check Mark, Checkbox, Check, Tick, Yes">
            <a:extLst>
              <a:ext uri="{FF2B5EF4-FFF2-40B4-BE49-F238E27FC236}">
                <a16:creationId xmlns:a16="http://schemas.microsoft.com/office/drawing/2014/main" id="{8830A7B6-EF35-9F40-1A85-3349984D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85" y="874136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3E5F4A1-6486-EAE9-EF4E-56F203CD697A}"/>
              </a:ext>
            </a:extLst>
          </p:cNvPr>
          <p:cNvGrpSpPr/>
          <p:nvPr/>
        </p:nvGrpSpPr>
        <p:grpSpPr>
          <a:xfrm>
            <a:off x="11130518" y="100307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08456E2-1122-9185-8F54-3A88CF9C4447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50" name="Picture 49" descr="Free speaker sound loud vector">
              <a:extLst>
                <a:ext uri="{FF2B5EF4-FFF2-40B4-BE49-F238E27FC236}">
                  <a16:creationId xmlns:a16="http://schemas.microsoft.com/office/drawing/2014/main" id="{A0D69D57-2AD5-9CF3-428A-7F581C72B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1" name="Google Shape;222;p10">
            <a:extLst>
              <a:ext uri="{FF2B5EF4-FFF2-40B4-BE49-F238E27FC236}">
                <a16:creationId xmlns:a16="http://schemas.microsoft.com/office/drawing/2014/main" id="{7F8755D6-5DD6-1221-9F25-9FA906B41D0C}"/>
              </a:ext>
            </a:extLst>
          </p:cNvPr>
          <p:cNvSpPr txBox="1"/>
          <p:nvPr/>
        </p:nvSpPr>
        <p:spPr>
          <a:xfrm>
            <a:off x="10800397" y="891064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73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1068443"/>
            <a:ext cx="1354845" cy="461665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F8F9A09-969F-4E26-9C7C-14814D94E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74" t="30278"/>
          <a:stretch/>
        </p:blipFill>
        <p:spPr>
          <a:xfrm>
            <a:off x="10954761" y="5249064"/>
            <a:ext cx="1035191" cy="166511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7821595-E41C-4ED2-9EBA-A15070DACF09}"/>
              </a:ext>
            </a:extLst>
          </p:cNvPr>
          <p:cNvSpPr txBox="1"/>
          <p:nvPr/>
        </p:nvSpPr>
        <p:spPr>
          <a:xfrm>
            <a:off x="214476" y="224848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¡Un día terrible!</a:t>
            </a:r>
          </a:p>
        </p:txBody>
      </p:sp>
      <p:pic>
        <p:nvPicPr>
          <p:cNvPr id="49" name="Picture 2" descr="Pen, Write, Pencil, Writing Tool, Work, Message, Blue">
            <a:extLst>
              <a:ext uri="{FF2B5EF4-FFF2-40B4-BE49-F238E27FC236}">
                <a16:creationId xmlns:a16="http://schemas.microsoft.com/office/drawing/2014/main" id="{8F2CC81D-345D-4C24-A0D3-04B17C16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11709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Paper, Write, Texture, Lines, Pattern, Writing Paper">
            <a:extLst>
              <a:ext uri="{FF2B5EF4-FFF2-40B4-BE49-F238E27FC236}">
                <a16:creationId xmlns:a16="http://schemas.microsoft.com/office/drawing/2014/main" id="{76A9C658-A7F6-4627-A07B-BA2E4A881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-282"/>
          <a:stretch/>
        </p:blipFill>
        <p:spPr bwMode="auto">
          <a:xfrm>
            <a:off x="838198" y="2209799"/>
            <a:ext cx="8077202" cy="4648201"/>
          </a:xfrm>
          <a:custGeom>
            <a:avLst/>
            <a:gdLst>
              <a:gd name="connsiteX0" fmla="*/ 0 w 8077202"/>
              <a:gd name="connsiteY0" fmla="*/ 0 h 4648201"/>
              <a:gd name="connsiteX1" fmla="*/ 334627 w 8077202"/>
              <a:gd name="connsiteY1" fmla="*/ 0 h 4648201"/>
              <a:gd name="connsiteX2" fmla="*/ 911570 w 8077202"/>
              <a:gd name="connsiteY2" fmla="*/ 0 h 4648201"/>
              <a:gd name="connsiteX3" fmla="*/ 1246197 w 8077202"/>
              <a:gd name="connsiteY3" fmla="*/ 0 h 4648201"/>
              <a:gd name="connsiteX4" fmla="*/ 1984684 w 8077202"/>
              <a:gd name="connsiteY4" fmla="*/ 0 h 4648201"/>
              <a:gd name="connsiteX5" fmla="*/ 2642399 w 8077202"/>
              <a:gd name="connsiteY5" fmla="*/ 0 h 4648201"/>
              <a:gd name="connsiteX6" fmla="*/ 3219342 w 8077202"/>
              <a:gd name="connsiteY6" fmla="*/ 0 h 4648201"/>
              <a:gd name="connsiteX7" fmla="*/ 3715513 w 8077202"/>
              <a:gd name="connsiteY7" fmla="*/ 0 h 4648201"/>
              <a:gd name="connsiteX8" fmla="*/ 4130912 w 8077202"/>
              <a:gd name="connsiteY8" fmla="*/ 0 h 4648201"/>
              <a:gd name="connsiteX9" fmla="*/ 4546311 w 8077202"/>
              <a:gd name="connsiteY9" fmla="*/ 0 h 4648201"/>
              <a:gd name="connsiteX10" fmla="*/ 5204026 w 8077202"/>
              <a:gd name="connsiteY10" fmla="*/ 0 h 4648201"/>
              <a:gd name="connsiteX11" fmla="*/ 5942513 w 8077202"/>
              <a:gd name="connsiteY11" fmla="*/ 0 h 4648201"/>
              <a:gd name="connsiteX12" fmla="*/ 6519456 w 8077202"/>
              <a:gd name="connsiteY12" fmla="*/ 0 h 4648201"/>
              <a:gd name="connsiteX13" fmla="*/ 7015627 w 8077202"/>
              <a:gd name="connsiteY13" fmla="*/ 0 h 4648201"/>
              <a:gd name="connsiteX14" fmla="*/ 7431026 w 8077202"/>
              <a:gd name="connsiteY14" fmla="*/ 0 h 4648201"/>
              <a:gd name="connsiteX15" fmla="*/ 8077202 w 8077202"/>
              <a:gd name="connsiteY15" fmla="*/ 0 h 4648201"/>
              <a:gd name="connsiteX16" fmla="*/ 8077202 w 8077202"/>
              <a:gd name="connsiteY16" fmla="*/ 627507 h 4648201"/>
              <a:gd name="connsiteX17" fmla="*/ 8077202 w 8077202"/>
              <a:gd name="connsiteY17" fmla="*/ 1115568 h 4648201"/>
              <a:gd name="connsiteX18" fmla="*/ 8077202 w 8077202"/>
              <a:gd name="connsiteY18" fmla="*/ 1696593 h 4648201"/>
              <a:gd name="connsiteX19" fmla="*/ 8077202 w 8077202"/>
              <a:gd name="connsiteY19" fmla="*/ 2184654 h 4648201"/>
              <a:gd name="connsiteX20" fmla="*/ 8077202 w 8077202"/>
              <a:gd name="connsiteY20" fmla="*/ 2672716 h 4648201"/>
              <a:gd name="connsiteX21" fmla="*/ 8077202 w 8077202"/>
              <a:gd name="connsiteY21" fmla="*/ 3253741 h 4648201"/>
              <a:gd name="connsiteX22" fmla="*/ 8077202 w 8077202"/>
              <a:gd name="connsiteY22" fmla="*/ 3741802 h 4648201"/>
              <a:gd name="connsiteX23" fmla="*/ 8077202 w 8077202"/>
              <a:gd name="connsiteY23" fmla="*/ 4648201 h 4648201"/>
              <a:gd name="connsiteX24" fmla="*/ 7581031 w 8077202"/>
              <a:gd name="connsiteY24" fmla="*/ 4648201 h 4648201"/>
              <a:gd name="connsiteX25" fmla="*/ 7246404 w 8077202"/>
              <a:gd name="connsiteY25" fmla="*/ 4648201 h 4648201"/>
              <a:gd name="connsiteX26" fmla="*/ 6831005 w 8077202"/>
              <a:gd name="connsiteY26" fmla="*/ 4648201 h 4648201"/>
              <a:gd name="connsiteX27" fmla="*/ 6334834 w 8077202"/>
              <a:gd name="connsiteY27" fmla="*/ 4648201 h 4648201"/>
              <a:gd name="connsiteX28" fmla="*/ 5757891 w 8077202"/>
              <a:gd name="connsiteY28" fmla="*/ 4648201 h 4648201"/>
              <a:gd name="connsiteX29" fmla="*/ 5100176 w 8077202"/>
              <a:gd name="connsiteY29" fmla="*/ 4648201 h 4648201"/>
              <a:gd name="connsiteX30" fmla="*/ 4765549 w 8077202"/>
              <a:gd name="connsiteY30" fmla="*/ 4648201 h 4648201"/>
              <a:gd name="connsiteX31" fmla="*/ 4350150 w 8077202"/>
              <a:gd name="connsiteY31" fmla="*/ 4648201 h 4648201"/>
              <a:gd name="connsiteX32" fmla="*/ 3611663 w 8077202"/>
              <a:gd name="connsiteY32" fmla="*/ 4648201 h 4648201"/>
              <a:gd name="connsiteX33" fmla="*/ 2953948 w 8077202"/>
              <a:gd name="connsiteY33" fmla="*/ 4648201 h 4648201"/>
              <a:gd name="connsiteX34" fmla="*/ 2296233 w 8077202"/>
              <a:gd name="connsiteY34" fmla="*/ 4648201 h 4648201"/>
              <a:gd name="connsiteX35" fmla="*/ 1557746 w 8077202"/>
              <a:gd name="connsiteY35" fmla="*/ 4648201 h 4648201"/>
              <a:gd name="connsiteX36" fmla="*/ 980803 w 8077202"/>
              <a:gd name="connsiteY36" fmla="*/ 4648201 h 4648201"/>
              <a:gd name="connsiteX37" fmla="*/ 646176 w 8077202"/>
              <a:gd name="connsiteY37" fmla="*/ 4648201 h 4648201"/>
              <a:gd name="connsiteX38" fmla="*/ 0 w 8077202"/>
              <a:gd name="connsiteY38" fmla="*/ 4648201 h 4648201"/>
              <a:gd name="connsiteX39" fmla="*/ 0 w 8077202"/>
              <a:gd name="connsiteY39" fmla="*/ 3974212 h 4648201"/>
              <a:gd name="connsiteX40" fmla="*/ 0 w 8077202"/>
              <a:gd name="connsiteY40" fmla="*/ 3393187 h 4648201"/>
              <a:gd name="connsiteX41" fmla="*/ 0 w 8077202"/>
              <a:gd name="connsiteY41" fmla="*/ 2858644 h 4648201"/>
              <a:gd name="connsiteX42" fmla="*/ 0 w 8077202"/>
              <a:gd name="connsiteY42" fmla="*/ 2231136 h 4648201"/>
              <a:gd name="connsiteX43" fmla="*/ 0 w 8077202"/>
              <a:gd name="connsiteY43" fmla="*/ 1557147 h 4648201"/>
              <a:gd name="connsiteX44" fmla="*/ 0 w 8077202"/>
              <a:gd name="connsiteY44" fmla="*/ 1069086 h 4648201"/>
              <a:gd name="connsiteX45" fmla="*/ 0 w 8077202"/>
              <a:gd name="connsiteY45" fmla="*/ 0 h 464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077202" h="4648201" extrusionOk="0">
                <a:moveTo>
                  <a:pt x="0" y="0"/>
                </a:moveTo>
                <a:cubicBezTo>
                  <a:pt x="130235" y="-35183"/>
                  <a:pt x="190831" y="32489"/>
                  <a:pt x="334627" y="0"/>
                </a:cubicBezTo>
                <a:cubicBezTo>
                  <a:pt x="478423" y="-32489"/>
                  <a:pt x="696628" y="49664"/>
                  <a:pt x="911570" y="0"/>
                </a:cubicBezTo>
                <a:cubicBezTo>
                  <a:pt x="1126512" y="-49664"/>
                  <a:pt x="1103326" y="31792"/>
                  <a:pt x="1246197" y="0"/>
                </a:cubicBezTo>
                <a:cubicBezTo>
                  <a:pt x="1389068" y="-31792"/>
                  <a:pt x="1721081" y="81248"/>
                  <a:pt x="1984684" y="0"/>
                </a:cubicBezTo>
                <a:cubicBezTo>
                  <a:pt x="2248287" y="-81248"/>
                  <a:pt x="2389218" y="37511"/>
                  <a:pt x="2642399" y="0"/>
                </a:cubicBezTo>
                <a:cubicBezTo>
                  <a:pt x="2895581" y="-37511"/>
                  <a:pt x="2947581" y="57782"/>
                  <a:pt x="3219342" y="0"/>
                </a:cubicBezTo>
                <a:cubicBezTo>
                  <a:pt x="3491103" y="-57782"/>
                  <a:pt x="3600458" y="44402"/>
                  <a:pt x="3715513" y="0"/>
                </a:cubicBezTo>
                <a:cubicBezTo>
                  <a:pt x="3830568" y="-44402"/>
                  <a:pt x="4011691" y="7878"/>
                  <a:pt x="4130912" y="0"/>
                </a:cubicBezTo>
                <a:cubicBezTo>
                  <a:pt x="4250133" y="-7878"/>
                  <a:pt x="4382420" y="40588"/>
                  <a:pt x="4546311" y="0"/>
                </a:cubicBezTo>
                <a:cubicBezTo>
                  <a:pt x="4710202" y="-40588"/>
                  <a:pt x="4979721" y="4022"/>
                  <a:pt x="5204026" y="0"/>
                </a:cubicBezTo>
                <a:cubicBezTo>
                  <a:pt x="5428331" y="-4022"/>
                  <a:pt x="5792680" y="2227"/>
                  <a:pt x="5942513" y="0"/>
                </a:cubicBezTo>
                <a:cubicBezTo>
                  <a:pt x="6092346" y="-2227"/>
                  <a:pt x="6295840" y="1389"/>
                  <a:pt x="6519456" y="0"/>
                </a:cubicBezTo>
                <a:cubicBezTo>
                  <a:pt x="6743072" y="-1389"/>
                  <a:pt x="6913497" y="27682"/>
                  <a:pt x="7015627" y="0"/>
                </a:cubicBezTo>
                <a:cubicBezTo>
                  <a:pt x="7117757" y="-27682"/>
                  <a:pt x="7265423" y="33411"/>
                  <a:pt x="7431026" y="0"/>
                </a:cubicBezTo>
                <a:cubicBezTo>
                  <a:pt x="7596629" y="-33411"/>
                  <a:pt x="7836495" y="30884"/>
                  <a:pt x="8077202" y="0"/>
                </a:cubicBezTo>
                <a:cubicBezTo>
                  <a:pt x="8092735" y="140449"/>
                  <a:pt x="8044823" y="328169"/>
                  <a:pt x="8077202" y="627507"/>
                </a:cubicBezTo>
                <a:cubicBezTo>
                  <a:pt x="8109581" y="926845"/>
                  <a:pt x="8069999" y="1009613"/>
                  <a:pt x="8077202" y="1115568"/>
                </a:cubicBezTo>
                <a:cubicBezTo>
                  <a:pt x="8084405" y="1221523"/>
                  <a:pt x="8038771" y="1456285"/>
                  <a:pt x="8077202" y="1696593"/>
                </a:cubicBezTo>
                <a:cubicBezTo>
                  <a:pt x="8115633" y="1936901"/>
                  <a:pt x="8050053" y="2041803"/>
                  <a:pt x="8077202" y="2184654"/>
                </a:cubicBezTo>
                <a:cubicBezTo>
                  <a:pt x="8104351" y="2327505"/>
                  <a:pt x="8038599" y="2434327"/>
                  <a:pt x="8077202" y="2672716"/>
                </a:cubicBezTo>
                <a:cubicBezTo>
                  <a:pt x="8115805" y="2911105"/>
                  <a:pt x="8029771" y="3044005"/>
                  <a:pt x="8077202" y="3253741"/>
                </a:cubicBezTo>
                <a:cubicBezTo>
                  <a:pt x="8124633" y="3463478"/>
                  <a:pt x="8062920" y="3561485"/>
                  <a:pt x="8077202" y="3741802"/>
                </a:cubicBezTo>
                <a:cubicBezTo>
                  <a:pt x="8091484" y="3922119"/>
                  <a:pt x="8034866" y="4457230"/>
                  <a:pt x="8077202" y="4648201"/>
                </a:cubicBezTo>
                <a:cubicBezTo>
                  <a:pt x="7942291" y="4682464"/>
                  <a:pt x="7783790" y="4614912"/>
                  <a:pt x="7581031" y="4648201"/>
                </a:cubicBezTo>
                <a:cubicBezTo>
                  <a:pt x="7378272" y="4681490"/>
                  <a:pt x="7370374" y="4635672"/>
                  <a:pt x="7246404" y="4648201"/>
                </a:cubicBezTo>
                <a:cubicBezTo>
                  <a:pt x="7122434" y="4660730"/>
                  <a:pt x="6989132" y="4639195"/>
                  <a:pt x="6831005" y="4648201"/>
                </a:cubicBezTo>
                <a:cubicBezTo>
                  <a:pt x="6672878" y="4657207"/>
                  <a:pt x="6580060" y="4638496"/>
                  <a:pt x="6334834" y="4648201"/>
                </a:cubicBezTo>
                <a:cubicBezTo>
                  <a:pt x="6089608" y="4657906"/>
                  <a:pt x="5951989" y="4647386"/>
                  <a:pt x="5757891" y="4648201"/>
                </a:cubicBezTo>
                <a:cubicBezTo>
                  <a:pt x="5563793" y="4649016"/>
                  <a:pt x="5397603" y="4591623"/>
                  <a:pt x="5100176" y="4648201"/>
                </a:cubicBezTo>
                <a:cubicBezTo>
                  <a:pt x="4802749" y="4704779"/>
                  <a:pt x="4905667" y="4630264"/>
                  <a:pt x="4765549" y="4648201"/>
                </a:cubicBezTo>
                <a:cubicBezTo>
                  <a:pt x="4625431" y="4666138"/>
                  <a:pt x="4469151" y="4612501"/>
                  <a:pt x="4350150" y="4648201"/>
                </a:cubicBezTo>
                <a:cubicBezTo>
                  <a:pt x="4231149" y="4683901"/>
                  <a:pt x="3903614" y="4605716"/>
                  <a:pt x="3611663" y="4648201"/>
                </a:cubicBezTo>
                <a:cubicBezTo>
                  <a:pt x="3319712" y="4690686"/>
                  <a:pt x="3262930" y="4588828"/>
                  <a:pt x="2953948" y="4648201"/>
                </a:cubicBezTo>
                <a:cubicBezTo>
                  <a:pt x="2644966" y="4707574"/>
                  <a:pt x="2569658" y="4603017"/>
                  <a:pt x="2296233" y="4648201"/>
                </a:cubicBezTo>
                <a:cubicBezTo>
                  <a:pt x="2022809" y="4693385"/>
                  <a:pt x="1826924" y="4635706"/>
                  <a:pt x="1557746" y="4648201"/>
                </a:cubicBezTo>
                <a:cubicBezTo>
                  <a:pt x="1288568" y="4660696"/>
                  <a:pt x="1183758" y="4587448"/>
                  <a:pt x="980803" y="4648201"/>
                </a:cubicBezTo>
                <a:cubicBezTo>
                  <a:pt x="777848" y="4708954"/>
                  <a:pt x="734131" y="4634348"/>
                  <a:pt x="646176" y="4648201"/>
                </a:cubicBezTo>
                <a:cubicBezTo>
                  <a:pt x="558221" y="4662054"/>
                  <a:pt x="178569" y="4583412"/>
                  <a:pt x="0" y="4648201"/>
                </a:cubicBezTo>
                <a:cubicBezTo>
                  <a:pt x="-60079" y="4353408"/>
                  <a:pt x="12731" y="4149963"/>
                  <a:pt x="0" y="3974212"/>
                </a:cubicBezTo>
                <a:cubicBezTo>
                  <a:pt x="-12731" y="3798461"/>
                  <a:pt x="54520" y="3535878"/>
                  <a:pt x="0" y="3393187"/>
                </a:cubicBezTo>
                <a:cubicBezTo>
                  <a:pt x="-54520" y="3250497"/>
                  <a:pt x="29040" y="3028953"/>
                  <a:pt x="0" y="2858644"/>
                </a:cubicBezTo>
                <a:cubicBezTo>
                  <a:pt x="-29040" y="2688335"/>
                  <a:pt x="354" y="2466203"/>
                  <a:pt x="0" y="2231136"/>
                </a:cubicBezTo>
                <a:cubicBezTo>
                  <a:pt x="-354" y="1996069"/>
                  <a:pt x="65000" y="1817405"/>
                  <a:pt x="0" y="1557147"/>
                </a:cubicBezTo>
                <a:cubicBezTo>
                  <a:pt x="-65000" y="1296889"/>
                  <a:pt x="56714" y="1243209"/>
                  <a:pt x="0" y="1069086"/>
                </a:cubicBezTo>
                <a:cubicBezTo>
                  <a:pt x="-56714" y="894963"/>
                  <a:pt x="110594" y="38165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9AE3852-1938-424C-9629-96D220E2F117}"/>
              </a:ext>
            </a:extLst>
          </p:cNvPr>
          <p:cNvSpPr txBox="1"/>
          <p:nvPr/>
        </p:nvSpPr>
        <p:spPr>
          <a:xfrm>
            <a:off x="1195435" y="2318833"/>
            <a:ext cx="670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Tengo   un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bolírafo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  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incómodo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 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DF9052-0777-411F-AD50-5BD61AE7E80E}"/>
              </a:ext>
            </a:extLst>
          </p:cNvPr>
          <p:cNvSpPr txBox="1"/>
          <p:nvPr/>
        </p:nvSpPr>
        <p:spPr>
          <a:xfrm>
            <a:off x="1176386" y="323012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Tiene   una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silla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  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pequeña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3409E3-EE67-45F5-BF91-974F3E694087}"/>
              </a:ext>
            </a:extLst>
          </p:cNvPr>
          <p:cNvSpPr txBox="1"/>
          <p:nvPr/>
        </p:nvSpPr>
        <p:spPr>
          <a:xfrm>
            <a:off x="1295400" y="41192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Tengo  un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jardín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 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pequeño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AF6AE6-C9D7-496D-988F-6820D2BE58D4}"/>
              </a:ext>
            </a:extLst>
          </p:cNvPr>
          <p:cNvSpPr txBox="1"/>
          <p:nvPr/>
        </p:nvSpPr>
        <p:spPr>
          <a:xfrm>
            <a:off x="1295400" y="4938053"/>
            <a:ext cx="6877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Tengo una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profesora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 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estricta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4C396F-8C1D-438E-B4E6-231446583652}"/>
              </a:ext>
            </a:extLst>
          </p:cNvPr>
          <p:cNvSpPr txBox="1"/>
          <p:nvPr/>
        </p:nvSpPr>
        <p:spPr>
          <a:xfrm>
            <a:off x="1085850" y="5658067"/>
            <a:ext cx="7285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Rubén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tiene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  un </a:t>
            </a:r>
            <a:r>
              <a:rPr lang="en-GB" sz="2800" dirty="0" err="1">
                <a:solidFill>
                  <a:srgbClr val="002060"/>
                </a:solidFill>
                <a:latin typeface="Segoe Script" panose="030B0504020000000003" pitchFamily="66" charset="0"/>
              </a:rPr>
              <a:t>problema</a:t>
            </a:r>
            <a:r>
              <a:rPr lang="en-GB" sz="2800" dirty="0">
                <a:solidFill>
                  <a:srgbClr val="002060"/>
                </a:solidFill>
                <a:latin typeface="Segoe Script" panose="030B0504020000000003" pitchFamily="66" charset="0"/>
              </a:rPr>
              <a:t>  terrible.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2E8143-08CB-46D0-BD1B-3800604BE1AB}"/>
              </a:ext>
            </a:extLst>
          </p:cNvPr>
          <p:cNvSpPr txBox="1"/>
          <p:nvPr/>
        </p:nvSpPr>
        <p:spPr>
          <a:xfrm>
            <a:off x="3371849" y="27184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 an uncomfortable bag.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BA454A-8578-4DA2-8A42-1FAA7ABBBF64}"/>
              </a:ext>
            </a:extLst>
          </p:cNvPr>
          <p:cNvSpPr txBox="1"/>
          <p:nvPr/>
        </p:nvSpPr>
        <p:spPr>
          <a:xfrm>
            <a:off x="3395155" y="3670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 a small plant.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6F497B-75C5-4962-BC3C-888BEED4E7D2}"/>
              </a:ext>
            </a:extLst>
          </p:cNvPr>
          <p:cNvSpPr txBox="1"/>
          <p:nvPr/>
        </p:nvSpPr>
        <p:spPr>
          <a:xfrm>
            <a:off x="3347530" y="458923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She has a pretty garden.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1B88BD-2D6C-4FB0-80DA-289FE62A0329}"/>
              </a:ext>
            </a:extLst>
          </p:cNvPr>
          <p:cNvSpPr txBox="1"/>
          <p:nvPr/>
        </p:nvSpPr>
        <p:spPr>
          <a:xfrm>
            <a:off x="3395155" y="533220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 a strict dad.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57F9BE-166F-4586-A2BE-E9C29843DE43}"/>
              </a:ext>
            </a:extLst>
          </p:cNvPr>
          <p:cNvSpPr txBox="1"/>
          <p:nvPr/>
        </p:nvSpPr>
        <p:spPr>
          <a:xfrm>
            <a:off x="2647950" y="61141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Rubén has an ugly problem.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C70F152-84D7-4394-9F50-DD51E2041FB3}"/>
              </a:ext>
            </a:extLst>
          </p:cNvPr>
          <p:cNvSpPr/>
          <p:nvPr/>
        </p:nvSpPr>
        <p:spPr>
          <a:xfrm>
            <a:off x="7698626" y="3873945"/>
            <a:ext cx="3676698" cy="1209486"/>
          </a:xfrm>
          <a:prstGeom prst="wedgeRoundRectCallout">
            <a:avLst>
              <a:gd name="adj1" fmla="val -42617"/>
              <a:gd name="adj2" fmla="val 7103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 noun ‘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problema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’ is masculine: </a:t>
            </a:r>
            <a:r>
              <a:rPr lang="en-GB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el </a:t>
            </a:r>
            <a:r>
              <a:rPr lang="en-GB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roblema</a:t>
            </a:r>
            <a:r>
              <a:rPr lang="en-GB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n-GB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095984-0023-4F1E-A721-7CCBFA8D1E08}"/>
              </a:ext>
            </a:extLst>
          </p:cNvPr>
          <p:cNvSpPr txBox="1"/>
          <p:nvPr/>
        </p:nvSpPr>
        <p:spPr>
          <a:xfrm>
            <a:off x="2647950" y="2300343"/>
            <a:ext cx="253792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una mochila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A3FF3A-12C7-443F-A8D7-421BF0FC28CE}"/>
              </a:ext>
            </a:extLst>
          </p:cNvPr>
          <p:cNvSpPr txBox="1"/>
          <p:nvPr/>
        </p:nvSpPr>
        <p:spPr>
          <a:xfrm>
            <a:off x="1273715" y="3214844"/>
            <a:ext cx="1374235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Tiene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CD977F-1762-4E01-89FB-6C7E91F0C783}"/>
              </a:ext>
            </a:extLst>
          </p:cNvPr>
          <p:cNvSpPr txBox="1"/>
          <p:nvPr/>
        </p:nvSpPr>
        <p:spPr>
          <a:xfrm>
            <a:off x="2745279" y="3236125"/>
            <a:ext cx="212144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una planta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1964AB-5628-4613-B7C2-DF89D47EC7E9}"/>
              </a:ext>
            </a:extLst>
          </p:cNvPr>
          <p:cNvSpPr txBox="1"/>
          <p:nvPr/>
        </p:nvSpPr>
        <p:spPr>
          <a:xfrm>
            <a:off x="1183945" y="4112631"/>
            <a:ext cx="1374235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Tiene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312994-17E2-4CA8-BABD-40B7AEFAFEF1}"/>
              </a:ext>
            </a:extLst>
          </p:cNvPr>
          <p:cNvSpPr txBox="1"/>
          <p:nvPr/>
        </p:nvSpPr>
        <p:spPr>
          <a:xfrm>
            <a:off x="4924316" y="4150992"/>
            <a:ext cx="1644435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bonito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1576AD-8B1C-4A93-9B90-D3904D714EF2}"/>
              </a:ext>
            </a:extLst>
          </p:cNvPr>
          <p:cNvSpPr txBox="1"/>
          <p:nvPr/>
        </p:nvSpPr>
        <p:spPr>
          <a:xfrm>
            <a:off x="2591967" y="4957904"/>
            <a:ext cx="2766225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un padre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5B141E-B0E0-4709-B579-98FFDED33524}"/>
              </a:ext>
            </a:extLst>
          </p:cNvPr>
          <p:cNvSpPr txBox="1"/>
          <p:nvPr/>
        </p:nvSpPr>
        <p:spPr>
          <a:xfrm>
            <a:off x="6685931" y="4942479"/>
            <a:ext cx="38667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6E061F-4A65-4015-99F2-935C5A4CE34F}"/>
              </a:ext>
            </a:extLst>
          </p:cNvPr>
          <p:cNvSpPr txBox="1"/>
          <p:nvPr/>
        </p:nvSpPr>
        <p:spPr>
          <a:xfrm>
            <a:off x="6602268" y="5619955"/>
            <a:ext cx="1744827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Segoe Script" panose="030B0504020000000003" pitchFamily="66" charset="0"/>
              </a:rPr>
              <a:t>feo</a:t>
            </a:r>
            <a:endParaRPr lang="en-GB" sz="24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889B524-A0AA-4C3A-B898-65EDE491B99C}"/>
              </a:ext>
            </a:extLst>
          </p:cNvPr>
          <p:cNvSpPr txBox="1"/>
          <p:nvPr/>
        </p:nvSpPr>
        <p:spPr>
          <a:xfrm>
            <a:off x="7107596" y="2349610"/>
            <a:ext cx="38667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a</a:t>
            </a:r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B9F476E8-4D3E-168B-F04A-7151125CC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856" y="710127"/>
            <a:ext cx="914400" cy="914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303B03C-521A-FB3A-7609-241BCE4B0817}"/>
              </a:ext>
            </a:extLst>
          </p:cNvPr>
          <p:cNvSpPr/>
          <p:nvPr/>
        </p:nvSpPr>
        <p:spPr>
          <a:xfrm>
            <a:off x="1015180" y="850896"/>
            <a:ext cx="6884411" cy="467405"/>
          </a:xfrm>
          <a:prstGeom prst="wedgeRoundRectCallout">
            <a:avLst>
              <a:gd name="adj1" fmla="val -55571"/>
              <a:gd name="adj2" fmla="val 253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Quique escribe frases en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cuaderno.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DFB12B9-990F-59FC-E79E-180F5D7556B9}"/>
              </a:ext>
            </a:extLst>
          </p:cNvPr>
          <p:cNvSpPr/>
          <p:nvPr/>
        </p:nvSpPr>
        <p:spPr>
          <a:xfrm>
            <a:off x="898806" y="1485757"/>
            <a:ext cx="7602596" cy="624049"/>
          </a:xfrm>
          <a:prstGeom prst="wedgeRoundRectCallout">
            <a:avLst>
              <a:gd name="adj1" fmla="val -53867"/>
              <a:gd name="adj2" fmla="val -47788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¿Qué 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incorrecto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Reescribe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las frases.</a:t>
            </a:r>
          </a:p>
        </p:txBody>
      </p:sp>
    </p:spTree>
    <p:extLst>
      <p:ext uri="{BB962C8B-B14F-4D97-AF65-F5344CB8AC3E}">
        <p14:creationId xmlns:p14="http://schemas.microsoft.com/office/powerpoint/2010/main" val="33568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2045</Words>
  <Application>Microsoft Office PowerPoint</Application>
  <PresentationFormat>Widescreen</PresentationFormat>
  <Paragraphs>325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docs-Century Gothic</vt:lpstr>
      <vt:lpstr>Dreaming Outloud Pro</vt:lpstr>
      <vt:lpstr>Modern Love</vt:lpstr>
      <vt:lpstr>Montserrat Medium</vt:lpstr>
      <vt:lpstr>Segoe Print</vt:lpstr>
      <vt:lpstr>Segoe Script</vt:lpstr>
      <vt:lpstr>Office Theme</vt:lpstr>
      <vt:lpstr>español, con Quique</vt:lpstr>
      <vt:lpstr>Saying what I and others have</vt:lpstr>
      <vt:lpstr>pronunciar</vt:lpstr>
      <vt:lpstr>hablar</vt:lpstr>
      <vt:lpstr>Tener: I have | s/he, it has</vt:lpstr>
      <vt:lpstr>leer</vt:lpstr>
      <vt:lpstr>Adjectives following the noun.</vt:lpstr>
      <vt:lpstr>escuchar</vt:lpstr>
      <vt:lpstr>escribir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Rachel Hawkes</cp:lastModifiedBy>
  <cp:revision>22</cp:revision>
  <dcterms:created xsi:type="dcterms:W3CDTF">2021-04-28T18:03:02Z</dcterms:created>
  <dcterms:modified xsi:type="dcterms:W3CDTF">2023-09-05T10:22:36Z</dcterms:modified>
</cp:coreProperties>
</file>