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99" r:id="rId2"/>
    <p:sldId id="299" r:id="rId3"/>
    <p:sldId id="531" r:id="rId4"/>
    <p:sldId id="508" r:id="rId5"/>
    <p:sldId id="507" r:id="rId6"/>
    <p:sldId id="516" r:id="rId7"/>
    <p:sldId id="509" r:id="rId8"/>
    <p:sldId id="524" r:id="rId9"/>
    <p:sldId id="510" r:id="rId10"/>
    <p:sldId id="526" r:id="rId11"/>
    <p:sldId id="528" r:id="rId12"/>
    <p:sldId id="529" r:id="rId13"/>
    <p:sldId id="530" r:id="rId14"/>
    <p:sldId id="506" r:id="rId15"/>
    <p:sldId id="522" r:id="rId16"/>
    <p:sldId id="496" r:id="rId17"/>
    <p:sldId id="517" r:id="rId18"/>
    <p:sldId id="519" r:id="rId19"/>
    <p:sldId id="501" r:id="rId20"/>
    <p:sldId id="456" r:id="rId21"/>
    <p:sldId id="457" r:id="rId22"/>
    <p:sldId id="520" r:id="rId23"/>
    <p:sldId id="5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FFF5D9"/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1" autoAdjust="0"/>
    <p:restoredTop sz="81551" autoAdjust="0"/>
  </p:normalViewPr>
  <p:slideViewPr>
    <p:cSldViewPr snapToGrid="0">
      <p:cViewPr varScale="1">
        <p:scale>
          <a:sx n="89" d="100"/>
          <a:sy n="89" d="100"/>
        </p:scale>
        <p:origin x="498" y="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3963-1B8D-42E2-8894-6F2E4FE1F8F9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10F14-2318-404F-B157-BCBFF6997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74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vowels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revisited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casa [106] dos [64]  universo [1603] elefante [5000] idea [247] cho-</a:t>
            </a: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-la-te [3408] </a:t>
            </a: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in-te-re-san-te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[616] </a:t>
            </a:r>
            <a:r>
              <a:rPr lang="es-E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oeste [2416] leer [209]  feo [2373]cuándo [138] puente [1715] antiguo [446] autor [513] euro [2435] aceite 2101] aire [401] boina [&gt;5000] ciencia [738] limpiar [1713] junio [1035]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tener [19] tengo [tener 19] tiene [tener 19]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casa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[106]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familia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[233] habitación [1069]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jardín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[1195] libro [230] madre [226] padre [162]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problema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[145] profesor / profesora [501] silla [1271]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estricto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[3155]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feo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[2373]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terrible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[1246] muy [43] un [6] una [6] 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1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Re-use</a:t>
            </a:r>
            <a:r>
              <a:rPr lang="es-ES" sz="1200" b="0" i="1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1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200" b="0" i="1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: bonito [891]cómodo [2237] diferente [293] divertido [2465] feliz [908] elegante [2742] grande [66] importante [171]  independiente [1177] negativo [1804] normal [1000] pequeño [202] tranquilo [1093]</a:t>
            </a:r>
            <a:r>
              <a:rPr lang="es-ES" dirty="0"/>
              <a:t> </a:t>
            </a:r>
            <a:b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cuál [445] día [65] fecha [756] lunes [1370] martes [3101] miércoles [1816] jueves [1650] viernes [1259] sábado [1179] domingo [693] hoy [167] </a:t>
            </a:r>
            <a:b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--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[421]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0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279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709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05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‘</a:t>
            </a:r>
            <a:r>
              <a:rPr lang="en-GB" b="0" dirty="0" err="1"/>
              <a:t>tengo</a:t>
            </a:r>
            <a:r>
              <a:rPr lang="en-GB" b="0" dirty="0"/>
              <a:t>’; correct position and form of adjectives, and recall of other vocabulary, as well as and aural comprehension of the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Give pupils a handout before modelling, and decide who will be A/B.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Use this slide to model first turn (Pupil A speaks, Pupil B writes).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Pupil A says his/her sentences in Spanish to Pupil B.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Pupil B listens and completes the table.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Swap roles (</a:t>
            </a:r>
            <a:r>
              <a:rPr lang="en-GB" dirty="0"/>
              <a:t>Use next slide to model if appropriate).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181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‘</a:t>
            </a:r>
            <a:r>
              <a:rPr lang="en-GB" b="0" dirty="0" err="1"/>
              <a:t>tengo</a:t>
            </a:r>
            <a:r>
              <a:rPr lang="en-GB" b="0" dirty="0"/>
              <a:t>’; correct position and form of adjectives, and recall of other vocabulary, as well as and aural comprehension of the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Give pupils a handout before modelling, and decide who will be A/B.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Use this slide to model first turn (Pupil A speaks, Pupil B writes).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Pupil A says his/her sentences in Spanish to Pupil B.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Pupil B listens and completes the table.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Swap roles (</a:t>
            </a:r>
            <a:r>
              <a:rPr lang="en-GB" dirty="0"/>
              <a:t>Use next slide to model if appropriate).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487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25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</a:t>
            </a:r>
            <a:r>
              <a:rPr lang="en-GB" b="0" dirty="0" err="1"/>
              <a:t>útil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Tengo un </a:t>
            </a:r>
            <a:r>
              <a:rPr lang="en-GB" b="0" dirty="0" err="1"/>
              <a:t>diccionario</a:t>
            </a:r>
            <a:r>
              <a:rPr lang="en-GB" b="0" dirty="0"/>
              <a:t> </a:t>
            </a:r>
            <a:r>
              <a:rPr lang="en-GB" b="0" dirty="0" err="1"/>
              <a:t>importante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una </a:t>
            </a:r>
            <a:r>
              <a:rPr lang="en-GB" b="0" dirty="0" err="1"/>
              <a:t>cama</a:t>
            </a:r>
            <a:r>
              <a:rPr lang="en-GB" b="0" dirty="0"/>
              <a:t> </a:t>
            </a:r>
            <a:r>
              <a:rPr lang="en-GB" b="0" dirty="0" err="1"/>
              <a:t>grande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lápiz</a:t>
            </a:r>
            <a:r>
              <a:rPr lang="en-GB" b="0" dirty="0"/>
              <a:t> </a:t>
            </a:r>
            <a:r>
              <a:rPr lang="en-GB" b="0" dirty="0" err="1"/>
              <a:t>amarillo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una mesa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Tengo una amiga especial.</a:t>
            </a:r>
            <a:br>
              <a:rPr lang="en-GB" b="0" dirty="0"/>
            </a:br>
            <a:r>
              <a:rPr lang="en-GB" b="0" dirty="0"/>
              <a:t>Tengo un </a:t>
            </a:r>
            <a:r>
              <a:rPr lang="en-GB" b="0" dirty="0" err="1"/>
              <a:t>conejo</a:t>
            </a:r>
            <a:r>
              <a:rPr lang="en-GB" b="0" dirty="0"/>
              <a:t> </a:t>
            </a:r>
            <a:r>
              <a:rPr lang="en-GB" b="0" dirty="0" err="1"/>
              <a:t>tranquilo</a:t>
            </a:r>
            <a:r>
              <a:rPr lang="en-GB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804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</a:t>
            </a:r>
            <a:r>
              <a:rPr lang="en-GB" b="0" dirty="0" err="1"/>
              <a:t>fea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Tengo una mochila normal.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una </a:t>
            </a:r>
            <a:r>
              <a:rPr lang="en-GB" b="0" dirty="0" err="1"/>
              <a:t>cama</a:t>
            </a:r>
            <a:r>
              <a:rPr lang="en-GB" b="0" dirty="0"/>
              <a:t>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regalo </a:t>
            </a:r>
            <a:r>
              <a:rPr lang="en-GB" b="0" dirty="0" err="1"/>
              <a:t>blanco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perro</a:t>
            </a:r>
            <a:r>
              <a:rPr lang="en-GB" b="0" dirty="0"/>
              <a:t> serio.</a:t>
            </a:r>
            <a:br>
              <a:rPr lang="en-GB" b="0" dirty="0"/>
            </a:br>
            <a:r>
              <a:rPr lang="en-GB" b="0" dirty="0"/>
              <a:t>Tengo un amigo </a:t>
            </a:r>
            <a:r>
              <a:rPr lang="en-GB" b="0" dirty="0" err="1"/>
              <a:t>feliz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Tengo un </a:t>
            </a:r>
            <a:r>
              <a:rPr lang="en-GB" b="0" dirty="0" err="1"/>
              <a:t>conejo</a:t>
            </a:r>
            <a:r>
              <a:rPr lang="en-GB" b="0" dirty="0"/>
              <a:t> </a:t>
            </a:r>
            <a:r>
              <a:rPr lang="en-GB" b="0" dirty="0" err="1"/>
              <a:t>inteligente</a:t>
            </a:r>
            <a:r>
              <a:rPr lang="en-GB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709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‘</a:t>
            </a:r>
            <a:r>
              <a:rPr lang="en-GB" b="0" dirty="0" err="1"/>
              <a:t>tengo</a:t>
            </a:r>
            <a:r>
              <a:rPr lang="en-GB" b="0" dirty="0"/>
              <a:t>’ and ‘</a:t>
            </a:r>
            <a:r>
              <a:rPr lang="en-GB" b="0" dirty="0" err="1"/>
              <a:t>tiene</a:t>
            </a:r>
            <a:r>
              <a:rPr lang="en-GB" b="0" dirty="0"/>
              <a:t>’; correct position and form of adjectives, and other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present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</a:t>
            </a:r>
            <a:r>
              <a:rPr lang="en-GB" dirty="0" err="1"/>
              <a:t>Quique’s</a:t>
            </a:r>
            <a:r>
              <a:rPr lang="en-GB" dirty="0"/>
              <a:t> diary entry in Spanish, using the prompts in the table.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provide written versions of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8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pronouncing all the vowels in a series of unknown words (including nonsense words from this nursery rhyme)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altLang="zh-CN" b="0" dirty="0"/>
              <a:t>With </a:t>
            </a:r>
            <a:r>
              <a:rPr lang="en-GB" altLang="zh-CN" b="0" dirty="0"/>
              <a:t>a</a:t>
            </a:r>
            <a:r>
              <a:rPr lang="zh-CN" altLang="en-US" b="0" dirty="0"/>
              <a:t> </a:t>
            </a:r>
            <a:r>
              <a:rPr lang="en-GB" altLang="zh-CN" b="0" dirty="0"/>
              <a:t>partner,</a:t>
            </a:r>
            <a:r>
              <a:rPr lang="zh-CN" altLang="en-US" b="0" dirty="0"/>
              <a:t> </a:t>
            </a:r>
            <a:r>
              <a:rPr lang="en-GB" altLang="zh-CN" b="0" dirty="0"/>
              <a:t>pronounce</a:t>
            </a:r>
            <a:r>
              <a:rPr lang="zh-CN" altLang="en-US" b="0" dirty="0"/>
              <a:t> </a:t>
            </a:r>
            <a:r>
              <a:rPr lang="en-GB" altLang="zh-CN" b="0" dirty="0"/>
              <a:t>each</a:t>
            </a:r>
            <a:r>
              <a:rPr lang="zh-CN" altLang="en-US" b="0" dirty="0"/>
              <a:t> </a:t>
            </a:r>
            <a:r>
              <a:rPr lang="en-GB" altLang="zh-CN" b="0" dirty="0"/>
              <a:t>set</a:t>
            </a:r>
            <a:r>
              <a:rPr lang="zh-CN" altLang="en-US" b="0" dirty="0"/>
              <a:t> </a:t>
            </a:r>
            <a:r>
              <a:rPr lang="en-GB" altLang="zh-CN" b="0" dirty="0"/>
              <a:t>of</a:t>
            </a:r>
            <a:r>
              <a:rPr lang="zh-CN" altLang="en-US" b="0" dirty="0"/>
              <a:t> </a:t>
            </a:r>
            <a:r>
              <a:rPr lang="en-GB" altLang="zh-CN" b="0" dirty="0"/>
              <a:t>four lines.</a:t>
            </a:r>
          </a:p>
          <a:p>
            <a:pPr marL="228600" indent="-228600">
              <a:buAutoNum type="arabicPeriod"/>
            </a:pPr>
            <a:r>
              <a:rPr lang="en-GB" b="0" dirty="0"/>
              <a:t>Then l</a:t>
            </a:r>
            <a:r>
              <a:rPr lang="en-US" b="0" dirty="0" err="1"/>
              <a:t>isten</a:t>
            </a:r>
            <a:r>
              <a:rPr lang="en-US" b="0" dirty="0"/>
              <a:t> to the verse.</a:t>
            </a:r>
          </a:p>
          <a:p>
            <a:pPr marL="228600" indent="-228600">
              <a:buAutoNum type="arabicPeriod"/>
            </a:pPr>
            <a:r>
              <a:rPr lang="en-US" b="0" dirty="0"/>
              <a:t>Then repeat in pairs again.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all six verses.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0" dirty="0"/>
              <a:t>Nursery rhyme to </a:t>
            </a:r>
            <a:r>
              <a:rPr lang="en-US" b="0" dirty="0" err="1"/>
              <a:t>practise</a:t>
            </a:r>
            <a:r>
              <a:rPr lang="en-US" b="0" dirty="0"/>
              <a:t> vowel sounds.  Adapted from:</a:t>
            </a:r>
          </a:p>
          <a:p>
            <a:r>
              <a:rPr lang="en-US" b="0" dirty="0"/>
              <a:t>https://www.youtube.com/watch?v=nMB93puvMWo&amp;ab_channel=Mar%C3%ADaPaulaAcevedoD%C3%ADaz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revisited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English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Remind pupils to pay attention to the forms of the words and be precise in their English meanings. Do the first one as an example.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 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338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Spanish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Tell pupils to write the correct word for ‘the’ with all the nouns.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 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175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297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8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‘</a:t>
            </a:r>
            <a:r>
              <a:rPr lang="en-GB" b="0" dirty="0" err="1"/>
              <a:t>tengo</a:t>
            </a:r>
            <a:r>
              <a:rPr lang="en-GB" b="0" dirty="0"/>
              <a:t>’ &amp; ‘</a:t>
            </a:r>
            <a:r>
              <a:rPr lang="en-GB" b="0" dirty="0" err="1"/>
              <a:t>tiene</a:t>
            </a:r>
            <a:r>
              <a:rPr lang="en-GB" b="0" dirty="0"/>
              <a:t>’, as well as nouns plus postnominal adjectives.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Explain instructions to pupils.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pupils to write 1-5 in their books if working in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  Do the example with them and click x2 to bring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  Click to bring further instruction (Challenge task).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GB" b="0" dirty="0"/>
              <a:t>Do 1-5. The first time they listen, they should identify whether they hear ‘I have’ or ‘s/he has.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GB" b="0" dirty="0"/>
              <a:t>Go through answers 1-5 (use of </a:t>
            </a:r>
            <a:r>
              <a:rPr lang="en-GB" b="0" i="1" dirty="0" err="1"/>
              <a:t>tener</a:t>
            </a:r>
            <a:r>
              <a:rPr lang="en-GB" b="0" dirty="0"/>
              <a:t>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  Play again. This time pupils listen out for the adjective and the noun (if they are able) and write them down in English.</a:t>
            </a:r>
            <a:br>
              <a:rPr lang="en-GB" b="0" dirty="0"/>
            </a:br>
            <a:r>
              <a:rPr lang="en-GB" b="0" dirty="0"/>
              <a:t>8.  </a:t>
            </a:r>
            <a:r>
              <a:rPr lang="en-US" b="0" dirty="0"/>
              <a:t> Click for second set of answers.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/>
              <a:t>E. Tengo un padre </a:t>
            </a:r>
            <a:r>
              <a:rPr lang="en-GB" dirty="0" err="1"/>
              <a:t>elegante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 </a:t>
            </a:r>
            <a:r>
              <a:rPr lang="en-GB" dirty="0" err="1"/>
              <a:t>hermano</a:t>
            </a:r>
            <a:r>
              <a:rPr lang="en-GB" dirty="0"/>
              <a:t> </a:t>
            </a:r>
            <a:r>
              <a:rPr lang="en-GB" dirty="0" err="1"/>
              <a:t>nervioso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 </a:t>
            </a:r>
            <a:r>
              <a:rPr lang="en-GB" dirty="0" err="1"/>
              <a:t>conejo</a:t>
            </a:r>
            <a:r>
              <a:rPr lang="en-GB" dirty="0"/>
              <a:t> </a:t>
            </a:r>
            <a:r>
              <a:rPr lang="en-GB" dirty="0" err="1"/>
              <a:t>divertido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Tengo una </a:t>
            </a:r>
            <a:r>
              <a:rPr lang="en-GB" dirty="0" err="1"/>
              <a:t>habitación</a:t>
            </a:r>
            <a:r>
              <a:rPr lang="en-GB" dirty="0"/>
              <a:t> </a:t>
            </a:r>
            <a:r>
              <a:rPr lang="en-GB" dirty="0" err="1"/>
              <a:t>pequeña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 </a:t>
            </a:r>
            <a:r>
              <a:rPr lang="en-GB" dirty="0" err="1"/>
              <a:t>jardín</a:t>
            </a:r>
            <a:r>
              <a:rPr lang="en-GB" dirty="0"/>
              <a:t> </a:t>
            </a:r>
            <a:r>
              <a:rPr lang="en-GB" dirty="0" err="1"/>
              <a:t>feo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Tengo una </a:t>
            </a:r>
            <a:r>
              <a:rPr lang="en-GB" dirty="0" err="1"/>
              <a:t>familia</a:t>
            </a:r>
            <a:r>
              <a:rPr lang="en-GB" dirty="0"/>
              <a:t> especial.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155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</a:t>
            </a:r>
            <a:r>
              <a:rPr lang="en-US" altLang="zh-CN" b="0" dirty="0"/>
              <a:t>9 slides)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adjectives and their forms (singular); to practise supported oral production of previously taught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Use this slide to elicit the Spanish nouns as a pre-task preparation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Move to the following slide to model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 Note</a:t>
            </a:r>
            <a:r>
              <a:rPr lang="en-GB" dirty="0"/>
              <a:t>: in the audio version the audio is on this slide but not on any of the rest of the Follow up 3 slides.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968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0" dirty="0"/>
            </a:br>
            <a:r>
              <a:rPr lang="en-GB" b="0" dirty="0"/>
              <a:t>1. Model example with “un padre”.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‘padre’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for each adjective to appear and ask pupils if the combination is grammatically ok.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Ensure pupils understand that ‘</a:t>
            </a:r>
            <a:r>
              <a:rPr lang="en-GB" b="0" dirty="0" err="1"/>
              <a:t>divertida</a:t>
            </a:r>
            <a:r>
              <a:rPr lang="en-GB" b="0" dirty="0"/>
              <a:t>’ doesn’t work because of spelling (-a ending) not because of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b="0" dirty="0"/>
              <a:t> Teachers can draw their attention to the list of adjectives on the right-hand side. Teachers can ask for more possible combinations.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57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Give pupils 3-4 minutes to write 2-3 adjective that would work with each noun.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Move to the following slide to elicit responses.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712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noun.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altLang="zh-CN" dirty="0"/>
              <a:t>For each adjective ask ‘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altLang="zh-CN" dirty="0"/>
              <a:t>es </a:t>
            </a:r>
            <a:r>
              <a:rPr lang="en-US" altLang="zh-CN" dirty="0" err="1"/>
              <a:t>correcta</a:t>
            </a:r>
            <a:r>
              <a:rPr lang="en-US" altLang="zh-CN" dirty="0"/>
              <a:t> la </a:t>
            </a:r>
            <a:r>
              <a:rPr lang="en-US" altLang="zh-CN" dirty="0" err="1"/>
              <a:t>gramática</a:t>
            </a:r>
            <a:r>
              <a:rPr lang="en-US" altLang="zh-CN" dirty="0"/>
              <a:t>?’ and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altLang="zh-CN" dirty="0"/>
              <a:t>es </a:t>
            </a:r>
            <a:r>
              <a:rPr lang="en-US" altLang="zh-CN" dirty="0" err="1"/>
              <a:t>posible</a:t>
            </a:r>
            <a:r>
              <a:rPr lang="en-US" altLang="zh-CN" dirty="0"/>
              <a:t>?’ which refers to the meaning of the words – is it a sensible combination semantically?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altLang="zh-CN" dirty="0"/>
              <a:t>Repeat the process for the remainder of the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altLang="zh-CN" b="1" dirty="0"/>
              <a:t>NB. </a:t>
            </a:r>
            <a:r>
              <a:rPr lang="en-US" altLang="zh-CN" dirty="0"/>
              <a:t>Teachers can ask further questions using the adjectives on the right-hand side.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773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noun.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altLang="zh-CN" dirty="0"/>
              <a:t>For each adjective ask ‘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altLang="zh-CN" dirty="0"/>
              <a:t>es </a:t>
            </a:r>
            <a:r>
              <a:rPr lang="en-US" altLang="zh-CN" dirty="0" err="1"/>
              <a:t>correcta</a:t>
            </a:r>
            <a:r>
              <a:rPr lang="en-US" altLang="zh-CN" dirty="0"/>
              <a:t> la </a:t>
            </a:r>
            <a:r>
              <a:rPr lang="en-US" altLang="zh-CN" dirty="0" err="1"/>
              <a:t>gramática</a:t>
            </a:r>
            <a:r>
              <a:rPr lang="en-US" altLang="zh-CN" dirty="0"/>
              <a:t>?’ and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altLang="zh-CN" dirty="0"/>
              <a:t>es </a:t>
            </a:r>
            <a:r>
              <a:rPr lang="en-US" altLang="zh-CN" dirty="0" err="1"/>
              <a:t>posible</a:t>
            </a:r>
            <a:r>
              <a:rPr lang="en-US" altLang="zh-CN" dirty="0"/>
              <a:t>?’ which refers to the meaning of the words – is it a sensible combination semantically?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altLang="zh-CN" dirty="0"/>
              <a:t>Repeat the process for the remainder of the slides.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87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8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4045-0C74-43F4-987F-0AF2C6ACF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46FD1-BDAB-489C-9CD6-081111A10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6C22D-D96D-4D47-B975-A72F2391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E978D-227D-4C0C-AD63-B485C1AD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9C34-DA4C-4DCE-82CD-1200217B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4E09-D360-42FF-8564-A5F2107B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C39CC-CC81-44A1-A59D-436035228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17FC-802C-4B2C-B2F2-4B20AF92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7487A-1F52-4E6C-BEF4-8BA9B278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5EA83-3F0C-4615-BC55-570FCBEF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7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6B6E1-C5E8-45E4-B9A8-29DC60C39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FE55F-0133-4C7B-8604-802971E8D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8E783-5852-4B70-BDC4-76E33FC7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00052-D8F3-40DB-9823-FF3AD0EA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0A443-7057-4A2C-88CE-33E40388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28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04E5-D881-4FAC-A80C-10E07685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CB65-B587-45BE-A4A3-235700522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B5C0D-BE51-4401-825A-81A91144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CD862-4699-4FFF-B5DA-B130B93B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B441-A5DF-4ADF-B8BD-96DCD05E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95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2A43-41F5-451A-9C34-C035782F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6E6D8-7610-4300-92B9-11A64B75B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6676F-3588-4BE9-86EF-D0E3438C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625B-A96C-4A1E-87E0-7882CB38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B9F8-13ED-4515-A966-40CD0AC9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7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5C7D-C5D4-4F25-BA94-4E41F431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425A6-C488-4F18-B91D-387FDE94B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1C86D-7167-4DE9-9229-292241BBB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9003D-C512-4B5E-9B9C-029008CE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91E66-7EE0-407C-8906-159EFBD9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5A199-F3B5-4186-A02D-591749F8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13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35BC-D079-40EC-8372-1A1E68AA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B400D-C803-44BA-B9E3-9D5D4C766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3ECA6-B23D-4662-BDF5-0E85076C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8F9AD-0745-4344-9771-AE0894F92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4BBFB-7E9C-45CD-8AD9-D5571B653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59C45F-6212-44B3-AC69-C9420798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DBDD9-91C6-4F6B-B4DE-46447BEB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B99F0-584A-4DF3-BA39-22C120C4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3DC8-89C8-4068-8DF1-D7BC094C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9A3C1-0C8F-4FC8-B287-0D5F3883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CFE43-A44B-4BA7-A891-64AB2206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11DF0-8F49-4573-94BF-970F7735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66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EE08-52FA-46BA-B5E8-737F7E29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76AE4-048E-4EA1-BCF2-CA425496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E18D0-9252-48F3-9868-85A3AF0DF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81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7CC9-259A-4206-B6B9-EFCDF7B7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3810-D221-4379-A598-DEEBD9256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9566A-6DF9-4DB3-90DA-F56C595B6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2DD8-3AE3-47EA-AFB8-696F2C1E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485A7-C89F-479F-9F55-192E95A0B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451A1-5118-41D3-BA3E-CA022523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90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10C6-EC09-4C59-B396-BDC1BD24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7AC1B-CDA1-4A1E-8B04-708BA1AB0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55232-9633-43E0-8FAC-B98E843BC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08BAA-560F-45DF-A041-678A6C11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78A48-10EF-432A-99FB-EE0E1C19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AF016-F434-4273-8535-E7627216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63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BF90F-419D-4FD2-9CF3-E666B10E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E2AF-E7A9-4555-B905-34F31E94B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C44B7-6F03-4B30-99CC-4604FFDFA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5194-9B6F-407F-BDA7-85F475B77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08F08-07D9-460C-81BD-2D6CA5BEF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5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0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audio" Target="../media/audio22.wav"/><Relationship Id="rId4" Type="http://schemas.openxmlformats.org/officeDocument/2006/relationships/audio" Target="../media/audio21.wav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audio" Target="../media/audio22.wav"/><Relationship Id="rId5" Type="http://schemas.openxmlformats.org/officeDocument/2006/relationships/image" Target="../media/image27.png"/><Relationship Id="rId10" Type="http://schemas.openxmlformats.org/officeDocument/2006/relationships/image" Target="../media/image12.svg"/><Relationship Id="rId4" Type="http://schemas.openxmlformats.org/officeDocument/2006/relationships/audio" Target="../media/audio24.wav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gif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1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26.wav"/><Relationship Id="rId18" Type="http://schemas.openxmlformats.org/officeDocument/2006/relationships/audio" Target="../media/audio31.wav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audio" Target="../media/audio25.wav"/><Relationship Id="rId17" Type="http://schemas.openxmlformats.org/officeDocument/2006/relationships/audio" Target="../media/audio30.wav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2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5" Type="http://schemas.openxmlformats.org/officeDocument/2006/relationships/audio" Target="../media/audio28.wav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gif"/><Relationship Id="rId14" Type="http://schemas.openxmlformats.org/officeDocument/2006/relationships/audio" Target="../media/audio2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3" Type="http://schemas.openxmlformats.org/officeDocument/2006/relationships/image" Target="../media/image6.png"/><Relationship Id="rId7" Type="http://schemas.openxmlformats.org/officeDocument/2006/relationships/audio" Target="../media/audio34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5" Type="http://schemas.openxmlformats.org/officeDocument/2006/relationships/audio" Target="../media/audio32.wav"/><Relationship Id="rId15" Type="http://schemas.openxmlformats.org/officeDocument/2006/relationships/image" Target="../media/image39.png"/><Relationship Id="rId10" Type="http://schemas.openxmlformats.org/officeDocument/2006/relationships/audio" Target="../media/audio37.wav"/><Relationship Id="rId19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audio" Target="../media/audio36.wav"/><Relationship Id="rId1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12" Type="http://schemas.openxmlformats.org/officeDocument/2006/relationships/audio" Target="../media/audio45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11" Type="http://schemas.openxmlformats.org/officeDocument/2006/relationships/image" Target="../media/image43.png"/><Relationship Id="rId5" Type="http://schemas.openxmlformats.org/officeDocument/2006/relationships/audio" Target="../media/audio41.wav"/><Relationship Id="rId15" Type="http://schemas.openxmlformats.org/officeDocument/2006/relationships/audio" Target="../media/audio46.wav"/><Relationship Id="rId10" Type="http://schemas.openxmlformats.org/officeDocument/2006/relationships/audio" Target="../media/audio44.wav"/><Relationship Id="rId4" Type="http://schemas.openxmlformats.org/officeDocument/2006/relationships/audio" Target="../media/audio40.wav"/><Relationship Id="rId9" Type="http://schemas.openxmlformats.org/officeDocument/2006/relationships/image" Target="../media/image2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7.wav"/><Relationship Id="rId18" Type="http://schemas.openxmlformats.org/officeDocument/2006/relationships/audio" Target="../media/audio62.wav"/><Relationship Id="rId26" Type="http://schemas.openxmlformats.org/officeDocument/2006/relationships/image" Target="../media/image46.png"/><Relationship Id="rId3" Type="http://schemas.openxmlformats.org/officeDocument/2006/relationships/audio" Target="../media/audio47.wav"/><Relationship Id="rId21" Type="http://schemas.openxmlformats.org/officeDocument/2006/relationships/audio" Target="../media/audio65.wav"/><Relationship Id="rId7" Type="http://schemas.openxmlformats.org/officeDocument/2006/relationships/audio" Target="../media/audio51.wav"/><Relationship Id="rId12" Type="http://schemas.openxmlformats.org/officeDocument/2006/relationships/audio" Target="../media/audio56.wav"/><Relationship Id="rId17" Type="http://schemas.openxmlformats.org/officeDocument/2006/relationships/audio" Target="../media/audio61.wav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6" Type="http://schemas.openxmlformats.org/officeDocument/2006/relationships/audio" Target="../media/audio60.wav"/><Relationship Id="rId20" Type="http://schemas.openxmlformats.org/officeDocument/2006/relationships/audio" Target="../media/audio64.wav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0.wav"/><Relationship Id="rId11" Type="http://schemas.openxmlformats.org/officeDocument/2006/relationships/audio" Target="../media/audio55.wav"/><Relationship Id="rId24" Type="http://schemas.openxmlformats.org/officeDocument/2006/relationships/image" Target="../media/image44.png"/><Relationship Id="rId5" Type="http://schemas.openxmlformats.org/officeDocument/2006/relationships/audio" Target="../media/audio49.wav"/><Relationship Id="rId15" Type="http://schemas.openxmlformats.org/officeDocument/2006/relationships/audio" Target="../media/audio59.wav"/><Relationship Id="rId23" Type="http://schemas.openxmlformats.org/officeDocument/2006/relationships/audio" Target="../media/audio67.wav"/><Relationship Id="rId28" Type="http://schemas.openxmlformats.org/officeDocument/2006/relationships/image" Target="../media/image5.png"/><Relationship Id="rId10" Type="http://schemas.openxmlformats.org/officeDocument/2006/relationships/audio" Target="../media/audio54.wav"/><Relationship Id="rId19" Type="http://schemas.openxmlformats.org/officeDocument/2006/relationships/audio" Target="../media/audio63.wav"/><Relationship Id="rId31" Type="http://schemas.openxmlformats.org/officeDocument/2006/relationships/audio" Target="../media/audio68.wav"/><Relationship Id="rId4" Type="http://schemas.openxmlformats.org/officeDocument/2006/relationships/audio" Target="../media/audio48.wav"/><Relationship Id="rId9" Type="http://schemas.openxmlformats.org/officeDocument/2006/relationships/audio" Target="../media/audio53.wav"/><Relationship Id="rId14" Type="http://schemas.openxmlformats.org/officeDocument/2006/relationships/audio" Target="../media/audio58.wav"/><Relationship Id="rId22" Type="http://schemas.openxmlformats.org/officeDocument/2006/relationships/audio" Target="../media/audio66.wav"/><Relationship Id="rId27" Type="http://schemas.openxmlformats.org/officeDocument/2006/relationships/image" Target="../media/image47.png"/><Relationship Id="rId30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audio" Target="../media/audio8.wav"/><Relationship Id="rId10" Type="http://schemas.openxmlformats.org/officeDocument/2006/relationships/audio" Target="../media/audio4.wav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8.wav"/><Relationship Id="rId18" Type="http://schemas.openxmlformats.org/officeDocument/2006/relationships/image" Target="../media/image20.png"/><Relationship Id="rId3" Type="http://schemas.openxmlformats.org/officeDocument/2006/relationships/audio" Target="../media/audio10.wav"/><Relationship Id="rId21" Type="http://schemas.openxmlformats.org/officeDocument/2006/relationships/image" Target="../media/image4.gif"/><Relationship Id="rId7" Type="http://schemas.openxmlformats.org/officeDocument/2006/relationships/audio" Target="../media/audio14.wav"/><Relationship Id="rId12" Type="http://schemas.microsoft.com/office/2007/relationships/hdphoto" Target="../media/hdphoto2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.png"/><Relationship Id="rId20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image" Target="../media/image16.png"/><Relationship Id="rId24" Type="http://schemas.openxmlformats.org/officeDocument/2006/relationships/audio" Target="../media/audio19.wav"/><Relationship Id="rId5" Type="http://schemas.openxmlformats.org/officeDocument/2006/relationships/audio" Target="../media/audio12.wav"/><Relationship Id="rId15" Type="http://schemas.openxmlformats.org/officeDocument/2006/relationships/image" Target="../media/image18.png"/><Relationship Id="rId23" Type="http://schemas.openxmlformats.org/officeDocument/2006/relationships/image" Target="../media/image12.svg"/><Relationship Id="rId10" Type="http://schemas.openxmlformats.org/officeDocument/2006/relationships/audio" Target="../media/audio17.wav"/><Relationship Id="rId19" Type="http://schemas.openxmlformats.org/officeDocument/2006/relationships/image" Target="../media/image21.png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image" Target="../media/image17.pn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4.gif"/><Relationship Id="rId4" Type="http://schemas.microsoft.com/office/2007/relationships/hdphoto" Target="../media/hdphoto2.wdp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3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azul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FB4A0-6134-4D86-410A-ADF8E000C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74" t="30278"/>
          <a:stretch/>
        </p:blipFill>
        <p:spPr>
          <a:xfrm>
            <a:off x="6320394" y="5822252"/>
            <a:ext cx="663307" cy="1066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933AC5-8DAF-E849-FFA5-01398DED4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16" y="5561659"/>
            <a:ext cx="1080697" cy="129634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3C11CF-B52B-11FB-BB9C-585699B94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38" y="5700138"/>
            <a:ext cx="1198560" cy="1157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AF313-2318-E556-14FE-D5B55B400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8088" y="2026619"/>
            <a:ext cx="3892912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GB" sz="2800" b="1" dirty="0">
                <a:ln w="22225">
                  <a:solidFill>
                    <a:srgbClr val="A8F462"/>
                  </a:solidFill>
                  <a:prstDash val="solid"/>
                </a:ln>
                <a:solidFill>
                  <a:srgbClr val="9AA60E"/>
                </a:solidFill>
                <a:latin typeface="Modern Love" panose="04090805081005020601" pitchFamily="82" charset="0"/>
              </a:rPr>
              <a:t>Un día terrible</a:t>
            </a:r>
          </a:p>
        </p:txBody>
      </p:sp>
      <p:pic>
        <p:nvPicPr>
          <p:cNvPr id="7" name="Picture 6" descr="Free Bubble Speech vector and picture">
            <a:extLst>
              <a:ext uri="{FF2B5EF4-FFF2-40B4-BE49-F238E27FC236}">
                <a16:creationId xmlns:a16="http://schemas.microsoft.com/office/drawing/2014/main" id="{0A799F8B-D008-B88D-63B5-4F0EBF82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1792" y="3028581"/>
            <a:ext cx="2670046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8FCDC38E-7556-0749-1F6C-952D38D7E0E8}"/>
              </a:ext>
            </a:extLst>
          </p:cNvPr>
          <p:cNvSpPr txBox="1"/>
          <p:nvPr/>
        </p:nvSpPr>
        <p:spPr>
          <a:xfrm flipH="1">
            <a:off x="2394796" y="3347858"/>
            <a:ext cx="324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b="1" dirty="0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¿Qué </a:t>
            </a:r>
            <a:r>
              <a:rPr lang="en-GB" sz="3600" b="1" dirty="0" err="1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sz="3600" b="1" dirty="0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?</a:t>
            </a:r>
          </a:p>
        </p:txBody>
      </p:sp>
      <p:pic>
        <p:nvPicPr>
          <p:cNvPr id="9" name="Picture 8" descr="Free Bubble Speech vector and picture">
            <a:extLst>
              <a:ext uri="{FF2B5EF4-FFF2-40B4-BE49-F238E27FC236}">
                <a16:creationId xmlns:a16="http://schemas.microsoft.com/office/drawing/2014/main" id="{AEADC6B4-E03C-D523-C251-540B314BF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2" y="2925748"/>
            <a:ext cx="2244374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089F5D6-C19F-0F6C-144A-497F9E623037}"/>
              </a:ext>
            </a:extLst>
          </p:cNvPr>
          <p:cNvSpPr txBox="1"/>
          <p:nvPr/>
        </p:nvSpPr>
        <p:spPr>
          <a:xfrm flipH="1">
            <a:off x="-86574" y="3245025"/>
            <a:ext cx="272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635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¿Qué tengo?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ounded Rectangle 67">
            <a:extLst>
              <a:ext uri="{FF2B5EF4-FFF2-40B4-BE49-F238E27FC236}">
                <a16:creationId xmlns:a16="http://schemas.microsoft.com/office/drawing/2014/main" id="{1630BC8C-11A0-41D1-9F45-6BAD54078A04}"/>
              </a:ext>
            </a:extLst>
          </p:cNvPr>
          <p:cNvSpPr/>
          <p:nvPr/>
        </p:nvSpPr>
        <p:spPr>
          <a:xfrm>
            <a:off x="6737927" y="1680208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6785822" y="3105225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ounded Rectangle 70">
            <a:extLst>
              <a:ext uri="{FF2B5EF4-FFF2-40B4-BE49-F238E27FC236}">
                <a16:creationId xmlns:a16="http://schemas.microsoft.com/office/drawing/2014/main" id="{2DAFB467-92B3-4FB6-A19C-810CB87FF7CF}"/>
              </a:ext>
            </a:extLst>
          </p:cNvPr>
          <p:cNvSpPr/>
          <p:nvPr/>
        </p:nvSpPr>
        <p:spPr>
          <a:xfrm>
            <a:off x="6748751" y="2154846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6774997" y="1205570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6761108" y="359015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6761108" y="262519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6761108" y="407599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88" name="Rounded Rectangle 69">
            <a:extLst>
              <a:ext uri="{FF2B5EF4-FFF2-40B4-BE49-F238E27FC236}">
                <a16:creationId xmlns:a16="http://schemas.microsoft.com/office/drawing/2014/main" id="{A9311F1D-3BC3-48D4-ABD0-EC65E2544BF7}"/>
              </a:ext>
            </a:extLst>
          </p:cNvPr>
          <p:cNvSpPr/>
          <p:nvPr/>
        </p:nvSpPr>
        <p:spPr>
          <a:xfrm>
            <a:off x="6737927" y="4557172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89" name="Rounded Rectangle 69">
            <a:extLst>
              <a:ext uri="{FF2B5EF4-FFF2-40B4-BE49-F238E27FC236}">
                <a16:creationId xmlns:a16="http://schemas.microsoft.com/office/drawing/2014/main" id="{B2219F00-1E6A-46FC-92FD-6C0F906308ED}"/>
              </a:ext>
            </a:extLst>
          </p:cNvPr>
          <p:cNvSpPr/>
          <p:nvPr/>
        </p:nvSpPr>
        <p:spPr>
          <a:xfrm>
            <a:off x="6737927" y="5044560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A2EA4-6C31-E499-C4BF-E12A82D5A5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04" y="1280394"/>
            <a:ext cx="236324" cy="246171"/>
          </a:xfrm>
          <a:prstGeom prst="rect">
            <a:avLst/>
          </a:prstGeom>
        </p:spPr>
      </p:pic>
      <p:pic>
        <p:nvPicPr>
          <p:cNvPr id="10" name="Picture 2" descr="De Verificación, Cruz, Rojo, Verde, Atención">
            <a:extLst>
              <a:ext uri="{FF2B5EF4-FFF2-40B4-BE49-F238E27FC236}">
                <a16:creationId xmlns:a16="http://schemas.microsoft.com/office/drawing/2014/main" id="{9406A5D4-AA1B-2BFE-1477-4E2E28F7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449871" y="1695861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1503C0-C143-52E9-6F0B-A3A15002B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75" y="2671873"/>
            <a:ext cx="236324" cy="2461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9EA0DD-4A59-24FF-389F-17F61AC42B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56" y="3143056"/>
            <a:ext cx="236324" cy="246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C80345-B538-E954-BD2D-BA7AC5AD25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15" y="3666273"/>
            <a:ext cx="236324" cy="246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2D2EA6-41E2-9435-81EC-95952AE953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99" y="4172141"/>
            <a:ext cx="236324" cy="246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FAF8A6-E3D4-EBC5-3CAD-96009996E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99" y="4628010"/>
            <a:ext cx="236324" cy="246171"/>
          </a:xfrm>
          <a:prstGeom prst="rect">
            <a:avLst/>
          </a:prstGeom>
        </p:spPr>
      </p:pic>
      <p:pic>
        <p:nvPicPr>
          <p:cNvPr id="20" name="Picture 2" descr="De Verificación, Cruz, Rojo, Verde, Atención">
            <a:extLst>
              <a:ext uri="{FF2B5EF4-FFF2-40B4-BE49-F238E27FC236}">
                <a16:creationId xmlns:a16="http://schemas.microsoft.com/office/drawing/2014/main" id="{C8AFBFF2-B581-B9D0-DE81-3AFD83BE2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762299" y="5051256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e Verificación, Cruz, Rojo, Verde, Atención">
            <a:extLst>
              <a:ext uri="{FF2B5EF4-FFF2-40B4-BE49-F238E27FC236}">
                <a16:creationId xmlns:a16="http://schemas.microsoft.com/office/drawing/2014/main" id="{D9954E82-1D31-BADB-B3A1-11C4E1F4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272352" y="1180283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e Verificación, Cruz, Rojo, Verde, Atención">
            <a:extLst>
              <a:ext uri="{FF2B5EF4-FFF2-40B4-BE49-F238E27FC236}">
                <a16:creationId xmlns:a16="http://schemas.microsoft.com/office/drawing/2014/main" id="{9C632C51-39EE-A46E-18BA-654397500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867754" y="1735139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e Verificación, Cruz, Rojo, Verde, Atención">
            <a:extLst>
              <a:ext uri="{FF2B5EF4-FFF2-40B4-BE49-F238E27FC236}">
                <a16:creationId xmlns:a16="http://schemas.microsoft.com/office/drawing/2014/main" id="{0EEC175E-9B48-9BBF-C95C-34CB1329F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853989" y="2587106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17462D-38A1-2348-EB2E-F2A0BA3E1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8" y="3183152"/>
            <a:ext cx="236324" cy="2461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56F863-5338-AC20-81A0-CC25445FB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96" y="3718070"/>
            <a:ext cx="236324" cy="2461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0A56DE-1B21-D66C-8CE3-69DDD58DDB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98" y="4187968"/>
            <a:ext cx="236324" cy="2461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7A2B4E-84EF-AA15-5728-BF1945922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82" y="4614646"/>
            <a:ext cx="236324" cy="2461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6C0ABE4-902B-C595-227C-3FBF1253B7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87" y="5187301"/>
            <a:ext cx="236324" cy="246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7372A-E503-3340-7299-C1391571140E}"/>
              </a:ext>
            </a:extLst>
          </p:cNvPr>
          <p:cNvSpPr txBox="1"/>
          <p:nvPr/>
        </p:nvSpPr>
        <p:spPr>
          <a:xfrm>
            <a:off x="133862" y="3098708"/>
            <a:ext cx="344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abi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ó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Picture 2" descr="Desordenado, Dormitorio, Casa, Cama">
            <a:extLst>
              <a:ext uri="{FF2B5EF4-FFF2-40B4-BE49-F238E27FC236}">
                <a16:creationId xmlns:a16="http://schemas.microsoft.com/office/drawing/2014/main" id="{DB4A34E4-801E-CB30-7102-BCE52DCAE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6" y="1661614"/>
            <a:ext cx="1871114" cy="135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D58D1D-9920-64E7-B3B4-5E2D1CCA48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04" y="2232511"/>
            <a:ext cx="236324" cy="246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3E5602-666A-6145-9F4C-EEE04B222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595" y="2250190"/>
            <a:ext cx="236324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6785822" y="3105225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ounded Rectangle 70">
            <a:extLst>
              <a:ext uri="{FF2B5EF4-FFF2-40B4-BE49-F238E27FC236}">
                <a16:creationId xmlns:a16="http://schemas.microsoft.com/office/drawing/2014/main" id="{2DAFB467-92B3-4FB6-A19C-810CB87FF7CF}"/>
              </a:ext>
            </a:extLst>
          </p:cNvPr>
          <p:cNvSpPr/>
          <p:nvPr/>
        </p:nvSpPr>
        <p:spPr>
          <a:xfrm>
            <a:off x="6748751" y="2154846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6735043" y="1669264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6761108" y="359015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6761108" y="262519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6761108" y="407599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C0DBF-D3C9-AEF7-DD01-2AA396872940}"/>
              </a:ext>
            </a:extLst>
          </p:cNvPr>
          <p:cNvSpPr txBox="1"/>
          <p:nvPr/>
        </p:nvSpPr>
        <p:spPr>
          <a:xfrm>
            <a:off x="230480" y="3333361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ermano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87EC8-117F-0D56-E7D4-7F3F358DEAAF}"/>
              </a:ext>
            </a:extLst>
          </p:cNvPr>
          <p:cNvSpPr txBox="1"/>
          <p:nvPr/>
        </p:nvSpPr>
        <p:spPr>
          <a:xfrm>
            <a:off x="842605" y="2868097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[brother]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AA0C02-2FE0-3916-0449-57A68621A2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74" t="30278"/>
          <a:stretch/>
        </p:blipFill>
        <p:spPr>
          <a:xfrm>
            <a:off x="353396" y="2136119"/>
            <a:ext cx="663307" cy="1066934"/>
          </a:xfrm>
          <a:prstGeom prst="rect">
            <a:avLst/>
          </a:prstGeom>
        </p:spPr>
      </p:pic>
      <p:sp>
        <p:nvSpPr>
          <p:cNvPr id="22" name="Rounded Rectangle 64">
            <a:extLst>
              <a:ext uri="{FF2B5EF4-FFF2-40B4-BE49-F238E27FC236}">
                <a16:creationId xmlns:a16="http://schemas.microsoft.com/office/drawing/2014/main" id="{E0EBFDB0-8DFF-307F-4280-4A3BA08B98C1}"/>
              </a:ext>
            </a:extLst>
          </p:cNvPr>
          <p:cNvSpPr/>
          <p:nvPr/>
        </p:nvSpPr>
        <p:spPr>
          <a:xfrm>
            <a:off x="6720770" y="1188154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65">
            <a:extLst>
              <a:ext uri="{FF2B5EF4-FFF2-40B4-BE49-F238E27FC236}">
                <a16:creationId xmlns:a16="http://schemas.microsoft.com/office/drawing/2014/main" id="{22640A1D-FE55-B652-0F27-809FBFF431FE}"/>
              </a:ext>
            </a:extLst>
          </p:cNvPr>
          <p:cNvSpPr/>
          <p:nvPr/>
        </p:nvSpPr>
        <p:spPr>
          <a:xfrm>
            <a:off x="6744421" y="5022672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ed Rectangle 67">
            <a:extLst>
              <a:ext uri="{FF2B5EF4-FFF2-40B4-BE49-F238E27FC236}">
                <a16:creationId xmlns:a16="http://schemas.microsoft.com/office/drawing/2014/main" id="{44B169CB-B139-99B8-4436-209200BFB7C7}"/>
              </a:ext>
            </a:extLst>
          </p:cNvPr>
          <p:cNvSpPr/>
          <p:nvPr/>
        </p:nvSpPr>
        <p:spPr>
          <a:xfrm>
            <a:off x="6744423" y="4555115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73015C8-32CC-31CC-472F-EB406C2FE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11" y="1271725"/>
            <a:ext cx="236324" cy="246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2817E7-4758-B6C7-9B0C-EC784DD21C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62" y="1268052"/>
            <a:ext cx="236324" cy="2461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B67973-916F-F097-965A-19887CF391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93" y="1747592"/>
            <a:ext cx="236324" cy="2461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50C19F4-F60C-7F46-C735-E14C3C17CE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44" y="1743919"/>
            <a:ext cx="236324" cy="2461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2F7A092-48D0-E46A-3207-AA7F60DD0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46" y="2219778"/>
            <a:ext cx="236324" cy="2461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3EE8E2-5C82-0B3A-570C-EA0FC6A9D1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56" y="2669586"/>
            <a:ext cx="236324" cy="2461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B5AE81-7B59-9884-F45E-FB33DAC376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36" y="3138444"/>
            <a:ext cx="236324" cy="2461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09F5823-5B52-E279-D1D8-DA6FD43962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66" y="3626191"/>
            <a:ext cx="236324" cy="2461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1877295-0254-8C73-B5B3-28EBB7403B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65" y="4123438"/>
            <a:ext cx="236324" cy="246171"/>
          </a:xfrm>
          <a:prstGeom prst="rect">
            <a:avLst/>
          </a:prstGeom>
        </p:spPr>
      </p:pic>
      <p:pic>
        <p:nvPicPr>
          <p:cNvPr id="45" name="Picture 2" descr="De Verificación, Cruz, Rojo, Verde, Atención">
            <a:extLst>
              <a:ext uri="{FF2B5EF4-FFF2-40B4-BE49-F238E27FC236}">
                <a16:creationId xmlns:a16="http://schemas.microsoft.com/office/drawing/2014/main" id="{ADEB8D45-668B-8F59-89DD-845E16D9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460697" y="4611371"/>
            <a:ext cx="272676" cy="31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81D3FD-15E5-C0C7-8580-CC6EDCE90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63" y="5090487"/>
            <a:ext cx="236324" cy="2461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FA359CA-C94C-DBC1-ABA2-2EEB4EA965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843" y="2224707"/>
            <a:ext cx="236324" cy="2461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CAD461-E496-41E1-003F-6C987A0EF1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05" y="2708870"/>
            <a:ext cx="236324" cy="2461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9E0D9CD-1317-643F-4EE9-FF147EE23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00" y="3174072"/>
            <a:ext cx="236324" cy="2461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40A0A0-201E-CBBD-C6BC-40B090A5EE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66" y="3626191"/>
            <a:ext cx="236324" cy="2461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D15A04-3759-E67A-70F1-DDCA2054E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536" y="4170217"/>
            <a:ext cx="236324" cy="22508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114008-79D7-B444-3406-99BA189BE6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12" y="4649333"/>
            <a:ext cx="236324" cy="2250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F8781A-2463-B0A9-338C-EA87F0F9F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81" y="5115801"/>
            <a:ext cx="236324" cy="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9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6785822" y="3105225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6735043" y="1669264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6761108" y="359015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6761108" y="262519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6761108" y="407599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Rounded Rectangle 64">
            <a:extLst>
              <a:ext uri="{FF2B5EF4-FFF2-40B4-BE49-F238E27FC236}">
                <a16:creationId xmlns:a16="http://schemas.microsoft.com/office/drawing/2014/main" id="{E0EBFDB0-8DFF-307F-4280-4A3BA08B98C1}"/>
              </a:ext>
            </a:extLst>
          </p:cNvPr>
          <p:cNvSpPr/>
          <p:nvPr/>
        </p:nvSpPr>
        <p:spPr>
          <a:xfrm>
            <a:off x="6720770" y="1188154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65">
            <a:extLst>
              <a:ext uri="{FF2B5EF4-FFF2-40B4-BE49-F238E27FC236}">
                <a16:creationId xmlns:a16="http://schemas.microsoft.com/office/drawing/2014/main" id="{22640A1D-FE55-B652-0F27-809FBFF431FE}"/>
              </a:ext>
            </a:extLst>
          </p:cNvPr>
          <p:cNvSpPr/>
          <p:nvPr/>
        </p:nvSpPr>
        <p:spPr>
          <a:xfrm>
            <a:off x="6744421" y="5022672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ed Rectangle 67">
            <a:extLst>
              <a:ext uri="{FF2B5EF4-FFF2-40B4-BE49-F238E27FC236}">
                <a16:creationId xmlns:a16="http://schemas.microsoft.com/office/drawing/2014/main" id="{44B169CB-B139-99B8-4436-209200BFB7C7}"/>
              </a:ext>
            </a:extLst>
          </p:cNvPr>
          <p:cNvSpPr/>
          <p:nvPr/>
        </p:nvSpPr>
        <p:spPr>
          <a:xfrm>
            <a:off x="6744423" y="4555115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308D6-9772-E906-E770-B1585759B7E6}"/>
              </a:ext>
            </a:extLst>
          </p:cNvPr>
          <p:cNvSpPr txBox="1"/>
          <p:nvPr/>
        </p:nvSpPr>
        <p:spPr>
          <a:xfrm>
            <a:off x="620010" y="2792370"/>
            <a:ext cx="296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ro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esora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oogle Shape;232;p10">
            <a:extLst>
              <a:ext uri="{FF2B5EF4-FFF2-40B4-BE49-F238E27FC236}">
                <a16:creationId xmlns:a16="http://schemas.microsoft.com/office/drawing/2014/main" id="{7715D49B-4CF2-453E-ED38-762C9BC375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670" y="1926386"/>
            <a:ext cx="852893" cy="850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6450C0-50FC-0AC9-8C00-74DA0F6FCE13}"/>
              </a:ext>
            </a:extLst>
          </p:cNvPr>
          <p:cNvSpPr txBox="1"/>
          <p:nvPr/>
        </p:nvSpPr>
        <p:spPr>
          <a:xfrm>
            <a:off x="1345352" y="2366960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[teacher]</a:t>
            </a:r>
          </a:p>
        </p:txBody>
      </p:sp>
      <p:sp>
        <p:nvSpPr>
          <p:cNvPr id="20" name="Rounded Rectangle 69">
            <a:extLst>
              <a:ext uri="{FF2B5EF4-FFF2-40B4-BE49-F238E27FC236}">
                <a16:creationId xmlns:a16="http://schemas.microsoft.com/office/drawing/2014/main" id="{2F66E622-C4DF-6D3F-F09B-47498434BA9C}"/>
              </a:ext>
            </a:extLst>
          </p:cNvPr>
          <p:cNvSpPr/>
          <p:nvPr/>
        </p:nvSpPr>
        <p:spPr>
          <a:xfrm>
            <a:off x="6735043" y="2142185"/>
            <a:ext cx="151360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pic>
        <p:nvPicPr>
          <p:cNvPr id="60" name="Picture 2" descr="De Verificación, Cruz, Rojo, Verde, Atención">
            <a:extLst>
              <a:ext uri="{FF2B5EF4-FFF2-40B4-BE49-F238E27FC236}">
                <a16:creationId xmlns:a16="http://schemas.microsoft.com/office/drawing/2014/main" id="{A571B023-EA0E-75D9-A7DE-AECCCC61A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737344" y="1219382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EE166A-B411-90AE-64AE-94B4C8ECE1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40" y="1733546"/>
            <a:ext cx="236324" cy="22508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F580B5C-EC5A-7641-1845-91378F3B9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34" y="2234026"/>
            <a:ext cx="236324" cy="225086"/>
          </a:xfrm>
          <a:prstGeom prst="rect">
            <a:avLst/>
          </a:prstGeom>
        </p:spPr>
      </p:pic>
      <p:pic>
        <p:nvPicPr>
          <p:cNvPr id="73" name="Picture 2" descr="De Verificación, Cruz, Rojo, Verde, Atención">
            <a:extLst>
              <a:ext uri="{FF2B5EF4-FFF2-40B4-BE49-F238E27FC236}">
                <a16:creationId xmlns:a16="http://schemas.microsoft.com/office/drawing/2014/main" id="{037463A2-C5B0-3E18-AF87-821765B9A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523334" y="2627064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9CE4BEE-B37B-248C-4021-E5AE7D93CD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58" y="3179208"/>
            <a:ext cx="236324" cy="22508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6B8C03E-902A-F97D-A9EB-1503BFAD17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61" y="3684373"/>
            <a:ext cx="236324" cy="2250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D7D0F33-EE51-D12A-3965-D0110FF11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02" y="4170217"/>
            <a:ext cx="236324" cy="22508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A42166A-1314-634A-AB25-472AF2B434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85" y="4656061"/>
            <a:ext cx="236324" cy="225086"/>
          </a:xfrm>
          <a:prstGeom prst="rect">
            <a:avLst/>
          </a:prstGeom>
        </p:spPr>
      </p:pic>
      <p:pic>
        <p:nvPicPr>
          <p:cNvPr id="78" name="Picture 2" descr="De Verificación, Cruz, Rojo, Verde, Atención">
            <a:extLst>
              <a:ext uri="{FF2B5EF4-FFF2-40B4-BE49-F238E27FC236}">
                <a16:creationId xmlns:a16="http://schemas.microsoft.com/office/drawing/2014/main" id="{71D459FD-9C97-042B-55EF-75BB99C6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269077" y="5070817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889031-5D2E-66F7-A1F1-AB5FC3A837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55" y="1279170"/>
            <a:ext cx="236324" cy="22508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390A211-6371-E6FE-049B-9FA1845BD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82" y="1746970"/>
            <a:ext cx="236324" cy="22508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8A1793D-F8AE-AC38-8E56-457171AAD3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609" y="2261939"/>
            <a:ext cx="236324" cy="22508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84BCCCA-E540-827E-B688-039851DC2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33" y="2732589"/>
            <a:ext cx="236324" cy="22508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21570D-07F4-562B-F170-AA10E363D4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90" y="3192428"/>
            <a:ext cx="236324" cy="22508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B353332-8296-311B-D28B-95E836E551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71" y="3686335"/>
            <a:ext cx="236324" cy="22508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9E2A4B3-D106-8462-EF15-C8CC58242E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95" y="4182919"/>
            <a:ext cx="236324" cy="22508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C13F967-C71A-5944-75AB-AF4B0934CC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40" y="4677344"/>
            <a:ext cx="236324" cy="22508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44533CE-E694-AA28-F12D-E3405A71BB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56" y="5182509"/>
            <a:ext cx="236324" cy="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6785822" y="3105225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6745054" y="2153956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6761108" y="359015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6761108" y="262519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6761108" y="4075999"/>
            <a:ext cx="1610293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Rounded Rectangle 64">
            <a:extLst>
              <a:ext uri="{FF2B5EF4-FFF2-40B4-BE49-F238E27FC236}">
                <a16:creationId xmlns:a16="http://schemas.microsoft.com/office/drawing/2014/main" id="{E0EBFDB0-8DFF-307F-4280-4A3BA08B98C1}"/>
              </a:ext>
            </a:extLst>
          </p:cNvPr>
          <p:cNvSpPr/>
          <p:nvPr/>
        </p:nvSpPr>
        <p:spPr>
          <a:xfrm>
            <a:off x="6730781" y="1672846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65">
            <a:extLst>
              <a:ext uri="{FF2B5EF4-FFF2-40B4-BE49-F238E27FC236}">
                <a16:creationId xmlns:a16="http://schemas.microsoft.com/office/drawing/2014/main" id="{22640A1D-FE55-B652-0F27-809FBFF431FE}"/>
              </a:ext>
            </a:extLst>
          </p:cNvPr>
          <p:cNvSpPr/>
          <p:nvPr/>
        </p:nvSpPr>
        <p:spPr>
          <a:xfrm>
            <a:off x="6744421" y="5022672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ed Rectangle 67">
            <a:extLst>
              <a:ext uri="{FF2B5EF4-FFF2-40B4-BE49-F238E27FC236}">
                <a16:creationId xmlns:a16="http://schemas.microsoft.com/office/drawing/2014/main" id="{44B169CB-B139-99B8-4436-209200BFB7C7}"/>
              </a:ext>
            </a:extLst>
          </p:cNvPr>
          <p:cNvSpPr/>
          <p:nvPr/>
        </p:nvSpPr>
        <p:spPr>
          <a:xfrm>
            <a:off x="6744423" y="4555115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7CECD-2A41-7C76-8E3D-060DFCF9F2E9}"/>
              </a:ext>
            </a:extLst>
          </p:cNvPr>
          <p:cNvSpPr txBox="1"/>
          <p:nvPr/>
        </p:nvSpPr>
        <p:spPr>
          <a:xfrm>
            <a:off x="416677" y="3029300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oblem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9" name="Picture 6" descr="Warning, Action, Caution, Yield, Sign">
            <a:extLst>
              <a:ext uri="{FF2B5EF4-FFF2-40B4-BE49-F238E27FC236}">
                <a16:creationId xmlns:a16="http://schemas.microsoft.com/office/drawing/2014/main" id="{19479555-CF5A-9C00-9688-0E8A8785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9" y="2038187"/>
            <a:ext cx="1080697" cy="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899D8DC-2832-AB0C-FA18-DA03492FA161}"/>
              </a:ext>
            </a:extLst>
          </p:cNvPr>
          <p:cNvSpPr/>
          <p:nvPr/>
        </p:nvSpPr>
        <p:spPr>
          <a:xfrm>
            <a:off x="3166411" y="878617"/>
            <a:ext cx="3019944" cy="1394859"/>
          </a:xfrm>
          <a:prstGeom prst="wedgeRoundRectCallout">
            <a:avLst>
              <a:gd name="adj1" fmla="val -51557"/>
              <a:gd name="adj2" fmla="val 9663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💡 ’</a:t>
            </a:r>
            <a:r>
              <a:rPr lang="en-GB" sz="28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’ is a masculine noun!</a:t>
            </a:r>
            <a:endParaRPr lang="es-GB" sz="24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69">
            <a:extLst>
              <a:ext uri="{FF2B5EF4-FFF2-40B4-BE49-F238E27FC236}">
                <a16:creationId xmlns:a16="http://schemas.microsoft.com/office/drawing/2014/main" id="{51ACAB6D-7962-85C4-28A1-7F3C4C209EDD}"/>
              </a:ext>
            </a:extLst>
          </p:cNvPr>
          <p:cNvSpPr/>
          <p:nvPr/>
        </p:nvSpPr>
        <p:spPr>
          <a:xfrm>
            <a:off x="6761108" y="549022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34EF88-AD7D-1A63-201D-8D0999F6B4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6" y="1754453"/>
            <a:ext cx="236324" cy="225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DF7311-8E54-DEA2-960C-B76A79F332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11" y="2267937"/>
            <a:ext cx="236324" cy="225086"/>
          </a:xfrm>
          <a:prstGeom prst="rect">
            <a:avLst/>
          </a:prstGeom>
        </p:spPr>
      </p:pic>
      <p:pic>
        <p:nvPicPr>
          <p:cNvPr id="21" name="Picture 2" descr="De Verificación, Cruz, Rojo, Verde, Atención">
            <a:extLst>
              <a:ext uri="{FF2B5EF4-FFF2-40B4-BE49-F238E27FC236}">
                <a16:creationId xmlns:a16="http://schemas.microsoft.com/office/drawing/2014/main" id="{D26FAC5F-C9FC-4EC2-0319-D74679CF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523334" y="2657026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3E932E-8704-FF22-5F53-4444284D4A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34" y="3656055"/>
            <a:ext cx="236324" cy="2250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59F50F-35FB-3271-5EC1-785E3D56A5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13" y="4134481"/>
            <a:ext cx="236324" cy="225086"/>
          </a:xfrm>
          <a:prstGeom prst="rect">
            <a:avLst/>
          </a:prstGeom>
        </p:spPr>
      </p:pic>
      <p:pic>
        <p:nvPicPr>
          <p:cNvPr id="29" name="Picture 2" descr="De Verificación, Cruz, Rojo, Verde, Atención">
            <a:extLst>
              <a:ext uri="{FF2B5EF4-FFF2-40B4-BE49-F238E27FC236}">
                <a16:creationId xmlns:a16="http://schemas.microsoft.com/office/drawing/2014/main" id="{8432BD6A-4388-C305-B73C-23BEF90AB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461373" y="4617139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e Verificación, Cruz, Rojo, Verde, Atención">
            <a:extLst>
              <a:ext uri="{FF2B5EF4-FFF2-40B4-BE49-F238E27FC236}">
                <a16:creationId xmlns:a16="http://schemas.microsoft.com/office/drawing/2014/main" id="{B92CC041-9BFA-54DD-229C-761E793DD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259552" y="5092159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350550-A736-838B-43D8-D5B4800BA9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58" y="5584447"/>
            <a:ext cx="236324" cy="2250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1ECD36-033D-DC62-1467-231842A443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48" y="1765085"/>
            <a:ext cx="236324" cy="225086"/>
          </a:xfrm>
          <a:prstGeom prst="rect">
            <a:avLst/>
          </a:prstGeom>
        </p:spPr>
      </p:pic>
      <p:pic>
        <p:nvPicPr>
          <p:cNvPr id="33" name="Picture 2" descr="De Verificación, Cruz, Rojo, Verde, Atención">
            <a:extLst>
              <a:ext uri="{FF2B5EF4-FFF2-40B4-BE49-F238E27FC236}">
                <a16:creationId xmlns:a16="http://schemas.microsoft.com/office/drawing/2014/main" id="{ECBE5381-82A7-29AC-7DC2-72CF86FD4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086418" y="2220873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e Verificación, Cruz, Rojo, Verde, Atención">
            <a:extLst>
              <a:ext uri="{FF2B5EF4-FFF2-40B4-BE49-F238E27FC236}">
                <a16:creationId xmlns:a16="http://schemas.microsoft.com/office/drawing/2014/main" id="{23F8EFC7-FC1D-ABCD-65EE-7CFAFA4F9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995982" y="2666650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e Verificación, Cruz, Rojo, Verde, Atención">
            <a:extLst>
              <a:ext uri="{FF2B5EF4-FFF2-40B4-BE49-F238E27FC236}">
                <a16:creationId xmlns:a16="http://schemas.microsoft.com/office/drawing/2014/main" id="{6A7610F6-42A4-1731-808C-CBAC53F45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877820" y="3160354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EF68E1-A313-29E6-0E5A-700D0B065B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51" y="3189640"/>
            <a:ext cx="236324" cy="2250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C6D3EC-AF58-0B27-310C-641DE87F26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02" y="3656055"/>
            <a:ext cx="236324" cy="2250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7C261D-7896-EBF1-2A69-97529ED92D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11" y="4143471"/>
            <a:ext cx="236324" cy="2250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A960C89-A147-3697-9AF7-B89CC178D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74" y="4630887"/>
            <a:ext cx="236324" cy="225086"/>
          </a:xfrm>
          <a:prstGeom prst="rect">
            <a:avLst/>
          </a:prstGeom>
        </p:spPr>
      </p:pic>
      <p:pic>
        <p:nvPicPr>
          <p:cNvPr id="42" name="Picture 2" descr="De Verificación, Cruz, Rojo, Verde, Atención">
            <a:extLst>
              <a:ext uri="{FF2B5EF4-FFF2-40B4-BE49-F238E27FC236}">
                <a16:creationId xmlns:a16="http://schemas.microsoft.com/office/drawing/2014/main" id="{1CDC7FE0-A3A1-6D7B-9E04-8119531D1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667318" y="5092869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68B6046-4733-6274-1B2A-B4AB785C59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416" y="5579984"/>
            <a:ext cx="236324" cy="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CC6899-3789-7D1D-3FA0-CEF9842B4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6" y="4306694"/>
            <a:ext cx="4768955" cy="2501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CFD262-A941-4024-ACC3-4F762296429E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531C1C8C-7E86-44DB-9C42-D17EB1BA57A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en, Write, Pencil, Writing Tool, Work, Message, Blue">
            <a:extLst>
              <a:ext uri="{FF2B5EF4-FFF2-40B4-BE49-F238E27FC236}">
                <a16:creationId xmlns:a16="http://schemas.microsoft.com/office/drawing/2014/main" id="{8F55B329-31C3-4BDF-A45D-A98D6A5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7A4ED-0071-4E93-B27B-5E563D088E45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A32DA-D2C0-47BA-B7F2-1FBFAC9CB3E3}"/>
              </a:ext>
            </a:extLst>
          </p:cNvPr>
          <p:cNvSpPr txBox="1"/>
          <p:nvPr/>
        </p:nvSpPr>
        <p:spPr>
          <a:xfrm>
            <a:off x="134777" y="2029167"/>
            <a:ext cx="6424188" cy="2238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highlight>
                  <a:srgbClr val="FFF5D9"/>
                </a:highlight>
                <a:latin typeface="Century Gothic" panose="020B0502020202020204" pitchFamily="34" charset="0"/>
              </a:rPr>
              <a:t>Persona 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frases 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describe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foto.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E82A58-FFFD-4134-8B07-E235E41A9933}"/>
              </a:ext>
            </a:extLst>
          </p:cNvPr>
          <p:cNvSpPr/>
          <p:nvPr/>
        </p:nvSpPr>
        <p:spPr>
          <a:xfrm>
            <a:off x="8758667" y="1708458"/>
            <a:ext cx="1704134" cy="32070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9D658-DF97-47A8-8169-2900AF3307F7}"/>
              </a:ext>
            </a:extLst>
          </p:cNvPr>
          <p:cNvSpPr txBox="1"/>
          <p:nvPr/>
        </p:nvSpPr>
        <p:spPr>
          <a:xfrm>
            <a:off x="6161008" y="4150903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Tengo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AAD91-D147-4DD2-BC36-C938CA490DBD}"/>
              </a:ext>
            </a:extLst>
          </p:cNvPr>
          <p:cNvSpPr txBox="1"/>
          <p:nvPr/>
        </p:nvSpPr>
        <p:spPr>
          <a:xfrm>
            <a:off x="7408783" y="4150903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una mochila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369581-C660-4CE7-8795-AB662B2C48CB}"/>
              </a:ext>
            </a:extLst>
          </p:cNvPr>
          <p:cNvSpPr txBox="1"/>
          <p:nvPr/>
        </p:nvSpPr>
        <p:spPr>
          <a:xfrm>
            <a:off x="9819372" y="4130593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</a:t>
            </a:r>
            <a:r>
              <a:rPr lang="en-GB" sz="2800" u="sng" dirty="0" err="1">
                <a:solidFill>
                  <a:srgbClr val="FF0066"/>
                </a:solidFill>
                <a:latin typeface="Segoe Print" panose="02000600000000000000" pitchFamily="2" charset="0"/>
              </a:rPr>
              <a:t>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7825CA7-1D91-447C-91FE-9DCEE2610A43}"/>
              </a:ext>
            </a:extLst>
          </p:cNvPr>
          <p:cNvSpPr/>
          <p:nvPr/>
        </p:nvSpPr>
        <p:spPr>
          <a:xfrm>
            <a:off x="8110909" y="5169167"/>
            <a:ext cx="3515368" cy="1539349"/>
          </a:xfrm>
          <a:prstGeom prst="wedgeRoundRectCallout">
            <a:avLst>
              <a:gd name="adj1" fmla="val 38405"/>
              <a:gd name="adj2" fmla="val -7930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In Spanish, adjectives often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B9461D42-42E1-49D9-A8F4-90DE46A6CA32}"/>
              </a:ext>
            </a:extLst>
          </p:cNvPr>
          <p:cNvSpPr/>
          <p:nvPr/>
        </p:nvSpPr>
        <p:spPr>
          <a:xfrm>
            <a:off x="10285001" y="2120900"/>
            <a:ext cx="488624" cy="1660023"/>
          </a:xfrm>
          <a:prstGeom prst="rightBrace">
            <a:avLst>
              <a:gd name="adj1" fmla="val 8333"/>
              <a:gd name="adj2" fmla="val 4694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0FAA37-DA30-45FF-A871-ABE938272617}"/>
              </a:ext>
            </a:extLst>
          </p:cNvPr>
          <p:cNvSpPr txBox="1"/>
          <p:nvPr/>
        </p:nvSpPr>
        <p:spPr>
          <a:xfrm>
            <a:off x="10879907" y="1868812"/>
            <a:ext cx="1317475" cy="211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 your sentences top to bottom in this order.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6E634A-A398-41EB-80E7-44B56DA427CE}"/>
              </a:ext>
            </a:extLst>
          </p:cNvPr>
          <p:cNvSpPr/>
          <p:nvPr/>
        </p:nvSpPr>
        <p:spPr>
          <a:xfrm>
            <a:off x="2758440" y="4871732"/>
            <a:ext cx="792567" cy="26007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A6D1C116-6B39-47F3-B170-1E02F6DEA40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77014" y="5290304"/>
            <a:ext cx="540572" cy="223578"/>
          </a:xfrm>
          <a:prstGeom prst="curvedConnector3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184E513F-D357-6EF2-7863-3CD805794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89" y="537022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10" name="Review_W8F_4.1.wav"/>
            </a:hlinkClick>
            <a:extLst>
              <a:ext uri="{FF2B5EF4-FFF2-40B4-BE49-F238E27FC236}">
                <a16:creationId xmlns:a16="http://schemas.microsoft.com/office/drawing/2014/main" id="{5E3380D0-2D94-1EAA-5A89-1D80D5A44B0C}"/>
              </a:ext>
            </a:extLst>
          </p:cNvPr>
          <p:cNvSpPr/>
          <p:nvPr/>
        </p:nvSpPr>
        <p:spPr>
          <a:xfrm>
            <a:off x="1082213" y="677791"/>
            <a:ext cx="5969515" cy="533859"/>
          </a:xfrm>
          <a:prstGeom prst="wedgeRoundRectCallout">
            <a:avLst>
              <a:gd name="adj1" fmla="val -55837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y escribe con tu compañero/a.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71BC78-0C0A-9F27-5DE1-FA6A4DD942D9}"/>
              </a:ext>
            </a:extLst>
          </p:cNvPr>
          <p:cNvSpPr txBox="1"/>
          <p:nvPr/>
        </p:nvSpPr>
        <p:spPr>
          <a:xfrm>
            <a:off x="134777" y="1440213"/>
            <a:ext cx="64241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2400" b="1" dirty="0">
                <a:solidFill>
                  <a:srgbClr val="002060"/>
                </a:solidFill>
                <a:latin typeface="Modern Love" panose="04090805081005020601" pitchFamily="82" charset="0"/>
              </a:rPr>
              <a:t> 1</a:t>
            </a:r>
            <a:endParaRPr lang="en-GB" sz="24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DCF53-4A7B-A994-D9EB-74B74AE244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8560" y="1688991"/>
            <a:ext cx="4134357" cy="21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6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view_W8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iew_W8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7" grpId="0"/>
      <p:bldP spid="19" grpId="0" animBg="1"/>
      <p:bldP spid="20" grpId="0" animBg="1"/>
      <p:bldP spid="22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B0F16A0-1C0F-5851-F593-721B3E5B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293" y="1610766"/>
            <a:ext cx="4418232" cy="1985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46CCB2-E0ED-632E-EB6B-F34747EE5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42" y="4230996"/>
            <a:ext cx="4551612" cy="247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CFD262-A941-4024-ACC3-4F762296429E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531C1C8C-7E86-44DB-9C42-D17EB1BA57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en, Write, Pencil, Writing Tool, Work, Message, Blue">
            <a:extLst>
              <a:ext uri="{FF2B5EF4-FFF2-40B4-BE49-F238E27FC236}">
                <a16:creationId xmlns:a16="http://schemas.microsoft.com/office/drawing/2014/main" id="{8F55B329-31C3-4BDF-A45D-A98D6A5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7A4ED-0071-4E93-B27B-5E563D088E45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A32DA-D2C0-47BA-B7F2-1FBFAC9CB3E3}"/>
              </a:ext>
            </a:extLst>
          </p:cNvPr>
          <p:cNvSpPr txBox="1"/>
          <p:nvPr/>
        </p:nvSpPr>
        <p:spPr>
          <a:xfrm>
            <a:off x="134777" y="2029167"/>
            <a:ext cx="6424188" cy="33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highlight>
                  <a:srgbClr val="FFF5D9"/>
                </a:highlight>
                <a:latin typeface="Century Gothic" panose="020B0502020202020204" pitchFamily="34" charset="0"/>
              </a:rPr>
              <a:t>Persona B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frases 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describe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foto.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E82A58-FFFD-4134-8B07-E235E41A9933}"/>
              </a:ext>
            </a:extLst>
          </p:cNvPr>
          <p:cNvSpPr/>
          <p:nvPr/>
        </p:nvSpPr>
        <p:spPr>
          <a:xfrm>
            <a:off x="8964447" y="1615470"/>
            <a:ext cx="1411453" cy="32070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9D658-DF97-47A8-8169-2900AF3307F7}"/>
              </a:ext>
            </a:extLst>
          </p:cNvPr>
          <p:cNvSpPr txBox="1"/>
          <p:nvPr/>
        </p:nvSpPr>
        <p:spPr>
          <a:xfrm>
            <a:off x="6161008" y="4150903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Tengo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AAD91-D147-4DD2-BC36-C938CA490DBD}"/>
              </a:ext>
            </a:extLst>
          </p:cNvPr>
          <p:cNvSpPr txBox="1"/>
          <p:nvPr/>
        </p:nvSpPr>
        <p:spPr>
          <a:xfrm>
            <a:off x="7408783" y="4150903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FF0066"/>
                </a:solidFill>
                <a:latin typeface="Segoe Print" panose="02000600000000000000" pitchFamily="2" charset="0"/>
              </a:rPr>
              <a:t>una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FF0066"/>
                </a:solidFill>
                <a:latin typeface="Segoe Print" panose="02000600000000000000" pitchFamily="2" charset="0"/>
              </a:rPr>
              <a:t>silla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369581-C660-4CE7-8795-AB662B2C48CB}"/>
              </a:ext>
            </a:extLst>
          </p:cNvPr>
          <p:cNvSpPr txBox="1"/>
          <p:nvPr/>
        </p:nvSpPr>
        <p:spPr>
          <a:xfrm>
            <a:off x="8968883" y="4177042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fe</a:t>
            </a:r>
            <a:r>
              <a:rPr lang="en-GB" sz="2800" u="sng" dirty="0" err="1">
                <a:solidFill>
                  <a:srgbClr val="FF0066"/>
                </a:solidFill>
                <a:latin typeface="Segoe Print" panose="02000600000000000000" pitchFamily="2" charset="0"/>
              </a:rPr>
              <a:t>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7825CA7-1D91-447C-91FE-9DCEE2610A43}"/>
              </a:ext>
            </a:extLst>
          </p:cNvPr>
          <p:cNvSpPr/>
          <p:nvPr/>
        </p:nvSpPr>
        <p:spPr>
          <a:xfrm>
            <a:off x="8110909" y="5169167"/>
            <a:ext cx="3515368" cy="1539349"/>
          </a:xfrm>
          <a:prstGeom prst="wedgeRoundRectCallout">
            <a:avLst>
              <a:gd name="adj1" fmla="val 38405"/>
              <a:gd name="adj2" fmla="val -7930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In Spanish, adjectives often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B9461D42-42E1-49D9-A8F4-90DE46A6CA32}"/>
              </a:ext>
            </a:extLst>
          </p:cNvPr>
          <p:cNvSpPr/>
          <p:nvPr/>
        </p:nvSpPr>
        <p:spPr>
          <a:xfrm>
            <a:off x="10442634" y="1971111"/>
            <a:ext cx="488624" cy="1538291"/>
          </a:xfrm>
          <a:prstGeom prst="rightBrace">
            <a:avLst>
              <a:gd name="adj1" fmla="val 8333"/>
              <a:gd name="adj2" fmla="val 4694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0FAA37-DA30-45FF-A871-ABE938272617}"/>
              </a:ext>
            </a:extLst>
          </p:cNvPr>
          <p:cNvSpPr txBox="1"/>
          <p:nvPr/>
        </p:nvSpPr>
        <p:spPr>
          <a:xfrm>
            <a:off x="10861000" y="1582464"/>
            <a:ext cx="1317475" cy="211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 your sentences top to bottom in this order.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6E634A-A398-41EB-80E7-44B56DA427CE}"/>
              </a:ext>
            </a:extLst>
          </p:cNvPr>
          <p:cNvSpPr/>
          <p:nvPr/>
        </p:nvSpPr>
        <p:spPr>
          <a:xfrm>
            <a:off x="2517139" y="4696498"/>
            <a:ext cx="721618" cy="22807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184E513F-D357-6EF2-7863-3CD805794C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889" y="537022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11" name="Review_W8F_4.1.wav"/>
            </a:hlinkClick>
            <a:extLst>
              <a:ext uri="{FF2B5EF4-FFF2-40B4-BE49-F238E27FC236}">
                <a16:creationId xmlns:a16="http://schemas.microsoft.com/office/drawing/2014/main" id="{5E3380D0-2D94-1EAA-5A89-1D80D5A44B0C}"/>
              </a:ext>
            </a:extLst>
          </p:cNvPr>
          <p:cNvSpPr/>
          <p:nvPr/>
        </p:nvSpPr>
        <p:spPr>
          <a:xfrm>
            <a:off x="1082213" y="677791"/>
            <a:ext cx="5969515" cy="533859"/>
          </a:xfrm>
          <a:prstGeom prst="wedgeRoundRectCallout">
            <a:avLst>
              <a:gd name="adj1" fmla="val -55837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y escribe con tu compañero/a.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71BC78-0C0A-9F27-5DE1-FA6A4DD942D9}"/>
              </a:ext>
            </a:extLst>
          </p:cNvPr>
          <p:cNvSpPr txBox="1"/>
          <p:nvPr/>
        </p:nvSpPr>
        <p:spPr>
          <a:xfrm>
            <a:off x="134777" y="1440213"/>
            <a:ext cx="64241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2400" b="1" dirty="0">
                <a:solidFill>
                  <a:srgbClr val="002060"/>
                </a:solidFill>
                <a:latin typeface="Modern Love" panose="04090805081005020601" pitchFamily="82" charset="0"/>
              </a:rPr>
              <a:t> 2</a:t>
            </a:r>
            <a:endParaRPr lang="en-GB" sz="24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A0E636-7E00-F9E8-7AD8-7B03EBEB1576}"/>
              </a:ext>
            </a:extLst>
          </p:cNvPr>
          <p:cNvCxnSpPr>
            <a:stCxn id="24" idx="3"/>
          </p:cNvCxnSpPr>
          <p:nvPr/>
        </p:nvCxnSpPr>
        <p:spPr>
          <a:xfrm>
            <a:off x="3238757" y="4810537"/>
            <a:ext cx="296752" cy="1497273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3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view_W8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iew_W8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7" grpId="0"/>
      <p:bldP spid="19" grpId="0" animBg="1"/>
      <p:bldP spid="20" grpId="0" animBg="1"/>
      <p:bldP spid="22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712D74B-75EA-488D-90E0-457592A9BC2A}"/>
              </a:ext>
            </a:extLst>
          </p:cNvPr>
          <p:cNvSpPr/>
          <p:nvPr/>
        </p:nvSpPr>
        <p:spPr>
          <a:xfrm>
            <a:off x="99087" y="1142564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7084" y="194901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487044" y="3644223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opción correcta: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B264FD59-5F5D-4368-828A-4D9F9A88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" y="3753216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8467" y="3887941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6925007" y="3788219"/>
            <a:ext cx="613301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329BB1D-0558-4193-B880-9BC3EE530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602" b="13960"/>
          <a:stretch/>
        </p:blipFill>
        <p:spPr>
          <a:xfrm>
            <a:off x="2707103" y="1672821"/>
            <a:ext cx="354583" cy="496131"/>
          </a:xfrm>
          <a:prstGeom prst="rect">
            <a:avLst/>
          </a:prstGeom>
          <a:solidFill>
            <a:srgbClr val="FFF5D9"/>
          </a:solidFill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F59BB8A-0168-4FBC-8B6A-BF0C47DE48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24" t="825" r="49576" b="-825"/>
          <a:stretch/>
        </p:blipFill>
        <p:spPr>
          <a:xfrm>
            <a:off x="1319213" y="1745083"/>
            <a:ext cx="466456" cy="10397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8744B0-9893-439E-BC5B-E4BB9BB1E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360787" y="1227841"/>
            <a:ext cx="282110" cy="189302"/>
          </a:xfrm>
          <a:prstGeom prst="rect">
            <a:avLst/>
          </a:prstGeom>
        </p:spPr>
      </p:pic>
      <p:pic>
        <p:nvPicPr>
          <p:cNvPr id="54" name="Picture 2" descr="Plataforma, Madera, De Madera, La Pared">
            <a:extLst>
              <a:ext uri="{FF2B5EF4-FFF2-40B4-BE49-F238E27FC236}">
                <a16:creationId xmlns:a16="http://schemas.microsoft.com/office/drawing/2014/main" id="{8C6CEDA0-7534-4981-955D-16BD1FC3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71" y="1439167"/>
            <a:ext cx="794310" cy="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ama Matrimonial, Cama">
            <a:extLst>
              <a:ext uri="{FF2B5EF4-FFF2-40B4-BE49-F238E27FC236}">
                <a16:creationId xmlns:a16="http://schemas.microsoft.com/office/drawing/2014/main" id="{A924B5C9-92C1-41E3-ACE5-8B8555EA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0" y="2357840"/>
            <a:ext cx="1571334" cy="9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351C2E-7261-45BD-AFAE-C266072D2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4" y="2712911"/>
            <a:ext cx="163257" cy="226562"/>
          </a:xfrm>
          <a:prstGeom prst="rect">
            <a:avLst/>
          </a:prstGeom>
        </p:spPr>
      </p:pic>
      <p:pic>
        <p:nvPicPr>
          <p:cNvPr id="57" name="Picture 10" descr="Sofá, Espejo, Cama De Bebé, Decoración, Moderna">
            <a:extLst>
              <a:ext uri="{FF2B5EF4-FFF2-40B4-BE49-F238E27FC236}">
                <a16:creationId xmlns:a16="http://schemas.microsoft.com/office/drawing/2014/main" id="{60F506E6-C6B0-4B9F-816E-08906F049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1" t="80443" r="79140" b="-1087"/>
          <a:stretch/>
        </p:blipFill>
        <p:spPr bwMode="auto">
          <a:xfrm>
            <a:off x="2719097" y="1850049"/>
            <a:ext cx="1579965" cy="11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Sofá, Espejo, Cama De Bebé, Decoración, Moderna">
            <a:extLst>
              <a:ext uri="{FF2B5EF4-FFF2-40B4-BE49-F238E27FC236}">
                <a16:creationId xmlns:a16="http://schemas.microsoft.com/office/drawing/2014/main" id="{CE901795-2757-4099-B017-22CFED780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9" t="38643" b="40713"/>
          <a:stretch/>
        </p:blipFill>
        <p:spPr bwMode="auto">
          <a:xfrm>
            <a:off x="1830590" y="1938022"/>
            <a:ext cx="1293966" cy="9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5A38494-897F-497F-9595-A32AE0F5A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863467"/>
              </p:ext>
            </p:extLst>
          </p:nvPr>
        </p:nvGraphicFramePr>
        <p:xfrm>
          <a:off x="3857544" y="940110"/>
          <a:ext cx="2032701" cy="23491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701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 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 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 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 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3990538A-E18E-40EC-8DF9-0D7BB1759826}"/>
              </a:ext>
            </a:extLst>
          </p:cNvPr>
          <p:cNvSpPr txBox="1"/>
          <p:nvPr/>
        </p:nvSpPr>
        <p:spPr>
          <a:xfrm>
            <a:off x="3835512" y="349891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 [a/an]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763151-64FB-40B3-B29F-408FE2924C2D}"/>
              </a:ext>
            </a:extLst>
          </p:cNvPr>
          <p:cNvSpPr/>
          <p:nvPr/>
        </p:nvSpPr>
        <p:spPr>
          <a:xfrm>
            <a:off x="6401787" y="4333052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1" name="Picture 8" descr="Cuna, Cama, Hospital, Paciente">
            <a:extLst>
              <a:ext uri="{FF2B5EF4-FFF2-40B4-BE49-F238E27FC236}">
                <a16:creationId xmlns:a16="http://schemas.microsoft.com/office/drawing/2014/main" id="{8464CD7D-3717-48AB-9B7D-90805BE64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6800" y="5573047"/>
            <a:ext cx="1690135" cy="9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Gift, Present, Ribbon, Wrapped, Christmas, Xmas">
            <a:extLst>
              <a:ext uri="{FF2B5EF4-FFF2-40B4-BE49-F238E27FC236}">
                <a16:creationId xmlns:a16="http://schemas.microsoft.com/office/drawing/2014/main" id="{4EAB6F8E-0BCC-4395-9F86-CC3B7BEF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655" y="5755679"/>
            <a:ext cx="347811" cy="3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27FEE53-F756-4C8E-9F9A-F18872B1B8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6630">
            <a:off x="8607366" y="5448981"/>
            <a:ext cx="345703" cy="479755"/>
          </a:xfrm>
          <a:prstGeom prst="rect">
            <a:avLst/>
          </a:prstGeom>
        </p:spPr>
      </p:pic>
      <p:pic>
        <p:nvPicPr>
          <p:cNvPr id="65" name="Picture 2" descr="Backpack, Brown, Outline, Bag, School, Satchel">
            <a:extLst>
              <a:ext uri="{FF2B5EF4-FFF2-40B4-BE49-F238E27FC236}">
                <a16:creationId xmlns:a16="http://schemas.microsoft.com/office/drawing/2014/main" id="{962AB69B-BE41-429F-BF57-50AD42055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747">
            <a:off x="6870426" y="4403605"/>
            <a:ext cx="522216" cy="5026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6" name="Picture 4" descr="De Madera, Sillas, Muebles, Brown">
            <a:extLst>
              <a:ext uri="{FF2B5EF4-FFF2-40B4-BE49-F238E27FC236}">
                <a16:creationId xmlns:a16="http://schemas.microsoft.com/office/drawing/2014/main" id="{753DB8FE-B50D-40FD-A4A5-AB1FCB518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49" y="5154285"/>
            <a:ext cx="858337" cy="111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C5351EE-5C34-48C0-A269-7B482522AFE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9372" t="583"/>
          <a:stretch/>
        </p:blipFill>
        <p:spPr>
          <a:xfrm>
            <a:off x="6669632" y="5155161"/>
            <a:ext cx="376749" cy="680635"/>
          </a:xfrm>
          <a:prstGeom prst="rect">
            <a:avLst/>
          </a:prstGeom>
        </p:spPr>
      </p:pic>
      <p:pic>
        <p:nvPicPr>
          <p:cNvPr id="67" name="Picture 6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09523A8-7785-42E2-9AED-11EBEFEE48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12242" y="4987302"/>
            <a:ext cx="807741" cy="1403111"/>
          </a:xfrm>
          <a:prstGeom prst="rect">
            <a:avLst/>
          </a:prstGeom>
        </p:spPr>
      </p:pic>
      <p:pic>
        <p:nvPicPr>
          <p:cNvPr id="68" name="Picture 2" descr="Plataforma, Madera, De Madera, La Pared">
            <a:extLst>
              <a:ext uri="{FF2B5EF4-FFF2-40B4-BE49-F238E27FC236}">
                <a16:creationId xmlns:a16="http://schemas.microsoft.com/office/drawing/2014/main" id="{2A0A94F3-E050-4582-ABAB-BE2BC9FE4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96" y="4874746"/>
            <a:ext cx="794310" cy="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0" name="Table 5">
            <a:extLst>
              <a:ext uri="{FF2B5EF4-FFF2-40B4-BE49-F238E27FC236}">
                <a16:creationId xmlns:a16="http://schemas.microsoft.com/office/drawing/2014/main" id="{B364D5F1-2E95-4563-8D2C-19EB313F0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226842"/>
              </p:ext>
            </p:extLst>
          </p:nvPr>
        </p:nvGraphicFramePr>
        <p:xfrm>
          <a:off x="10117204" y="4177092"/>
          <a:ext cx="2017864" cy="2333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7864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 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 school 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 gift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 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72390EDD-C6CB-413D-A0E2-9F4FCE48FF8B}"/>
              </a:ext>
            </a:extLst>
          </p:cNvPr>
          <p:cNvSpPr txBox="1"/>
          <p:nvPr/>
        </p:nvSpPr>
        <p:spPr>
          <a:xfrm>
            <a:off x="10021008" y="3649355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 [a/an]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6" name="Table 5">
            <a:extLst>
              <a:ext uri="{FF2B5EF4-FFF2-40B4-BE49-F238E27FC236}">
                <a16:creationId xmlns:a16="http://schemas.microsoft.com/office/drawing/2014/main" id="{E6A87FDC-88AE-40E9-A4A0-3455FD9B0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383430"/>
              </p:ext>
            </p:extLst>
          </p:nvPr>
        </p:nvGraphicFramePr>
        <p:xfrm>
          <a:off x="299665" y="4244566"/>
          <a:ext cx="3433077" cy="2541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559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049811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080508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966199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9390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73167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9390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t-shirt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9390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44085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44085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44085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863356" y="51537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opción correcta: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86" y="62436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" name="Table 5">
            <a:extLst>
              <a:ext uri="{FF2B5EF4-FFF2-40B4-BE49-F238E27FC236}">
                <a16:creationId xmlns:a16="http://schemas.microsoft.com/office/drawing/2014/main" id="{49076119-C34D-4F42-B2DD-0A8658933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963738"/>
              </p:ext>
            </p:extLst>
          </p:nvPr>
        </p:nvGraphicFramePr>
        <p:xfrm>
          <a:off x="6679573" y="1217852"/>
          <a:ext cx="3744385" cy="229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077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15990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152036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065363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83" name="Table 5">
            <a:extLst>
              <a:ext uri="{FF2B5EF4-FFF2-40B4-BE49-F238E27FC236}">
                <a16:creationId xmlns:a16="http://schemas.microsoft.com/office/drawing/2014/main" id="{E1894571-0A69-43DE-8DAE-0AD017DC8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665659"/>
              </p:ext>
            </p:extLst>
          </p:nvPr>
        </p:nvGraphicFramePr>
        <p:xfrm>
          <a:off x="10587423" y="1209854"/>
          <a:ext cx="1404650" cy="2306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981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10266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A08C59-101E-CD65-633A-5B41006F4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51959"/>
              </p:ext>
            </p:extLst>
          </p:nvPr>
        </p:nvGraphicFramePr>
        <p:xfrm>
          <a:off x="4015359" y="4272157"/>
          <a:ext cx="1808825" cy="2519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73">
                  <a:extLst>
                    <a:ext uri="{9D8B030D-6E8A-4147-A177-3AD203B41FA5}">
                      <a16:colId xmlns:a16="http://schemas.microsoft.com/office/drawing/2014/main" val="4078029688"/>
                    </a:ext>
                  </a:extLst>
                </a:gridCol>
                <a:gridCol w="1419952">
                  <a:extLst>
                    <a:ext uri="{9D8B030D-6E8A-4147-A177-3AD203B41FA5}">
                      <a16:colId xmlns:a16="http://schemas.microsoft.com/office/drawing/2014/main" val="2099384004"/>
                    </a:ext>
                  </a:extLst>
                </a:gridCol>
              </a:tblGrid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8008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010002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656634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913351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280841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204552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910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056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712D74B-75EA-488D-90E0-457592A9BC2A}"/>
              </a:ext>
            </a:extLst>
          </p:cNvPr>
          <p:cNvSpPr/>
          <p:nvPr/>
        </p:nvSpPr>
        <p:spPr>
          <a:xfrm>
            <a:off x="1323203" y="1128316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5119950" y="733246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329BB1D-0558-4193-B880-9BC3EE530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602" b="13960"/>
          <a:stretch/>
        </p:blipFill>
        <p:spPr>
          <a:xfrm>
            <a:off x="3931219" y="1658573"/>
            <a:ext cx="354583" cy="496131"/>
          </a:xfrm>
          <a:prstGeom prst="rect">
            <a:avLst/>
          </a:prstGeom>
          <a:solidFill>
            <a:srgbClr val="FFF5D9"/>
          </a:solidFill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F59BB8A-0168-4FBC-8B6A-BF0C47DE4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24" t="825" r="49576" b="-825"/>
          <a:stretch/>
        </p:blipFill>
        <p:spPr>
          <a:xfrm>
            <a:off x="2543329" y="1730835"/>
            <a:ext cx="466456" cy="10397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8744B0-9893-439E-BC5B-E4BB9BB1E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84903" y="1213593"/>
            <a:ext cx="282110" cy="189302"/>
          </a:xfrm>
          <a:prstGeom prst="rect">
            <a:avLst/>
          </a:prstGeom>
        </p:spPr>
      </p:pic>
      <p:pic>
        <p:nvPicPr>
          <p:cNvPr id="54" name="Picture 2" descr="Plataforma, Madera, De Madera, La Pared">
            <a:extLst>
              <a:ext uri="{FF2B5EF4-FFF2-40B4-BE49-F238E27FC236}">
                <a16:creationId xmlns:a16="http://schemas.microsoft.com/office/drawing/2014/main" id="{8C6CEDA0-7534-4981-955D-16BD1FC3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87" y="1424919"/>
            <a:ext cx="794310" cy="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ama Matrimonial, Cama">
            <a:extLst>
              <a:ext uri="{FF2B5EF4-FFF2-40B4-BE49-F238E27FC236}">
                <a16:creationId xmlns:a16="http://schemas.microsoft.com/office/drawing/2014/main" id="{A924B5C9-92C1-41E3-ACE5-8B8555EA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96" y="2343592"/>
            <a:ext cx="1571334" cy="9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351C2E-7261-45BD-AFAE-C266072D2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00" y="2698663"/>
            <a:ext cx="163257" cy="226562"/>
          </a:xfrm>
          <a:prstGeom prst="rect">
            <a:avLst/>
          </a:prstGeom>
        </p:spPr>
      </p:pic>
      <p:pic>
        <p:nvPicPr>
          <p:cNvPr id="57" name="Picture 10" descr="Sofá, Espejo, Cama De Bebé, Decoración, Moderna">
            <a:extLst>
              <a:ext uri="{FF2B5EF4-FFF2-40B4-BE49-F238E27FC236}">
                <a16:creationId xmlns:a16="http://schemas.microsoft.com/office/drawing/2014/main" id="{60F506E6-C6B0-4B9F-816E-08906F049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1" t="80443" r="79140" b="-1087"/>
          <a:stretch/>
        </p:blipFill>
        <p:spPr bwMode="auto">
          <a:xfrm>
            <a:off x="3943213" y="1835801"/>
            <a:ext cx="1579965" cy="11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Sofá, Espejo, Cama De Bebé, Decoración, Moderna">
            <a:extLst>
              <a:ext uri="{FF2B5EF4-FFF2-40B4-BE49-F238E27FC236}">
                <a16:creationId xmlns:a16="http://schemas.microsoft.com/office/drawing/2014/main" id="{CE901795-2757-4099-B017-22CFED780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9" t="38643" b="40713"/>
          <a:stretch/>
        </p:blipFill>
        <p:spPr bwMode="auto">
          <a:xfrm>
            <a:off x="3054706" y="1923774"/>
            <a:ext cx="1293966" cy="9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5A38494-897F-497F-9595-A32AE0F5A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782487"/>
              </p:ext>
            </p:extLst>
          </p:nvPr>
        </p:nvGraphicFramePr>
        <p:xfrm>
          <a:off x="1966463" y="3944742"/>
          <a:ext cx="2858738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8738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 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 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 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 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3990538A-E18E-40EC-8DF9-0D7BB1759826}"/>
              </a:ext>
            </a:extLst>
          </p:cNvPr>
          <p:cNvSpPr txBox="1"/>
          <p:nvPr/>
        </p:nvSpPr>
        <p:spPr>
          <a:xfrm>
            <a:off x="2737044" y="3449478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027964" y="58990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opción correcta: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94" y="69889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" name="Table 5">
            <a:extLst>
              <a:ext uri="{FF2B5EF4-FFF2-40B4-BE49-F238E27FC236}">
                <a16:creationId xmlns:a16="http://schemas.microsoft.com/office/drawing/2014/main" id="{49076119-C34D-4F42-B2DD-0A8658933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384358"/>
              </p:ext>
            </p:extLst>
          </p:nvPr>
        </p:nvGraphicFramePr>
        <p:xfrm>
          <a:off x="5475642" y="1289156"/>
          <a:ext cx="4562348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730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50607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281265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83" name="Table 5">
            <a:extLst>
              <a:ext uri="{FF2B5EF4-FFF2-40B4-BE49-F238E27FC236}">
                <a16:creationId xmlns:a16="http://schemas.microsoft.com/office/drawing/2014/main" id="{E1894571-0A69-43DE-8DAE-0AD017DC8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435186"/>
              </p:ext>
            </p:extLst>
          </p:nvPr>
        </p:nvGraphicFramePr>
        <p:xfrm>
          <a:off x="10168400" y="1289156"/>
          <a:ext cx="1808825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73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419952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C71BF4-0234-49CE-AB02-3AC928B7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239" y="34222"/>
            <a:ext cx="2054761" cy="48892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ANSWERS</a:t>
            </a:r>
          </a:p>
        </p:txBody>
      </p:sp>
      <p:pic>
        <p:nvPicPr>
          <p:cNvPr id="42" name="Google Shape;319;p15" descr="Speech Icon, Voice, Talking, Audio, Speech">
            <a:hlinkClick r:id="" action="ppaction://noaction">
              <a:snd r:embed="rId12" name="s16_1.wav"/>
            </a:hlinkClick>
            <a:extLst>
              <a:ext uri="{FF2B5EF4-FFF2-40B4-BE49-F238E27FC236}">
                <a16:creationId xmlns:a16="http://schemas.microsoft.com/office/drawing/2014/main" id="{38731D77-7C2F-4919-9339-367FF97EC8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394474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319;p15" descr="Speech Icon, Voice, Talking, Audio, Speech">
            <a:hlinkClick r:id="" action="ppaction://noaction">
              <a:snd r:embed="rId13" name="s16_2.wav"/>
            </a:hlinkClick>
            <a:extLst>
              <a:ext uri="{FF2B5EF4-FFF2-40B4-BE49-F238E27FC236}">
                <a16:creationId xmlns:a16="http://schemas.microsoft.com/office/drawing/2014/main" id="{B093C335-2F9C-40A3-A659-B8B86E82E2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3" y="4331168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19;p15" descr="Speech Icon, Voice, Talking, Audio, Speech">
            <a:hlinkClick r:id="" action="ppaction://noaction">
              <a:snd r:embed="rId14" name="s16_3.wav"/>
            </a:hlinkClick>
            <a:extLst>
              <a:ext uri="{FF2B5EF4-FFF2-40B4-BE49-F238E27FC236}">
                <a16:creationId xmlns:a16="http://schemas.microsoft.com/office/drawing/2014/main" id="{4A99AD6D-33C4-4AD2-90D3-B659B966BF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4766656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319;p15" descr="Speech Icon, Voice, Talking, Audio, Speech">
            <a:hlinkClick r:id="" action="ppaction://noaction">
              <a:snd r:embed="rId15" name="s16_4.wav"/>
            </a:hlinkClick>
            <a:extLst>
              <a:ext uri="{FF2B5EF4-FFF2-40B4-BE49-F238E27FC236}">
                <a16:creationId xmlns:a16="http://schemas.microsoft.com/office/drawing/2014/main" id="{65BB1A59-74AF-45C2-A2AD-5B4BC5BF3A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64" y="5169004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19;p15" descr="Speech Icon, Voice, Talking, Audio, Speech">
            <a:hlinkClick r:id="" action="ppaction://noaction">
              <a:snd r:embed="rId16" name="s16_5.wav"/>
            </a:hlinkClick>
            <a:extLst>
              <a:ext uri="{FF2B5EF4-FFF2-40B4-BE49-F238E27FC236}">
                <a16:creationId xmlns:a16="http://schemas.microsoft.com/office/drawing/2014/main" id="{0CE34E0E-F733-48D3-8415-63338F1267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557135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19;p15" descr="Speech Icon, Voice, Talking, Audio, Speech">
            <a:hlinkClick r:id="" action="ppaction://noaction">
              <a:snd r:embed="rId17" name="s16_6.wav"/>
            </a:hlinkClick>
            <a:extLst>
              <a:ext uri="{FF2B5EF4-FFF2-40B4-BE49-F238E27FC236}">
                <a16:creationId xmlns:a16="http://schemas.microsoft.com/office/drawing/2014/main" id="{AB8DAA52-D821-40BA-9092-C6A4C22B34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5973700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Google Shape;319;p15" descr="Speech Icon, Voice, Talking, Audio, Speech">
            <a:hlinkClick r:id="" action="ppaction://noaction">
              <a:snd r:embed="rId18" name="s16_7.wav"/>
            </a:hlinkClick>
            <a:extLst>
              <a:ext uri="{FF2B5EF4-FFF2-40B4-BE49-F238E27FC236}">
                <a16:creationId xmlns:a16="http://schemas.microsoft.com/office/drawing/2014/main" id="{1EA80F8B-27AE-4472-B46D-5D80DC51D0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6364593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AFCB-75E4-49D6-857F-9059E0EDFF2B}"/>
              </a:ext>
            </a:extLst>
          </p:cNvPr>
          <p:cNvSpPr/>
          <p:nvPr/>
        </p:nvSpPr>
        <p:spPr>
          <a:xfrm>
            <a:off x="8734431" y="1303904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AAAB4B-6779-4CDA-AFEC-0930F8866D95}"/>
              </a:ext>
            </a:extLst>
          </p:cNvPr>
          <p:cNvSpPr/>
          <p:nvPr/>
        </p:nvSpPr>
        <p:spPr>
          <a:xfrm>
            <a:off x="10569967" y="2082971"/>
            <a:ext cx="1407258" cy="396200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F9C3D0F-D5D4-4A82-B321-56F4D19C501E}"/>
              </a:ext>
            </a:extLst>
          </p:cNvPr>
          <p:cNvSpPr/>
          <p:nvPr/>
        </p:nvSpPr>
        <p:spPr>
          <a:xfrm>
            <a:off x="7297422" y="1667305"/>
            <a:ext cx="1440823" cy="403277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099616-FC29-4924-9E93-C5CFEB65E7B2}"/>
              </a:ext>
            </a:extLst>
          </p:cNvPr>
          <p:cNvSpPr/>
          <p:nvPr/>
        </p:nvSpPr>
        <p:spPr>
          <a:xfrm>
            <a:off x="10569967" y="2458777"/>
            <a:ext cx="1407258" cy="396200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AF50620-C8A9-4DBB-82F3-7B1987296C7B}"/>
              </a:ext>
            </a:extLst>
          </p:cNvPr>
          <p:cNvSpPr/>
          <p:nvPr/>
        </p:nvSpPr>
        <p:spPr>
          <a:xfrm>
            <a:off x="8738245" y="2091346"/>
            <a:ext cx="1303559" cy="372755"/>
          </a:xfrm>
          <a:prstGeom prst="rect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7CF1708-0329-469E-93BE-94FC80BE9107}"/>
              </a:ext>
            </a:extLst>
          </p:cNvPr>
          <p:cNvSpPr/>
          <p:nvPr/>
        </p:nvSpPr>
        <p:spPr>
          <a:xfrm>
            <a:off x="10569967" y="1279957"/>
            <a:ext cx="1407258" cy="396200"/>
          </a:xfrm>
          <a:prstGeom prst="rect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6AB632D-2330-44E9-A964-DA54B6A4C5D5}"/>
              </a:ext>
            </a:extLst>
          </p:cNvPr>
          <p:cNvSpPr/>
          <p:nvPr/>
        </p:nvSpPr>
        <p:spPr>
          <a:xfrm>
            <a:off x="5798764" y="2474542"/>
            <a:ext cx="1498657" cy="403277"/>
          </a:xfrm>
          <a:prstGeom prst="rect">
            <a:avLst/>
          </a:prstGeom>
          <a:solidFill>
            <a:srgbClr val="FF006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28ED7FD-746D-4669-AFE5-ECC176246D98}"/>
              </a:ext>
            </a:extLst>
          </p:cNvPr>
          <p:cNvSpPr/>
          <p:nvPr/>
        </p:nvSpPr>
        <p:spPr>
          <a:xfrm>
            <a:off x="10569967" y="1685786"/>
            <a:ext cx="1407258" cy="396200"/>
          </a:xfrm>
          <a:prstGeom prst="rect">
            <a:avLst/>
          </a:prstGeom>
          <a:solidFill>
            <a:srgbClr val="FF006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A4F960-C0F2-48AA-9574-29C21ECD0E5A}"/>
              </a:ext>
            </a:extLst>
          </p:cNvPr>
          <p:cNvSpPr/>
          <p:nvPr/>
        </p:nvSpPr>
        <p:spPr>
          <a:xfrm>
            <a:off x="8735857" y="2880551"/>
            <a:ext cx="1303559" cy="372755"/>
          </a:xfrm>
          <a:prstGeom prst="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9D557F5-8E5B-47E4-B5B7-C2D53E33DD85}"/>
              </a:ext>
            </a:extLst>
          </p:cNvPr>
          <p:cNvSpPr/>
          <p:nvPr/>
        </p:nvSpPr>
        <p:spPr>
          <a:xfrm>
            <a:off x="10569967" y="2854977"/>
            <a:ext cx="1407258" cy="396200"/>
          </a:xfrm>
          <a:prstGeom prst="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0124E31-65A4-4C3A-9B4E-25CC755D575C}"/>
              </a:ext>
            </a:extLst>
          </p:cNvPr>
          <p:cNvSpPr/>
          <p:nvPr/>
        </p:nvSpPr>
        <p:spPr>
          <a:xfrm>
            <a:off x="5801245" y="3247839"/>
            <a:ext cx="1496175" cy="403277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DC277D0-C790-4501-87ED-2F91B9F9F591}"/>
              </a:ext>
            </a:extLst>
          </p:cNvPr>
          <p:cNvSpPr/>
          <p:nvPr/>
        </p:nvSpPr>
        <p:spPr>
          <a:xfrm>
            <a:off x="10569967" y="3656439"/>
            <a:ext cx="1407258" cy="396200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56FA6D1-7A6B-4FAA-9EE2-23E937D29018}"/>
              </a:ext>
            </a:extLst>
          </p:cNvPr>
          <p:cNvSpPr/>
          <p:nvPr/>
        </p:nvSpPr>
        <p:spPr>
          <a:xfrm>
            <a:off x="5798764" y="3651116"/>
            <a:ext cx="1496175" cy="403277"/>
          </a:xfrm>
          <a:prstGeom prst="rect">
            <a:avLst/>
          </a:prstGeom>
          <a:solidFill>
            <a:srgbClr val="FF6600">
              <a:alpha val="5176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92C673D-8163-43F9-A25E-743CFF4E4717}"/>
              </a:ext>
            </a:extLst>
          </p:cNvPr>
          <p:cNvSpPr/>
          <p:nvPr/>
        </p:nvSpPr>
        <p:spPr>
          <a:xfrm>
            <a:off x="10562962" y="3260239"/>
            <a:ext cx="1407258" cy="396200"/>
          </a:xfrm>
          <a:prstGeom prst="rect">
            <a:avLst/>
          </a:prstGeom>
          <a:solidFill>
            <a:srgbClr val="FF66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0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2" grpId="0" animBg="1"/>
      <p:bldP spid="73" grpId="0" animBg="1"/>
      <p:bldP spid="74" grpId="0" animBg="1"/>
      <p:bldP spid="75" grpId="0" animBg="1"/>
      <p:bldP spid="78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5119950" y="733246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5A38494-897F-497F-9595-A32AE0F5A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23819"/>
              </p:ext>
            </p:extLst>
          </p:nvPr>
        </p:nvGraphicFramePr>
        <p:xfrm>
          <a:off x="1966463" y="3944742"/>
          <a:ext cx="2858738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8738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 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 school 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 gift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 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3990538A-E18E-40EC-8DF9-0D7BB1759826}"/>
              </a:ext>
            </a:extLst>
          </p:cNvPr>
          <p:cNvSpPr txBox="1"/>
          <p:nvPr/>
        </p:nvSpPr>
        <p:spPr>
          <a:xfrm>
            <a:off x="2737044" y="3449478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027964" y="58990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opción correcta: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94" y="69889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" name="Table 5">
            <a:extLst>
              <a:ext uri="{FF2B5EF4-FFF2-40B4-BE49-F238E27FC236}">
                <a16:creationId xmlns:a16="http://schemas.microsoft.com/office/drawing/2014/main" id="{49076119-C34D-4F42-B2DD-0A8658933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498671"/>
              </p:ext>
            </p:extLst>
          </p:nvPr>
        </p:nvGraphicFramePr>
        <p:xfrm>
          <a:off x="5475642" y="1289156"/>
          <a:ext cx="4562348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730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50607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281265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t-shirt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83" name="Table 5">
            <a:extLst>
              <a:ext uri="{FF2B5EF4-FFF2-40B4-BE49-F238E27FC236}">
                <a16:creationId xmlns:a16="http://schemas.microsoft.com/office/drawing/2014/main" id="{E1894571-0A69-43DE-8DAE-0AD017DC8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318316"/>
              </p:ext>
            </p:extLst>
          </p:nvPr>
        </p:nvGraphicFramePr>
        <p:xfrm>
          <a:off x="10168400" y="1289156"/>
          <a:ext cx="1808825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73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419952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C71BF4-0234-49CE-AB02-3AC928B7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239" y="34222"/>
            <a:ext cx="2054761" cy="48892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ANSWERS</a:t>
            </a:r>
          </a:p>
        </p:txBody>
      </p:sp>
      <p:pic>
        <p:nvPicPr>
          <p:cNvPr id="42" name="Google Shape;319;p15" descr="Speech Icon, Voice, Talking, Audio, Speech">
            <a:hlinkClick r:id="" action="ppaction://noaction">
              <a:snd r:embed="rId5" name="s17_1.wav"/>
            </a:hlinkClick>
            <a:extLst>
              <a:ext uri="{FF2B5EF4-FFF2-40B4-BE49-F238E27FC236}">
                <a16:creationId xmlns:a16="http://schemas.microsoft.com/office/drawing/2014/main" id="{38731D77-7C2F-4919-9339-367FF97EC8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394474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319;p15" descr="Speech Icon, Voice, Talking, Audio, Speech">
            <a:hlinkClick r:id="" action="ppaction://noaction">
              <a:snd r:embed="rId6" name="s17_2.wav"/>
            </a:hlinkClick>
            <a:extLst>
              <a:ext uri="{FF2B5EF4-FFF2-40B4-BE49-F238E27FC236}">
                <a16:creationId xmlns:a16="http://schemas.microsoft.com/office/drawing/2014/main" id="{B093C335-2F9C-40A3-A659-B8B86E82E2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3" y="4331168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19;p15" descr="Speech Icon, Voice, Talking, Audio, Speech">
            <a:hlinkClick r:id="" action="ppaction://noaction">
              <a:snd r:embed="rId7" name="s17_3.wav"/>
            </a:hlinkClick>
            <a:extLst>
              <a:ext uri="{FF2B5EF4-FFF2-40B4-BE49-F238E27FC236}">
                <a16:creationId xmlns:a16="http://schemas.microsoft.com/office/drawing/2014/main" id="{4A99AD6D-33C4-4AD2-90D3-B659B966BF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4766656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319;p15" descr="Speech Icon, Voice, Talking, Audio, Speech">
            <a:hlinkClick r:id="" action="ppaction://noaction">
              <a:snd r:embed="rId8" name="s17_4.wav"/>
            </a:hlinkClick>
            <a:extLst>
              <a:ext uri="{FF2B5EF4-FFF2-40B4-BE49-F238E27FC236}">
                <a16:creationId xmlns:a16="http://schemas.microsoft.com/office/drawing/2014/main" id="{65BB1A59-74AF-45C2-A2AD-5B4BC5BF3A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64" y="5169004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19;p15" descr="Speech Icon, Voice, Talking, Audio, Speech">
            <a:hlinkClick r:id="" action="ppaction://noaction">
              <a:snd r:embed="rId9" name="s17_5.wav"/>
            </a:hlinkClick>
            <a:extLst>
              <a:ext uri="{FF2B5EF4-FFF2-40B4-BE49-F238E27FC236}">
                <a16:creationId xmlns:a16="http://schemas.microsoft.com/office/drawing/2014/main" id="{0CE34E0E-F733-48D3-8415-63338F1267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557135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19;p15" descr="Speech Icon, Voice, Talking, Audio, Speech">
            <a:hlinkClick r:id="" action="ppaction://noaction">
              <a:snd r:embed="rId10" name="s17_6.wav"/>
            </a:hlinkClick>
            <a:extLst>
              <a:ext uri="{FF2B5EF4-FFF2-40B4-BE49-F238E27FC236}">
                <a16:creationId xmlns:a16="http://schemas.microsoft.com/office/drawing/2014/main" id="{AB8DAA52-D821-40BA-9092-C6A4C22B34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5973700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Google Shape;319;p15" descr="Speech Icon, Voice, Talking, Audio, Speech">
            <a:hlinkClick r:id="" action="ppaction://noaction">
              <a:snd r:embed="rId11" name="s17_7.wav"/>
            </a:hlinkClick>
            <a:extLst>
              <a:ext uri="{FF2B5EF4-FFF2-40B4-BE49-F238E27FC236}">
                <a16:creationId xmlns:a16="http://schemas.microsoft.com/office/drawing/2014/main" id="{1EA80F8B-27AE-4472-B46D-5D80DC51D0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6364593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AFCB-75E4-49D6-857F-9059E0EDFF2B}"/>
              </a:ext>
            </a:extLst>
          </p:cNvPr>
          <p:cNvSpPr/>
          <p:nvPr/>
        </p:nvSpPr>
        <p:spPr>
          <a:xfrm>
            <a:off x="8734431" y="1303904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AAAB4B-6779-4CDA-AFEC-0930F8866D95}"/>
              </a:ext>
            </a:extLst>
          </p:cNvPr>
          <p:cNvSpPr/>
          <p:nvPr/>
        </p:nvSpPr>
        <p:spPr>
          <a:xfrm>
            <a:off x="10549156" y="2076698"/>
            <a:ext cx="1407258" cy="396200"/>
          </a:xfrm>
          <a:prstGeom prst="rect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F9C3D0F-D5D4-4A82-B321-56F4D19C501E}"/>
              </a:ext>
            </a:extLst>
          </p:cNvPr>
          <p:cNvSpPr/>
          <p:nvPr/>
        </p:nvSpPr>
        <p:spPr>
          <a:xfrm>
            <a:off x="8759705" y="1678924"/>
            <a:ext cx="1278285" cy="403277"/>
          </a:xfrm>
          <a:prstGeom prst="rect">
            <a:avLst/>
          </a:prstGeom>
          <a:solidFill>
            <a:srgbClr val="FF66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099616-FC29-4924-9E93-C5CFEB65E7B2}"/>
              </a:ext>
            </a:extLst>
          </p:cNvPr>
          <p:cNvSpPr/>
          <p:nvPr/>
        </p:nvSpPr>
        <p:spPr>
          <a:xfrm>
            <a:off x="10549156" y="1678924"/>
            <a:ext cx="1407258" cy="396200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AF50620-C8A9-4DBB-82F3-7B1987296C7B}"/>
              </a:ext>
            </a:extLst>
          </p:cNvPr>
          <p:cNvSpPr/>
          <p:nvPr/>
        </p:nvSpPr>
        <p:spPr>
          <a:xfrm>
            <a:off x="8738245" y="2091346"/>
            <a:ext cx="1303559" cy="372755"/>
          </a:xfrm>
          <a:prstGeom prst="rect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7CF1708-0329-469E-93BE-94FC80BE9107}"/>
              </a:ext>
            </a:extLst>
          </p:cNvPr>
          <p:cNvSpPr/>
          <p:nvPr/>
        </p:nvSpPr>
        <p:spPr>
          <a:xfrm>
            <a:off x="10557635" y="3251377"/>
            <a:ext cx="1407258" cy="396200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6AB632D-2330-44E9-A964-DA54B6A4C5D5}"/>
              </a:ext>
            </a:extLst>
          </p:cNvPr>
          <p:cNvSpPr/>
          <p:nvPr/>
        </p:nvSpPr>
        <p:spPr>
          <a:xfrm>
            <a:off x="5798764" y="2474542"/>
            <a:ext cx="1498657" cy="403277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28ED7FD-746D-4669-AFE5-ECC176246D98}"/>
              </a:ext>
            </a:extLst>
          </p:cNvPr>
          <p:cNvSpPr/>
          <p:nvPr/>
        </p:nvSpPr>
        <p:spPr>
          <a:xfrm>
            <a:off x="10549156" y="3656639"/>
            <a:ext cx="1407258" cy="396200"/>
          </a:xfrm>
          <a:prstGeom prst="rect">
            <a:avLst/>
          </a:prstGeom>
          <a:solidFill>
            <a:srgbClr val="FF66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A4F960-C0F2-48AA-9574-29C21ECD0E5A}"/>
              </a:ext>
            </a:extLst>
          </p:cNvPr>
          <p:cNvSpPr/>
          <p:nvPr/>
        </p:nvSpPr>
        <p:spPr>
          <a:xfrm>
            <a:off x="7319710" y="2878622"/>
            <a:ext cx="1439995" cy="372755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9D557F5-8E5B-47E4-B5B7-C2D53E33DD85}"/>
              </a:ext>
            </a:extLst>
          </p:cNvPr>
          <p:cNvSpPr/>
          <p:nvPr/>
        </p:nvSpPr>
        <p:spPr>
          <a:xfrm>
            <a:off x="10557635" y="1289156"/>
            <a:ext cx="1407258" cy="396200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0124E31-65A4-4C3A-9B4E-25CC755D575C}"/>
              </a:ext>
            </a:extLst>
          </p:cNvPr>
          <p:cNvSpPr/>
          <p:nvPr/>
        </p:nvSpPr>
        <p:spPr>
          <a:xfrm>
            <a:off x="7291620" y="3259932"/>
            <a:ext cx="1468086" cy="403277"/>
          </a:xfrm>
          <a:prstGeom prst="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DC277D0-C790-4501-87ED-2F91B9F9F591}"/>
              </a:ext>
            </a:extLst>
          </p:cNvPr>
          <p:cNvSpPr/>
          <p:nvPr/>
        </p:nvSpPr>
        <p:spPr>
          <a:xfrm>
            <a:off x="10557635" y="2864667"/>
            <a:ext cx="1407258" cy="396200"/>
          </a:xfrm>
          <a:prstGeom prst="rect">
            <a:avLst/>
          </a:prstGeom>
          <a:solidFill>
            <a:srgbClr val="FF006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56FA6D1-7A6B-4FAA-9EE2-23E937D29018}"/>
              </a:ext>
            </a:extLst>
          </p:cNvPr>
          <p:cNvSpPr/>
          <p:nvPr/>
        </p:nvSpPr>
        <p:spPr>
          <a:xfrm>
            <a:off x="5798764" y="3651116"/>
            <a:ext cx="1496175" cy="403277"/>
          </a:xfrm>
          <a:prstGeom prst="rect">
            <a:avLst/>
          </a:prstGeom>
          <a:solidFill>
            <a:srgbClr val="FF006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92C673D-8163-43F9-A25E-743CFF4E4717}"/>
              </a:ext>
            </a:extLst>
          </p:cNvPr>
          <p:cNvSpPr/>
          <p:nvPr/>
        </p:nvSpPr>
        <p:spPr>
          <a:xfrm>
            <a:off x="10557635" y="2468894"/>
            <a:ext cx="1407258" cy="396200"/>
          </a:xfrm>
          <a:prstGeom prst="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5BCC2A-92D7-4494-9767-3AF83D092F3B}"/>
              </a:ext>
            </a:extLst>
          </p:cNvPr>
          <p:cNvSpPr/>
          <p:nvPr/>
        </p:nvSpPr>
        <p:spPr>
          <a:xfrm>
            <a:off x="1119172" y="1158596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0" name="Picture 8" descr="Cuna, Cama, Hospital, Paciente">
            <a:extLst>
              <a:ext uri="{FF2B5EF4-FFF2-40B4-BE49-F238E27FC236}">
                <a16:creationId xmlns:a16="http://schemas.microsoft.com/office/drawing/2014/main" id="{D1DA6115-7817-4A0F-88A3-3DEDDF50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185" y="2398591"/>
            <a:ext cx="1690135" cy="9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Gift, Present, Ribbon, Wrapped, Christmas, Xmas">
            <a:extLst>
              <a:ext uri="{FF2B5EF4-FFF2-40B4-BE49-F238E27FC236}">
                <a16:creationId xmlns:a16="http://schemas.microsoft.com/office/drawing/2014/main" id="{74885268-42FB-436E-812B-C7A19ED6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40" y="2581223"/>
            <a:ext cx="347811" cy="3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BB99F7F-51CB-4749-9743-0FEAD97CB3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6630">
            <a:off x="3324751" y="2274525"/>
            <a:ext cx="345703" cy="479755"/>
          </a:xfrm>
          <a:prstGeom prst="rect">
            <a:avLst/>
          </a:prstGeom>
        </p:spPr>
      </p:pic>
      <p:pic>
        <p:nvPicPr>
          <p:cNvPr id="63" name="Picture 2" descr="Backpack, Brown, Outline, Bag, School, Satchel">
            <a:extLst>
              <a:ext uri="{FF2B5EF4-FFF2-40B4-BE49-F238E27FC236}">
                <a16:creationId xmlns:a16="http://schemas.microsoft.com/office/drawing/2014/main" id="{60366D9D-8694-41D9-B8EB-DC6367F7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747">
            <a:off x="1587811" y="1229149"/>
            <a:ext cx="522216" cy="5026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4" name="Picture 4" descr="De Madera, Sillas, Muebles, Brown">
            <a:extLst>
              <a:ext uri="{FF2B5EF4-FFF2-40B4-BE49-F238E27FC236}">
                <a16:creationId xmlns:a16="http://schemas.microsoft.com/office/drawing/2014/main" id="{517D2CA3-FEFE-4EEC-8A1C-A3A56263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34" y="1979829"/>
            <a:ext cx="858337" cy="111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038CD38-FADE-49A1-926C-3EA8629EE02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9372" t="583"/>
          <a:stretch/>
        </p:blipFill>
        <p:spPr>
          <a:xfrm>
            <a:off x="1387017" y="1980705"/>
            <a:ext cx="376749" cy="680635"/>
          </a:xfrm>
          <a:prstGeom prst="rect">
            <a:avLst/>
          </a:prstGeom>
        </p:spPr>
      </p:pic>
      <p:pic>
        <p:nvPicPr>
          <p:cNvPr id="66" name="Picture 6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5BF6F8E-7F84-4631-A0C4-DC72FFAFBF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9627" y="1812846"/>
            <a:ext cx="807741" cy="1403111"/>
          </a:xfrm>
          <a:prstGeom prst="rect">
            <a:avLst/>
          </a:prstGeom>
        </p:spPr>
      </p:pic>
      <p:pic>
        <p:nvPicPr>
          <p:cNvPr id="67" name="Picture 2" descr="Plataforma, Madera, De Madera, La Pared">
            <a:extLst>
              <a:ext uri="{FF2B5EF4-FFF2-40B4-BE49-F238E27FC236}">
                <a16:creationId xmlns:a16="http://schemas.microsoft.com/office/drawing/2014/main" id="{5494A204-6FBA-498B-A58F-1A0B0C54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81" y="1700290"/>
            <a:ext cx="794310" cy="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0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2" grpId="0" animBg="1"/>
      <p:bldP spid="73" grpId="0" animBg="1"/>
      <p:bldP spid="74" grpId="0" animBg="1"/>
      <p:bldP spid="75" grpId="0" animBg="1"/>
      <p:bldP spid="78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Picture 2" descr="Pen, Write, Pencil, Writing Tool, Work, Message, Blue">
            <a:extLst>
              <a:ext uri="{FF2B5EF4-FFF2-40B4-BE49-F238E27FC236}">
                <a16:creationId xmlns:a16="http://schemas.microsoft.com/office/drawing/2014/main" id="{EAA73EDB-ADAD-495D-A097-41D6D993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8759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4C43050-3045-4412-BC9A-B40B01EE81CB}"/>
              </a:ext>
            </a:extLst>
          </p:cNvPr>
          <p:cNvSpPr txBox="1"/>
          <p:nvPr/>
        </p:nvSpPr>
        <p:spPr>
          <a:xfrm>
            <a:off x="10835060" y="1065050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5BCE548-401D-43AF-8E18-A83B1AD9D9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474" t="30278"/>
          <a:stretch/>
        </p:blipFill>
        <p:spPr>
          <a:xfrm>
            <a:off x="242057" y="1378526"/>
            <a:ext cx="1260281" cy="2027170"/>
          </a:xfrm>
          <a:prstGeom prst="rect">
            <a:avLst/>
          </a:prstGeom>
        </p:spPr>
      </p:pic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8F6C5F77-4BD8-437F-B635-4E584006C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99834"/>
              </p:ext>
            </p:extLst>
          </p:nvPr>
        </p:nvGraphicFramePr>
        <p:xfrm>
          <a:off x="488809" y="3527875"/>
          <a:ext cx="4699012" cy="29995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32934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2666078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7134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chair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uncomfortable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t-shirt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small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garden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ugly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teacher (f)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strict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7766266"/>
                  </a:ext>
                </a:extLst>
              </a:tr>
              <a:tr h="378647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sister has a problem!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7825956"/>
                  </a:ext>
                </a:extLst>
              </a:tr>
            </a:tbl>
          </a:graphicData>
        </a:graphic>
      </p:graphicFrame>
      <p:sp>
        <p:nvSpPr>
          <p:cNvPr id="71" name="TextBox 70">
            <a:hlinkClick r:id="" action="ppaction://noaction">
              <a:snd r:embed="rId10" name="s18_1.wav"/>
            </a:hlinkClick>
            <a:extLst>
              <a:ext uri="{FF2B5EF4-FFF2-40B4-BE49-F238E27FC236}">
                <a16:creationId xmlns:a16="http://schemas.microsoft.com/office/drawing/2014/main" id="{81FB15F0-5CD6-456A-9E80-E20749FBC1EF}"/>
              </a:ext>
            </a:extLst>
          </p:cNvPr>
          <p:cNvSpPr txBox="1"/>
          <p:nvPr/>
        </p:nvSpPr>
        <p:spPr>
          <a:xfrm>
            <a:off x="3294201" y="58981"/>
            <a:ext cx="5852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día terrible!</a:t>
            </a:r>
          </a:p>
        </p:txBody>
      </p:sp>
      <p:pic>
        <p:nvPicPr>
          <p:cNvPr id="75" name="Picture 2" descr="Paper, Write, Texture, Lines, Pattern, Writing Paper">
            <a:extLst>
              <a:ext uri="{FF2B5EF4-FFF2-40B4-BE49-F238E27FC236}">
                <a16:creationId xmlns:a16="http://schemas.microsoft.com/office/drawing/2014/main" id="{3F4CAC59-66D7-4335-A1DE-DE2625A5D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5638798" y="2342716"/>
            <a:ext cx="6362701" cy="4423353"/>
          </a:xfrm>
          <a:custGeom>
            <a:avLst/>
            <a:gdLst>
              <a:gd name="connsiteX0" fmla="*/ 0 w 6362701"/>
              <a:gd name="connsiteY0" fmla="*/ 0 h 4423353"/>
              <a:gd name="connsiteX1" fmla="*/ 387546 w 6362701"/>
              <a:gd name="connsiteY1" fmla="*/ 0 h 4423353"/>
              <a:gd name="connsiteX2" fmla="*/ 965974 w 6362701"/>
              <a:gd name="connsiteY2" fmla="*/ 0 h 4423353"/>
              <a:gd name="connsiteX3" fmla="*/ 1353520 w 6362701"/>
              <a:gd name="connsiteY3" fmla="*/ 0 h 4423353"/>
              <a:gd name="connsiteX4" fmla="*/ 2059201 w 6362701"/>
              <a:gd name="connsiteY4" fmla="*/ 0 h 4423353"/>
              <a:gd name="connsiteX5" fmla="*/ 2701256 w 6362701"/>
              <a:gd name="connsiteY5" fmla="*/ 0 h 4423353"/>
              <a:gd name="connsiteX6" fmla="*/ 3279683 w 6362701"/>
              <a:gd name="connsiteY6" fmla="*/ 0 h 4423353"/>
              <a:gd name="connsiteX7" fmla="*/ 3794484 w 6362701"/>
              <a:gd name="connsiteY7" fmla="*/ 0 h 4423353"/>
              <a:gd name="connsiteX8" fmla="*/ 4245657 w 6362701"/>
              <a:gd name="connsiteY8" fmla="*/ 0 h 4423353"/>
              <a:gd name="connsiteX9" fmla="*/ 4696830 w 6362701"/>
              <a:gd name="connsiteY9" fmla="*/ 0 h 4423353"/>
              <a:gd name="connsiteX10" fmla="*/ 5338885 w 6362701"/>
              <a:gd name="connsiteY10" fmla="*/ 0 h 4423353"/>
              <a:gd name="connsiteX11" fmla="*/ 6362701 w 6362701"/>
              <a:gd name="connsiteY11" fmla="*/ 0 h 4423353"/>
              <a:gd name="connsiteX12" fmla="*/ 6362701 w 6362701"/>
              <a:gd name="connsiteY12" fmla="*/ 552919 h 4423353"/>
              <a:gd name="connsiteX13" fmla="*/ 6362701 w 6362701"/>
              <a:gd name="connsiteY13" fmla="*/ 1061605 h 4423353"/>
              <a:gd name="connsiteX14" fmla="*/ 6362701 w 6362701"/>
              <a:gd name="connsiteY14" fmla="*/ 1658757 h 4423353"/>
              <a:gd name="connsiteX15" fmla="*/ 6362701 w 6362701"/>
              <a:gd name="connsiteY15" fmla="*/ 2255910 h 4423353"/>
              <a:gd name="connsiteX16" fmla="*/ 6362701 w 6362701"/>
              <a:gd name="connsiteY16" fmla="*/ 2720362 h 4423353"/>
              <a:gd name="connsiteX17" fmla="*/ 6362701 w 6362701"/>
              <a:gd name="connsiteY17" fmla="*/ 3184814 h 4423353"/>
              <a:gd name="connsiteX18" fmla="*/ 6362701 w 6362701"/>
              <a:gd name="connsiteY18" fmla="*/ 3737733 h 4423353"/>
              <a:gd name="connsiteX19" fmla="*/ 6362701 w 6362701"/>
              <a:gd name="connsiteY19" fmla="*/ 4423353 h 4423353"/>
              <a:gd name="connsiteX20" fmla="*/ 5911528 w 6362701"/>
              <a:gd name="connsiteY20" fmla="*/ 4423353 h 4423353"/>
              <a:gd name="connsiteX21" fmla="*/ 5269473 w 6362701"/>
              <a:gd name="connsiteY21" fmla="*/ 4423353 h 4423353"/>
              <a:gd name="connsiteX22" fmla="*/ 4818300 w 6362701"/>
              <a:gd name="connsiteY22" fmla="*/ 4423353 h 4423353"/>
              <a:gd name="connsiteX23" fmla="*/ 4303500 w 6362701"/>
              <a:gd name="connsiteY23" fmla="*/ 4423353 h 4423353"/>
              <a:gd name="connsiteX24" fmla="*/ 3725072 w 6362701"/>
              <a:gd name="connsiteY24" fmla="*/ 4423353 h 4423353"/>
              <a:gd name="connsiteX25" fmla="*/ 3337526 w 6362701"/>
              <a:gd name="connsiteY25" fmla="*/ 4423353 h 4423353"/>
              <a:gd name="connsiteX26" fmla="*/ 2886353 w 6362701"/>
              <a:gd name="connsiteY26" fmla="*/ 4423353 h 4423353"/>
              <a:gd name="connsiteX27" fmla="*/ 2371552 w 6362701"/>
              <a:gd name="connsiteY27" fmla="*/ 4423353 h 4423353"/>
              <a:gd name="connsiteX28" fmla="*/ 1793125 w 6362701"/>
              <a:gd name="connsiteY28" fmla="*/ 4423353 h 4423353"/>
              <a:gd name="connsiteX29" fmla="*/ 1151070 w 6362701"/>
              <a:gd name="connsiteY29" fmla="*/ 4423353 h 4423353"/>
              <a:gd name="connsiteX30" fmla="*/ 763524 w 6362701"/>
              <a:gd name="connsiteY30" fmla="*/ 4423353 h 4423353"/>
              <a:gd name="connsiteX31" fmla="*/ 0 w 6362701"/>
              <a:gd name="connsiteY31" fmla="*/ 4423353 h 4423353"/>
              <a:gd name="connsiteX32" fmla="*/ 0 w 6362701"/>
              <a:gd name="connsiteY32" fmla="*/ 3781967 h 4423353"/>
              <a:gd name="connsiteX33" fmla="*/ 0 w 6362701"/>
              <a:gd name="connsiteY33" fmla="*/ 3273281 h 4423353"/>
              <a:gd name="connsiteX34" fmla="*/ 0 w 6362701"/>
              <a:gd name="connsiteY34" fmla="*/ 2764596 h 4423353"/>
              <a:gd name="connsiteX35" fmla="*/ 0 w 6362701"/>
              <a:gd name="connsiteY35" fmla="*/ 2300144 h 4423353"/>
              <a:gd name="connsiteX36" fmla="*/ 0 w 6362701"/>
              <a:gd name="connsiteY36" fmla="*/ 1791458 h 4423353"/>
              <a:gd name="connsiteX37" fmla="*/ 0 w 6362701"/>
              <a:gd name="connsiteY37" fmla="*/ 1327006 h 4423353"/>
              <a:gd name="connsiteX38" fmla="*/ 0 w 6362701"/>
              <a:gd name="connsiteY38" fmla="*/ 729853 h 4423353"/>
              <a:gd name="connsiteX39" fmla="*/ 0 w 6362701"/>
              <a:gd name="connsiteY39" fmla="*/ 0 h 44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362701" h="4423353" extrusionOk="0">
                <a:moveTo>
                  <a:pt x="0" y="0"/>
                </a:moveTo>
                <a:cubicBezTo>
                  <a:pt x="186013" y="-29657"/>
                  <a:pt x="302111" y="40133"/>
                  <a:pt x="387546" y="0"/>
                </a:cubicBezTo>
                <a:cubicBezTo>
                  <a:pt x="472981" y="-40133"/>
                  <a:pt x="751884" y="13974"/>
                  <a:pt x="965974" y="0"/>
                </a:cubicBezTo>
                <a:cubicBezTo>
                  <a:pt x="1180064" y="-13974"/>
                  <a:pt x="1258557" y="32057"/>
                  <a:pt x="1353520" y="0"/>
                </a:cubicBezTo>
                <a:cubicBezTo>
                  <a:pt x="1448483" y="-32057"/>
                  <a:pt x="1886396" y="62189"/>
                  <a:pt x="2059201" y="0"/>
                </a:cubicBezTo>
                <a:cubicBezTo>
                  <a:pt x="2232006" y="-62189"/>
                  <a:pt x="2423239" y="17458"/>
                  <a:pt x="2701256" y="0"/>
                </a:cubicBezTo>
                <a:cubicBezTo>
                  <a:pt x="2979273" y="-17458"/>
                  <a:pt x="3110764" y="41595"/>
                  <a:pt x="3279683" y="0"/>
                </a:cubicBezTo>
                <a:cubicBezTo>
                  <a:pt x="3448602" y="-41595"/>
                  <a:pt x="3649759" y="9587"/>
                  <a:pt x="3794484" y="0"/>
                </a:cubicBezTo>
                <a:cubicBezTo>
                  <a:pt x="3939209" y="-9587"/>
                  <a:pt x="4125152" y="20907"/>
                  <a:pt x="4245657" y="0"/>
                </a:cubicBezTo>
                <a:cubicBezTo>
                  <a:pt x="4366162" y="-20907"/>
                  <a:pt x="4584977" y="31127"/>
                  <a:pt x="4696830" y="0"/>
                </a:cubicBezTo>
                <a:cubicBezTo>
                  <a:pt x="4808683" y="-31127"/>
                  <a:pt x="5155373" y="62474"/>
                  <a:pt x="5338885" y="0"/>
                </a:cubicBezTo>
                <a:cubicBezTo>
                  <a:pt x="5522397" y="-62474"/>
                  <a:pt x="5910907" y="51831"/>
                  <a:pt x="6362701" y="0"/>
                </a:cubicBezTo>
                <a:cubicBezTo>
                  <a:pt x="6392712" y="132888"/>
                  <a:pt x="6304443" y="371261"/>
                  <a:pt x="6362701" y="552919"/>
                </a:cubicBezTo>
                <a:cubicBezTo>
                  <a:pt x="6420959" y="734577"/>
                  <a:pt x="6325185" y="934668"/>
                  <a:pt x="6362701" y="1061605"/>
                </a:cubicBezTo>
                <a:cubicBezTo>
                  <a:pt x="6400217" y="1188542"/>
                  <a:pt x="6308696" y="1397439"/>
                  <a:pt x="6362701" y="1658757"/>
                </a:cubicBezTo>
                <a:cubicBezTo>
                  <a:pt x="6416706" y="1920075"/>
                  <a:pt x="6324102" y="2092799"/>
                  <a:pt x="6362701" y="2255910"/>
                </a:cubicBezTo>
                <a:cubicBezTo>
                  <a:pt x="6401300" y="2419021"/>
                  <a:pt x="6355395" y="2493850"/>
                  <a:pt x="6362701" y="2720362"/>
                </a:cubicBezTo>
                <a:cubicBezTo>
                  <a:pt x="6370007" y="2946874"/>
                  <a:pt x="6348176" y="3000784"/>
                  <a:pt x="6362701" y="3184814"/>
                </a:cubicBezTo>
                <a:cubicBezTo>
                  <a:pt x="6377226" y="3368844"/>
                  <a:pt x="6330238" y="3545547"/>
                  <a:pt x="6362701" y="3737733"/>
                </a:cubicBezTo>
                <a:cubicBezTo>
                  <a:pt x="6395164" y="3929919"/>
                  <a:pt x="6325287" y="4083089"/>
                  <a:pt x="6362701" y="4423353"/>
                </a:cubicBezTo>
                <a:cubicBezTo>
                  <a:pt x="6156545" y="4475970"/>
                  <a:pt x="6046334" y="4405865"/>
                  <a:pt x="5911528" y="4423353"/>
                </a:cubicBezTo>
                <a:cubicBezTo>
                  <a:pt x="5776722" y="4440841"/>
                  <a:pt x="5536127" y="4353526"/>
                  <a:pt x="5269473" y="4423353"/>
                </a:cubicBezTo>
                <a:cubicBezTo>
                  <a:pt x="5002820" y="4493180"/>
                  <a:pt x="4936578" y="4423205"/>
                  <a:pt x="4818300" y="4423353"/>
                </a:cubicBezTo>
                <a:cubicBezTo>
                  <a:pt x="4700022" y="4423501"/>
                  <a:pt x="4446436" y="4363163"/>
                  <a:pt x="4303500" y="4423353"/>
                </a:cubicBezTo>
                <a:cubicBezTo>
                  <a:pt x="4160564" y="4483543"/>
                  <a:pt x="3887567" y="4360544"/>
                  <a:pt x="3725072" y="4423353"/>
                </a:cubicBezTo>
                <a:cubicBezTo>
                  <a:pt x="3562577" y="4486162"/>
                  <a:pt x="3458447" y="4403278"/>
                  <a:pt x="3337526" y="4423353"/>
                </a:cubicBezTo>
                <a:cubicBezTo>
                  <a:pt x="3216605" y="4443428"/>
                  <a:pt x="3085368" y="4418326"/>
                  <a:pt x="2886353" y="4423353"/>
                </a:cubicBezTo>
                <a:cubicBezTo>
                  <a:pt x="2687338" y="4428380"/>
                  <a:pt x="2606796" y="4378255"/>
                  <a:pt x="2371552" y="4423353"/>
                </a:cubicBezTo>
                <a:cubicBezTo>
                  <a:pt x="2136308" y="4468451"/>
                  <a:pt x="2030900" y="4412837"/>
                  <a:pt x="1793125" y="4423353"/>
                </a:cubicBezTo>
                <a:cubicBezTo>
                  <a:pt x="1555350" y="4433869"/>
                  <a:pt x="1332474" y="4407604"/>
                  <a:pt x="1151070" y="4423353"/>
                </a:cubicBezTo>
                <a:cubicBezTo>
                  <a:pt x="969666" y="4439102"/>
                  <a:pt x="874394" y="4386143"/>
                  <a:pt x="763524" y="4423353"/>
                </a:cubicBezTo>
                <a:cubicBezTo>
                  <a:pt x="652654" y="4460563"/>
                  <a:pt x="273133" y="4369654"/>
                  <a:pt x="0" y="4423353"/>
                </a:cubicBezTo>
                <a:cubicBezTo>
                  <a:pt x="-2641" y="4210223"/>
                  <a:pt x="42319" y="4047586"/>
                  <a:pt x="0" y="3781967"/>
                </a:cubicBezTo>
                <a:cubicBezTo>
                  <a:pt x="-42319" y="3516348"/>
                  <a:pt x="11287" y="3525395"/>
                  <a:pt x="0" y="3273281"/>
                </a:cubicBezTo>
                <a:cubicBezTo>
                  <a:pt x="-11287" y="3021167"/>
                  <a:pt x="55456" y="2951756"/>
                  <a:pt x="0" y="2764596"/>
                </a:cubicBezTo>
                <a:cubicBezTo>
                  <a:pt x="-55456" y="2577437"/>
                  <a:pt x="136" y="2400170"/>
                  <a:pt x="0" y="2300144"/>
                </a:cubicBezTo>
                <a:cubicBezTo>
                  <a:pt x="-136" y="2200118"/>
                  <a:pt x="14799" y="1967239"/>
                  <a:pt x="0" y="1791458"/>
                </a:cubicBezTo>
                <a:cubicBezTo>
                  <a:pt x="-14799" y="1615677"/>
                  <a:pt x="2205" y="1426713"/>
                  <a:pt x="0" y="1327006"/>
                </a:cubicBezTo>
                <a:cubicBezTo>
                  <a:pt x="-2205" y="1227299"/>
                  <a:pt x="21649" y="970958"/>
                  <a:pt x="0" y="729853"/>
                </a:cubicBezTo>
                <a:cubicBezTo>
                  <a:pt x="-21649" y="488748"/>
                  <a:pt x="14679" y="26027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C96E27B-779D-47B2-A635-692421170C46}"/>
              </a:ext>
            </a:extLst>
          </p:cNvPr>
          <p:cNvSpPr txBox="1"/>
          <p:nvPr/>
        </p:nvSpPr>
        <p:spPr>
          <a:xfrm>
            <a:off x="5905500" y="2509831"/>
            <a:ext cx="1545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Script" panose="030B0504020000000003" pitchFamily="66" charset="0"/>
              </a:rPr>
              <a:t>Fecha</a:t>
            </a:r>
            <a:r>
              <a:rPr lang="en-GB" sz="2800" b="1" dirty="0">
                <a:solidFill>
                  <a:srgbClr val="002060"/>
                </a:solidFill>
                <a:latin typeface="Segoe Script" panose="030B0504020000000003" pitchFamily="66" charset="0"/>
              </a:rPr>
              <a:t> :</a:t>
            </a:r>
          </a:p>
          <a:p>
            <a:endParaRPr lang="en-GB" sz="28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3482A35-265F-480F-9FFB-8779C866DBAE}"/>
              </a:ext>
            </a:extLst>
          </p:cNvPr>
          <p:cNvSpPr txBox="1"/>
          <p:nvPr/>
        </p:nvSpPr>
        <p:spPr>
          <a:xfrm>
            <a:off x="5805536" y="32662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silla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incómoda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E43D939-FD61-4CB9-B530-BEE958ECFDE3}"/>
              </a:ext>
            </a:extLst>
          </p:cNvPr>
          <p:cNvSpPr txBox="1"/>
          <p:nvPr/>
        </p:nvSpPr>
        <p:spPr>
          <a:xfrm>
            <a:off x="5789419" y="38489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camiseta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pequeña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F13587E-F017-45C6-B554-A62C27F30785}"/>
              </a:ext>
            </a:extLst>
          </p:cNvPr>
          <p:cNvSpPr txBox="1"/>
          <p:nvPr/>
        </p:nvSpPr>
        <p:spPr>
          <a:xfrm>
            <a:off x="5905500" y="449456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jardín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feo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663EC4C-457E-4CF7-90D5-15ADC2BCE2FC}"/>
              </a:ext>
            </a:extLst>
          </p:cNvPr>
          <p:cNvSpPr txBox="1"/>
          <p:nvPr/>
        </p:nvSpPr>
        <p:spPr>
          <a:xfrm>
            <a:off x="5905500" y="505259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profesora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estricta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5DB200-5454-4683-9F58-14367D836546}"/>
              </a:ext>
            </a:extLst>
          </p:cNvPr>
          <p:cNvSpPr txBox="1"/>
          <p:nvPr/>
        </p:nvSpPr>
        <p:spPr>
          <a:xfrm>
            <a:off x="5905500" y="550306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Mi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hermana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tiene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problema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82" name="Speech Bubble: Oval 81">
            <a:hlinkClick r:id="" action="ppaction://noaction">
              <a:snd r:embed="rId12" name="s18_3.wav"/>
            </a:hlinkClick>
            <a:extLst>
              <a:ext uri="{FF2B5EF4-FFF2-40B4-BE49-F238E27FC236}">
                <a16:creationId xmlns:a16="http://schemas.microsoft.com/office/drawing/2014/main" id="{A86A1E6B-1437-4800-AB1C-94D529966AE7}"/>
              </a:ext>
            </a:extLst>
          </p:cNvPr>
          <p:cNvSpPr/>
          <p:nvPr/>
        </p:nvSpPr>
        <p:spPr>
          <a:xfrm>
            <a:off x="1782115" y="1426721"/>
            <a:ext cx="3849681" cy="1978975"/>
          </a:xfrm>
          <a:prstGeom prst="wedgeEllipseCallout">
            <a:avLst>
              <a:gd name="adj1" fmla="val -66868"/>
              <a:gd name="adj2" fmla="val -400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hoy estoy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bastante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D86BFA21-7CF5-37CA-A130-634A798D46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02338" y="593974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5" name="Review_W8F_4.6.wav"/>
            </a:hlinkClick>
            <a:extLst>
              <a:ext uri="{FF2B5EF4-FFF2-40B4-BE49-F238E27FC236}">
                <a16:creationId xmlns:a16="http://schemas.microsoft.com/office/drawing/2014/main" id="{FB696D8C-3106-A434-F333-7C28CE74A211}"/>
              </a:ext>
            </a:extLst>
          </p:cNvPr>
          <p:cNvSpPr/>
          <p:nvPr/>
        </p:nvSpPr>
        <p:spPr>
          <a:xfrm>
            <a:off x="2488663" y="734743"/>
            <a:ext cx="5131338" cy="533859"/>
          </a:xfrm>
          <a:prstGeom prst="wedgeRoundRectCallout">
            <a:avLst>
              <a:gd name="adj1" fmla="val -55837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cinco frases en el diario.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89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1" grpId="0"/>
      <p:bldP spid="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/>
          <p:nvPr/>
        </p:nvSpPr>
        <p:spPr>
          <a:xfrm>
            <a:off x="8175372" y="42511"/>
            <a:ext cx="457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8752814" y="53230"/>
            <a:ext cx="457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6" name="Google Shape;164;p2" descr="Speech Icon, Voice, Talking, Audio, Speech">
            <a:extLst>
              <a:ext uri="{FF2B5EF4-FFF2-40B4-BE49-F238E27FC236}">
                <a16:creationId xmlns:a16="http://schemas.microsoft.com/office/drawing/2014/main" id="{B6BFA36D-E6ED-4406-BEB2-0D48C173FC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12;p3">
            <a:extLst>
              <a:ext uri="{FF2B5EF4-FFF2-40B4-BE49-F238E27FC236}">
                <a16:creationId xmlns:a16="http://schemas.microsoft.com/office/drawing/2014/main" id="{964A3F23-4D34-45B4-9C75-0E17A504C93E}"/>
              </a:ext>
            </a:extLst>
          </p:cNvPr>
          <p:cNvSpPr txBox="1"/>
          <p:nvPr/>
        </p:nvSpPr>
        <p:spPr>
          <a:xfrm>
            <a:off x="106211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155;p2">
            <a:extLst>
              <a:ext uri="{FF2B5EF4-FFF2-40B4-BE49-F238E27FC236}">
                <a16:creationId xmlns:a16="http://schemas.microsoft.com/office/drawing/2014/main" id="{70EEE0F2-C118-41B9-9752-0AD7B8BFD99D}"/>
              </a:ext>
            </a:extLst>
          </p:cNvPr>
          <p:cNvSpPr txBox="1"/>
          <p:nvPr/>
        </p:nvSpPr>
        <p:spPr>
          <a:xfrm>
            <a:off x="9330256" y="26915"/>
            <a:ext cx="457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 [o] [u]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4BB7A-1EF2-4DF4-98B4-519F71FBF81D}"/>
              </a:ext>
            </a:extLst>
          </p:cNvPr>
          <p:cNvSpPr txBox="1"/>
          <p:nvPr/>
        </p:nvSpPr>
        <p:spPr>
          <a:xfrm>
            <a:off x="326140" y="1589850"/>
            <a:ext cx="47916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ooo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iii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aaa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AFA781B-5DC7-4FFB-A568-070619EC9768}"/>
              </a:ext>
            </a:extLst>
          </p:cNvPr>
          <p:cNvSpPr txBox="1"/>
          <p:nvPr/>
        </p:nvSpPr>
        <p:spPr>
          <a:xfrm>
            <a:off x="326140" y="3427258"/>
            <a:ext cx="55563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aaa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aaa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stá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aaa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7EF8C69-CD5B-4E6C-9C1D-1FDD0C0FD0DC}"/>
              </a:ext>
            </a:extLst>
          </p:cNvPr>
          <p:cNvSpPr txBox="1"/>
          <p:nvPr/>
        </p:nvSpPr>
        <p:spPr>
          <a:xfrm>
            <a:off x="6431777" y="1646903"/>
            <a:ext cx="3746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ui</a:t>
            </a:r>
            <a:r>
              <a:rPr lang="en-GB" sz="2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iii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endParaRPr lang="en-GB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iii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í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iii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1C402EA-742D-4284-8205-48F7BEE10380}"/>
              </a:ext>
            </a:extLst>
          </p:cNvPr>
          <p:cNvSpPr txBox="1"/>
          <p:nvPr/>
        </p:nvSpPr>
        <p:spPr>
          <a:xfrm>
            <a:off x="326140" y="5282163"/>
            <a:ext cx="54345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</a:t>
            </a:r>
            <a:r>
              <a:rPr lang="en-GB" sz="24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eee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eee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eee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D0876B8-6A7B-451B-B382-71423797A8AF}"/>
              </a:ext>
            </a:extLst>
          </p:cNvPr>
          <p:cNvSpPr txBox="1"/>
          <p:nvPr/>
        </p:nvSpPr>
        <p:spPr>
          <a:xfrm>
            <a:off x="6431777" y="3427258"/>
            <a:ext cx="5383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ooo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endParaRPr lang="en-GB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ooo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ó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ooo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2FB5178-0551-4BB2-B88F-1B69E83B3CCE}"/>
              </a:ext>
            </a:extLst>
          </p:cNvPr>
          <p:cNvSpPr txBox="1"/>
          <p:nvPr/>
        </p:nvSpPr>
        <p:spPr>
          <a:xfrm>
            <a:off x="6463013" y="5322525"/>
            <a:ext cx="5383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uuu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endParaRPr lang="en-GB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uuu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ú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uuu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Melodía, Música, Notas, Onomatopeya">
            <a:extLst>
              <a:ext uri="{FF2B5EF4-FFF2-40B4-BE49-F238E27FC236}">
                <a16:creationId xmlns:a16="http://schemas.microsoft.com/office/drawing/2014/main" id="{23B9EDC8-3BAB-43DB-8C7C-AB5DA64A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49" y="135902"/>
            <a:ext cx="1723510" cy="10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57;p2">
            <a:extLst>
              <a:ext uri="{FF2B5EF4-FFF2-40B4-BE49-F238E27FC236}">
                <a16:creationId xmlns:a16="http://schemas.microsoft.com/office/drawing/2014/main" id="{38F32573-8F1E-496F-96E9-F5AAF7B1F984}"/>
              </a:ext>
            </a:extLst>
          </p:cNvPr>
          <p:cNvSpPr txBox="1"/>
          <p:nvPr/>
        </p:nvSpPr>
        <p:spPr>
          <a:xfrm>
            <a:off x="3911374" y="3171279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la</a:t>
            </a:r>
            <a:r>
              <a:rPr kumimoji="0" lang="en-GB" sz="27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Google Shape;157;p2">
            <a:extLst>
              <a:ext uri="{FF2B5EF4-FFF2-40B4-BE49-F238E27FC236}">
                <a16:creationId xmlns:a16="http://schemas.microsoft.com/office/drawing/2014/main" id="{8BB23079-27E7-4218-BDBF-E831C66C14B9}"/>
              </a:ext>
            </a:extLst>
          </p:cNvPr>
          <p:cNvSpPr txBox="1"/>
          <p:nvPr/>
        </p:nvSpPr>
        <p:spPr>
          <a:xfrm>
            <a:off x="3911374" y="5068629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la</a:t>
            </a:r>
            <a:r>
              <a:rPr kumimoji="0" lang="en-GB" sz="27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57;p2">
            <a:extLst>
              <a:ext uri="{FF2B5EF4-FFF2-40B4-BE49-F238E27FC236}">
                <a16:creationId xmlns:a16="http://schemas.microsoft.com/office/drawing/2014/main" id="{B6924F3E-022E-4624-B02A-1DE331665841}"/>
              </a:ext>
            </a:extLst>
          </p:cNvPr>
          <p:cNvSpPr txBox="1"/>
          <p:nvPr/>
        </p:nvSpPr>
        <p:spPr>
          <a:xfrm>
            <a:off x="8954742" y="1490588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la</a:t>
            </a:r>
            <a:r>
              <a:rPr kumimoji="0" lang="en-GB" sz="27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57;p2">
            <a:extLst>
              <a:ext uri="{FF2B5EF4-FFF2-40B4-BE49-F238E27FC236}">
                <a16:creationId xmlns:a16="http://schemas.microsoft.com/office/drawing/2014/main" id="{35BB2DDF-BD5C-4C28-9740-29B1626A67BD}"/>
              </a:ext>
            </a:extLst>
          </p:cNvPr>
          <p:cNvSpPr txBox="1"/>
          <p:nvPr/>
        </p:nvSpPr>
        <p:spPr>
          <a:xfrm>
            <a:off x="8927775" y="3216563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la</a:t>
            </a:r>
            <a:r>
              <a:rPr kumimoji="0" lang="en-GB" sz="27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57;p2">
            <a:extLst>
              <a:ext uri="{FF2B5EF4-FFF2-40B4-BE49-F238E27FC236}">
                <a16:creationId xmlns:a16="http://schemas.microsoft.com/office/drawing/2014/main" id="{2DBC2ABB-F75C-46D0-B8A3-A93916F4E86C}"/>
              </a:ext>
            </a:extLst>
          </p:cNvPr>
          <p:cNvSpPr txBox="1"/>
          <p:nvPr/>
        </p:nvSpPr>
        <p:spPr>
          <a:xfrm>
            <a:off x="8927775" y="5113516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</a:t>
            </a:r>
            <a:r>
              <a:rPr kumimoji="0" lang="en-GB" sz="2700" b="1" i="0" u="sng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2700" b="1" i="0" u="sng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8" name="Picture 4" descr="Abeja, Insectos, Dibujos Animados">
            <a:extLst>
              <a:ext uri="{FF2B5EF4-FFF2-40B4-BE49-F238E27FC236}">
                <a16:creationId xmlns:a16="http://schemas.microsoft.com/office/drawing/2014/main" id="{BC5E0E39-14FA-481D-9C7F-D66E78C3D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23" y="1741067"/>
            <a:ext cx="757036" cy="7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y, Ojos, Feliz, Cara, Loco">
            <a:extLst>
              <a:ext uri="{FF2B5EF4-FFF2-40B4-BE49-F238E27FC236}">
                <a16:creationId xmlns:a16="http://schemas.microsoft.com/office/drawing/2014/main" id="{0384C49B-C79E-42B9-9E89-9C295A69B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38" y="2403708"/>
            <a:ext cx="476427" cy="5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phic, Sleepy Smiley, Tired, Bedtime">
            <a:extLst>
              <a:ext uri="{FF2B5EF4-FFF2-40B4-BE49-F238E27FC236}">
                <a16:creationId xmlns:a16="http://schemas.microsoft.com/office/drawing/2014/main" id="{685EA418-5080-4598-8C82-41EF9221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33" y="2748370"/>
            <a:ext cx="625175" cy="4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3C7039D-3A80-EE2B-DF33-87A09C04E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9" y="614582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0" name="Review_W8F_1.1.wav"/>
            </a:hlinkClick>
            <a:extLst>
              <a:ext uri="{FF2B5EF4-FFF2-40B4-BE49-F238E27FC236}">
                <a16:creationId xmlns:a16="http://schemas.microsoft.com/office/drawing/2014/main" id="{F819B9F3-7CBD-81D2-E34A-0A8F243A8610}"/>
              </a:ext>
            </a:extLst>
          </p:cNvPr>
          <p:cNvSpPr/>
          <p:nvPr/>
        </p:nvSpPr>
        <p:spPr>
          <a:xfrm>
            <a:off x="991384" y="755351"/>
            <a:ext cx="281072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canta.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3" grpId="0"/>
      <p:bldP spid="108" grpId="0"/>
      <p:bldP spid="109" grpId="0"/>
      <p:bldP spid="110" grpId="0"/>
      <p:bldP spid="112" grpId="0"/>
      <p:bldP spid="123" grpId="0"/>
      <p:bldP spid="124" grpId="0"/>
      <p:bldP spid="125" grpId="0"/>
      <p:bldP spid="1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1">
            <a:extLst>
              <a:ext uri="{FF2B5EF4-FFF2-40B4-BE49-F238E27FC236}">
                <a16:creationId xmlns:a16="http://schemas.microsoft.com/office/drawing/2014/main" id="{98CF448C-559B-6DA9-7B36-7FFE4B93E37A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79878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 1]: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025A62-7697-A05C-E710-E574026BC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280147"/>
              </p:ext>
            </p:extLst>
          </p:nvPr>
        </p:nvGraphicFramePr>
        <p:xfrm>
          <a:off x="72030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1302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3116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pequeña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bonita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padre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martes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jardín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estricta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familia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feo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problema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casa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92B82F4-10A9-EAED-2919-E0282198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F60F153-1B78-39F5-6465-1172BDF3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1B387-CAC8-206D-BE73-FBA4C23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1A7BCB-57D1-B7E2-4068-7F5D22B12D6B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C97F8-0606-BAD0-FBAA-2ED5E5B21C88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1D480-906A-518F-8837-660E2665F922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713652C6-CEE4-C0AC-C0F6-07A16D660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F6E74B-F375-01A6-8BEB-06D30096072E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1E8ED763-CE04-ABCB-52D8-D8C2BA286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645ED9-DAC5-F0E8-C349-4116C328ED5E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A8B8B917-6216-2E54-030D-AB48E0E0C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2085" y="-57612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367348B-56A3-A439-21AD-114E986CFF8E}"/>
              </a:ext>
            </a:extLst>
          </p:cNvPr>
          <p:cNvSpPr/>
          <p:nvPr/>
        </p:nvSpPr>
        <p:spPr>
          <a:xfrm>
            <a:off x="4388410" y="83157"/>
            <a:ext cx="404110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inglés 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50D6B-3611-2884-300F-2A5E3D7ABA41}"/>
              </a:ext>
            </a:extLst>
          </p:cNvPr>
          <p:cNvSpPr txBox="1"/>
          <p:nvPr/>
        </p:nvSpPr>
        <p:spPr>
          <a:xfrm>
            <a:off x="3595504" y="642430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10063-6DF8-5674-3B99-FE369672B97D}"/>
              </a:ext>
            </a:extLst>
          </p:cNvPr>
          <p:cNvSpPr txBox="1"/>
          <p:nvPr/>
        </p:nvSpPr>
        <p:spPr>
          <a:xfrm>
            <a:off x="2056171" y="62827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ugly (m)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1BCA4-876F-6174-EB9E-EFE02F239398}"/>
              </a:ext>
            </a:extLst>
          </p:cNvPr>
          <p:cNvSpPr txBox="1"/>
          <p:nvPr/>
        </p:nvSpPr>
        <p:spPr>
          <a:xfrm>
            <a:off x="4870686" y="62827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problem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7CBEF-5D92-2A54-A485-114B12E8924E}"/>
              </a:ext>
            </a:extLst>
          </p:cNvPr>
          <p:cNvSpPr txBox="1"/>
          <p:nvPr/>
        </p:nvSpPr>
        <p:spPr>
          <a:xfrm>
            <a:off x="7681421" y="629618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8ABC7-EF7E-8DE3-9CBC-D95DBA0EB33E}"/>
              </a:ext>
            </a:extLst>
          </p:cNvPr>
          <p:cNvSpPr txBox="1"/>
          <p:nvPr/>
        </p:nvSpPr>
        <p:spPr>
          <a:xfrm>
            <a:off x="2053969" y="5483192"/>
            <a:ext cx="28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B75A65-D5F8-33FF-131C-86941EE02490}"/>
              </a:ext>
            </a:extLst>
          </p:cNvPr>
          <p:cNvSpPr txBox="1"/>
          <p:nvPr/>
        </p:nvSpPr>
        <p:spPr>
          <a:xfrm>
            <a:off x="4902669" y="54966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has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1E62C-AD62-F726-E3F2-68A7972D4522}"/>
              </a:ext>
            </a:extLst>
          </p:cNvPr>
          <p:cNvSpPr txBox="1"/>
          <p:nvPr/>
        </p:nvSpPr>
        <p:spPr>
          <a:xfrm>
            <a:off x="7667974" y="5487398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81A7A1-B3D3-D1C9-9E92-00512C9A3C97}"/>
              </a:ext>
            </a:extLst>
          </p:cNvPr>
          <p:cNvSpPr txBox="1"/>
          <p:nvPr/>
        </p:nvSpPr>
        <p:spPr>
          <a:xfrm>
            <a:off x="2107758" y="4654372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76861-22BD-8B79-ABB1-9DF6FEE7FA4D}"/>
              </a:ext>
            </a:extLst>
          </p:cNvPr>
          <p:cNvSpPr txBox="1"/>
          <p:nvPr/>
        </p:nvSpPr>
        <p:spPr>
          <a:xfrm>
            <a:off x="4922340" y="4681265"/>
            <a:ext cx="26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strict (f)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F72EFF-FE28-4F54-839B-BB3150525676}"/>
              </a:ext>
            </a:extLst>
          </p:cNvPr>
          <p:cNvSpPr txBox="1"/>
          <p:nvPr/>
        </p:nvSpPr>
        <p:spPr>
          <a:xfrm>
            <a:off x="7760687" y="4670508"/>
            <a:ext cx="290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family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3AC3A9-B735-C387-349A-C33B221844A0}"/>
              </a:ext>
            </a:extLst>
          </p:cNvPr>
          <p:cNvSpPr txBox="1"/>
          <p:nvPr/>
        </p:nvSpPr>
        <p:spPr>
          <a:xfrm>
            <a:off x="2078034" y="3882999"/>
            <a:ext cx="2666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7E00E6-AB36-4C0F-9F35-7DC66F87E685}"/>
              </a:ext>
            </a:extLst>
          </p:cNvPr>
          <p:cNvSpPr txBox="1"/>
          <p:nvPr/>
        </p:nvSpPr>
        <p:spPr>
          <a:xfrm>
            <a:off x="4870686" y="386176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776520-AC2F-DC16-4770-BAD0B0326B08}"/>
              </a:ext>
            </a:extLst>
          </p:cNvPr>
          <p:cNvSpPr txBox="1"/>
          <p:nvPr/>
        </p:nvSpPr>
        <p:spPr>
          <a:xfrm>
            <a:off x="7685928" y="3852808"/>
            <a:ext cx="318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30E33F-30D8-55A6-6EA9-8F7EE2BD4873}"/>
              </a:ext>
            </a:extLst>
          </p:cNvPr>
          <p:cNvSpPr txBox="1"/>
          <p:nvPr/>
        </p:nvSpPr>
        <p:spPr>
          <a:xfrm>
            <a:off x="2125276" y="3069034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18C6BA-2322-1484-11FA-8CA419210E55}"/>
              </a:ext>
            </a:extLst>
          </p:cNvPr>
          <p:cNvSpPr txBox="1"/>
          <p:nvPr/>
        </p:nvSpPr>
        <p:spPr>
          <a:xfrm>
            <a:off x="4870686" y="305027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which?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DBF8ED-B7F7-908E-D58A-4CD232274EC8}"/>
              </a:ext>
            </a:extLst>
          </p:cNvPr>
          <p:cNvSpPr txBox="1"/>
          <p:nvPr/>
        </p:nvSpPr>
        <p:spPr>
          <a:xfrm>
            <a:off x="7750332" y="3047488"/>
            <a:ext cx="291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3FBC7E-1D9E-4269-8B8E-BECB9D13DF81}"/>
              </a:ext>
            </a:extLst>
          </p:cNvPr>
          <p:cNvSpPr txBox="1"/>
          <p:nvPr/>
        </p:nvSpPr>
        <p:spPr>
          <a:xfrm>
            <a:off x="1901876" y="22832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B7AD7E-5F28-4A1D-A83A-3878CF8E089F}"/>
              </a:ext>
            </a:extLst>
          </p:cNvPr>
          <p:cNvSpPr txBox="1"/>
          <p:nvPr/>
        </p:nvSpPr>
        <p:spPr>
          <a:xfrm>
            <a:off x="4391352" y="2253719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D0793D-5A99-436E-9E96-DB0F1A0C1AAA}"/>
              </a:ext>
            </a:extLst>
          </p:cNvPr>
          <p:cNvSpPr txBox="1"/>
          <p:nvPr/>
        </p:nvSpPr>
        <p:spPr>
          <a:xfrm>
            <a:off x="7556937" y="2296710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very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8EC686-5DD6-4E94-ADD2-A568BD027823}"/>
              </a:ext>
            </a:extLst>
          </p:cNvPr>
          <p:cNvSpPr txBox="1"/>
          <p:nvPr/>
        </p:nvSpPr>
        <p:spPr>
          <a:xfrm>
            <a:off x="1840585" y="148833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small (f)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4C1FC6-3B30-460E-BD0B-3191F4CB8AD9}"/>
              </a:ext>
            </a:extLst>
          </p:cNvPr>
          <p:cNvSpPr txBox="1"/>
          <p:nvPr/>
        </p:nvSpPr>
        <p:spPr>
          <a:xfrm>
            <a:off x="4431672" y="145639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 (m)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22B323-0638-47FB-8536-52D306A934F3}"/>
              </a:ext>
            </a:extLst>
          </p:cNvPr>
          <p:cNvSpPr txBox="1"/>
          <p:nvPr/>
        </p:nvSpPr>
        <p:spPr>
          <a:xfrm>
            <a:off x="7533344" y="1464042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</a:p>
        </p:txBody>
      </p:sp>
    </p:spTree>
    <p:extLst>
      <p:ext uri="{BB962C8B-B14F-4D97-AF65-F5344CB8AC3E}">
        <p14:creationId xmlns:p14="http://schemas.microsoft.com/office/powerpoint/2010/main" val="32954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33CA1376-E4A1-5EC1-BC50-FC0A0EEF03FB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960E01-86B6-931C-EAFA-A853B8BD4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568722"/>
              </p:ext>
            </p:extLst>
          </p:nvPr>
        </p:nvGraphicFramePr>
        <p:xfrm>
          <a:off x="88474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6882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536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female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calm, quiet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fun, funny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ugly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pretty (f</a:t>
                      </a:r>
                      <a:r>
                        <a:rPr lang="zh-CN" alt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）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strict </a:t>
                      </a:r>
                      <a:r>
                        <a:rPr lang="zh-CN" alt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（</a:t>
                      </a:r>
                      <a:r>
                        <a:rPr lang="en-GB" altLang="zh-CN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m)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77D1B3-072D-C425-498C-6FD135AFBE5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1835CE-EDF3-F879-C88C-197EA5B527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BE1A8-C1C8-F213-107E-EC8E49EC03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0D2C5-EF8E-8B5F-F6C7-F9C96B5E56FF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3A3F3-923C-4B81-7987-B3A35467358B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F11F-6139-7037-8A01-3FAD72E3A8D0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5A6FB7D0-8CAA-E95F-ED55-F9CA105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3FCEA-A60A-ADFD-EC70-A54A6F6C9C27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863A55EE-4CD9-6AA6-56DC-ABBE45D7D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9B8ECE-5A58-BC46-7E7E-D63731CDAD60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BAEEE5-0455-D8A6-0806-CCD971735407}"/>
              </a:ext>
            </a:extLst>
          </p:cNvPr>
          <p:cNvSpPr txBox="1"/>
          <p:nvPr/>
        </p:nvSpPr>
        <p:spPr>
          <a:xfrm>
            <a:off x="4012115" y="645486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BAAC794-E434-2FD9-3322-43A48B4F95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722820" y="-75520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2918968A-8452-501C-8F80-743FD198725F}"/>
              </a:ext>
            </a:extLst>
          </p:cNvPr>
          <p:cNvSpPr/>
          <p:nvPr/>
        </p:nvSpPr>
        <p:spPr>
          <a:xfrm>
            <a:off x="4608149" y="90530"/>
            <a:ext cx="4031339" cy="519735"/>
          </a:xfrm>
          <a:prstGeom prst="wedgeRoundRectCallout">
            <a:avLst>
              <a:gd name="adj1" fmla="val -5736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hlinkClick r:id="" action="ppaction://noaction">
              <a:snd r:embed="rId31" name="61_escribeenespanyol.wav"/>
            </a:hlinkClick>
            <a:extLst>
              <a:ext uri="{FF2B5EF4-FFF2-40B4-BE49-F238E27FC236}">
                <a16:creationId xmlns:a16="http://schemas.microsoft.com/office/drawing/2014/main" id="{98178E22-E45D-D7E9-6703-C14B0A6D69DC}"/>
              </a:ext>
            </a:extLst>
          </p:cNvPr>
          <p:cNvSpPr txBox="1"/>
          <p:nvPr/>
        </p:nvSpPr>
        <p:spPr>
          <a:xfrm>
            <a:off x="4592821" y="8375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46450-760F-1AB6-75FA-80931C7ABC4D}"/>
              </a:ext>
            </a:extLst>
          </p:cNvPr>
          <p:cNvSpPr txBox="1"/>
          <p:nvPr/>
        </p:nvSpPr>
        <p:spPr>
          <a:xfrm>
            <a:off x="1964004" y="6190434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familia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0E3D24-A5BC-DB5B-04E2-C428E916594B}"/>
              </a:ext>
            </a:extLst>
          </p:cNvPr>
          <p:cNvSpPr txBox="1"/>
          <p:nvPr/>
        </p:nvSpPr>
        <p:spPr>
          <a:xfrm>
            <a:off x="4535276" y="6253084"/>
            <a:ext cx="25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6E3973-7D58-EF8D-5E5E-05792729BEC5}"/>
              </a:ext>
            </a:extLst>
          </p:cNvPr>
          <p:cNvSpPr txBox="1"/>
          <p:nvPr/>
        </p:nvSpPr>
        <p:spPr>
          <a:xfrm>
            <a:off x="7578007" y="622013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0E450F-3210-A4F6-2DA1-CB8C8794E5B9}"/>
              </a:ext>
            </a:extLst>
          </p:cNvPr>
          <p:cNvSpPr txBox="1"/>
          <p:nvPr/>
        </p:nvSpPr>
        <p:spPr>
          <a:xfrm>
            <a:off x="1996845" y="53727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bonita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B79FD6-D903-C361-35B5-90E19B34B3FA}"/>
              </a:ext>
            </a:extLst>
          </p:cNvPr>
          <p:cNvSpPr txBox="1"/>
          <p:nvPr/>
        </p:nvSpPr>
        <p:spPr>
          <a:xfrm>
            <a:off x="4468900" y="54789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85CC01-23A3-7831-D3B3-75ECD8BA87D1}"/>
              </a:ext>
            </a:extLst>
          </p:cNvPr>
          <p:cNvSpPr txBox="1"/>
          <p:nvPr/>
        </p:nvSpPr>
        <p:spPr>
          <a:xfrm>
            <a:off x="7578007" y="534790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DB998F-A879-BC4F-6E4F-AFDEE4591872}"/>
              </a:ext>
            </a:extLst>
          </p:cNvPr>
          <p:cNvSpPr txBox="1"/>
          <p:nvPr/>
        </p:nvSpPr>
        <p:spPr>
          <a:xfrm>
            <a:off x="1862096" y="464565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B237D5-ACDB-01F3-4F1A-63841C9CC939}"/>
              </a:ext>
            </a:extLst>
          </p:cNvPr>
          <p:cNvSpPr txBox="1"/>
          <p:nvPr/>
        </p:nvSpPr>
        <p:spPr>
          <a:xfrm>
            <a:off x="4539046" y="4686106"/>
            <a:ext cx="173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4A7BAF-2414-93BD-4011-B9219831A415}"/>
              </a:ext>
            </a:extLst>
          </p:cNvPr>
          <p:cNvSpPr txBox="1"/>
          <p:nvPr/>
        </p:nvSpPr>
        <p:spPr>
          <a:xfrm>
            <a:off x="7562992" y="4605442"/>
            <a:ext cx="197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222E46-117D-2EBF-BB90-E907D4A63E1E}"/>
              </a:ext>
            </a:extLst>
          </p:cNvPr>
          <p:cNvSpPr txBox="1"/>
          <p:nvPr/>
        </p:nvSpPr>
        <p:spPr>
          <a:xfrm>
            <a:off x="1862096" y="3844590"/>
            <a:ext cx="2029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69EAB7-D430-40AF-0812-EFB061FB8543}"/>
              </a:ext>
            </a:extLst>
          </p:cNvPr>
          <p:cNvSpPr txBox="1"/>
          <p:nvPr/>
        </p:nvSpPr>
        <p:spPr>
          <a:xfrm>
            <a:off x="4525363" y="388490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AA681F-42D7-3E9E-E368-AF5B8EF9FCA5}"/>
              </a:ext>
            </a:extLst>
          </p:cNvPr>
          <p:cNvSpPr txBox="1"/>
          <p:nvPr/>
        </p:nvSpPr>
        <p:spPr>
          <a:xfrm>
            <a:off x="7600002" y="377079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6E686F-41A1-B7DA-065C-ED90A83F1251}"/>
              </a:ext>
            </a:extLst>
          </p:cNvPr>
          <p:cNvSpPr txBox="1"/>
          <p:nvPr/>
        </p:nvSpPr>
        <p:spPr>
          <a:xfrm>
            <a:off x="1953266" y="3100876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lunes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BC8E4A-844F-2277-C946-F29F4FA9E629}"/>
              </a:ext>
            </a:extLst>
          </p:cNvPr>
          <p:cNvSpPr txBox="1"/>
          <p:nvPr/>
        </p:nvSpPr>
        <p:spPr>
          <a:xfrm>
            <a:off x="4476072" y="30809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jueves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9D498C-6D77-8EA7-57DE-7187184B3739}"/>
              </a:ext>
            </a:extLst>
          </p:cNvPr>
          <p:cNvSpPr txBox="1"/>
          <p:nvPr/>
        </p:nvSpPr>
        <p:spPr>
          <a:xfrm>
            <a:off x="7562992" y="297385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973547-4287-2081-7EFF-3C80831C8120}"/>
              </a:ext>
            </a:extLst>
          </p:cNvPr>
          <p:cNvSpPr txBox="1"/>
          <p:nvPr/>
        </p:nvSpPr>
        <p:spPr>
          <a:xfrm>
            <a:off x="1907729" y="228927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CDAC8B-D802-1464-09DA-D0D28CF64028}"/>
              </a:ext>
            </a:extLst>
          </p:cNvPr>
          <p:cNvSpPr txBox="1"/>
          <p:nvPr/>
        </p:nvSpPr>
        <p:spPr>
          <a:xfrm>
            <a:off x="4513952" y="223541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5365D7-87B4-5303-1FD4-2CB1CC1FA606}"/>
              </a:ext>
            </a:extLst>
          </p:cNvPr>
          <p:cNvSpPr txBox="1"/>
          <p:nvPr/>
        </p:nvSpPr>
        <p:spPr>
          <a:xfrm>
            <a:off x="7609570" y="2296972"/>
            <a:ext cx="197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1A1F46-6488-D022-32F7-D2EA8E236AB5}"/>
              </a:ext>
            </a:extLst>
          </p:cNvPr>
          <p:cNvSpPr txBox="1"/>
          <p:nvPr/>
        </p:nvSpPr>
        <p:spPr>
          <a:xfrm>
            <a:off x="1917109" y="1446551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A274D4-2907-2ED4-7E1B-0D1DBFDFE780}"/>
              </a:ext>
            </a:extLst>
          </p:cNvPr>
          <p:cNvSpPr txBox="1"/>
          <p:nvPr/>
        </p:nvSpPr>
        <p:spPr>
          <a:xfrm>
            <a:off x="4463079" y="143141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profesora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465C79D-6631-2EE4-5DB9-46E19289D8D3}"/>
              </a:ext>
            </a:extLst>
          </p:cNvPr>
          <p:cNvSpPr txBox="1"/>
          <p:nvPr/>
        </p:nvSpPr>
        <p:spPr>
          <a:xfrm>
            <a:off x="7564544" y="1440451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madre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20_la fami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20_estri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20_tie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20_bon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20_el proble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20_t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bitac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jard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20_f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20_cu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20_el sab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20_la fe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20_el lu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20_el jue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20_el d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20_la tranqu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20_m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20_divert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s20_la si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s20_la profeso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s20_la mad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4" grpId="0"/>
      <p:bldP spid="56" grpId="0"/>
      <p:bldP spid="57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4">
            <a:extLst>
              <a:ext uri="{FF2B5EF4-FFF2-40B4-BE49-F238E27FC236}">
                <a16:creationId xmlns:a16="http://schemas.microsoft.com/office/drawing/2014/main" id="{BF4C5244-AD8C-4BA8-8779-F20D068FD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131042"/>
              </p:ext>
            </p:extLst>
          </p:nvPr>
        </p:nvGraphicFramePr>
        <p:xfrm>
          <a:off x="182146" y="1111353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pequeña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bonita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padre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martes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jardín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estricta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familia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problema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casa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09308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44182" y="594847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49B99E-44CA-40DC-B2F9-6A8340EB439A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122F9E4-DEB4-45B6-9602-7C77394E6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19" y="3154807"/>
            <a:ext cx="1186070" cy="108036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E5DB475-0AA8-43AB-86B1-189C4F2D6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1513427"/>
            <a:ext cx="1186070" cy="11860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5C682E-9695-454B-B5B9-09967920DE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003" y="4929728"/>
            <a:ext cx="1162417" cy="11012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2D478C-640F-4F23-9DB2-5ACA4EDC3A9F}"/>
              </a:ext>
            </a:extLst>
          </p:cNvPr>
          <p:cNvSpPr txBox="1"/>
          <p:nvPr/>
        </p:nvSpPr>
        <p:spPr>
          <a:xfrm>
            <a:off x="1117090" y="61790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6A278C-6D50-42F3-B6BD-F51053AA1320}"/>
              </a:ext>
            </a:extLst>
          </p:cNvPr>
          <p:cNvSpPr txBox="1"/>
          <p:nvPr/>
        </p:nvSpPr>
        <p:spPr>
          <a:xfrm>
            <a:off x="1079227" y="38178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D56B4B-0266-49C9-BDA4-EA158BBB3E03}"/>
              </a:ext>
            </a:extLst>
          </p:cNvPr>
          <p:cNvSpPr txBox="1"/>
          <p:nvPr/>
        </p:nvSpPr>
        <p:spPr>
          <a:xfrm>
            <a:off x="1108723" y="22057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358360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450249"/>
              </p:ext>
            </p:extLst>
          </p:nvPr>
        </p:nvGraphicFramePr>
        <p:xfrm>
          <a:off x="99347" y="1162465"/>
          <a:ext cx="992095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945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2100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teacher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funny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pretty (f</a:t>
                      </a:r>
                      <a:r>
                        <a:rPr lang="zh-CN" alt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）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strict </a:t>
                      </a:r>
                      <a:r>
                        <a:rPr lang="zh-CN" alt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（</a:t>
                      </a:r>
                      <a:r>
                        <a:rPr lang="en-GB" altLang="zh-CN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m)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940350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[extra]: </a:t>
            </a:r>
            <a:endParaRPr lang="en-GB" sz="3200" b="1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644541" y="597153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07" y="3229263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3" y="1587883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102" y="5519243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143592" y="62535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105729" y="389229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135225" y="22802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DE82A1A-1BE4-487F-9E67-DD4DD308700F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3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hlinkClick r:id="" action="ppaction://noaction">
              <a:snd r:embed="rId3" name="Review_W8F_2.2.wav"/>
            </a:hlinkClick>
            <a:extLst>
              <a:ext uri="{FF2B5EF4-FFF2-40B4-BE49-F238E27FC236}">
                <a16:creationId xmlns:a16="http://schemas.microsoft.com/office/drawing/2014/main" id="{4227F476-0673-D56C-D80A-74E39E84D60F}"/>
              </a:ext>
            </a:extLst>
          </p:cNvPr>
          <p:cNvSpPr/>
          <p:nvPr/>
        </p:nvSpPr>
        <p:spPr>
          <a:xfrm>
            <a:off x="5036953" y="697104"/>
            <a:ext cx="5672378" cy="533859"/>
          </a:xfrm>
          <a:prstGeom prst="wedgeRoundRectCallout">
            <a:avLst>
              <a:gd name="adj1" fmla="val -58940"/>
              <a:gd name="adj2" fmla="val -42690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describe? Escribe en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3" name="Table 50">
            <a:extLst>
              <a:ext uri="{FF2B5EF4-FFF2-40B4-BE49-F238E27FC236}">
                <a16:creationId xmlns:a16="http://schemas.microsoft.com/office/drawing/2014/main" id="{D8BEC0E5-0CF9-4EFC-A8A8-F9E41F982C70}"/>
              </a:ext>
            </a:extLst>
          </p:cNvPr>
          <p:cNvGraphicFramePr>
            <a:graphicFrameLocks noGrp="1"/>
          </p:cNvGraphicFramePr>
          <p:nvPr/>
        </p:nvGraphicFramePr>
        <p:xfrm>
          <a:off x="1386164" y="1393377"/>
          <a:ext cx="28519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5959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5959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sp>
        <p:nvSpPr>
          <p:cNvPr id="144" name="TextBox 143">
            <a:extLst>
              <a:ext uri="{FF2B5EF4-FFF2-40B4-BE49-F238E27FC236}">
                <a16:creationId xmlns:a16="http://schemas.microsoft.com/office/drawing/2014/main" id="{1FDAACFB-0E03-408F-A5DA-434D1905E2E4}"/>
              </a:ext>
            </a:extLst>
          </p:cNvPr>
          <p:cNvSpPr txBox="1"/>
          <p:nvPr/>
        </p:nvSpPr>
        <p:spPr>
          <a:xfrm>
            <a:off x="192544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US" sz="24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5919D1C-D200-43DB-AC39-E12C4BF4E044}"/>
              </a:ext>
            </a:extLst>
          </p:cNvPr>
          <p:cNvSpPr txBox="1"/>
          <p:nvPr/>
        </p:nvSpPr>
        <p:spPr>
          <a:xfrm>
            <a:off x="175085" y="2387407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lang="en-US" sz="2400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35C3B3C-6F8A-49E1-8889-C08D47F50698}"/>
              </a:ext>
            </a:extLst>
          </p:cNvPr>
          <p:cNvSpPr txBox="1"/>
          <p:nvPr/>
        </p:nvSpPr>
        <p:spPr>
          <a:xfrm>
            <a:off x="203215" y="3347696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lang="en-US" sz="240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AFB5B8B-D5C3-4A19-B458-31459CE261BF}"/>
              </a:ext>
            </a:extLst>
          </p:cNvPr>
          <p:cNvSpPr txBox="1"/>
          <p:nvPr/>
        </p:nvSpPr>
        <p:spPr>
          <a:xfrm>
            <a:off x="82097" y="873421"/>
            <a:ext cx="68493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Circle the words that are mentioned.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5E745D-33C7-4A63-B462-DFEC59DCF11B}"/>
              </a:ext>
            </a:extLst>
          </p:cNvPr>
          <p:cNvGraphicFramePr>
            <a:graphicFrameLocks noGrp="1"/>
          </p:cNvGraphicFramePr>
          <p:nvPr/>
        </p:nvGraphicFramePr>
        <p:xfrm>
          <a:off x="4378710" y="1396892"/>
          <a:ext cx="28519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59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4259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elegant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graphicFrame>
        <p:nvGraphicFramePr>
          <p:cNvPr id="161" name="Table 50">
            <a:extLst>
              <a:ext uri="{FF2B5EF4-FFF2-40B4-BE49-F238E27FC236}">
                <a16:creationId xmlns:a16="http://schemas.microsoft.com/office/drawing/2014/main" id="{F9D3E792-474E-416F-8309-5F95BD86E4E2}"/>
              </a:ext>
            </a:extLst>
          </p:cNvPr>
          <p:cNvGraphicFramePr>
            <a:graphicFrameLocks noGrp="1"/>
          </p:cNvGraphicFramePr>
          <p:nvPr/>
        </p:nvGraphicFramePr>
        <p:xfrm>
          <a:off x="1317907" y="2313260"/>
          <a:ext cx="285861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6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9306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62" name="Table 161">
            <a:extLst>
              <a:ext uri="{FF2B5EF4-FFF2-40B4-BE49-F238E27FC236}">
                <a16:creationId xmlns:a16="http://schemas.microsoft.com/office/drawing/2014/main" id="{23133FE8-915F-48AA-B2CB-5220EABD14ED}"/>
              </a:ext>
            </a:extLst>
          </p:cNvPr>
          <p:cNvGraphicFramePr>
            <a:graphicFrameLocks noGrp="1"/>
          </p:cNvGraphicFramePr>
          <p:nvPr/>
        </p:nvGraphicFramePr>
        <p:xfrm>
          <a:off x="4422321" y="2312531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3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nervous</a:t>
                      </a:r>
                      <a:endParaRPr lang="en-US" sz="2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graphicFrame>
        <p:nvGraphicFramePr>
          <p:cNvPr id="165" name="Table 50">
            <a:extLst>
              <a:ext uri="{FF2B5EF4-FFF2-40B4-BE49-F238E27FC236}">
                <a16:creationId xmlns:a16="http://schemas.microsoft.com/office/drawing/2014/main" id="{B51A3AA0-C84D-4DA9-981E-65CF1E64534E}"/>
              </a:ext>
            </a:extLst>
          </p:cNvPr>
          <p:cNvGraphicFramePr>
            <a:graphicFrameLocks noGrp="1"/>
          </p:cNvGraphicFramePr>
          <p:nvPr/>
        </p:nvGraphicFramePr>
        <p:xfrm>
          <a:off x="1317906" y="3264498"/>
          <a:ext cx="285861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6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9306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66" name="Table 165">
            <a:extLst>
              <a:ext uri="{FF2B5EF4-FFF2-40B4-BE49-F238E27FC236}">
                <a16:creationId xmlns:a16="http://schemas.microsoft.com/office/drawing/2014/main" id="{6D89662F-B082-4A82-B34A-C2983365AFE1}"/>
              </a:ext>
            </a:extLst>
          </p:cNvPr>
          <p:cNvGraphicFramePr>
            <a:graphicFrameLocks noGrp="1"/>
          </p:cNvGraphicFramePr>
          <p:nvPr/>
        </p:nvGraphicFramePr>
        <p:xfrm>
          <a:off x="4422321" y="3263769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sp>
        <p:nvSpPr>
          <p:cNvPr id="168" name="TextBox 167">
            <a:extLst>
              <a:ext uri="{FF2B5EF4-FFF2-40B4-BE49-F238E27FC236}">
                <a16:creationId xmlns:a16="http://schemas.microsoft.com/office/drawing/2014/main" id="{07D362FC-D435-4DCA-B573-EF1A4A09046C}"/>
              </a:ext>
            </a:extLst>
          </p:cNvPr>
          <p:cNvSpPr txBox="1"/>
          <p:nvPr/>
        </p:nvSpPr>
        <p:spPr>
          <a:xfrm>
            <a:off x="203215" y="4315921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lang="en-US" sz="2400" dirty="0"/>
          </a:p>
        </p:txBody>
      </p:sp>
      <p:graphicFrame>
        <p:nvGraphicFramePr>
          <p:cNvPr id="169" name="Table 50">
            <a:extLst>
              <a:ext uri="{FF2B5EF4-FFF2-40B4-BE49-F238E27FC236}">
                <a16:creationId xmlns:a16="http://schemas.microsoft.com/office/drawing/2014/main" id="{4826EB6F-E5D2-447B-B43F-3A044DE0651C}"/>
              </a:ext>
            </a:extLst>
          </p:cNvPr>
          <p:cNvGraphicFramePr>
            <a:graphicFrameLocks noGrp="1"/>
          </p:cNvGraphicFramePr>
          <p:nvPr/>
        </p:nvGraphicFramePr>
        <p:xfrm>
          <a:off x="1317906" y="4232723"/>
          <a:ext cx="285861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6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9306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70" name="Table 169">
            <a:extLst>
              <a:ext uri="{FF2B5EF4-FFF2-40B4-BE49-F238E27FC236}">
                <a16:creationId xmlns:a16="http://schemas.microsoft.com/office/drawing/2014/main" id="{D1D30A5B-DD28-474F-8AED-D7748284A00B}"/>
              </a:ext>
            </a:extLst>
          </p:cNvPr>
          <p:cNvGraphicFramePr>
            <a:graphicFrameLocks noGrp="1"/>
          </p:cNvGraphicFramePr>
          <p:nvPr/>
        </p:nvGraphicFramePr>
        <p:xfrm>
          <a:off x="4422321" y="4231994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sp>
        <p:nvSpPr>
          <p:cNvPr id="172" name="TextBox 171">
            <a:extLst>
              <a:ext uri="{FF2B5EF4-FFF2-40B4-BE49-F238E27FC236}">
                <a16:creationId xmlns:a16="http://schemas.microsoft.com/office/drawing/2014/main" id="{AEA58974-510D-4770-A275-5CB9B0ADCDE9}"/>
              </a:ext>
            </a:extLst>
          </p:cNvPr>
          <p:cNvSpPr txBox="1"/>
          <p:nvPr/>
        </p:nvSpPr>
        <p:spPr>
          <a:xfrm>
            <a:off x="175085" y="5247738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lang="en-US" sz="2400" dirty="0"/>
          </a:p>
        </p:txBody>
      </p:sp>
      <p:graphicFrame>
        <p:nvGraphicFramePr>
          <p:cNvPr id="173" name="Table 50">
            <a:extLst>
              <a:ext uri="{FF2B5EF4-FFF2-40B4-BE49-F238E27FC236}">
                <a16:creationId xmlns:a16="http://schemas.microsoft.com/office/drawing/2014/main" id="{858E0DD4-B9AE-4B0C-88FD-20146411A787}"/>
              </a:ext>
            </a:extLst>
          </p:cNvPr>
          <p:cNvGraphicFramePr>
            <a:graphicFrameLocks noGrp="1"/>
          </p:cNvGraphicFramePr>
          <p:nvPr/>
        </p:nvGraphicFramePr>
        <p:xfrm>
          <a:off x="1289777" y="5164540"/>
          <a:ext cx="285861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6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9306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74" name="Table 173">
            <a:extLst>
              <a:ext uri="{FF2B5EF4-FFF2-40B4-BE49-F238E27FC236}">
                <a16:creationId xmlns:a16="http://schemas.microsoft.com/office/drawing/2014/main" id="{76E0FD7D-34DC-4122-A8D9-829C849CC2C6}"/>
              </a:ext>
            </a:extLst>
          </p:cNvPr>
          <p:cNvGraphicFramePr>
            <a:graphicFrameLocks noGrp="1"/>
          </p:cNvGraphicFramePr>
          <p:nvPr/>
        </p:nvGraphicFramePr>
        <p:xfrm>
          <a:off x="4394191" y="5163811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terrible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sp>
        <p:nvSpPr>
          <p:cNvPr id="176" name="TextBox 175">
            <a:extLst>
              <a:ext uri="{FF2B5EF4-FFF2-40B4-BE49-F238E27FC236}">
                <a16:creationId xmlns:a16="http://schemas.microsoft.com/office/drawing/2014/main" id="{0A1AD847-F542-43CD-B4A6-1EBF422F5955}"/>
              </a:ext>
            </a:extLst>
          </p:cNvPr>
          <p:cNvSpPr txBox="1"/>
          <p:nvPr/>
        </p:nvSpPr>
        <p:spPr>
          <a:xfrm>
            <a:off x="203215" y="6171507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lang="en-US" sz="2400" dirty="0"/>
          </a:p>
        </p:txBody>
      </p:sp>
      <p:graphicFrame>
        <p:nvGraphicFramePr>
          <p:cNvPr id="177" name="Table 50">
            <a:extLst>
              <a:ext uri="{FF2B5EF4-FFF2-40B4-BE49-F238E27FC236}">
                <a16:creationId xmlns:a16="http://schemas.microsoft.com/office/drawing/2014/main" id="{1E0DDF76-38D4-4348-864C-2B95BC6C8F7C}"/>
              </a:ext>
            </a:extLst>
          </p:cNvPr>
          <p:cNvGraphicFramePr>
            <a:graphicFrameLocks noGrp="1"/>
          </p:cNvGraphicFramePr>
          <p:nvPr/>
        </p:nvGraphicFramePr>
        <p:xfrm>
          <a:off x="1317907" y="6088309"/>
          <a:ext cx="283048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5241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15241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78" name="Table 177">
            <a:extLst>
              <a:ext uri="{FF2B5EF4-FFF2-40B4-BE49-F238E27FC236}">
                <a16:creationId xmlns:a16="http://schemas.microsoft.com/office/drawing/2014/main" id="{15F9EE36-C03C-4353-98D1-5B30A3F70ED2}"/>
              </a:ext>
            </a:extLst>
          </p:cNvPr>
          <p:cNvGraphicFramePr>
            <a:graphicFrameLocks noGrp="1"/>
          </p:cNvGraphicFramePr>
          <p:nvPr/>
        </p:nvGraphicFramePr>
        <p:xfrm>
          <a:off x="4422321" y="6087580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49478C45-4464-4A79-8D73-ED967FE1F7CC}"/>
              </a:ext>
            </a:extLst>
          </p:cNvPr>
          <p:cNvSpPr/>
          <p:nvPr/>
        </p:nvSpPr>
        <p:spPr>
          <a:xfrm>
            <a:off x="1351582" y="1384380"/>
            <a:ext cx="1495849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92BACC02-1478-4D0B-BDA9-41605D8104DA}"/>
              </a:ext>
            </a:extLst>
          </p:cNvPr>
          <p:cNvSpPr/>
          <p:nvPr/>
        </p:nvSpPr>
        <p:spPr>
          <a:xfrm>
            <a:off x="4375421" y="1388902"/>
            <a:ext cx="1394904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9F1F9CAC-57EF-48D5-A483-84F269A6EF44}"/>
              </a:ext>
            </a:extLst>
          </p:cNvPr>
          <p:cNvSpPr/>
          <p:nvPr/>
        </p:nvSpPr>
        <p:spPr>
          <a:xfrm>
            <a:off x="2718488" y="2305019"/>
            <a:ext cx="1458030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4FB62886-88B6-42E8-9468-6A9B7EEAC0DF}"/>
              </a:ext>
            </a:extLst>
          </p:cNvPr>
          <p:cNvSpPr/>
          <p:nvPr/>
        </p:nvSpPr>
        <p:spPr>
          <a:xfrm>
            <a:off x="4411079" y="2309541"/>
            <a:ext cx="135924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230C2FF8-F458-4DF3-AE8D-9D213436B5CE}"/>
              </a:ext>
            </a:extLst>
          </p:cNvPr>
          <p:cNvSpPr/>
          <p:nvPr/>
        </p:nvSpPr>
        <p:spPr>
          <a:xfrm>
            <a:off x="1325097" y="3259976"/>
            <a:ext cx="1393391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FC38A527-35BB-4746-8CCB-846B4DBA8EB9}"/>
              </a:ext>
            </a:extLst>
          </p:cNvPr>
          <p:cNvSpPr/>
          <p:nvPr/>
        </p:nvSpPr>
        <p:spPr>
          <a:xfrm>
            <a:off x="5744340" y="3264835"/>
            <a:ext cx="137287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851A3B0E-2C54-4171-A227-94295306BBD0}"/>
              </a:ext>
            </a:extLst>
          </p:cNvPr>
          <p:cNvSpPr/>
          <p:nvPr/>
        </p:nvSpPr>
        <p:spPr>
          <a:xfrm>
            <a:off x="2734964" y="4214392"/>
            <a:ext cx="1458030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26C30B76-4EBB-4B21-B65F-715F8C27633E}"/>
              </a:ext>
            </a:extLst>
          </p:cNvPr>
          <p:cNvSpPr/>
          <p:nvPr/>
        </p:nvSpPr>
        <p:spPr>
          <a:xfrm>
            <a:off x="5733176" y="4219251"/>
            <a:ext cx="137287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0F7BAA31-11F8-4B69-AEE4-BF535E918434}"/>
              </a:ext>
            </a:extLst>
          </p:cNvPr>
          <p:cNvSpPr/>
          <p:nvPr/>
        </p:nvSpPr>
        <p:spPr>
          <a:xfrm>
            <a:off x="2693273" y="5167794"/>
            <a:ext cx="145511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C452998E-1F6E-4310-9DDA-29D7EEAEB611}"/>
              </a:ext>
            </a:extLst>
          </p:cNvPr>
          <p:cNvSpPr/>
          <p:nvPr/>
        </p:nvSpPr>
        <p:spPr>
          <a:xfrm>
            <a:off x="5716199" y="5172653"/>
            <a:ext cx="137287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43D13853-32FB-48D1-82FE-F8005DFEB746}"/>
              </a:ext>
            </a:extLst>
          </p:cNvPr>
          <p:cNvSpPr/>
          <p:nvPr/>
        </p:nvSpPr>
        <p:spPr>
          <a:xfrm>
            <a:off x="1300380" y="6083711"/>
            <a:ext cx="1434583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177680C4-4FE8-47FD-A279-568D7B2B9814}"/>
              </a:ext>
            </a:extLst>
          </p:cNvPr>
          <p:cNvSpPr/>
          <p:nvPr/>
        </p:nvSpPr>
        <p:spPr>
          <a:xfrm>
            <a:off x="4397449" y="6088570"/>
            <a:ext cx="137287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4DF61655-4426-4F49-B2F5-698BD9E5E1DB}"/>
              </a:ext>
            </a:extLst>
          </p:cNvPr>
          <p:cNvGraphicFramePr>
            <a:graphicFrameLocks noGrp="1"/>
          </p:cNvGraphicFramePr>
          <p:nvPr/>
        </p:nvGraphicFramePr>
        <p:xfrm>
          <a:off x="7409528" y="1280449"/>
          <a:ext cx="2371234" cy="555283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71234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</a:tblGrid>
              <a:tr h="7530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4221044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4254746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3023348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166585"/>
                  </a:ext>
                </a:extLst>
              </a:tr>
            </a:tbl>
          </a:graphicData>
        </a:graphic>
      </p:graphicFrame>
      <p:pic>
        <p:nvPicPr>
          <p:cNvPr id="197" name="Picture 16" descr="United, Flag, Kingdom, British, Great, Britain">
            <a:extLst>
              <a:ext uri="{FF2B5EF4-FFF2-40B4-BE49-F238E27FC236}">
                <a16:creationId xmlns:a16="http://schemas.microsoft.com/office/drawing/2014/main" id="{9FE3A8B2-8C73-4E76-A6A1-3DE1D158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777" y="831433"/>
            <a:ext cx="491064" cy="2455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Google Shape;325;p7">
            <a:extLst>
              <a:ext uri="{FF2B5EF4-FFF2-40B4-BE49-F238E27FC236}">
                <a16:creationId xmlns:a16="http://schemas.microsoft.com/office/drawing/2014/main" id="{8D305E61-97FF-4EC1-8567-8E47E2D2A471}"/>
              </a:ext>
            </a:extLst>
          </p:cNvPr>
          <p:cNvSpPr txBox="1"/>
          <p:nvPr/>
        </p:nvSpPr>
        <p:spPr>
          <a:xfrm>
            <a:off x="7721325" y="1427058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father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325;p7">
            <a:extLst>
              <a:ext uri="{FF2B5EF4-FFF2-40B4-BE49-F238E27FC236}">
                <a16:creationId xmlns:a16="http://schemas.microsoft.com/office/drawing/2014/main" id="{EBFA8948-3EC2-453C-BFC5-AB6C914F4E6D}"/>
              </a:ext>
            </a:extLst>
          </p:cNvPr>
          <p:cNvSpPr txBox="1"/>
          <p:nvPr/>
        </p:nvSpPr>
        <p:spPr>
          <a:xfrm>
            <a:off x="7721325" y="2274210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brother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325;p7">
            <a:extLst>
              <a:ext uri="{FF2B5EF4-FFF2-40B4-BE49-F238E27FC236}">
                <a16:creationId xmlns:a16="http://schemas.microsoft.com/office/drawing/2014/main" id="{95A5A2F7-DB15-4137-AF71-BBBD5310394E}"/>
              </a:ext>
            </a:extLst>
          </p:cNvPr>
          <p:cNvSpPr txBox="1"/>
          <p:nvPr/>
        </p:nvSpPr>
        <p:spPr>
          <a:xfrm>
            <a:off x="7806915" y="3061392"/>
            <a:ext cx="1863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(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male</a:t>
            </a:r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rabbit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325;p7">
            <a:extLst>
              <a:ext uri="{FF2B5EF4-FFF2-40B4-BE49-F238E27FC236}">
                <a16:creationId xmlns:a16="http://schemas.microsoft.com/office/drawing/2014/main" id="{8BB1FF41-2647-46AF-A505-970605F44032}"/>
              </a:ext>
            </a:extLst>
          </p:cNvPr>
          <p:cNvSpPr txBox="1"/>
          <p:nvPr/>
        </p:nvSpPr>
        <p:spPr>
          <a:xfrm>
            <a:off x="7919383" y="4176788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room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325;p7">
            <a:extLst>
              <a:ext uri="{FF2B5EF4-FFF2-40B4-BE49-F238E27FC236}">
                <a16:creationId xmlns:a16="http://schemas.microsoft.com/office/drawing/2014/main" id="{F29DDCAC-0629-42A1-93C3-85922F031665}"/>
              </a:ext>
            </a:extLst>
          </p:cNvPr>
          <p:cNvSpPr txBox="1"/>
          <p:nvPr/>
        </p:nvSpPr>
        <p:spPr>
          <a:xfrm>
            <a:off x="7934255" y="5139097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garden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325;p7">
            <a:extLst>
              <a:ext uri="{FF2B5EF4-FFF2-40B4-BE49-F238E27FC236}">
                <a16:creationId xmlns:a16="http://schemas.microsoft.com/office/drawing/2014/main" id="{CDCCEB7C-82B0-494E-8110-9FD6E96F5625}"/>
              </a:ext>
            </a:extLst>
          </p:cNvPr>
          <p:cNvSpPr txBox="1"/>
          <p:nvPr/>
        </p:nvSpPr>
        <p:spPr>
          <a:xfrm>
            <a:off x="7863542" y="6085166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family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0C6C36D0-EF66-1B74-CEDE-420FE3012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0193" y="-67166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7" name="Review_W8F_2.1.wav"/>
            </a:hlinkClick>
            <a:extLst>
              <a:ext uri="{FF2B5EF4-FFF2-40B4-BE49-F238E27FC236}">
                <a16:creationId xmlns:a16="http://schemas.microsoft.com/office/drawing/2014/main" id="{4DC9CE1D-EC96-647B-EF35-7E0534588A5A}"/>
              </a:ext>
            </a:extLst>
          </p:cNvPr>
          <p:cNvSpPr/>
          <p:nvPr/>
        </p:nvSpPr>
        <p:spPr>
          <a:xfrm>
            <a:off x="4176518" y="73112"/>
            <a:ext cx="281072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rodea.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9C1182-1CD0-9965-F94D-6920AC56B6A9}"/>
              </a:ext>
            </a:extLst>
          </p:cNvPr>
          <p:cNvGrpSpPr/>
          <p:nvPr/>
        </p:nvGrpSpPr>
        <p:grpSpPr>
          <a:xfrm>
            <a:off x="11121662" y="5894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4296ED-281E-C24D-DD7E-51BFF6FBBCF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8B26F9C4-6B82-97B1-0D7B-E8B726D29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8CC7B01A-11EB-EAD6-B29E-BF33ABDC2519}"/>
              </a:ext>
            </a:extLst>
          </p:cNvPr>
          <p:cNvSpPr txBox="1"/>
          <p:nvPr/>
        </p:nvSpPr>
        <p:spPr>
          <a:xfrm>
            <a:off x="10812652" y="8383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" name="Picture 2">
            <a:hlinkClick r:id="" action="ppaction://noaction">
              <a:snd r:embed="rId10" name="Review_W8F_2.4.wav"/>
            </a:hlinkClick>
            <a:extLst>
              <a:ext uri="{FF2B5EF4-FFF2-40B4-BE49-F238E27FC236}">
                <a16:creationId xmlns:a16="http://schemas.microsoft.com/office/drawing/2014/main" id="{2267F568-A8C1-4069-AC73-3E4877EC7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2" y="1370059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" name="Picture 2">
            <a:hlinkClick r:id="" action="ppaction://noaction">
              <a:snd r:embed="rId12" name="Review_W8F_2.5.wav"/>
            </a:hlinkClick>
            <a:extLst>
              <a:ext uri="{FF2B5EF4-FFF2-40B4-BE49-F238E27FC236}">
                <a16:creationId xmlns:a16="http://schemas.microsoft.com/office/drawing/2014/main" id="{F896698E-9F4E-4F75-9E17-1AE719BC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1" y="2323454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8" name="Picture 2">
            <a:hlinkClick r:id="" action="ppaction://noaction">
              <a:snd r:embed="rId13" name="Review_W8F_2.6.wav"/>
            </a:hlinkClick>
            <a:extLst>
              <a:ext uri="{FF2B5EF4-FFF2-40B4-BE49-F238E27FC236}">
                <a16:creationId xmlns:a16="http://schemas.microsoft.com/office/drawing/2014/main" id="{05DF4AFA-2106-4BFB-9DD5-9C9738DDC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7" y="3248959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" name="Picture 2">
            <a:hlinkClick r:id="" action="ppaction://noaction">
              <a:snd r:embed="rId14" name="Review_W8F_2.7.wav"/>
            </a:hlinkClick>
            <a:extLst>
              <a:ext uri="{FF2B5EF4-FFF2-40B4-BE49-F238E27FC236}">
                <a16:creationId xmlns:a16="http://schemas.microsoft.com/office/drawing/2014/main" id="{14A50D81-6F28-47F9-8CC7-44A50512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2" y="4214392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" name="Picture 2">
            <a:hlinkClick r:id="" action="ppaction://noaction">
              <a:snd r:embed="rId15" name="Review_W8F_2.8.wav"/>
            </a:hlinkClick>
            <a:extLst>
              <a:ext uri="{FF2B5EF4-FFF2-40B4-BE49-F238E27FC236}">
                <a16:creationId xmlns:a16="http://schemas.microsoft.com/office/drawing/2014/main" id="{F705A2D3-CE7E-47F8-921B-83A717F4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1" y="5120956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" name="Picture 2">
            <a:hlinkClick r:id="" action="ppaction://noaction">
              <a:snd r:embed="rId16" name="Review_W8F_2.9.wav"/>
            </a:hlinkClick>
            <a:extLst>
              <a:ext uri="{FF2B5EF4-FFF2-40B4-BE49-F238E27FC236}">
                <a16:creationId xmlns:a16="http://schemas.microsoft.com/office/drawing/2014/main" id="{C46578D9-63B4-4208-A191-8F2B757C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1" y="6057290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9" grpId="0" animBg="1"/>
      <p:bldP spid="180" grpId="0" animBg="1"/>
      <p:bldP spid="183" grpId="0" animBg="1"/>
      <p:bldP spid="184" grpId="0" animBg="1"/>
      <p:bldP spid="185" grpId="0" animBg="1"/>
      <p:bldP spid="186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8" grpId="0"/>
      <p:bldP spid="199" grpId="0"/>
      <p:bldP spid="200" grpId="0"/>
      <p:bldP spid="201" grpId="0"/>
      <p:bldP spid="202" grpId="0"/>
      <p:bldP spid="2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881164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hlinkClick r:id="" action="ppaction://noaction">
              <a:snd r:embed="rId13" name="Review_W8F_3.2.wav"/>
            </a:hlinkClick>
            <a:extLst>
              <a:ext uri="{FF2B5EF4-FFF2-40B4-BE49-F238E27FC236}">
                <a16:creationId xmlns:a16="http://schemas.microsoft.com/office/drawing/2014/main" id="{CC6659A1-7B36-478A-8498-29EF1D7CCB50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5B44D7-B5AE-4AC8-8AEA-E8655580E75A}"/>
              </a:ext>
            </a:extLst>
          </p:cNvPr>
          <p:cNvSpPr txBox="1"/>
          <p:nvPr/>
        </p:nvSpPr>
        <p:spPr>
          <a:xfrm>
            <a:off x="81844" y="3930126"/>
            <a:ext cx="344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h _ _ _ t _ c _ ó _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938EC9-5001-4AFA-BE03-0D48F26C1BBB}"/>
              </a:ext>
            </a:extLst>
          </p:cNvPr>
          <p:cNvSpPr txBox="1"/>
          <p:nvPr/>
        </p:nvSpPr>
        <p:spPr>
          <a:xfrm>
            <a:off x="81844" y="5876561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h_ _ _ _ _ _ _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82DF2E-C324-4FAD-8E14-6D59DEDC0ACB}"/>
              </a:ext>
            </a:extLst>
          </p:cNvPr>
          <p:cNvSpPr txBox="1"/>
          <p:nvPr/>
        </p:nvSpPr>
        <p:spPr>
          <a:xfrm>
            <a:off x="2503538" y="2381416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p_ _ _ _ 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1E8DAB4-1D6E-469F-9503-4475F6A05D7C}"/>
              </a:ext>
            </a:extLst>
          </p:cNvPr>
          <p:cNvSpPr txBox="1"/>
          <p:nvPr/>
        </p:nvSpPr>
        <p:spPr>
          <a:xfrm>
            <a:off x="2808691" y="5876561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p _ _ f _ _ _ _ _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092B5D8-9DF0-40DC-A75B-F3B7831EC001}"/>
              </a:ext>
            </a:extLst>
          </p:cNvPr>
          <p:cNvSpPr txBox="1"/>
          <p:nvPr/>
        </p:nvSpPr>
        <p:spPr>
          <a:xfrm>
            <a:off x="4928492" y="2838142"/>
            <a:ext cx="280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c _ _ _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4CF3B6-BC1E-4CA1-BD45-1389F5CC5128}"/>
              </a:ext>
            </a:extLst>
          </p:cNvPr>
          <p:cNvSpPr txBox="1"/>
          <p:nvPr/>
        </p:nvSpPr>
        <p:spPr>
          <a:xfrm>
            <a:off x="6709195" y="5847148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p_ _ _ _ _ _a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6BE14-0AA6-4B68-BA30-9A11FC63DDC8}"/>
              </a:ext>
            </a:extLst>
          </p:cNvPr>
          <p:cNvSpPr txBox="1"/>
          <p:nvPr/>
        </p:nvSpPr>
        <p:spPr>
          <a:xfrm>
            <a:off x="7398187" y="3623240"/>
            <a:ext cx="215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j _ _ _ í _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8CB00A-5972-4937-8558-23CF1EDFB354}"/>
              </a:ext>
            </a:extLst>
          </p:cNvPr>
          <p:cNvSpPr txBox="1"/>
          <p:nvPr/>
        </p:nvSpPr>
        <p:spPr>
          <a:xfrm>
            <a:off x="3954798" y="4635052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m_ _ _ _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E0BC0EC-522F-433F-8349-626DE86E8048}"/>
              </a:ext>
            </a:extLst>
          </p:cNvPr>
          <p:cNvSpPr txBox="1"/>
          <p:nvPr/>
        </p:nvSpPr>
        <p:spPr>
          <a:xfrm>
            <a:off x="3526444" y="1438786"/>
            <a:ext cx="125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[father]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1D4C3B-4FF5-494E-94F5-84F5CD678EF9}"/>
              </a:ext>
            </a:extLst>
          </p:cNvPr>
          <p:cNvSpPr txBox="1"/>
          <p:nvPr/>
        </p:nvSpPr>
        <p:spPr>
          <a:xfrm>
            <a:off x="693969" y="5411297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[brother]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3D23B3B-AC3E-4817-A9E3-A60781885ABD}"/>
              </a:ext>
            </a:extLst>
          </p:cNvPr>
          <p:cNvSpPr txBox="1"/>
          <p:nvPr/>
        </p:nvSpPr>
        <p:spPr>
          <a:xfrm>
            <a:off x="4945578" y="3835048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[mother]</a:t>
            </a:r>
          </a:p>
        </p:txBody>
      </p:sp>
      <p:pic>
        <p:nvPicPr>
          <p:cNvPr id="84" name="Picture 2" descr="Flower, Flora, Summer, Nature, Desktop">
            <a:extLst>
              <a:ext uri="{FF2B5EF4-FFF2-40B4-BE49-F238E27FC236}">
                <a16:creationId xmlns:a16="http://schemas.microsoft.com/office/drawing/2014/main" id="{208EF214-D097-469E-A09F-AFE85E2F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85" y="2189277"/>
            <a:ext cx="1288281" cy="1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sordenado, Dormitorio, Casa, Cama">
            <a:extLst>
              <a:ext uri="{FF2B5EF4-FFF2-40B4-BE49-F238E27FC236}">
                <a16:creationId xmlns:a16="http://schemas.microsoft.com/office/drawing/2014/main" id="{D0768845-46CC-4141-83CE-B996AD65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8" y="2493032"/>
            <a:ext cx="1871114" cy="135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DEB178F-BAB6-424C-AA4A-FECB713C315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7474" t="30278"/>
          <a:stretch/>
        </p:blipFill>
        <p:spPr>
          <a:xfrm>
            <a:off x="204760" y="4679319"/>
            <a:ext cx="663307" cy="1066934"/>
          </a:xfrm>
          <a:prstGeom prst="rect">
            <a:avLst/>
          </a:prstGeom>
        </p:spPr>
      </p:pic>
      <p:pic>
        <p:nvPicPr>
          <p:cNvPr id="2052" name="Picture 4" descr="Casa, Tablón, Garaje, Auto, Keller">
            <a:extLst>
              <a:ext uri="{FF2B5EF4-FFF2-40B4-BE49-F238E27FC236}">
                <a16:creationId xmlns:a16="http://schemas.microsoft.com/office/drawing/2014/main" id="{549E4ED5-C36E-4FC7-85CE-D653803D1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53" y="1122589"/>
            <a:ext cx="2286394" cy="16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rning, Action, Caution, Yield, Sign">
            <a:extLst>
              <a:ext uri="{FF2B5EF4-FFF2-40B4-BE49-F238E27FC236}">
                <a16:creationId xmlns:a16="http://schemas.microsoft.com/office/drawing/2014/main" id="{775C6A78-8AAC-4E1B-AC75-BD9629AA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21" y="4843647"/>
            <a:ext cx="1080697" cy="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Google Shape;232;p10">
            <a:extLst>
              <a:ext uri="{FF2B5EF4-FFF2-40B4-BE49-F238E27FC236}">
                <a16:creationId xmlns:a16="http://schemas.microsoft.com/office/drawing/2014/main" id="{20B4E875-9041-416F-A8C2-5F6097E695F0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766351" y="5010577"/>
            <a:ext cx="852893" cy="85097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2F992B7-E0B1-4BB4-8D56-2F66D71D22F1}"/>
              </a:ext>
            </a:extLst>
          </p:cNvPr>
          <p:cNvSpPr txBox="1"/>
          <p:nvPr/>
        </p:nvSpPr>
        <p:spPr>
          <a:xfrm>
            <a:off x="3534033" y="5451151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[teacher]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52A94-7BB1-4A86-9B14-93E28DB985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36" y="3414482"/>
            <a:ext cx="1080697" cy="1296341"/>
          </a:xfrm>
          <a:prstGeom prst="rect">
            <a:avLst/>
          </a:prstGeom>
        </p:spPr>
      </p:pic>
      <p:pic>
        <p:nvPicPr>
          <p:cNvPr id="92" name="Picture 91" descr="A picture containing text&#10;&#10;Description automatically generated">
            <a:extLst>
              <a:ext uri="{FF2B5EF4-FFF2-40B4-BE49-F238E27FC236}">
                <a16:creationId xmlns:a16="http://schemas.microsoft.com/office/drawing/2014/main" id="{9B228301-6D60-452F-A97D-573CFA5FFE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18" y="1203448"/>
            <a:ext cx="1198560" cy="115786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0FFC75A1-BAE4-40AC-85B1-344B87E2AA9F}"/>
              </a:ext>
            </a:extLst>
          </p:cNvPr>
          <p:cNvSpPr txBox="1"/>
          <p:nvPr/>
        </p:nvSpPr>
        <p:spPr>
          <a:xfrm>
            <a:off x="3265873" y="2386610"/>
            <a:ext cx="140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adre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9F1C6BF-15B0-47EF-9470-566E70EEE374}"/>
              </a:ext>
            </a:extLst>
          </p:cNvPr>
          <p:cNvSpPr txBox="1"/>
          <p:nvPr/>
        </p:nvSpPr>
        <p:spPr>
          <a:xfrm>
            <a:off x="5864375" y="2834884"/>
            <a:ext cx="140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asa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09E81E-6D50-4994-813E-28117C6A8520}"/>
              </a:ext>
            </a:extLst>
          </p:cNvPr>
          <p:cNvSpPr txBox="1"/>
          <p:nvPr/>
        </p:nvSpPr>
        <p:spPr>
          <a:xfrm>
            <a:off x="8071985" y="3623240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ard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9D2860-F3CB-470A-9948-4799DEBC9EAF}"/>
              </a:ext>
            </a:extLst>
          </p:cNvPr>
          <p:cNvSpPr txBox="1"/>
          <p:nvPr/>
        </p:nvSpPr>
        <p:spPr>
          <a:xfrm>
            <a:off x="8956386" y="3623240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E141E3-2E10-44AF-90C3-189CA67CDBC9}"/>
              </a:ext>
            </a:extLst>
          </p:cNvPr>
          <p:cNvSpPr txBox="1"/>
          <p:nvPr/>
        </p:nvSpPr>
        <p:spPr>
          <a:xfrm>
            <a:off x="880424" y="3962703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abi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DE658B7-1613-415E-B9AF-00735CEFAFDE}"/>
              </a:ext>
            </a:extLst>
          </p:cNvPr>
          <p:cNvSpPr txBox="1"/>
          <p:nvPr/>
        </p:nvSpPr>
        <p:spPr>
          <a:xfrm>
            <a:off x="1696305" y="3924091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763054-7FC6-47F0-B326-6B52567468CF}"/>
              </a:ext>
            </a:extLst>
          </p:cNvPr>
          <p:cNvSpPr txBox="1"/>
          <p:nvPr/>
        </p:nvSpPr>
        <p:spPr>
          <a:xfrm>
            <a:off x="2219220" y="3929071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7651DC-FEE2-4B0E-8E9D-0F875A7B5515}"/>
              </a:ext>
            </a:extLst>
          </p:cNvPr>
          <p:cNvSpPr txBox="1"/>
          <p:nvPr/>
        </p:nvSpPr>
        <p:spPr>
          <a:xfrm>
            <a:off x="2768592" y="3945138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56DC50-5AFB-4AE2-BFFC-185C6238D4AD}"/>
              </a:ext>
            </a:extLst>
          </p:cNvPr>
          <p:cNvSpPr txBox="1"/>
          <p:nvPr/>
        </p:nvSpPr>
        <p:spPr>
          <a:xfrm>
            <a:off x="4983148" y="4625800"/>
            <a:ext cx="12226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adre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1A5E3DB-9941-4C34-9F25-37F03F3110E4}"/>
              </a:ext>
            </a:extLst>
          </p:cNvPr>
          <p:cNvSpPr txBox="1"/>
          <p:nvPr/>
        </p:nvSpPr>
        <p:spPr>
          <a:xfrm>
            <a:off x="799224" y="5876561"/>
            <a:ext cx="1704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ermano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505EE65-920E-4162-A1D3-1FEFA71BD04C}"/>
              </a:ext>
            </a:extLst>
          </p:cNvPr>
          <p:cNvSpPr txBox="1"/>
          <p:nvPr/>
        </p:nvSpPr>
        <p:spPr>
          <a:xfrm>
            <a:off x="3774768" y="5859504"/>
            <a:ext cx="5141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ro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F627413-6F15-474B-8C60-B04CB119B9EA}"/>
              </a:ext>
            </a:extLst>
          </p:cNvPr>
          <p:cNvSpPr txBox="1"/>
          <p:nvPr/>
        </p:nvSpPr>
        <p:spPr>
          <a:xfrm>
            <a:off x="4420377" y="5855683"/>
            <a:ext cx="11978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esora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5089F0D-6FF6-439B-A2CB-643DDF0EB1E7}"/>
              </a:ext>
            </a:extLst>
          </p:cNvPr>
          <p:cNvSpPr txBox="1"/>
          <p:nvPr/>
        </p:nvSpPr>
        <p:spPr>
          <a:xfrm>
            <a:off x="7435408" y="5817394"/>
            <a:ext cx="133903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roblem</a:t>
            </a:r>
            <a:endParaRPr lang="en-GB" sz="2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3691DBEA-580D-EC97-9F5D-41E7CEDE6B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90193" y="-67166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24" name="Review_W8F_3.1.wav"/>
            </a:hlinkClick>
            <a:extLst>
              <a:ext uri="{FF2B5EF4-FFF2-40B4-BE49-F238E27FC236}">
                <a16:creationId xmlns:a16="http://schemas.microsoft.com/office/drawing/2014/main" id="{B69277C7-CB1D-890C-F592-36DB240C8580}"/>
              </a:ext>
            </a:extLst>
          </p:cNvPr>
          <p:cNvSpPr/>
          <p:nvPr/>
        </p:nvSpPr>
        <p:spPr>
          <a:xfrm>
            <a:off x="4176518" y="73603"/>
            <a:ext cx="362490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en español.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0694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view_W8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iew_W8F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iew_W8F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view_W8F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view_W8F_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view_W8F_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view_W8F_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eview_W8F_3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4425627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49E508-21B2-4D95-9C19-808A533D1022}"/>
              </a:ext>
            </a:extLst>
          </p:cNvPr>
          <p:cNvSpPr txBox="1"/>
          <p:nvPr/>
        </p:nvSpPr>
        <p:spPr>
          <a:xfrm>
            <a:off x="184978" y="2868361"/>
            <a:ext cx="248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p_ _ _ _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C163B3-D1A3-4535-8E59-F629473FE07E}"/>
              </a:ext>
            </a:extLst>
          </p:cNvPr>
          <p:cNvSpPr txBox="1"/>
          <p:nvPr/>
        </p:nvSpPr>
        <p:spPr>
          <a:xfrm>
            <a:off x="1204806" y="1840731"/>
            <a:ext cx="125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[father]</a:t>
            </a:r>
          </a:p>
        </p:txBody>
      </p:sp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63E1978A-3CCB-4CD1-98DF-4FDFE6D01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0" y="1605393"/>
            <a:ext cx="1198560" cy="115786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5745177-9FCF-419E-8EE9-EDCD88742E40}"/>
              </a:ext>
            </a:extLst>
          </p:cNvPr>
          <p:cNvSpPr txBox="1"/>
          <p:nvPr/>
        </p:nvSpPr>
        <p:spPr>
          <a:xfrm>
            <a:off x="1023127" y="2893075"/>
            <a:ext cx="14049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adre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ounded Rectangle 64">
            <a:extLst>
              <a:ext uri="{FF2B5EF4-FFF2-40B4-BE49-F238E27FC236}">
                <a16:creationId xmlns:a16="http://schemas.microsoft.com/office/drawing/2014/main" id="{A1D60226-E08C-43BD-B875-21E0724B3B8E}"/>
              </a:ext>
            </a:extLst>
          </p:cNvPr>
          <p:cNvSpPr/>
          <p:nvPr/>
        </p:nvSpPr>
        <p:spPr>
          <a:xfrm>
            <a:off x="2128729" y="2928450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655DC50-3CEE-40BE-BFF1-A147EC0E6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13" y="2807388"/>
            <a:ext cx="522871" cy="544657"/>
          </a:xfrm>
          <a:prstGeom prst="rect">
            <a:avLst/>
          </a:prstGeom>
        </p:spPr>
      </p:pic>
      <p:pic>
        <p:nvPicPr>
          <p:cNvPr id="3074" name="Picture 2" descr="De Verificación, Cruz, Rojo, Verde, Atención">
            <a:extLst>
              <a:ext uri="{FF2B5EF4-FFF2-40B4-BE49-F238E27FC236}">
                <a16:creationId xmlns:a16="http://schemas.microsoft.com/office/drawing/2014/main" id="{FEFABA03-3EC1-47FA-A00A-3333D4BD4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4089884" y="4255848"/>
            <a:ext cx="522871" cy="6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0EC8652-0990-4099-9AF2-316C9C8D00A3}"/>
              </a:ext>
            </a:extLst>
          </p:cNvPr>
          <p:cNvSpPr txBox="1"/>
          <p:nvPr/>
        </p:nvSpPr>
        <p:spPr>
          <a:xfrm>
            <a:off x="5137540" y="120335"/>
            <a:ext cx="1415660" cy="461665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Ejemplo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24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352F57C-64C2-49D1-8116-CE22F34B8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83" y="3546895"/>
            <a:ext cx="522871" cy="544657"/>
          </a:xfrm>
          <a:prstGeom prst="rect">
            <a:avLst/>
          </a:prstGeom>
        </p:spPr>
      </p:pic>
      <p:sp>
        <p:nvSpPr>
          <p:cNvPr id="60" name="Rounded Rectangle 67">
            <a:extLst>
              <a:ext uri="{FF2B5EF4-FFF2-40B4-BE49-F238E27FC236}">
                <a16:creationId xmlns:a16="http://schemas.microsoft.com/office/drawing/2014/main" id="{0C3B4661-5BE8-40B4-AF0F-205930D9CBCC}"/>
              </a:ext>
            </a:extLst>
          </p:cNvPr>
          <p:cNvSpPr/>
          <p:nvPr/>
        </p:nvSpPr>
        <p:spPr>
          <a:xfrm>
            <a:off x="2123387" y="3688148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7">
            <a:extLst>
              <a:ext uri="{FF2B5EF4-FFF2-40B4-BE49-F238E27FC236}">
                <a16:creationId xmlns:a16="http://schemas.microsoft.com/office/drawing/2014/main" id="{D5B18E16-8098-4678-A7D4-C80765A8E3E8}"/>
              </a:ext>
            </a:extLst>
          </p:cNvPr>
          <p:cNvSpPr/>
          <p:nvPr/>
        </p:nvSpPr>
        <p:spPr>
          <a:xfrm>
            <a:off x="2123387" y="4402648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64">
            <a:extLst>
              <a:ext uri="{FF2B5EF4-FFF2-40B4-BE49-F238E27FC236}">
                <a16:creationId xmlns:a16="http://schemas.microsoft.com/office/drawing/2014/main" id="{2B53EA3C-D352-4B50-B7FF-F51B8D52F6AA}"/>
              </a:ext>
            </a:extLst>
          </p:cNvPr>
          <p:cNvSpPr/>
          <p:nvPr/>
        </p:nvSpPr>
        <p:spPr>
          <a:xfrm>
            <a:off x="9968026" y="635135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65">
            <a:extLst>
              <a:ext uri="{FF2B5EF4-FFF2-40B4-BE49-F238E27FC236}">
                <a16:creationId xmlns:a16="http://schemas.microsoft.com/office/drawing/2014/main" id="{21965BD3-ED33-49BA-AD66-2A2B7BBFCCD2}"/>
              </a:ext>
            </a:extLst>
          </p:cNvPr>
          <p:cNvSpPr/>
          <p:nvPr/>
        </p:nvSpPr>
        <p:spPr>
          <a:xfrm>
            <a:off x="9940479" y="2048157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ounded Rectangle 67">
            <a:extLst>
              <a:ext uri="{FF2B5EF4-FFF2-40B4-BE49-F238E27FC236}">
                <a16:creationId xmlns:a16="http://schemas.microsoft.com/office/drawing/2014/main" id="{FCD33461-8B94-4A4C-ACB7-5BB09CE84C69}"/>
              </a:ext>
            </a:extLst>
          </p:cNvPr>
          <p:cNvSpPr/>
          <p:nvPr/>
        </p:nvSpPr>
        <p:spPr>
          <a:xfrm>
            <a:off x="9940481" y="1580600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68">
            <a:extLst>
              <a:ext uri="{FF2B5EF4-FFF2-40B4-BE49-F238E27FC236}">
                <a16:creationId xmlns:a16="http://schemas.microsoft.com/office/drawing/2014/main" id="{4DF560D0-D8CB-4765-BD75-E27C642B7F8B}"/>
              </a:ext>
            </a:extLst>
          </p:cNvPr>
          <p:cNvSpPr/>
          <p:nvPr/>
        </p:nvSpPr>
        <p:spPr>
          <a:xfrm>
            <a:off x="9977551" y="3952400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ounded Rectangle 69">
            <a:extLst>
              <a:ext uri="{FF2B5EF4-FFF2-40B4-BE49-F238E27FC236}">
                <a16:creationId xmlns:a16="http://schemas.microsoft.com/office/drawing/2014/main" id="{1E23E8A7-02DE-4648-96FF-5607EB7DA58F}"/>
              </a:ext>
            </a:extLst>
          </p:cNvPr>
          <p:cNvSpPr/>
          <p:nvPr/>
        </p:nvSpPr>
        <p:spPr>
          <a:xfrm>
            <a:off x="9940480" y="251571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</a:p>
        </p:txBody>
      </p:sp>
      <p:sp>
        <p:nvSpPr>
          <p:cNvPr id="51" name="Rounded Rectangle 70">
            <a:extLst>
              <a:ext uri="{FF2B5EF4-FFF2-40B4-BE49-F238E27FC236}">
                <a16:creationId xmlns:a16="http://schemas.microsoft.com/office/drawing/2014/main" id="{3AD73EA6-7A5B-4E1D-814B-F59823D18D40}"/>
              </a:ext>
            </a:extLst>
          </p:cNvPr>
          <p:cNvSpPr/>
          <p:nvPr/>
        </p:nvSpPr>
        <p:spPr>
          <a:xfrm>
            <a:off x="9940480" y="2987731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ounded Rectangle 71">
            <a:extLst>
              <a:ext uri="{FF2B5EF4-FFF2-40B4-BE49-F238E27FC236}">
                <a16:creationId xmlns:a16="http://schemas.microsoft.com/office/drawing/2014/main" id="{7E0C6E9A-2D74-46F5-B160-4F426D181A66}"/>
              </a:ext>
            </a:extLst>
          </p:cNvPr>
          <p:cNvSpPr/>
          <p:nvPr/>
        </p:nvSpPr>
        <p:spPr>
          <a:xfrm>
            <a:off x="9977551" y="1105962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ounded Rectangle 69">
            <a:extLst>
              <a:ext uri="{FF2B5EF4-FFF2-40B4-BE49-F238E27FC236}">
                <a16:creationId xmlns:a16="http://schemas.microsoft.com/office/drawing/2014/main" id="{9907B47F-841A-46BE-B523-0AA318F29C23}"/>
              </a:ext>
            </a:extLst>
          </p:cNvPr>
          <p:cNvSpPr/>
          <p:nvPr/>
        </p:nvSpPr>
        <p:spPr>
          <a:xfrm>
            <a:off x="9952837" y="4437330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ounded Rectangle 68">
            <a:extLst>
              <a:ext uri="{FF2B5EF4-FFF2-40B4-BE49-F238E27FC236}">
                <a16:creationId xmlns:a16="http://schemas.microsoft.com/office/drawing/2014/main" id="{3BD6A932-408D-4452-BCDC-C867689DE260}"/>
              </a:ext>
            </a:extLst>
          </p:cNvPr>
          <p:cNvSpPr/>
          <p:nvPr/>
        </p:nvSpPr>
        <p:spPr>
          <a:xfrm>
            <a:off x="9952837" y="3458080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ounded Rectangle 69">
            <a:extLst>
              <a:ext uri="{FF2B5EF4-FFF2-40B4-BE49-F238E27FC236}">
                <a16:creationId xmlns:a16="http://schemas.microsoft.com/office/drawing/2014/main" id="{4E17A8D0-67B5-4331-ADAC-5FD5C4E3BE06}"/>
              </a:ext>
            </a:extLst>
          </p:cNvPr>
          <p:cNvSpPr/>
          <p:nvPr/>
        </p:nvSpPr>
        <p:spPr>
          <a:xfrm>
            <a:off x="9952837" y="492317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62" name="Rounded Rectangle 69">
            <a:extLst>
              <a:ext uri="{FF2B5EF4-FFF2-40B4-BE49-F238E27FC236}">
                <a16:creationId xmlns:a16="http://schemas.microsoft.com/office/drawing/2014/main" id="{80FBCE83-22C0-456F-8532-55DF0BED12EF}"/>
              </a:ext>
            </a:extLst>
          </p:cNvPr>
          <p:cNvSpPr/>
          <p:nvPr/>
        </p:nvSpPr>
        <p:spPr>
          <a:xfrm>
            <a:off x="9929656" y="5404347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63" name="Rounded Rectangle 69">
            <a:extLst>
              <a:ext uri="{FF2B5EF4-FFF2-40B4-BE49-F238E27FC236}">
                <a16:creationId xmlns:a16="http://schemas.microsoft.com/office/drawing/2014/main" id="{1E86C6F6-231B-4AC6-B03E-FD4D2A975B52}"/>
              </a:ext>
            </a:extLst>
          </p:cNvPr>
          <p:cNvSpPr/>
          <p:nvPr/>
        </p:nvSpPr>
        <p:spPr>
          <a:xfrm>
            <a:off x="9929656" y="5891735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B40BDA4F-1FF2-3357-8F2B-53C65DF8C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6295" y="1277095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9AA168A-1C81-1A36-681E-BCC918F9CD08}"/>
              </a:ext>
            </a:extLst>
          </p:cNvPr>
          <p:cNvSpPr/>
          <p:nvPr/>
        </p:nvSpPr>
        <p:spPr>
          <a:xfrm>
            <a:off x="4112619" y="1417864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40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7" grpId="1" animBg="1"/>
      <p:bldP spid="60" grpId="0" animBg="1"/>
      <p:bldP spid="60" grpId="1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8" name="Rounded Rectangle 64">
            <a:extLst>
              <a:ext uri="{FF2B5EF4-FFF2-40B4-BE49-F238E27FC236}">
                <a16:creationId xmlns:a16="http://schemas.microsoft.com/office/drawing/2014/main" id="{89808855-9206-491B-B233-FD7D6489FBBF}"/>
              </a:ext>
            </a:extLst>
          </p:cNvPr>
          <p:cNvSpPr/>
          <p:nvPr/>
        </p:nvSpPr>
        <p:spPr>
          <a:xfrm>
            <a:off x="9968026" y="635135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ounded Rectangle 65">
            <a:extLst>
              <a:ext uri="{FF2B5EF4-FFF2-40B4-BE49-F238E27FC236}">
                <a16:creationId xmlns:a16="http://schemas.microsoft.com/office/drawing/2014/main" id="{9047EFF3-EA28-4105-97F2-C62059390939}"/>
              </a:ext>
            </a:extLst>
          </p:cNvPr>
          <p:cNvSpPr/>
          <p:nvPr/>
        </p:nvSpPr>
        <p:spPr>
          <a:xfrm>
            <a:off x="9940479" y="2048157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estricto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ounded Rectangle 67">
            <a:extLst>
              <a:ext uri="{FF2B5EF4-FFF2-40B4-BE49-F238E27FC236}">
                <a16:creationId xmlns:a16="http://schemas.microsoft.com/office/drawing/2014/main" id="{1630BC8C-11A0-41D1-9F45-6BAD54078A04}"/>
              </a:ext>
            </a:extLst>
          </p:cNvPr>
          <p:cNvSpPr/>
          <p:nvPr/>
        </p:nvSpPr>
        <p:spPr>
          <a:xfrm>
            <a:off x="9940481" y="1580600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divertida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9977551" y="3952400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elegante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ounded Rectangle 69">
            <a:extLst>
              <a:ext uri="{FF2B5EF4-FFF2-40B4-BE49-F238E27FC236}">
                <a16:creationId xmlns:a16="http://schemas.microsoft.com/office/drawing/2014/main" id="{31EE6EBD-668B-4A47-9704-38565B77090F}"/>
              </a:ext>
            </a:extLst>
          </p:cNvPr>
          <p:cNvSpPr/>
          <p:nvPr/>
        </p:nvSpPr>
        <p:spPr>
          <a:xfrm>
            <a:off x="9940480" y="251571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</a:p>
        </p:txBody>
      </p:sp>
      <p:sp>
        <p:nvSpPr>
          <p:cNvPr id="56" name="Rounded Rectangle 70">
            <a:extLst>
              <a:ext uri="{FF2B5EF4-FFF2-40B4-BE49-F238E27FC236}">
                <a16:creationId xmlns:a16="http://schemas.microsoft.com/office/drawing/2014/main" id="{2DAFB467-92B3-4FB6-A19C-810CB87FF7CF}"/>
              </a:ext>
            </a:extLst>
          </p:cNvPr>
          <p:cNvSpPr/>
          <p:nvPr/>
        </p:nvSpPr>
        <p:spPr>
          <a:xfrm>
            <a:off x="9940480" y="2987731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9977551" y="1105962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6659A1-7B36-478A-8498-29EF1D7CCB50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…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5B44D7-B5AE-4AC8-8AEA-E8655580E75A}"/>
              </a:ext>
            </a:extLst>
          </p:cNvPr>
          <p:cNvSpPr txBox="1"/>
          <p:nvPr/>
        </p:nvSpPr>
        <p:spPr>
          <a:xfrm>
            <a:off x="81844" y="3930126"/>
            <a:ext cx="344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h _ _ _ t _ c _ ó _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938EC9-5001-4AFA-BE03-0D48F26C1BBB}"/>
              </a:ext>
            </a:extLst>
          </p:cNvPr>
          <p:cNvSpPr txBox="1"/>
          <p:nvPr/>
        </p:nvSpPr>
        <p:spPr>
          <a:xfrm>
            <a:off x="81844" y="5876561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h_ _ _ _ _ _ _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82DF2E-C324-4FAD-8E14-6D59DEDC0ACB}"/>
              </a:ext>
            </a:extLst>
          </p:cNvPr>
          <p:cNvSpPr txBox="1"/>
          <p:nvPr/>
        </p:nvSpPr>
        <p:spPr>
          <a:xfrm>
            <a:off x="2503538" y="2381416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p_ _ _ _ 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1E8DAB4-1D6E-469F-9503-4475F6A05D7C}"/>
              </a:ext>
            </a:extLst>
          </p:cNvPr>
          <p:cNvSpPr txBox="1"/>
          <p:nvPr/>
        </p:nvSpPr>
        <p:spPr>
          <a:xfrm>
            <a:off x="2808691" y="5876561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p _ _ f _ _ _ _ _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092B5D8-9DF0-40DC-A75B-F3B7831EC001}"/>
              </a:ext>
            </a:extLst>
          </p:cNvPr>
          <p:cNvSpPr txBox="1"/>
          <p:nvPr/>
        </p:nvSpPr>
        <p:spPr>
          <a:xfrm>
            <a:off x="4928492" y="2838142"/>
            <a:ext cx="280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c _ _ _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4CF3B6-BC1E-4CA1-BD45-1389F5CC5128}"/>
              </a:ext>
            </a:extLst>
          </p:cNvPr>
          <p:cNvSpPr txBox="1"/>
          <p:nvPr/>
        </p:nvSpPr>
        <p:spPr>
          <a:xfrm>
            <a:off x="6709195" y="5847148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p_ _ _ _ _ _a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6BE14-0AA6-4B68-BA30-9A11FC63DDC8}"/>
              </a:ext>
            </a:extLst>
          </p:cNvPr>
          <p:cNvSpPr txBox="1"/>
          <p:nvPr/>
        </p:nvSpPr>
        <p:spPr>
          <a:xfrm>
            <a:off x="7398187" y="3623240"/>
            <a:ext cx="215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j _ _ _ í _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8CB00A-5972-4937-8558-23CF1EDFB354}"/>
              </a:ext>
            </a:extLst>
          </p:cNvPr>
          <p:cNvSpPr txBox="1"/>
          <p:nvPr/>
        </p:nvSpPr>
        <p:spPr>
          <a:xfrm>
            <a:off x="3954798" y="4635052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m_ _ _ _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E0BC0EC-522F-433F-8349-626DE86E8048}"/>
              </a:ext>
            </a:extLst>
          </p:cNvPr>
          <p:cNvSpPr txBox="1"/>
          <p:nvPr/>
        </p:nvSpPr>
        <p:spPr>
          <a:xfrm>
            <a:off x="3526444" y="1438786"/>
            <a:ext cx="125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[father]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1D4C3B-4FF5-494E-94F5-84F5CD678EF9}"/>
              </a:ext>
            </a:extLst>
          </p:cNvPr>
          <p:cNvSpPr txBox="1"/>
          <p:nvPr/>
        </p:nvSpPr>
        <p:spPr>
          <a:xfrm>
            <a:off x="693969" y="5411297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[brother]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3D23B3B-AC3E-4817-A9E3-A60781885ABD}"/>
              </a:ext>
            </a:extLst>
          </p:cNvPr>
          <p:cNvSpPr txBox="1"/>
          <p:nvPr/>
        </p:nvSpPr>
        <p:spPr>
          <a:xfrm>
            <a:off x="4945578" y="3835048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[mother]</a:t>
            </a: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9952837" y="4437330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diferente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4" name="Picture 2" descr="Flower, Flora, Summer, Nature, Desktop">
            <a:extLst>
              <a:ext uri="{FF2B5EF4-FFF2-40B4-BE49-F238E27FC236}">
                <a16:creationId xmlns:a16="http://schemas.microsoft.com/office/drawing/2014/main" id="{208EF214-D097-469E-A09F-AFE85E2F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85" y="2189277"/>
            <a:ext cx="1288281" cy="1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sordenado, Dormitorio, Casa, Cama">
            <a:extLst>
              <a:ext uri="{FF2B5EF4-FFF2-40B4-BE49-F238E27FC236}">
                <a16:creationId xmlns:a16="http://schemas.microsoft.com/office/drawing/2014/main" id="{D0768845-46CC-4141-83CE-B996AD65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8" y="2493032"/>
            <a:ext cx="1871114" cy="135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DEB178F-BAB6-424C-AA4A-FECB713C31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74" t="30278"/>
          <a:stretch/>
        </p:blipFill>
        <p:spPr>
          <a:xfrm>
            <a:off x="204760" y="4679319"/>
            <a:ext cx="663307" cy="1066934"/>
          </a:xfrm>
          <a:prstGeom prst="rect">
            <a:avLst/>
          </a:prstGeom>
        </p:spPr>
      </p:pic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9952837" y="3458080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negativo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9952837" y="492317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terrible</a:t>
            </a:r>
          </a:p>
        </p:txBody>
      </p:sp>
      <p:pic>
        <p:nvPicPr>
          <p:cNvPr id="2052" name="Picture 4" descr="Casa, Tablón, Garaje, Auto, Keller">
            <a:extLst>
              <a:ext uri="{FF2B5EF4-FFF2-40B4-BE49-F238E27FC236}">
                <a16:creationId xmlns:a16="http://schemas.microsoft.com/office/drawing/2014/main" id="{549E4ED5-C36E-4FC7-85CE-D653803D1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53" y="1122589"/>
            <a:ext cx="2286394" cy="16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rning, Action, Caution, Yield, Sign">
            <a:extLst>
              <a:ext uri="{FF2B5EF4-FFF2-40B4-BE49-F238E27FC236}">
                <a16:creationId xmlns:a16="http://schemas.microsoft.com/office/drawing/2014/main" id="{775C6A78-8AAC-4E1B-AC75-BD9629AA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21" y="4843647"/>
            <a:ext cx="1080697" cy="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69">
            <a:extLst>
              <a:ext uri="{FF2B5EF4-FFF2-40B4-BE49-F238E27FC236}">
                <a16:creationId xmlns:a16="http://schemas.microsoft.com/office/drawing/2014/main" id="{A9311F1D-3BC3-48D4-ABD0-EC65E2544BF7}"/>
              </a:ext>
            </a:extLst>
          </p:cNvPr>
          <p:cNvSpPr/>
          <p:nvPr/>
        </p:nvSpPr>
        <p:spPr>
          <a:xfrm>
            <a:off x="9929656" y="5404347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</a:t>
            </a:r>
          </a:p>
        </p:txBody>
      </p:sp>
      <p:sp>
        <p:nvSpPr>
          <p:cNvPr id="89" name="Rounded Rectangle 69">
            <a:extLst>
              <a:ext uri="{FF2B5EF4-FFF2-40B4-BE49-F238E27FC236}">
                <a16:creationId xmlns:a16="http://schemas.microsoft.com/office/drawing/2014/main" id="{B2219F00-1E6A-46FC-92FD-6C0F906308ED}"/>
              </a:ext>
            </a:extLst>
          </p:cNvPr>
          <p:cNvSpPr/>
          <p:nvPr/>
        </p:nvSpPr>
        <p:spPr>
          <a:xfrm>
            <a:off x="9929656" y="5891735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tranquila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0" name="Google Shape;232;p10">
            <a:extLst>
              <a:ext uri="{FF2B5EF4-FFF2-40B4-BE49-F238E27FC236}">
                <a16:creationId xmlns:a16="http://schemas.microsoft.com/office/drawing/2014/main" id="{20B4E875-9041-416F-A8C2-5F6097E695F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66351" y="5010577"/>
            <a:ext cx="852893" cy="85097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2F992B7-E0B1-4BB4-8D56-2F66D71D22F1}"/>
              </a:ext>
            </a:extLst>
          </p:cNvPr>
          <p:cNvSpPr txBox="1"/>
          <p:nvPr/>
        </p:nvSpPr>
        <p:spPr>
          <a:xfrm>
            <a:off x="3534033" y="5451151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[teacher]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52A94-7BB1-4A86-9B14-93E28DB98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36" y="3414482"/>
            <a:ext cx="1080697" cy="1296341"/>
          </a:xfrm>
          <a:prstGeom prst="rect">
            <a:avLst/>
          </a:prstGeom>
        </p:spPr>
      </p:pic>
      <p:pic>
        <p:nvPicPr>
          <p:cNvPr id="92" name="Picture 91" descr="A picture containing text&#10;&#10;Description automatically generated">
            <a:extLst>
              <a:ext uri="{FF2B5EF4-FFF2-40B4-BE49-F238E27FC236}">
                <a16:creationId xmlns:a16="http://schemas.microsoft.com/office/drawing/2014/main" id="{9B228301-6D60-452F-A97D-573CFA5FFE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18" y="1203448"/>
            <a:ext cx="1198560" cy="115786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0FFC75A1-BAE4-40AC-85B1-344B87E2AA9F}"/>
              </a:ext>
            </a:extLst>
          </p:cNvPr>
          <p:cNvSpPr txBox="1"/>
          <p:nvPr/>
        </p:nvSpPr>
        <p:spPr>
          <a:xfrm>
            <a:off x="3265873" y="2386610"/>
            <a:ext cx="140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9F1C6BF-15B0-47EF-9470-566E70EEE374}"/>
              </a:ext>
            </a:extLst>
          </p:cNvPr>
          <p:cNvSpPr txBox="1"/>
          <p:nvPr/>
        </p:nvSpPr>
        <p:spPr>
          <a:xfrm>
            <a:off x="5864375" y="2834884"/>
            <a:ext cx="140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09E81E-6D50-4994-813E-28117C6A8520}"/>
              </a:ext>
            </a:extLst>
          </p:cNvPr>
          <p:cNvSpPr txBox="1"/>
          <p:nvPr/>
        </p:nvSpPr>
        <p:spPr>
          <a:xfrm>
            <a:off x="8071985" y="3623240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9D2860-F3CB-470A-9948-4799DEBC9EAF}"/>
              </a:ext>
            </a:extLst>
          </p:cNvPr>
          <p:cNvSpPr txBox="1"/>
          <p:nvPr/>
        </p:nvSpPr>
        <p:spPr>
          <a:xfrm>
            <a:off x="8956386" y="3623240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E141E3-2E10-44AF-90C3-189CA67CDBC9}"/>
              </a:ext>
            </a:extLst>
          </p:cNvPr>
          <p:cNvSpPr txBox="1"/>
          <p:nvPr/>
        </p:nvSpPr>
        <p:spPr>
          <a:xfrm>
            <a:off x="880424" y="3962703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DE658B7-1613-415E-B9AF-00735CEFAFDE}"/>
              </a:ext>
            </a:extLst>
          </p:cNvPr>
          <p:cNvSpPr txBox="1"/>
          <p:nvPr/>
        </p:nvSpPr>
        <p:spPr>
          <a:xfrm>
            <a:off x="1696305" y="3924091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763054-7FC6-47F0-B326-6B52567468CF}"/>
              </a:ext>
            </a:extLst>
          </p:cNvPr>
          <p:cNvSpPr txBox="1"/>
          <p:nvPr/>
        </p:nvSpPr>
        <p:spPr>
          <a:xfrm>
            <a:off x="2219220" y="3929071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7651DC-FEE2-4B0E-8E9D-0F875A7B5515}"/>
              </a:ext>
            </a:extLst>
          </p:cNvPr>
          <p:cNvSpPr txBox="1"/>
          <p:nvPr/>
        </p:nvSpPr>
        <p:spPr>
          <a:xfrm>
            <a:off x="2768592" y="3945138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56DC50-5AFB-4AE2-BFFC-185C6238D4AD}"/>
              </a:ext>
            </a:extLst>
          </p:cNvPr>
          <p:cNvSpPr txBox="1"/>
          <p:nvPr/>
        </p:nvSpPr>
        <p:spPr>
          <a:xfrm>
            <a:off x="4983148" y="4625800"/>
            <a:ext cx="12226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1A5E3DB-9941-4C34-9F25-37F03F3110E4}"/>
              </a:ext>
            </a:extLst>
          </p:cNvPr>
          <p:cNvSpPr txBox="1"/>
          <p:nvPr/>
        </p:nvSpPr>
        <p:spPr>
          <a:xfrm>
            <a:off x="799224" y="5876561"/>
            <a:ext cx="1704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ermano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505EE65-920E-4162-A1D3-1FEFA71BD04C}"/>
              </a:ext>
            </a:extLst>
          </p:cNvPr>
          <p:cNvSpPr txBox="1"/>
          <p:nvPr/>
        </p:nvSpPr>
        <p:spPr>
          <a:xfrm>
            <a:off x="3774768" y="5859504"/>
            <a:ext cx="5141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F627413-6F15-474B-8C60-B04CB119B9EA}"/>
              </a:ext>
            </a:extLst>
          </p:cNvPr>
          <p:cNvSpPr txBox="1"/>
          <p:nvPr/>
        </p:nvSpPr>
        <p:spPr>
          <a:xfrm>
            <a:off x="4420377" y="5855683"/>
            <a:ext cx="11978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esora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5089F0D-6FF6-439B-A2CB-643DDF0EB1E7}"/>
              </a:ext>
            </a:extLst>
          </p:cNvPr>
          <p:cNvSpPr txBox="1"/>
          <p:nvPr/>
        </p:nvSpPr>
        <p:spPr>
          <a:xfrm>
            <a:off x="7435408" y="5817394"/>
            <a:ext cx="133903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roblem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0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67">
            <a:extLst>
              <a:ext uri="{FF2B5EF4-FFF2-40B4-BE49-F238E27FC236}">
                <a16:creationId xmlns:a16="http://schemas.microsoft.com/office/drawing/2014/main" id="{0212B16C-EF01-43BF-B211-08200F4EAC4A}"/>
              </a:ext>
            </a:extLst>
          </p:cNvPr>
          <p:cNvSpPr/>
          <p:nvPr/>
        </p:nvSpPr>
        <p:spPr>
          <a:xfrm>
            <a:off x="1908531" y="3410029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136B70-8B88-4C56-8D3E-4B198755CC88}"/>
              </a:ext>
            </a:extLst>
          </p:cNvPr>
          <p:cNvSpPr txBox="1"/>
          <p:nvPr/>
        </p:nvSpPr>
        <p:spPr>
          <a:xfrm>
            <a:off x="186148" y="3450677"/>
            <a:ext cx="280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c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asa</a:t>
            </a:r>
          </a:p>
        </p:txBody>
      </p:sp>
      <p:pic>
        <p:nvPicPr>
          <p:cNvPr id="36" name="Picture 4" descr="Casa, Tablón, Garaje, Auto, Keller">
            <a:extLst>
              <a:ext uri="{FF2B5EF4-FFF2-40B4-BE49-F238E27FC236}">
                <a16:creationId xmlns:a16="http://schemas.microsoft.com/office/drawing/2014/main" id="{3C077DD4-A32B-4F7F-A52E-CC78A919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9" y="1735124"/>
            <a:ext cx="2286394" cy="16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ounded Rectangle 67">
            <a:extLst>
              <a:ext uri="{FF2B5EF4-FFF2-40B4-BE49-F238E27FC236}">
                <a16:creationId xmlns:a16="http://schemas.microsoft.com/office/drawing/2014/main" id="{E1C9F40C-E6EF-4E2B-ADF8-9A69432815FF}"/>
              </a:ext>
            </a:extLst>
          </p:cNvPr>
          <p:cNvSpPr/>
          <p:nvPr/>
        </p:nvSpPr>
        <p:spPr>
          <a:xfrm>
            <a:off x="3745821" y="3424350"/>
            <a:ext cx="193560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7">
            <a:extLst>
              <a:ext uri="{FF2B5EF4-FFF2-40B4-BE49-F238E27FC236}">
                <a16:creationId xmlns:a16="http://schemas.microsoft.com/office/drawing/2014/main" id="{EB1EEF11-0957-4CED-B990-AFFB3F0F46EC}"/>
              </a:ext>
            </a:extLst>
          </p:cNvPr>
          <p:cNvSpPr/>
          <p:nvPr/>
        </p:nvSpPr>
        <p:spPr>
          <a:xfrm>
            <a:off x="1908531" y="3887066"/>
            <a:ext cx="1711586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ounded Rectangle 67">
            <a:extLst>
              <a:ext uri="{FF2B5EF4-FFF2-40B4-BE49-F238E27FC236}">
                <a16:creationId xmlns:a16="http://schemas.microsoft.com/office/drawing/2014/main" id="{DED10C3C-A747-484B-940C-DFCF79E03DF9}"/>
              </a:ext>
            </a:extLst>
          </p:cNvPr>
          <p:cNvSpPr/>
          <p:nvPr/>
        </p:nvSpPr>
        <p:spPr>
          <a:xfrm>
            <a:off x="3745821" y="3899895"/>
            <a:ext cx="193560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766532B-AAD5-C27F-FF35-1B7E924EA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171" y="4866417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744852D-01F5-F3A9-354B-E06CC8BD28F1}"/>
              </a:ext>
            </a:extLst>
          </p:cNvPr>
          <p:cNvSpPr/>
          <p:nvPr/>
        </p:nvSpPr>
        <p:spPr>
          <a:xfrm>
            <a:off x="1109495" y="5007186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F87C21F-09A2-F303-C261-BA986DBB974C}"/>
              </a:ext>
            </a:extLst>
          </p:cNvPr>
          <p:cNvSpPr/>
          <p:nvPr/>
        </p:nvSpPr>
        <p:spPr>
          <a:xfrm>
            <a:off x="960082" y="5624372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8D3AF-E0C2-5AC4-82A8-8EA8F3F901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01" y="5624372"/>
            <a:ext cx="522871" cy="54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E334C-2D3C-8097-F6A5-5F609A4BCB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22" y="4873477"/>
            <a:ext cx="522871" cy="544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6544F5-C1EF-095F-DD71-EC3781D0A5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73" y="5630919"/>
            <a:ext cx="522871" cy="544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9BDC89-6976-5CDD-68ED-B5C9FE1FFE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94" y="4880024"/>
            <a:ext cx="522871" cy="54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BB541-53F7-4B7A-5FB9-3D7B753509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39" y="5649306"/>
            <a:ext cx="522871" cy="544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91209C-41CD-5B70-ACD7-28F381B952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60" y="4898411"/>
            <a:ext cx="522871" cy="544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B58DD-9ADD-E19F-8F18-CEAE126FD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05" y="5655938"/>
            <a:ext cx="522871" cy="544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2D3235-B69F-B952-FD82-C539D7961D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26" y="4905043"/>
            <a:ext cx="522871" cy="544657"/>
          </a:xfrm>
          <a:prstGeom prst="rect">
            <a:avLst/>
          </a:prstGeom>
        </p:spPr>
      </p:pic>
      <p:sp>
        <p:nvSpPr>
          <p:cNvPr id="15" name="Rounded Rectangle 65">
            <a:extLst>
              <a:ext uri="{FF2B5EF4-FFF2-40B4-BE49-F238E27FC236}">
                <a16:creationId xmlns:a16="http://schemas.microsoft.com/office/drawing/2014/main" id="{D433CD75-CD98-3770-7015-19D3CA466CF1}"/>
              </a:ext>
            </a:extLst>
          </p:cNvPr>
          <p:cNvSpPr/>
          <p:nvPr/>
        </p:nvSpPr>
        <p:spPr>
          <a:xfrm>
            <a:off x="5722698" y="3912342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2" descr="De Verificación, Cruz, Rojo, Verde, Atención">
            <a:extLst>
              <a:ext uri="{FF2B5EF4-FFF2-40B4-BE49-F238E27FC236}">
                <a16:creationId xmlns:a16="http://schemas.microsoft.com/office/drawing/2014/main" id="{BE129DFF-E94A-8F6F-A2DC-DE2E67EF7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409813" y="5008010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e Verificación, Cruz, Rojo, Verde, Atención">
            <a:extLst>
              <a:ext uri="{FF2B5EF4-FFF2-40B4-BE49-F238E27FC236}">
                <a16:creationId xmlns:a16="http://schemas.microsoft.com/office/drawing/2014/main" id="{12C748E6-5EFC-75B3-A457-C699D7D4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5039776" y="5797103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64">
            <a:extLst>
              <a:ext uri="{FF2B5EF4-FFF2-40B4-BE49-F238E27FC236}">
                <a16:creationId xmlns:a16="http://schemas.microsoft.com/office/drawing/2014/main" id="{F1EF2E44-1867-80EB-F913-ED24FE9E261E}"/>
              </a:ext>
            </a:extLst>
          </p:cNvPr>
          <p:cNvSpPr/>
          <p:nvPr/>
        </p:nvSpPr>
        <p:spPr>
          <a:xfrm>
            <a:off x="9778691" y="1029534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65">
            <a:extLst>
              <a:ext uri="{FF2B5EF4-FFF2-40B4-BE49-F238E27FC236}">
                <a16:creationId xmlns:a16="http://schemas.microsoft.com/office/drawing/2014/main" id="{9431C803-1969-94C1-AC54-0D0C71B7BA89}"/>
              </a:ext>
            </a:extLst>
          </p:cNvPr>
          <p:cNvSpPr/>
          <p:nvPr/>
        </p:nvSpPr>
        <p:spPr>
          <a:xfrm>
            <a:off x="9751144" y="2442556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estricto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ounded Rectangle 67">
            <a:extLst>
              <a:ext uri="{FF2B5EF4-FFF2-40B4-BE49-F238E27FC236}">
                <a16:creationId xmlns:a16="http://schemas.microsoft.com/office/drawing/2014/main" id="{05684A67-C28E-448F-DB66-314C1B9B6A29}"/>
              </a:ext>
            </a:extLst>
          </p:cNvPr>
          <p:cNvSpPr/>
          <p:nvPr/>
        </p:nvSpPr>
        <p:spPr>
          <a:xfrm>
            <a:off x="9751146" y="1974999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divertida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ounded Rectangle 68">
            <a:extLst>
              <a:ext uri="{FF2B5EF4-FFF2-40B4-BE49-F238E27FC236}">
                <a16:creationId xmlns:a16="http://schemas.microsoft.com/office/drawing/2014/main" id="{D70B4B23-72E8-AB4A-9D9B-E9B28606EA0B}"/>
              </a:ext>
            </a:extLst>
          </p:cNvPr>
          <p:cNvSpPr/>
          <p:nvPr/>
        </p:nvSpPr>
        <p:spPr>
          <a:xfrm>
            <a:off x="9788216" y="4346799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elegante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69">
            <a:extLst>
              <a:ext uri="{FF2B5EF4-FFF2-40B4-BE49-F238E27FC236}">
                <a16:creationId xmlns:a16="http://schemas.microsoft.com/office/drawing/2014/main" id="{4A06BA37-C699-5688-5CEA-B7F36B72B9D0}"/>
              </a:ext>
            </a:extLst>
          </p:cNvPr>
          <p:cNvSpPr/>
          <p:nvPr/>
        </p:nvSpPr>
        <p:spPr>
          <a:xfrm>
            <a:off x="9751145" y="2910113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</a:p>
        </p:txBody>
      </p:sp>
      <p:sp>
        <p:nvSpPr>
          <p:cNvPr id="24" name="Rounded Rectangle 70">
            <a:extLst>
              <a:ext uri="{FF2B5EF4-FFF2-40B4-BE49-F238E27FC236}">
                <a16:creationId xmlns:a16="http://schemas.microsoft.com/office/drawing/2014/main" id="{CDD900AB-778F-E594-CF6D-FD9A7DB3729D}"/>
              </a:ext>
            </a:extLst>
          </p:cNvPr>
          <p:cNvSpPr/>
          <p:nvPr/>
        </p:nvSpPr>
        <p:spPr>
          <a:xfrm>
            <a:off x="9751145" y="3382130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71">
            <a:extLst>
              <a:ext uri="{FF2B5EF4-FFF2-40B4-BE49-F238E27FC236}">
                <a16:creationId xmlns:a16="http://schemas.microsoft.com/office/drawing/2014/main" id="{8E91779A-BC20-D76C-5C65-B0B76225D165}"/>
              </a:ext>
            </a:extLst>
          </p:cNvPr>
          <p:cNvSpPr/>
          <p:nvPr/>
        </p:nvSpPr>
        <p:spPr>
          <a:xfrm>
            <a:off x="9788216" y="1500361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69">
            <a:extLst>
              <a:ext uri="{FF2B5EF4-FFF2-40B4-BE49-F238E27FC236}">
                <a16:creationId xmlns:a16="http://schemas.microsoft.com/office/drawing/2014/main" id="{2D853519-A14E-5C2D-89B5-B051E4C460DF}"/>
              </a:ext>
            </a:extLst>
          </p:cNvPr>
          <p:cNvSpPr/>
          <p:nvPr/>
        </p:nvSpPr>
        <p:spPr>
          <a:xfrm>
            <a:off x="9763502" y="4831729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diferente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68">
            <a:extLst>
              <a:ext uri="{FF2B5EF4-FFF2-40B4-BE49-F238E27FC236}">
                <a16:creationId xmlns:a16="http://schemas.microsoft.com/office/drawing/2014/main" id="{AA24CBB1-8BCF-0E83-C3C2-777AB6B93D83}"/>
              </a:ext>
            </a:extLst>
          </p:cNvPr>
          <p:cNvSpPr/>
          <p:nvPr/>
        </p:nvSpPr>
        <p:spPr>
          <a:xfrm>
            <a:off x="9763502" y="3852479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negativo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69">
            <a:extLst>
              <a:ext uri="{FF2B5EF4-FFF2-40B4-BE49-F238E27FC236}">
                <a16:creationId xmlns:a16="http://schemas.microsoft.com/office/drawing/2014/main" id="{25FD2091-4FD6-DF2E-D180-FB9AECAD8D9C}"/>
              </a:ext>
            </a:extLst>
          </p:cNvPr>
          <p:cNvSpPr/>
          <p:nvPr/>
        </p:nvSpPr>
        <p:spPr>
          <a:xfrm>
            <a:off x="9763502" y="5317573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terrible</a:t>
            </a:r>
          </a:p>
        </p:txBody>
      </p:sp>
      <p:sp>
        <p:nvSpPr>
          <p:cNvPr id="29" name="Rounded Rectangle 69">
            <a:extLst>
              <a:ext uri="{FF2B5EF4-FFF2-40B4-BE49-F238E27FC236}">
                <a16:creationId xmlns:a16="http://schemas.microsoft.com/office/drawing/2014/main" id="{A6D02BA8-264B-874A-8111-02C32E2E188E}"/>
              </a:ext>
            </a:extLst>
          </p:cNvPr>
          <p:cNvSpPr/>
          <p:nvPr/>
        </p:nvSpPr>
        <p:spPr>
          <a:xfrm>
            <a:off x="9740321" y="5798746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</a:t>
            </a:r>
          </a:p>
        </p:txBody>
      </p:sp>
      <p:sp>
        <p:nvSpPr>
          <p:cNvPr id="30" name="Rounded Rectangle 69">
            <a:extLst>
              <a:ext uri="{FF2B5EF4-FFF2-40B4-BE49-F238E27FC236}">
                <a16:creationId xmlns:a16="http://schemas.microsoft.com/office/drawing/2014/main" id="{3690ECF2-6901-2A3B-0AD6-979598FB43B2}"/>
              </a:ext>
            </a:extLst>
          </p:cNvPr>
          <p:cNvSpPr/>
          <p:nvPr/>
        </p:nvSpPr>
        <p:spPr>
          <a:xfrm>
            <a:off x="9740321" y="628613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tranquila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 animBg="1"/>
      <p:bldP spid="66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766532B-AAD5-C27F-FF35-1B7E924EA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744852D-01F5-F3A9-354B-E06CC8BD28F1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F87C21F-09A2-F303-C261-BA986DBB97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8D3AF-E0C2-5AC4-82A8-8EA8F3F90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07" y="5046125"/>
            <a:ext cx="522871" cy="544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2A7-E0D0-88B7-6F0C-48909C18877F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472E8-463C-AE76-02F4-961A51EA51F7}"/>
              </a:ext>
            </a:extLst>
          </p:cNvPr>
          <p:cNvSpPr txBox="1"/>
          <p:nvPr/>
        </p:nvSpPr>
        <p:spPr>
          <a:xfrm>
            <a:off x="331772" y="3075685"/>
            <a:ext cx="248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adre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A869E4-0CEB-747E-CD06-5A2DC4D0CD92}"/>
              </a:ext>
            </a:extLst>
          </p:cNvPr>
          <p:cNvSpPr txBox="1"/>
          <p:nvPr/>
        </p:nvSpPr>
        <p:spPr>
          <a:xfrm>
            <a:off x="1322552" y="2226253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[mother]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03D8AA-D161-CF1A-D981-CD424DC346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0" y="1805687"/>
            <a:ext cx="1080697" cy="1296341"/>
          </a:xfrm>
          <a:prstGeom prst="rect">
            <a:avLst/>
          </a:prstGeom>
        </p:spPr>
      </p:pic>
      <p:sp>
        <p:nvSpPr>
          <p:cNvPr id="27" name="Rounded Rectangle 64">
            <a:extLst>
              <a:ext uri="{FF2B5EF4-FFF2-40B4-BE49-F238E27FC236}">
                <a16:creationId xmlns:a16="http://schemas.microsoft.com/office/drawing/2014/main" id="{CA371029-DD0C-780F-D047-CF740E051BC8}"/>
              </a:ext>
            </a:extLst>
          </p:cNvPr>
          <p:cNvSpPr/>
          <p:nvPr/>
        </p:nvSpPr>
        <p:spPr>
          <a:xfrm>
            <a:off x="2621985" y="3143212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ounded Rectangle 65">
            <a:extLst>
              <a:ext uri="{FF2B5EF4-FFF2-40B4-BE49-F238E27FC236}">
                <a16:creationId xmlns:a16="http://schemas.microsoft.com/office/drawing/2014/main" id="{4004E38D-7470-50D4-2F05-E9E876D6C50B}"/>
              </a:ext>
            </a:extLst>
          </p:cNvPr>
          <p:cNvSpPr/>
          <p:nvPr/>
        </p:nvSpPr>
        <p:spPr>
          <a:xfrm>
            <a:off x="4740918" y="3154387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71">
            <a:extLst>
              <a:ext uri="{FF2B5EF4-FFF2-40B4-BE49-F238E27FC236}">
                <a16:creationId xmlns:a16="http://schemas.microsoft.com/office/drawing/2014/main" id="{909407BF-AAE5-404E-6043-DEC26CD6AE08}"/>
              </a:ext>
            </a:extLst>
          </p:cNvPr>
          <p:cNvSpPr/>
          <p:nvPr/>
        </p:nvSpPr>
        <p:spPr>
          <a:xfrm>
            <a:off x="3655387" y="3153579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68">
            <a:extLst>
              <a:ext uri="{FF2B5EF4-FFF2-40B4-BE49-F238E27FC236}">
                <a16:creationId xmlns:a16="http://schemas.microsoft.com/office/drawing/2014/main" id="{64A136AF-BFBF-7614-4DE1-463EB74404DB}"/>
              </a:ext>
            </a:extLst>
          </p:cNvPr>
          <p:cNvSpPr/>
          <p:nvPr/>
        </p:nvSpPr>
        <p:spPr>
          <a:xfrm>
            <a:off x="6319819" y="3156217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2" descr="De Verificación, Cruz, Rojo, Verde, Atención">
            <a:extLst>
              <a:ext uri="{FF2B5EF4-FFF2-40B4-BE49-F238E27FC236}">
                <a16:creationId xmlns:a16="http://schemas.microsoft.com/office/drawing/2014/main" id="{D084BF50-D120-F7EA-AEA8-4E1560C18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5578626" y="4445590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2919418-D7B2-3DC2-3F22-B37FFDC316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51" y="4306951"/>
            <a:ext cx="522871" cy="5446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368A9E8-5849-49A8-803A-762158A3A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8" y="5070348"/>
            <a:ext cx="522871" cy="544657"/>
          </a:xfrm>
          <a:prstGeom prst="rect">
            <a:avLst/>
          </a:prstGeom>
        </p:spPr>
      </p:pic>
      <p:pic>
        <p:nvPicPr>
          <p:cNvPr id="44" name="Picture 2" descr="De Verificación, Cruz, Rojo, Verde, Atención">
            <a:extLst>
              <a:ext uri="{FF2B5EF4-FFF2-40B4-BE49-F238E27FC236}">
                <a16:creationId xmlns:a16="http://schemas.microsoft.com/office/drawing/2014/main" id="{9C97D5BA-8134-207E-B5DA-96E50A27F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6650309" y="4459810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e Verificación, Cruz, Rojo, Verde, Atención">
            <a:extLst>
              <a:ext uri="{FF2B5EF4-FFF2-40B4-BE49-F238E27FC236}">
                <a16:creationId xmlns:a16="http://schemas.microsoft.com/office/drawing/2014/main" id="{E63CF207-B28C-EDCD-3AF1-F501E6FFB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5050467" y="5218856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e Verificación, Cruz, Rojo, Verde, Atención">
            <a:extLst>
              <a:ext uri="{FF2B5EF4-FFF2-40B4-BE49-F238E27FC236}">
                <a16:creationId xmlns:a16="http://schemas.microsoft.com/office/drawing/2014/main" id="{3E8324E5-3B49-CF36-2602-4F525EF89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179667" y="4475308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4F8956-14A9-4EDE-4BF6-03231FC1B7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80" y="5062784"/>
            <a:ext cx="522871" cy="5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ounded Rectangle 64">
            <a:extLst>
              <a:ext uri="{FF2B5EF4-FFF2-40B4-BE49-F238E27FC236}">
                <a16:creationId xmlns:a16="http://schemas.microsoft.com/office/drawing/2014/main" id="{89808855-9206-491B-B233-FD7D6489FBBF}"/>
              </a:ext>
            </a:extLst>
          </p:cNvPr>
          <p:cNvSpPr/>
          <p:nvPr/>
        </p:nvSpPr>
        <p:spPr>
          <a:xfrm>
            <a:off x="5839358" y="1792018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ounded Rectangle 65">
            <a:extLst>
              <a:ext uri="{FF2B5EF4-FFF2-40B4-BE49-F238E27FC236}">
                <a16:creationId xmlns:a16="http://schemas.microsoft.com/office/drawing/2014/main" id="{9047EFF3-EA28-4105-97F2-C62059390939}"/>
              </a:ext>
            </a:extLst>
          </p:cNvPr>
          <p:cNvSpPr/>
          <p:nvPr/>
        </p:nvSpPr>
        <p:spPr>
          <a:xfrm>
            <a:off x="5811811" y="3205040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ounded Rectangle 67">
            <a:extLst>
              <a:ext uri="{FF2B5EF4-FFF2-40B4-BE49-F238E27FC236}">
                <a16:creationId xmlns:a16="http://schemas.microsoft.com/office/drawing/2014/main" id="{1630BC8C-11A0-41D1-9F45-6BAD54078A04}"/>
              </a:ext>
            </a:extLst>
          </p:cNvPr>
          <p:cNvSpPr/>
          <p:nvPr/>
        </p:nvSpPr>
        <p:spPr>
          <a:xfrm>
            <a:off x="5811813" y="2737483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ounded Rectangle 69">
            <a:extLst>
              <a:ext uri="{FF2B5EF4-FFF2-40B4-BE49-F238E27FC236}">
                <a16:creationId xmlns:a16="http://schemas.microsoft.com/office/drawing/2014/main" id="{31EE6EBD-668B-4A47-9704-38565B77090F}"/>
              </a:ext>
            </a:extLst>
          </p:cNvPr>
          <p:cNvSpPr/>
          <p:nvPr/>
        </p:nvSpPr>
        <p:spPr>
          <a:xfrm>
            <a:off x="5811812" y="3672597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</a:p>
        </p:txBody>
      </p:sp>
      <p:sp>
        <p:nvSpPr>
          <p:cNvPr id="56" name="Rounded Rectangle 70">
            <a:extLst>
              <a:ext uri="{FF2B5EF4-FFF2-40B4-BE49-F238E27FC236}">
                <a16:creationId xmlns:a16="http://schemas.microsoft.com/office/drawing/2014/main" id="{2DAFB467-92B3-4FB6-A19C-810CB87FF7CF}"/>
              </a:ext>
            </a:extLst>
          </p:cNvPr>
          <p:cNvSpPr/>
          <p:nvPr/>
        </p:nvSpPr>
        <p:spPr>
          <a:xfrm>
            <a:off x="5811812" y="4144614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5848883" y="2262845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5824169" y="4614963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ounded Rectangle 69">
            <a:extLst>
              <a:ext uri="{FF2B5EF4-FFF2-40B4-BE49-F238E27FC236}">
                <a16:creationId xmlns:a16="http://schemas.microsoft.com/office/drawing/2014/main" id="{A9311F1D-3BC3-48D4-ABD0-EC65E2544BF7}"/>
              </a:ext>
            </a:extLst>
          </p:cNvPr>
          <p:cNvSpPr/>
          <p:nvPr/>
        </p:nvSpPr>
        <p:spPr>
          <a:xfrm>
            <a:off x="5811812" y="511999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89" name="Rounded Rectangle 69">
            <a:extLst>
              <a:ext uri="{FF2B5EF4-FFF2-40B4-BE49-F238E27FC236}">
                <a16:creationId xmlns:a16="http://schemas.microsoft.com/office/drawing/2014/main" id="{B2219F00-1E6A-46FC-92FD-6C0F906308ED}"/>
              </a:ext>
            </a:extLst>
          </p:cNvPr>
          <p:cNvSpPr/>
          <p:nvPr/>
        </p:nvSpPr>
        <p:spPr>
          <a:xfrm>
            <a:off x="5811812" y="5607387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454F4C-A0E5-45CF-A14A-542CB7955840}"/>
              </a:ext>
            </a:extLst>
          </p:cNvPr>
          <p:cNvSpPr txBox="1"/>
          <p:nvPr/>
        </p:nvSpPr>
        <p:spPr>
          <a:xfrm>
            <a:off x="419122" y="3360210"/>
            <a:ext cx="215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ard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í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2" descr="Flower, Flora, Summer, Nature, Desktop">
            <a:extLst>
              <a:ext uri="{FF2B5EF4-FFF2-40B4-BE49-F238E27FC236}">
                <a16:creationId xmlns:a16="http://schemas.microsoft.com/office/drawing/2014/main" id="{880CA2EB-7C93-4D45-9BAD-0E19E421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0" y="1926247"/>
            <a:ext cx="1288281" cy="1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A2EA4-6C31-E499-C4BF-E12A82D5A5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90" y="2337669"/>
            <a:ext cx="236324" cy="246171"/>
          </a:xfrm>
          <a:prstGeom prst="rect">
            <a:avLst/>
          </a:prstGeom>
        </p:spPr>
      </p:pic>
      <p:pic>
        <p:nvPicPr>
          <p:cNvPr id="10" name="Picture 2" descr="De Verificación, Cruz, Rojo, Verde, Atención">
            <a:extLst>
              <a:ext uri="{FF2B5EF4-FFF2-40B4-BE49-F238E27FC236}">
                <a16:creationId xmlns:a16="http://schemas.microsoft.com/office/drawing/2014/main" id="{9406A5D4-AA1B-2BFE-1477-4E2E28F7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523757" y="2753136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e Verificación, Cruz, Rojo, Verde, Atención">
            <a:extLst>
              <a:ext uri="{FF2B5EF4-FFF2-40B4-BE49-F238E27FC236}">
                <a16:creationId xmlns:a16="http://schemas.microsoft.com/office/drawing/2014/main" id="{0CC0BF3F-7AF2-5A91-38F3-7E9813993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315400" y="3224319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0BE594-F4EE-2B3C-15B0-CD6BC5208A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74" y="3756272"/>
            <a:ext cx="236324" cy="246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9510DA-9134-37D2-7581-FAE0D65AC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96" y="4228289"/>
            <a:ext cx="236324" cy="246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FAF8A6-E3D4-EBC5-3CAD-96009996EA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84" y="5190837"/>
            <a:ext cx="236324" cy="246171"/>
          </a:xfrm>
          <a:prstGeom prst="rect">
            <a:avLst/>
          </a:prstGeom>
        </p:spPr>
      </p:pic>
      <p:pic>
        <p:nvPicPr>
          <p:cNvPr id="20" name="Picture 2" descr="De Verificación, Cruz, Rojo, Verde, Atención">
            <a:extLst>
              <a:ext uri="{FF2B5EF4-FFF2-40B4-BE49-F238E27FC236}">
                <a16:creationId xmlns:a16="http://schemas.microsoft.com/office/drawing/2014/main" id="{C8AFBFF2-B581-B9D0-DE81-3AFD83BE2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836184" y="5614083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e Verificación, Cruz, Rojo, Verde, Atención">
            <a:extLst>
              <a:ext uri="{FF2B5EF4-FFF2-40B4-BE49-F238E27FC236}">
                <a16:creationId xmlns:a16="http://schemas.microsoft.com/office/drawing/2014/main" id="{D9954E82-1D31-BADB-B3A1-11C4E1F4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346238" y="2237558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A5A5A0-A35A-ECC2-AE58-8ABADFE62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39" y="1899485"/>
            <a:ext cx="236324" cy="2461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91B93F-E0E6-4FC1-195A-0D5538192C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90" y="1895812"/>
            <a:ext cx="236324" cy="246171"/>
          </a:xfrm>
          <a:prstGeom prst="rect">
            <a:avLst/>
          </a:prstGeom>
        </p:spPr>
      </p:pic>
      <p:pic>
        <p:nvPicPr>
          <p:cNvPr id="25" name="Picture 2" descr="De Verificación, Cruz, Rojo, Verde, Atención">
            <a:extLst>
              <a:ext uri="{FF2B5EF4-FFF2-40B4-BE49-F238E27FC236}">
                <a16:creationId xmlns:a16="http://schemas.microsoft.com/office/drawing/2014/main" id="{9C632C51-39EE-A46E-18BA-654397500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941640" y="2792414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e Verificación, Cruz, Rojo, Verde, Atención">
            <a:extLst>
              <a:ext uri="{FF2B5EF4-FFF2-40B4-BE49-F238E27FC236}">
                <a16:creationId xmlns:a16="http://schemas.microsoft.com/office/drawing/2014/main" id="{5A5D7932-80D6-49FF-E2FF-823F832B2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775181" y="3248692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779077-800E-B4F1-CB4E-85B6AFE281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05" y="3807574"/>
            <a:ext cx="236324" cy="246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91176D-5E5B-AD25-5FE5-D119D1B77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38" y="4236126"/>
            <a:ext cx="236324" cy="246171"/>
          </a:xfrm>
          <a:prstGeom prst="rect">
            <a:avLst/>
          </a:prstGeom>
        </p:spPr>
      </p:pic>
      <p:pic>
        <p:nvPicPr>
          <p:cNvPr id="30" name="Picture 2" descr="De Verificación, Cruz, Rojo, Verde, Atención">
            <a:extLst>
              <a:ext uri="{FF2B5EF4-FFF2-40B4-BE49-F238E27FC236}">
                <a16:creationId xmlns:a16="http://schemas.microsoft.com/office/drawing/2014/main" id="{0EEC175E-9B48-9BBF-C95C-34CB1329F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917050" y="4576874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7A2B4E-84EF-AA15-5728-BF1945922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67" y="5177473"/>
            <a:ext cx="236324" cy="2461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6C0ABE4-902B-C595-227C-3FBF1253B7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72" y="5750128"/>
            <a:ext cx="236324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</TotalTime>
  <Words>3277</Words>
  <Application>Microsoft Office PowerPoint</Application>
  <PresentationFormat>Widescreen</PresentationFormat>
  <Paragraphs>895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Segoe Print</vt:lpstr>
      <vt:lpstr>Segoe Script</vt:lpstr>
      <vt:lpstr>Office Theme</vt:lpstr>
      <vt:lpstr>Describing me and others </vt:lpstr>
      <vt:lpstr>Follow up 1: </vt:lpstr>
      <vt:lpstr>Follow up 2: </vt:lpstr>
      <vt:lpstr>Follow up 3:</vt:lpstr>
      <vt:lpstr>Follow up 3:</vt:lpstr>
      <vt:lpstr>Follow up 3: </vt:lpstr>
      <vt:lpstr>Follow up 3: </vt:lpstr>
      <vt:lpstr>Follow up 3: </vt:lpstr>
      <vt:lpstr>Follow up 3: </vt:lpstr>
      <vt:lpstr>Follow up 3: </vt:lpstr>
      <vt:lpstr>Follow up 3: </vt:lpstr>
      <vt:lpstr>Follow up 3: </vt:lpstr>
      <vt:lpstr>Follow up 3: </vt:lpstr>
      <vt:lpstr>Follow up 4: </vt:lpstr>
      <vt:lpstr>Follow up 4: </vt:lpstr>
      <vt:lpstr>to print</vt:lpstr>
      <vt:lpstr>ANSWERS</vt:lpstr>
      <vt:lpstr>ANSWERS</vt:lpstr>
      <vt:lpstr>Follow up 5: </vt:lpstr>
      <vt:lpstr>Follow up [extra 1]: </vt:lpstr>
      <vt:lpstr>Follow up extra 2: </vt:lpstr>
      <vt:lpstr>Follow up [extra]: </vt:lpstr>
      <vt:lpstr>Follow up [extra]: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Paula Vázquez-Valero</dc:creator>
  <cp:lastModifiedBy>Rachel Hawkes</cp:lastModifiedBy>
  <cp:revision>23</cp:revision>
  <dcterms:created xsi:type="dcterms:W3CDTF">2021-07-27T17:17:07Z</dcterms:created>
  <dcterms:modified xsi:type="dcterms:W3CDTF">2023-09-05T10:47:22Z</dcterms:modified>
</cp:coreProperties>
</file>