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76" r:id="rId2"/>
    <p:sldId id="477" r:id="rId3"/>
    <p:sldId id="493" r:id="rId4"/>
    <p:sldId id="478" r:id="rId5"/>
    <p:sldId id="494" r:id="rId6"/>
    <p:sldId id="480" r:id="rId7"/>
    <p:sldId id="481" r:id="rId8"/>
    <p:sldId id="482" r:id="rId9"/>
    <p:sldId id="483" r:id="rId10"/>
    <p:sldId id="484" r:id="rId11"/>
    <p:sldId id="485" r:id="rId12"/>
    <p:sldId id="486" r:id="rId13"/>
    <p:sldId id="487" r:id="rId14"/>
    <p:sldId id="469" r:id="rId15"/>
    <p:sldId id="489" r:id="rId16"/>
    <p:sldId id="496" r:id="rId17"/>
    <p:sldId id="491" r:id="rId18"/>
    <p:sldId id="495" r:id="rId19"/>
    <p:sldId id="492"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a:srgbClr val="80D2CA"/>
    <a:srgbClr val="40B7AD"/>
    <a:srgbClr val="EC0202"/>
    <a:srgbClr val="FD2323"/>
    <a:srgbClr val="F40202"/>
    <a:srgbClr val="FD0303"/>
    <a:srgbClr val="FF99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57DBD-9D69-4E03-A010-59E516594922}" v="12" dt="2023-07-12T21:13:36.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7" autoAdjust="0"/>
    <p:restoredTop sz="64395" autoAdjust="0"/>
  </p:normalViewPr>
  <p:slideViewPr>
    <p:cSldViewPr snapToGrid="0">
      <p:cViewPr varScale="1">
        <p:scale>
          <a:sx n="70" d="100"/>
          <a:sy n="70" d="100"/>
        </p:scale>
        <p:origin x="1902" y="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1031B-34DE-4A78-9E82-37C557B46456}" type="datetimeFigureOut">
              <a:rPr lang="en-GB" smtClean="0"/>
              <a:t>05/09/2023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F5CB3E-F697-4EF5-82C2-431E736C45DD}" type="slidenum">
              <a:rPr lang="en-GB" smtClean="0"/>
              <a:t>‹#›</a:t>
            </a:fld>
            <a:endParaRPr lang="en-GB"/>
          </a:p>
        </p:txBody>
      </p:sp>
    </p:spTree>
    <p:extLst>
      <p:ext uri="{BB962C8B-B14F-4D97-AF65-F5344CB8AC3E}">
        <p14:creationId xmlns:p14="http://schemas.microsoft.com/office/powerpoint/2010/main" val="224343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dirty="0">
                <a:solidFill>
                  <a:srgbClr val="1F3864"/>
                </a:solidFill>
                <a:effectLst/>
                <a:latin typeface="docs-Century Gothic"/>
              </a:rPr>
              <a:t>Phonics:</a:t>
            </a:r>
            <a:br>
              <a:rPr lang="en-GB" sz="1800" b="1" i="0" u="none" strike="noStrike" dirty="0">
                <a:solidFill>
                  <a:srgbClr val="1F3864"/>
                </a:solidFill>
                <a:effectLst/>
                <a:latin typeface="docs-Century Gothic"/>
              </a:rPr>
            </a:br>
            <a:r>
              <a:rPr lang="en-GB" sz="1800" b="0" i="0" u="none" strike="noStrike" dirty="0">
                <a:solidFill>
                  <a:srgbClr val="1F3864"/>
                </a:solidFill>
                <a:effectLst/>
                <a:latin typeface="docs-Century Gothic"/>
              </a:rPr>
              <a:t>Revisit strong and weak vowels: l</a:t>
            </a:r>
            <a:r>
              <a:rPr lang="en-GB" sz="1800" b="1" i="0" u="none" strike="noStrike" dirty="0">
                <a:solidFill>
                  <a:srgbClr val="1F3864"/>
                </a:solidFill>
                <a:effectLst/>
                <a:latin typeface="docs-Century Gothic"/>
              </a:rPr>
              <a:t>ee</a:t>
            </a:r>
            <a:r>
              <a:rPr lang="en-GB" sz="1800" b="0" i="0" u="none" strike="noStrike" dirty="0">
                <a:solidFill>
                  <a:srgbClr val="1F3864"/>
                </a:solidFill>
                <a:effectLst/>
                <a:latin typeface="docs-Century Gothic"/>
              </a:rPr>
              <a:t>r [209] </a:t>
            </a:r>
            <a:r>
              <a:rPr lang="en-GB" sz="1800" b="0" i="0" u="none" strike="noStrike" dirty="0" err="1">
                <a:solidFill>
                  <a:srgbClr val="FF0000"/>
                </a:solidFill>
                <a:effectLst/>
                <a:latin typeface="docs-Century Gothic"/>
              </a:rPr>
              <a:t>ac</a:t>
            </a:r>
            <a:r>
              <a:rPr lang="en-GB" sz="1800" b="1" i="0" u="none" strike="noStrike" dirty="0" err="1">
                <a:solidFill>
                  <a:srgbClr val="FF0000"/>
                </a:solidFill>
                <a:effectLst/>
                <a:latin typeface="docs-Century Gothic"/>
              </a:rPr>
              <a:t>ei</a:t>
            </a:r>
            <a:r>
              <a:rPr lang="en-GB" sz="1800" b="0" i="0" u="none" strike="noStrike" dirty="0" err="1">
                <a:solidFill>
                  <a:srgbClr val="FF0000"/>
                </a:solidFill>
                <a:effectLst/>
                <a:latin typeface="docs-Century Gothic"/>
              </a:rPr>
              <a:t>te</a:t>
            </a:r>
            <a:r>
              <a:rPr lang="en-GB" sz="1800" b="0" i="0" u="none" strike="noStrike" dirty="0">
                <a:solidFill>
                  <a:srgbClr val="FF0000"/>
                </a:solidFill>
                <a:effectLst/>
                <a:latin typeface="docs-Century Gothic"/>
              </a:rPr>
              <a:t> [2101]</a:t>
            </a:r>
            <a:r>
              <a:rPr lang="en-GB" sz="1800" b="0" i="0" u="none" strike="noStrike" dirty="0">
                <a:solidFill>
                  <a:srgbClr val="1E4E79"/>
                </a:solidFill>
                <a:effectLst/>
                <a:latin typeface="docs-Century Gothic"/>
              </a:rPr>
              <a:t> </a:t>
            </a:r>
            <a:r>
              <a:rPr lang="en-GB" sz="1800" b="1" i="0" u="none" strike="noStrike" dirty="0" err="1">
                <a:solidFill>
                  <a:srgbClr val="FF0000"/>
                </a:solidFill>
                <a:effectLst/>
                <a:latin typeface="docs-Century Gothic"/>
              </a:rPr>
              <a:t>ai</a:t>
            </a:r>
            <a:r>
              <a:rPr lang="en-GB" sz="1800" b="0" i="0" u="none" strike="noStrike" dirty="0" err="1">
                <a:solidFill>
                  <a:srgbClr val="FF0000"/>
                </a:solidFill>
                <a:effectLst/>
                <a:latin typeface="docs-Century Gothic"/>
              </a:rPr>
              <a:t>re</a:t>
            </a:r>
            <a:r>
              <a:rPr lang="en-GB" sz="1800" b="0" i="0" u="none" strike="noStrike" dirty="0">
                <a:solidFill>
                  <a:srgbClr val="FF0000"/>
                </a:solidFill>
                <a:effectLst/>
                <a:latin typeface="docs-Century Gothic"/>
              </a:rPr>
              <a:t> [401] </a:t>
            </a:r>
            <a:r>
              <a:rPr lang="en-GB" sz="1800" b="0" i="0" u="none" strike="noStrike" dirty="0" err="1">
                <a:solidFill>
                  <a:srgbClr val="FF0000"/>
                </a:solidFill>
                <a:effectLst/>
                <a:latin typeface="docs-Century Gothic"/>
              </a:rPr>
              <a:t>b</a:t>
            </a:r>
            <a:r>
              <a:rPr lang="en-GB" sz="1800" b="1" i="0" u="none" strike="noStrike" dirty="0" err="1">
                <a:solidFill>
                  <a:srgbClr val="FF0000"/>
                </a:solidFill>
                <a:effectLst/>
                <a:latin typeface="docs-Century Gothic"/>
              </a:rPr>
              <a:t>oi</a:t>
            </a:r>
            <a:r>
              <a:rPr lang="en-GB" sz="1800" b="0" i="0" u="none" strike="noStrike" dirty="0" err="1">
                <a:solidFill>
                  <a:srgbClr val="FF0000"/>
                </a:solidFill>
                <a:effectLst/>
                <a:latin typeface="docs-Century Gothic"/>
              </a:rPr>
              <a:t>na</a:t>
            </a:r>
            <a:r>
              <a:rPr lang="en-GB" sz="1800" b="0" i="0" u="none" strike="noStrike" dirty="0">
                <a:solidFill>
                  <a:srgbClr val="FF0000"/>
                </a:solidFill>
                <a:effectLst/>
                <a:latin typeface="docs-Century Gothic"/>
              </a:rPr>
              <a:t> [&gt;5000] </a:t>
            </a:r>
            <a:r>
              <a:rPr lang="en-GB" sz="1200" b="0" i="0" dirty="0">
                <a:solidFill>
                  <a:srgbClr val="002060"/>
                </a:solidFill>
                <a:effectLst/>
                <a:latin typeface="docs-Century Gothic"/>
              </a:rPr>
              <a:t>id</a:t>
            </a:r>
            <a:r>
              <a:rPr lang="en-GB" sz="1200" b="1" i="0" dirty="0">
                <a:solidFill>
                  <a:srgbClr val="002060"/>
                </a:solidFill>
                <a:effectLst/>
                <a:latin typeface="docs-Century Gothic"/>
              </a:rPr>
              <a:t>ea </a:t>
            </a:r>
            <a:r>
              <a:rPr lang="en-GB" sz="1200" b="0" i="0" dirty="0">
                <a:solidFill>
                  <a:srgbClr val="002060"/>
                </a:solidFill>
                <a:effectLst/>
                <a:latin typeface="docs-Century Gothic"/>
              </a:rPr>
              <a:t>[247]</a:t>
            </a:r>
            <a:r>
              <a:rPr lang="en-GB" sz="1200" b="0" i="0" u="none" strike="noStrike" dirty="0">
                <a:solidFill>
                  <a:srgbClr val="1E4E79"/>
                </a:solidFill>
                <a:effectLst/>
                <a:latin typeface="docs-Century Gothic"/>
              </a:rPr>
              <a:t> </a:t>
            </a:r>
            <a:r>
              <a:rPr lang="en-GB" sz="1200" b="1" i="0" u="none" strike="noStrike" dirty="0" err="1">
                <a:solidFill>
                  <a:srgbClr val="1F3864"/>
                </a:solidFill>
                <a:effectLst/>
                <a:latin typeface="docs-Century Gothic"/>
              </a:rPr>
              <a:t>oe</a:t>
            </a:r>
            <a:r>
              <a:rPr lang="en-GB" sz="1200" b="0" i="0" u="none" strike="noStrike" dirty="0" err="1">
                <a:solidFill>
                  <a:srgbClr val="1F3864"/>
                </a:solidFill>
                <a:effectLst/>
                <a:latin typeface="docs-Century Gothic"/>
              </a:rPr>
              <a:t>ste</a:t>
            </a:r>
            <a:r>
              <a:rPr lang="en-GB" sz="1200" b="0" i="0" u="none" strike="noStrike" dirty="0">
                <a:solidFill>
                  <a:srgbClr val="1F3864"/>
                </a:solidFill>
                <a:effectLst/>
                <a:latin typeface="docs-Century Gothic"/>
              </a:rPr>
              <a:t> [2416] </a:t>
            </a:r>
            <a:r>
              <a:rPr lang="en-GB" sz="1800" b="0" i="0" u="none" strike="noStrike" dirty="0" err="1">
                <a:solidFill>
                  <a:srgbClr val="FF0000"/>
                </a:solidFill>
                <a:effectLst/>
                <a:latin typeface="docs-Century Gothic"/>
              </a:rPr>
              <a:t>p</a:t>
            </a:r>
            <a:r>
              <a:rPr lang="en-GB" sz="1800" b="1" i="0" u="none" strike="noStrike" dirty="0" err="1">
                <a:solidFill>
                  <a:srgbClr val="FF0000"/>
                </a:solidFill>
                <a:effectLst/>
                <a:latin typeface="docs-Century Gothic"/>
              </a:rPr>
              <a:t>ue</a:t>
            </a:r>
            <a:r>
              <a:rPr lang="en-GB" sz="1800" b="0" i="0" u="none" strike="noStrike" dirty="0" err="1">
                <a:solidFill>
                  <a:srgbClr val="FF0000"/>
                </a:solidFill>
                <a:effectLst/>
                <a:latin typeface="docs-Century Gothic"/>
              </a:rPr>
              <a:t>nte</a:t>
            </a:r>
            <a:r>
              <a:rPr lang="en-GB" sz="1800" b="0" i="0" u="none" strike="noStrike" dirty="0">
                <a:solidFill>
                  <a:srgbClr val="1F3864"/>
                </a:solidFill>
                <a:effectLst/>
                <a:latin typeface="docs-Century Gothic"/>
              </a:rPr>
              <a:t> [1715]</a:t>
            </a:r>
            <a:r>
              <a:rPr lang="en-GB" sz="1800" b="1" i="0" u="none" strike="noStrike" dirty="0">
                <a:solidFill>
                  <a:srgbClr val="1F3864"/>
                </a:solidFill>
                <a:effectLst/>
                <a:latin typeface="docs-Century Gothic"/>
              </a:rPr>
              <a:t> </a:t>
            </a:r>
            <a:r>
              <a:rPr lang="en-GB" sz="1200" b="0" i="0" u="none" strike="noStrike" dirty="0" err="1">
                <a:solidFill>
                  <a:srgbClr val="FF0000"/>
                </a:solidFill>
                <a:effectLst/>
                <a:latin typeface="docs-Century Gothic"/>
              </a:rPr>
              <a:t>antig</a:t>
            </a:r>
            <a:r>
              <a:rPr lang="en-GB" sz="1200" b="1" i="0" u="none" strike="noStrike" dirty="0" err="1">
                <a:solidFill>
                  <a:srgbClr val="FF0000"/>
                </a:solidFill>
                <a:effectLst/>
                <a:latin typeface="docs-Century Gothic"/>
              </a:rPr>
              <a:t>uo</a:t>
            </a:r>
            <a:r>
              <a:rPr lang="en-GB" sz="1200" b="0" i="0" u="none" strike="noStrike" dirty="0">
                <a:solidFill>
                  <a:srgbClr val="1F3864"/>
                </a:solidFill>
                <a:effectLst/>
                <a:latin typeface="docs-Century Gothic"/>
              </a:rPr>
              <a:t> [446] </a:t>
            </a:r>
            <a:r>
              <a:rPr lang="en-GB" sz="1200" b="0" i="0" u="none" strike="noStrike" dirty="0" err="1">
                <a:solidFill>
                  <a:srgbClr val="1F3864"/>
                </a:solidFill>
                <a:effectLst/>
                <a:latin typeface="docs-Century Gothic"/>
              </a:rPr>
              <a:t>f</a:t>
            </a:r>
            <a:r>
              <a:rPr lang="en-GB" sz="1200" b="1" i="0" u="none" strike="noStrike" dirty="0" err="1">
                <a:solidFill>
                  <a:srgbClr val="1F3864"/>
                </a:solidFill>
                <a:effectLst/>
                <a:latin typeface="docs-Century Gothic"/>
              </a:rPr>
              <a:t>eo</a:t>
            </a:r>
            <a:r>
              <a:rPr lang="en-GB" sz="1200" b="1" i="0" u="none" strike="noStrike" dirty="0">
                <a:solidFill>
                  <a:srgbClr val="1F3864"/>
                </a:solidFill>
                <a:effectLst/>
                <a:latin typeface="docs-Century Gothic"/>
              </a:rPr>
              <a:t> </a:t>
            </a:r>
            <a:r>
              <a:rPr lang="en-GB" sz="1200" b="0" i="0" u="none" strike="noStrike" dirty="0">
                <a:solidFill>
                  <a:srgbClr val="1F3864"/>
                </a:solidFill>
                <a:effectLst/>
                <a:latin typeface="docs-Century Gothic"/>
              </a:rPr>
              <a:t>[2373]</a:t>
            </a:r>
          </a:p>
          <a:p>
            <a:pPr marL="0" lvl="0" indent="0" algn="l" rtl="0">
              <a:spcBef>
                <a:spcPts val="0"/>
              </a:spcBef>
              <a:spcAft>
                <a:spcPts val="0"/>
              </a:spcAft>
              <a:buNone/>
            </a:pPr>
            <a:endParaRPr lang="en-GB" sz="18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F3864"/>
                </a:solidFill>
                <a:latin typeface="Arial"/>
                <a:ea typeface="Arial"/>
                <a:cs typeface="Arial"/>
                <a:sym typeface="Arial"/>
              </a:rPr>
              <a:t>Vocabulary</a:t>
            </a:r>
            <a:r>
              <a:rPr lang="en-GB" sz="1800" b="0" dirty="0">
                <a:solidFill>
                  <a:srgbClr val="1F3864"/>
                </a:solidFill>
                <a:latin typeface="Arial"/>
                <a:ea typeface="Arial"/>
                <a:cs typeface="Arial"/>
                <a:sym typeface="Arial"/>
              </a:rPr>
              <a:t> (new words in </a:t>
            </a:r>
            <a:r>
              <a:rPr lang="en-GB" sz="1800" b="1" dirty="0">
                <a:solidFill>
                  <a:srgbClr val="1F3864"/>
                </a:solidFill>
                <a:latin typeface="Arial"/>
                <a:ea typeface="Arial"/>
                <a:cs typeface="Arial"/>
                <a:sym typeface="Arial"/>
              </a:rPr>
              <a:t>bold</a:t>
            </a:r>
            <a:r>
              <a:rPr lang="en-GB" sz="1800" b="0" dirty="0">
                <a:solidFill>
                  <a:srgbClr val="1F3864"/>
                </a:solidFill>
                <a:latin typeface="Arial"/>
                <a:ea typeface="Arial"/>
                <a:cs typeface="Arial"/>
                <a:sym typeface="Arial"/>
              </a:rPr>
              <a:t>): </a:t>
            </a:r>
            <a:r>
              <a:rPr lang="es-ES" sz="1800" b="0" i="0" u="none" strike="noStrike" dirty="0">
                <a:solidFill>
                  <a:srgbClr val="1F3864"/>
                </a:solidFill>
                <a:effectLst/>
                <a:latin typeface="Century Gothic" panose="020B0502020202020204" pitchFamily="34" charset="0"/>
              </a:rPr>
              <a:t>hay [13] cuántos/cuántas [580] </a:t>
            </a:r>
            <a:r>
              <a:rPr lang="es-ES" sz="1800" b="1" i="0" u="none" strike="noStrike" dirty="0">
                <a:solidFill>
                  <a:srgbClr val="1F3864"/>
                </a:solidFill>
                <a:effectLst/>
                <a:latin typeface="Century Gothic" panose="020B0502020202020204" pitchFamily="34" charset="0"/>
              </a:rPr>
              <a:t>diccionario</a:t>
            </a:r>
            <a:r>
              <a:rPr lang="es-ES" sz="1800" b="0" i="0" u="none" strike="noStrike" dirty="0">
                <a:solidFill>
                  <a:srgbClr val="1F3864"/>
                </a:solidFill>
                <a:effectLst/>
                <a:latin typeface="Century Gothic" panose="020B0502020202020204" pitchFamily="34" charset="0"/>
              </a:rPr>
              <a:t> [3844] </a:t>
            </a:r>
            <a:r>
              <a:rPr lang="es-ES" sz="1800" b="1" i="0" u="none" strike="noStrike" dirty="0">
                <a:solidFill>
                  <a:srgbClr val="1F3864"/>
                </a:solidFill>
                <a:effectLst/>
                <a:latin typeface="Century Gothic" panose="020B0502020202020204" pitchFamily="34" charset="0"/>
              </a:rPr>
              <a:t>foto</a:t>
            </a:r>
            <a:r>
              <a:rPr lang="es-ES" sz="1800" b="0" i="0" u="none" strike="noStrike" dirty="0">
                <a:solidFill>
                  <a:srgbClr val="1F3864"/>
                </a:solidFill>
                <a:effectLst/>
                <a:latin typeface="Century Gothic" panose="020B0502020202020204" pitchFamily="34" charset="0"/>
              </a:rPr>
              <a:t> [882] regalo [1986] blanco [372] especial [436] feliz [908] grande [66] importante [171] normal [1000] pequeño [202] rojo [534] útil [3951] </a:t>
            </a:r>
            <a:endParaRPr lang="en-GB" sz="1800" b="1" i="0" u="none" strike="noStrike" dirty="0">
              <a:solidFill>
                <a:srgbClr val="1E4E79"/>
              </a:solidFill>
              <a:effectLst/>
              <a:latin typeface="docs-Century Gothic"/>
            </a:endParaRPr>
          </a:p>
          <a:p>
            <a:pPr marL="0" lvl="0" indent="0" algn="l" rtl="0">
              <a:spcBef>
                <a:spcPts val="0"/>
              </a:spcBef>
              <a:spcAft>
                <a:spcPts val="0"/>
              </a:spcAft>
              <a:buNone/>
            </a:pPr>
            <a:br>
              <a:rPr lang="en-GB" sz="1800" b="0" i="0" u="none" strike="noStrike" dirty="0">
                <a:solidFill>
                  <a:srgbClr val="1F3864"/>
                </a:solidFill>
                <a:effectLst/>
                <a:latin typeface="docs-Century Gothic"/>
              </a:rPr>
            </a:br>
            <a:r>
              <a:rPr lang="en-GB" sz="1800" b="1" i="0" u="none" strike="noStrike" dirty="0">
                <a:solidFill>
                  <a:srgbClr val="1F3864"/>
                </a:solidFill>
                <a:effectLst/>
                <a:latin typeface="docs-Century Gothic"/>
              </a:rPr>
              <a:t>Revisit 1</a:t>
            </a:r>
            <a:r>
              <a:rPr lang="en-GB" sz="1800" b="0" i="0" u="none" strike="noStrike" dirty="0">
                <a:solidFill>
                  <a:srgbClr val="1F3864"/>
                </a:solidFill>
                <a:effectLst/>
                <a:latin typeface="docs-Century Gothic"/>
              </a:rPr>
              <a:t>: </a:t>
            </a:r>
            <a:r>
              <a:rPr lang="en-GB" sz="1800" b="0" i="0" u="none" strike="noStrike" dirty="0" err="1">
                <a:solidFill>
                  <a:srgbClr val="002060"/>
                </a:solidFill>
                <a:effectLst/>
                <a:latin typeface="Century Gothic" panose="020B0502020202020204" pitchFamily="34" charset="0"/>
              </a:rPr>
              <a:t>cumpleaños</a:t>
            </a:r>
            <a:r>
              <a:rPr lang="en-GB" sz="1800" b="0" i="0" u="none" strike="noStrike" dirty="0">
                <a:solidFill>
                  <a:srgbClr val="002060"/>
                </a:solidFill>
                <a:effectLst/>
                <a:latin typeface="Century Gothic" panose="020B0502020202020204" pitchFamily="34" charset="0"/>
              </a:rPr>
              <a:t> [3372] </a:t>
            </a:r>
            <a:r>
              <a:rPr lang="en-GB" sz="1800" b="0" i="0" u="none" strike="noStrike" dirty="0" err="1">
                <a:solidFill>
                  <a:srgbClr val="002060"/>
                </a:solidFill>
                <a:effectLst/>
                <a:latin typeface="Century Gothic" panose="020B0502020202020204" pitchFamily="34" charset="0"/>
              </a:rPr>
              <a:t>mes</a:t>
            </a:r>
            <a:r>
              <a:rPr lang="en-GB" sz="1800" b="0" i="0" u="none" strike="noStrike" dirty="0">
                <a:solidFill>
                  <a:srgbClr val="002060"/>
                </a:solidFill>
                <a:effectLst/>
                <a:latin typeface="Century Gothic" panose="020B0502020202020204" pitchFamily="34" charset="0"/>
              </a:rPr>
              <a:t> [288] enero [1173] febrero [1419] marzo [1231] </a:t>
            </a:r>
            <a:r>
              <a:rPr lang="en-GB" sz="1800" b="0" i="0" u="none" strike="noStrike" dirty="0" err="1">
                <a:solidFill>
                  <a:srgbClr val="002060"/>
                </a:solidFill>
                <a:effectLst/>
                <a:latin typeface="Century Gothic" panose="020B0502020202020204" pitchFamily="34" charset="0"/>
              </a:rPr>
              <a:t>abril</a:t>
            </a:r>
            <a:r>
              <a:rPr lang="en-GB" sz="1800" b="0" i="0" u="none" strike="noStrike" dirty="0">
                <a:solidFill>
                  <a:srgbClr val="002060"/>
                </a:solidFill>
                <a:effectLst/>
                <a:latin typeface="Century Gothic" panose="020B0502020202020204" pitchFamily="34" charset="0"/>
              </a:rPr>
              <a:t> [1064] mayo [909] junio [1035] </a:t>
            </a:r>
            <a:r>
              <a:rPr lang="en-GB" sz="1800" b="0" i="0" u="none" strike="noStrike" dirty="0" err="1">
                <a:solidFill>
                  <a:srgbClr val="002060"/>
                </a:solidFill>
                <a:effectLst/>
                <a:latin typeface="Century Gothic" panose="020B0502020202020204" pitchFamily="34" charset="0"/>
              </a:rPr>
              <a:t>julio</a:t>
            </a:r>
            <a:r>
              <a:rPr lang="en-GB" sz="1800" b="0" i="0" u="none" strike="noStrike" dirty="0">
                <a:solidFill>
                  <a:srgbClr val="002060"/>
                </a:solidFill>
                <a:effectLst/>
                <a:latin typeface="Century Gothic" panose="020B0502020202020204" pitchFamily="34" charset="0"/>
              </a:rPr>
              <a:t> [659] </a:t>
            </a:r>
            <a:r>
              <a:rPr lang="en-GB" sz="1800" b="0" i="0" u="none" strike="noStrike" dirty="0" err="1">
                <a:solidFill>
                  <a:srgbClr val="002060"/>
                </a:solidFill>
                <a:effectLst/>
                <a:latin typeface="Century Gothic" panose="020B0502020202020204" pitchFamily="34" charset="0"/>
              </a:rPr>
              <a:t>agosto</a:t>
            </a:r>
            <a:r>
              <a:rPr lang="en-GB" sz="1800" b="0" i="0" u="none" strike="noStrike" dirty="0">
                <a:solidFill>
                  <a:srgbClr val="002060"/>
                </a:solidFill>
                <a:effectLst/>
                <a:latin typeface="Century Gothic" panose="020B0502020202020204" pitchFamily="34" charset="0"/>
              </a:rPr>
              <a:t> [931] septiembre [1150] octubre [1242] noviembre [1434] diciembre [1165] </a:t>
            </a:r>
            <a:r>
              <a:rPr lang="en-GB" sz="1800" b="0" i="0" u="none" strike="noStrike" dirty="0" err="1">
                <a:solidFill>
                  <a:srgbClr val="002060"/>
                </a:solidFill>
                <a:effectLst/>
                <a:latin typeface="Century Gothic" panose="020B0502020202020204" pitchFamily="34" charset="0"/>
              </a:rPr>
              <a:t>cuándo</a:t>
            </a:r>
            <a:r>
              <a:rPr lang="en-GB" sz="1800" b="0" i="0" u="none" strike="noStrike" dirty="0">
                <a:solidFill>
                  <a:srgbClr val="002060"/>
                </a:solidFill>
                <a:effectLst/>
                <a:latin typeface="Century Gothic" panose="020B0502020202020204" pitchFamily="34" charset="0"/>
              </a:rPr>
              <a:t> [138] de [2] </a:t>
            </a:r>
            <a:r>
              <a:rPr lang="en-GB" sz="1800" b="0" i="0" u="none" strike="noStrike" dirty="0" err="1">
                <a:solidFill>
                  <a:srgbClr val="002060"/>
                </a:solidFill>
                <a:effectLst/>
                <a:latin typeface="Century Gothic" panose="020B0502020202020204" pitchFamily="34" charset="0"/>
              </a:rPr>
              <a:t>trece</a:t>
            </a:r>
            <a:r>
              <a:rPr lang="en-GB" sz="1800" b="0" i="0" u="none" strike="noStrike" dirty="0">
                <a:solidFill>
                  <a:srgbClr val="002060"/>
                </a:solidFill>
                <a:effectLst/>
                <a:latin typeface="Century Gothic" panose="020B0502020202020204" pitchFamily="34" charset="0"/>
              </a:rPr>
              <a:t> [2700] </a:t>
            </a:r>
            <a:r>
              <a:rPr lang="en-GB" sz="1800" b="0" i="0" u="none" strike="noStrike" dirty="0" err="1">
                <a:solidFill>
                  <a:srgbClr val="002060"/>
                </a:solidFill>
                <a:effectLst/>
                <a:latin typeface="Century Gothic" panose="020B0502020202020204" pitchFamily="34" charset="0"/>
              </a:rPr>
              <a:t>catorce</a:t>
            </a:r>
            <a:r>
              <a:rPr lang="en-GB" sz="1800" b="0" i="0" u="none" strike="noStrike" dirty="0">
                <a:solidFill>
                  <a:srgbClr val="002060"/>
                </a:solidFill>
                <a:effectLst/>
                <a:latin typeface="Century Gothic" panose="020B0502020202020204" pitchFamily="34" charset="0"/>
              </a:rPr>
              <a:t> [2411] quince [1215] </a:t>
            </a:r>
            <a:r>
              <a:rPr lang="en-GB" sz="1800" b="0" i="0" u="none" strike="noStrike" dirty="0" err="1">
                <a:solidFill>
                  <a:srgbClr val="002060"/>
                </a:solidFill>
                <a:effectLst/>
                <a:latin typeface="Century Gothic" panose="020B0502020202020204" pitchFamily="34" charset="0"/>
              </a:rPr>
              <a:t>dieciséis</a:t>
            </a:r>
            <a:r>
              <a:rPr lang="en-GB" sz="1800" b="0" i="0" u="none" strike="noStrike" dirty="0">
                <a:solidFill>
                  <a:srgbClr val="002060"/>
                </a:solidFill>
                <a:effectLst/>
                <a:latin typeface="Century Gothic" panose="020B0502020202020204" pitchFamily="34" charset="0"/>
              </a:rPr>
              <a:t> [3373] </a:t>
            </a:r>
            <a:r>
              <a:rPr lang="en-GB" sz="1800" b="0" i="0" u="none" strike="noStrike" dirty="0" err="1">
                <a:solidFill>
                  <a:srgbClr val="002060"/>
                </a:solidFill>
                <a:effectLst/>
                <a:latin typeface="Century Gothic" panose="020B0502020202020204" pitchFamily="34" charset="0"/>
              </a:rPr>
              <a:t>diecisiete</a:t>
            </a:r>
            <a:r>
              <a:rPr lang="en-GB" sz="1800" b="0" i="0" u="none" strike="noStrike" dirty="0">
                <a:solidFill>
                  <a:srgbClr val="002060"/>
                </a:solidFill>
                <a:effectLst/>
                <a:latin typeface="Century Gothic" panose="020B0502020202020204" pitchFamily="34" charset="0"/>
              </a:rPr>
              <a:t> [3400] </a:t>
            </a:r>
            <a:r>
              <a:rPr lang="en-GB" sz="1800" b="0" i="0" u="none" strike="noStrike" dirty="0" err="1">
                <a:solidFill>
                  <a:srgbClr val="002060"/>
                </a:solidFill>
                <a:effectLst/>
                <a:latin typeface="Century Gothic" panose="020B0502020202020204" pitchFamily="34" charset="0"/>
              </a:rPr>
              <a:t>dieciocho</a:t>
            </a:r>
            <a:r>
              <a:rPr lang="en-GB" sz="1800" b="0" i="0" u="none" strike="noStrike" dirty="0">
                <a:solidFill>
                  <a:srgbClr val="002060"/>
                </a:solidFill>
                <a:effectLst/>
                <a:latin typeface="Century Gothic" panose="020B0502020202020204" pitchFamily="34" charset="0"/>
              </a:rPr>
              <a:t> [2730] </a:t>
            </a:r>
            <a:r>
              <a:rPr lang="en-GB" sz="1800" b="0" i="0" u="none" strike="noStrike" dirty="0" err="1">
                <a:solidFill>
                  <a:srgbClr val="002060"/>
                </a:solidFill>
                <a:effectLst/>
                <a:latin typeface="Century Gothic" panose="020B0502020202020204" pitchFamily="34" charset="0"/>
              </a:rPr>
              <a:t>diecinueve</a:t>
            </a:r>
            <a:r>
              <a:rPr lang="en-GB" sz="1800" b="0" i="0" u="none" strike="noStrike" dirty="0">
                <a:solidFill>
                  <a:srgbClr val="002060"/>
                </a:solidFill>
                <a:effectLst/>
                <a:latin typeface="Century Gothic" panose="020B0502020202020204" pitchFamily="34" charset="0"/>
              </a:rPr>
              <a:t> [4232] </a:t>
            </a:r>
            <a:r>
              <a:rPr lang="en-GB" sz="1800" b="0" i="0" u="none" strike="noStrike" dirty="0" err="1">
                <a:solidFill>
                  <a:srgbClr val="002060"/>
                </a:solidFill>
                <a:effectLst/>
                <a:latin typeface="Century Gothic" panose="020B0502020202020204" pitchFamily="34" charset="0"/>
              </a:rPr>
              <a:t>veinte</a:t>
            </a:r>
            <a:r>
              <a:rPr lang="en-GB" sz="1800" b="0" i="0" u="none" strike="noStrike" dirty="0">
                <a:solidFill>
                  <a:srgbClr val="002060"/>
                </a:solidFill>
                <a:effectLst/>
                <a:latin typeface="Century Gothic" panose="020B0502020202020204" pitchFamily="34" charset="0"/>
              </a:rPr>
              <a:t> [819] </a:t>
            </a:r>
            <a:r>
              <a:rPr lang="en-GB" sz="1800" b="0" i="0" u="none" strike="noStrike" dirty="0" err="1">
                <a:solidFill>
                  <a:srgbClr val="002060"/>
                </a:solidFill>
                <a:effectLst/>
                <a:latin typeface="Century Gothic" panose="020B0502020202020204" pitchFamily="34" charset="0"/>
              </a:rPr>
              <a:t>veintiuno</a:t>
            </a:r>
            <a:r>
              <a:rPr lang="en-GB" sz="1800" b="0" i="0" u="none" strike="noStrike" dirty="0">
                <a:solidFill>
                  <a:srgbClr val="002060"/>
                </a:solidFill>
                <a:effectLst/>
                <a:latin typeface="Century Gothic" panose="020B0502020202020204" pitchFamily="34" charset="0"/>
              </a:rPr>
              <a:t> [819/425] </a:t>
            </a:r>
            <a:r>
              <a:rPr lang="en-GB" sz="1800" b="0" i="0" u="none" strike="noStrike" dirty="0" err="1">
                <a:solidFill>
                  <a:srgbClr val="002060"/>
                </a:solidFill>
                <a:effectLst/>
                <a:latin typeface="Century Gothic" panose="020B0502020202020204" pitchFamily="34" charset="0"/>
              </a:rPr>
              <a:t>veintidós</a:t>
            </a:r>
            <a:r>
              <a:rPr lang="en-GB" sz="1800" b="0" i="0" u="none" strike="noStrike" dirty="0">
                <a:solidFill>
                  <a:srgbClr val="002060"/>
                </a:solidFill>
                <a:effectLst/>
                <a:latin typeface="Century Gothic" panose="020B0502020202020204" pitchFamily="34" charset="0"/>
              </a:rPr>
              <a:t> | </a:t>
            </a:r>
            <a:r>
              <a:rPr lang="en-GB" sz="1800" b="0" i="0" u="none" strike="noStrike" dirty="0" err="1">
                <a:solidFill>
                  <a:srgbClr val="002060"/>
                </a:solidFill>
                <a:effectLst/>
                <a:latin typeface="Century Gothic" panose="020B0502020202020204" pitchFamily="34" charset="0"/>
              </a:rPr>
              <a:t>veintitrés</a:t>
            </a:r>
            <a:r>
              <a:rPr lang="en-GB" sz="1800" b="0" i="0" u="none" strike="noStrike" dirty="0">
                <a:solidFill>
                  <a:srgbClr val="002060"/>
                </a:solidFill>
                <a:effectLst/>
                <a:latin typeface="Century Gothic" panose="020B0502020202020204" pitchFamily="34" charset="0"/>
              </a:rPr>
              <a:t> | </a:t>
            </a:r>
            <a:r>
              <a:rPr lang="en-GB" sz="1800" b="0" i="0" u="none" strike="noStrike" dirty="0" err="1">
                <a:solidFill>
                  <a:srgbClr val="002060"/>
                </a:solidFill>
                <a:effectLst/>
                <a:latin typeface="Century Gothic" panose="020B0502020202020204" pitchFamily="34" charset="0"/>
              </a:rPr>
              <a:t>veinticuatro</a:t>
            </a:r>
            <a:r>
              <a:rPr lang="en-GB" sz="1800" b="0" i="0" u="none" strike="noStrike" dirty="0">
                <a:solidFill>
                  <a:srgbClr val="002060"/>
                </a:solidFill>
                <a:effectLst/>
                <a:latin typeface="Century Gothic" panose="020B0502020202020204" pitchFamily="34" charset="0"/>
              </a:rPr>
              <a:t> | </a:t>
            </a:r>
            <a:r>
              <a:rPr lang="en-GB" sz="1800" b="0" i="0" u="none" strike="noStrike" dirty="0" err="1">
                <a:solidFill>
                  <a:srgbClr val="002060"/>
                </a:solidFill>
                <a:effectLst/>
                <a:latin typeface="Century Gothic" panose="020B0502020202020204" pitchFamily="34" charset="0"/>
              </a:rPr>
              <a:t>veinticinco</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veintiseis|veintisiete|veintiocho</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veintinueve</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treinta</a:t>
            </a:r>
            <a:r>
              <a:rPr lang="en-GB" sz="1800" b="0" i="0" u="none" strike="noStrike" dirty="0">
                <a:solidFill>
                  <a:srgbClr val="002060"/>
                </a:solidFill>
                <a:effectLst/>
                <a:latin typeface="Century Gothic" panose="020B0502020202020204" pitchFamily="34" charset="0"/>
              </a:rPr>
              <a:t> [830] </a:t>
            </a:r>
            <a:r>
              <a:rPr lang="en-GB" sz="1800" b="0" i="0" u="none" strike="noStrike" dirty="0" err="1">
                <a:solidFill>
                  <a:srgbClr val="002060"/>
                </a:solidFill>
                <a:effectLst/>
                <a:latin typeface="Century Gothic" panose="020B0502020202020204" pitchFamily="34" charset="0"/>
              </a:rPr>
              <a:t>treinta</a:t>
            </a:r>
            <a:r>
              <a:rPr lang="en-GB" sz="1800" b="0" i="0" u="none" strike="noStrike" dirty="0">
                <a:solidFill>
                  <a:srgbClr val="002060"/>
                </a:solidFill>
                <a:effectLst/>
                <a:latin typeface="Century Gothic" panose="020B0502020202020204" pitchFamily="34" charset="0"/>
              </a:rPr>
              <a:t> y uno [830/4/425] </a:t>
            </a:r>
            <a:br>
              <a:rPr lang="en-GB" sz="1800" b="0" i="0" u="none" strike="noStrike" dirty="0">
                <a:solidFill>
                  <a:srgbClr val="1F3864"/>
                </a:solidFill>
                <a:effectLst/>
                <a:latin typeface="docs-Century Gothic"/>
              </a:rPr>
            </a:br>
            <a:endParaRPr lang="en-GB" sz="1800" b="0" i="0" u="none" strike="noStrike" dirty="0">
              <a:solidFill>
                <a:srgbClr val="1F3864"/>
              </a:solidFill>
              <a:effectLst/>
              <a:latin typeface="docs-Century Gothic"/>
            </a:endParaRPr>
          </a:p>
          <a:p>
            <a:pPr marL="0" lvl="0" indent="0" algn="l" rtl="0">
              <a:spcBef>
                <a:spcPts val="0"/>
              </a:spcBef>
              <a:spcAft>
                <a:spcPts val="0"/>
              </a:spcAft>
              <a:buNone/>
            </a:pPr>
            <a:r>
              <a:rPr lang="en-GB" sz="1800" b="1" i="0" u="none" strike="noStrike" dirty="0">
                <a:solidFill>
                  <a:srgbClr val="1F3864"/>
                </a:solidFill>
                <a:effectLst/>
                <a:latin typeface="docs-Century Gothic"/>
              </a:rPr>
              <a:t>Revisit 2</a:t>
            </a:r>
            <a:r>
              <a:rPr lang="en-GB" sz="1800" b="0" i="0" u="none" strike="noStrike" dirty="0">
                <a:solidFill>
                  <a:srgbClr val="1F3864"/>
                </a:solidFill>
                <a:effectLst/>
                <a:latin typeface="docs-Century Gothic"/>
              </a:rPr>
              <a:t>: </a:t>
            </a:r>
            <a:r>
              <a:rPr lang="es-ES" sz="1800" b="0" i="0" u="none" strike="noStrike" dirty="0">
                <a:solidFill>
                  <a:srgbClr val="002060"/>
                </a:solidFill>
                <a:effectLst/>
                <a:latin typeface="Century Gothic" panose="020B0502020202020204" pitchFamily="34" charset="0"/>
              </a:rPr>
              <a:t>cuidar [751] enseñar [610] participar [593] practicar [1595] guitarra [2705] niño, niña [173]  trabajo [152]</a:t>
            </a:r>
            <a:r>
              <a:rPr lang="es-ES" sz="2800" b="0" dirty="0"/>
              <a:t> </a:t>
            </a:r>
            <a:endParaRPr lang="en-GB" sz="1800" b="0" i="0" u="none" strike="noStrike" dirty="0">
              <a:solidFill>
                <a:srgbClr val="1F3864"/>
              </a:solidFill>
              <a:effectLst/>
              <a:latin typeface="docs-Century Gothic"/>
            </a:endParaRP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r>
              <a:rPr lang="en-GB" sz="1800" b="1" dirty="0"/>
              <a:t>Frequency of unknown words and cognates</a:t>
            </a:r>
            <a:r>
              <a:rPr lang="en-GB" sz="1800" dirty="0"/>
              <a:t>:</a:t>
            </a:r>
          </a:p>
          <a:p>
            <a:pPr marL="0" lvl="0" indent="0" algn="l" rtl="0">
              <a:spcBef>
                <a:spcPts val="0"/>
              </a:spcBef>
              <a:spcAft>
                <a:spcPts val="0"/>
              </a:spcAft>
              <a:buNone/>
            </a:pPr>
            <a:r>
              <a:rPr lang="en-GB" sz="1800" b="1" i="0" u="none" strike="noStrike" dirty="0">
                <a:solidFill>
                  <a:srgbClr val="1F3864"/>
                </a:solidFill>
                <a:effectLst/>
                <a:latin typeface="docs-Century Gothic"/>
              </a:rPr>
              <a:t>altar</a:t>
            </a:r>
            <a:r>
              <a:rPr lang="en-GB" sz="1800" b="0" i="0" u="none" strike="noStrike" dirty="0">
                <a:solidFill>
                  <a:srgbClr val="1F3864"/>
                </a:solidFill>
                <a:effectLst/>
                <a:latin typeface="docs-Century Gothic"/>
              </a:rPr>
              <a:t> [3272] </a:t>
            </a:r>
            <a:r>
              <a:rPr lang="en-GB" sz="1800" b="1" i="0" u="none" strike="noStrike" dirty="0">
                <a:solidFill>
                  <a:srgbClr val="1F3864"/>
                </a:solidFill>
                <a:effectLst/>
                <a:latin typeface="docs-Century Gothic"/>
              </a:rPr>
              <a:t>vela</a:t>
            </a:r>
            <a:r>
              <a:rPr lang="en-GB" sz="1800" b="0" i="0" u="none" strike="noStrike" dirty="0">
                <a:solidFill>
                  <a:srgbClr val="1F3864"/>
                </a:solidFill>
                <a:effectLst/>
                <a:latin typeface="docs-Century Gothic"/>
              </a:rPr>
              <a:t> [2247] </a:t>
            </a:r>
            <a:r>
              <a:rPr lang="en-GB" sz="1800" b="1" i="0" u="none" strike="noStrike" dirty="0">
                <a:solidFill>
                  <a:srgbClr val="1F3864"/>
                </a:solidFill>
                <a:effectLst/>
                <a:latin typeface="docs-Century Gothic"/>
              </a:rPr>
              <a:t>calavera</a:t>
            </a:r>
            <a:r>
              <a:rPr lang="en-GB" sz="1800" b="0" i="0" u="none" strike="noStrike" dirty="0">
                <a:solidFill>
                  <a:srgbClr val="1F3864"/>
                </a:solidFill>
                <a:effectLst/>
                <a:latin typeface="docs-Century Gothic"/>
              </a:rPr>
              <a:t> [&gt;5000]</a:t>
            </a:r>
            <a:br>
              <a:rPr lang="en-GB" sz="1800" b="0" i="0" u="none" strike="noStrike" dirty="0">
                <a:solidFill>
                  <a:srgbClr val="1F3864"/>
                </a:solidFill>
                <a:effectLst/>
                <a:latin typeface="docs-Century Gothic"/>
              </a:rPr>
            </a:br>
            <a:r>
              <a:rPr lang="en-GB" sz="1800" dirty="0">
                <a:effectLst/>
                <a:latin typeface="Calibri" panose="020F0502020204030204" pitchFamily="34" charset="0"/>
                <a:ea typeface="Calibri" panose="020F0502020204030204" pitchFamily="34" charset="0"/>
              </a:rPr>
              <a:t>Source: Davies, M. &amp;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8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[4/6]</a:t>
            </a:r>
          </a:p>
        </p:txBody>
      </p:sp>
      <p:sp>
        <p:nvSpPr>
          <p:cNvPr id="4" name="Slide Number Placeholder 3"/>
          <p:cNvSpPr>
            <a:spLocks noGrp="1"/>
          </p:cNvSpPr>
          <p:nvPr>
            <p:ph type="sldNum" sz="quarter" idx="5"/>
          </p:nvPr>
        </p:nvSpPr>
        <p:spPr/>
        <p:txBody>
          <a:bodyPr/>
          <a:lstStyle/>
          <a:p>
            <a:fld id="{BEF5CB3E-F697-4EF5-82C2-431E736C45DD}" type="slidenum">
              <a:rPr lang="en-GB" smtClean="0"/>
              <a:t>11</a:t>
            </a:fld>
            <a:endParaRPr lang="en-GB"/>
          </a:p>
        </p:txBody>
      </p:sp>
    </p:spTree>
    <p:extLst>
      <p:ext uri="{BB962C8B-B14F-4D97-AF65-F5344CB8AC3E}">
        <p14:creationId xmlns:p14="http://schemas.microsoft.com/office/powerpoint/2010/main" val="60203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[5/6]</a:t>
            </a:r>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12</a:t>
            </a:fld>
            <a:endParaRPr lang="en-GB"/>
          </a:p>
        </p:txBody>
      </p:sp>
    </p:spTree>
    <p:extLst>
      <p:ext uri="{BB962C8B-B14F-4D97-AF65-F5344CB8AC3E}">
        <p14:creationId xmlns:p14="http://schemas.microsoft.com/office/powerpoint/2010/main" val="267709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[6/6]</a:t>
            </a:r>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13</a:t>
            </a:fld>
            <a:endParaRPr lang="en-GB"/>
          </a:p>
        </p:txBody>
      </p:sp>
    </p:spTree>
    <p:extLst>
      <p:ext uri="{BB962C8B-B14F-4D97-AF65-F5344CB8AC3E}">
        <p14:creationId xmlns:p14="http://schemas.microsoft.com/office/powerpoint/2010/main" val="8833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explain the plural formation of adjectives ending in consonants (-l, -s), including the spelling changes that occur with adjectives ending in –z.</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written comprehension of plural forms of adjectives that end in –o, –e and consonants.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adjective from the example (</a:t>
            </a:r>
            <a:r>
              <a:rPr lang="en-GB" dirty="0" err="1"/>
              <a:t>azules</a:t>
            </a:r>
            <a:r>
              <a:rPr lang="en-GB" dirty="0"/>
              <a:t>) and the two possible options “las </a:t>
            </a:r>
            <a:r>
              <a:rPr lang="en-GB" dirty="0" err="1"/>
              <a:t>caras</a:t>
            </a:r>
            <a:r>
              <a:rPr lang="en-GB" dirty="0"/>
              <a:t>” and “los regalos”. Does it describe “las </a:t>
            </a:r>
            <a:r>
              <a:rPr lang="en-GB" dirty="0" err="1"/>
              <a:t>caras</a:t>
            </a:r>
            <a:r>
              <a:rPr lang="en-GB" dirty="0"/>
              <a:t>”, “los regalos” or could it be both? How do we know? It can be both because it ends in –es. </a:t>
            </a:r>
          </a:p>
          <a:p>
            <a:r>
              <a:rPr lang="en-GB" dirty="0"/>
              <a:t>3. Pupils do 1-6 in their books. </a:t>
            </a:r>
            <a:endParaRPr lang="en-GB" b="0" dirty="0"/>
          </a:p>
          <a:p>
            <a:r>
              <a:rPr lang="en-GB" b="0" dirty="0"/>
              <a:t>4. Go through answers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lang="en-GB"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comprehension of plural adjectives and knowledge of different rules of formation. </a:t>
            </a:r>
            <a:br>
              <a:rPr lang="en-GB" b="0" dirty="0"/>
            </a:b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instructions in Spanish.  Click to bring up instruction for the challenge (escribe).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them.</a:t>
            </a:r>
          </a:p>
          <a:p>
            <a:pPr marL="228600" indent="-228600">
              <a:buAutoNum type="arabicPeriod" startAt="3"/>
            </a:pPr>
            <a:r>
              <a:rPr lang="en-GB" dirty="0"/>
              <a:t>Pupils write 1-6 in their books.</a:t>
            </a:r>
          </a:p>
          <a:p>
            <a:pPr marL="228600" indent="-228600">
              <a:buAutoNum type="arabicPeriod" startAt="3"/>
            </a:pPr>
            <a:r>
              <a:rPr lang="en-GB" dirty="0"/>
              <a:t>Click to play items 1-6 and pupils write –s or –es. </a:t>
            </a:r>
          </a:p>
          <a:p>
            <a:pPr marL="228600" indent="-228600">
              <a:buAutoNum type="arabicPeriod" startAt="3"/>
            </a:pPr>
            <a:r>
              <a:rPr lang="en-GB" dirty="0"/>
              <a:t>Click to listen again and pupils transcribe the singular form of the adjective. (Note – they could transcribe first what they hear and then remove the ending).</a:t>
            </a:r>
          </a:p>
          <a:p>
            <a:r>
              <a:rPr lang="en-GB" dirty="0"/>
              <a:t>4.   Click to bring up answers. Elicit English meaning of each adjective when going through answers. </a:t>
            </a:r>
          </a:p>
          <a:p>
            <a:endParaRPr lang="en-GB" b="1" dirty="0"/>
          </a:p>
          <a:p>
            <a:r>
              <a:rPr lang="en-GB" b="1" dirty="0"/>
              <a:t>NB: </a:t>
            </a:r>
            <a:r>
              <a:rPr lang="en-GB" b="0" dirty="0" err="1"/>
              <a:t>importante</a:t>
            </a:r>
            <a:r>
              <a:rPr lang="en-GB" b="0" dirty="0"/>
              <a:t> already ends in –e so just adds –s for plural.</a:t>
            </a:r>
            <a:br>
              <a:rPr lang="en-GB" b="0" dirty="0"/>
            </a:br>
            <a:endParaRPr lang="en-GB" b="0" dirty="0"/>
          </a:p>
          <a:p>
            <a:r>
              <a:rPr lang="en-GB" b="1" dirty="0"/>
              <a:t>Transcript</a:t>
            </a:r>
            <a:r>
              <a:rPr lang="en-GB" dirty="0"/>
              <a:t>:</a:t>
            </a:r>
          </a:p>
          <a:p>
            <a:r>
              <a:rPr lang="en-GB" dirty="0" err="1"/>
              <a:t>Ej</a:t>
            </a:r>
            <a:r>
              <a:rPr lang="en-GB" dirty="0"/>
              <a:t>. Son </a:t>
            </a:r>
            <a:r>
              <a:rPr lang="en-GB" dirty="0" err="1"/>
              <a:t>azules</a:t>
            </a:r>
            <a:r>
              <a:rPr lang="en-GB" dirty="0"/>
              <a:t>.</a:t>
            </a:r>
          </a:p>
          <a:p>
            <a:pPr marL="228600" indent="-228600">
              <a:buAutoNum type="arabicPeriod"/>
            </a:pPr>
            <a:r>
              <a:rPr lang="en-GB" dirty="0"/>
              <a:t>Son muy </a:t>
            </a:r>
            <a:r>
              <a:rPr lang="en-GB" dirty="0" err="1"/>
              <a:t>divertidos</a:t>
            </a:r>
            <a:r>
              <a:rPr lang="en-GB" dirty="0"/>
              <a:t>.</a:t>
            </a:r>
          </a:p>
          <a:p>
            <a:pPr marL="228600" indent="-228600">
              <a:buAutoNum type="arabicPeriod"/>
            </a:pPr>
            <a:r>
              <a:rPr lang="en-GB" dirty="0"/>
              <a:t>Son </a:t>
            </a:r>
            <a:r>
              <a:rPr lang="en-GB" dirty="0" err="1"/>
              <a:t>útiles</a:t>
            </a:r>
            <a:r>
              <a:rPr lang="en-GB" dirty="0"/>
              <a:t>.</a:t>
            </a:r>
          </a:p>
          <a:p>
            <a:pPr marL="228600" indent="-228600">
              <a:buAutoNum type="arabicPeriod"/>
            </a:pPr>
            <a:r>
              <a:rPr lang="en-GB" dirty="0"/>
              <a:t>Son </a:t>
            </a:r>
            <a:r>
              <a:rPr lang="en-GB" dirty="0" err="1"/>
              <a:t>especiales</a:t>
            </a:r>
            <a:r>
              <a:rPr lang="en-GB" dirty="0"/>
              <a:t>.</a:t>
            </a:r>
          </a:p>
          <a:p>
            <a:pPr marL="228600" indent="-228600">
              <a:buAutoNum type="arabicPeriod"/>
            </a:pPr>
            <a:r>
              <a:rPr lang="en-GB" dirty="0"/>
              <a:t>Son </a:t>
            </a:r>
            <a:r>
              <a:rPr lang="en-GB" dirty="0" err="1"/>
              <a:t>importantes</a:t>
            </a:r>
            <a:r>
              <a:rPr lang="en-GB" dirty="0"/>
              <a:t>.</a:t>
            </a:r>
          </a:p>
          <a:p>
            <a:pPr marL="228600" indent="-228600">
              <a:buAutoNum type="arabicPeriod"/>
            </a:pPr>
            <a:r>
              <a:rPr lang="en-GB" dirty="0"/>
              <a:t>Son </a:t>
            </a:r>
            <a:r>
              <a:rPr lang="en-GB" dirty="0" err="1"/>
              <a:t>felices</a:t>
            </a:r>
            <a:r>
              <a:rPr lang="en-GB" dirty="0"/>
              <a:t>.</a:t>
            </a:r>
          </a:p>
          <a:p>
            <a:pPr marL="228600" indent="-228600">
              <a:buAutoNum type="arabicPeriod"/>
            </a:pPr>
            <a:r>
              <a:rPr lang="en-GB" dirty="0"/>
              <a:t>Son </a:t>
            </a:r>
            <a:r>
              <a:rPr lang="en-GB" dirty="0" err="1"/>
              <a:t>pequeñas</a:t>
            </a:r>
            <a:r>
              <a:rPr lang="en-GB" dirty="0"/>
              <a:t>.</a:t>
            </a:r>
          </a:p>
          <a:p>
            <a:pPr marL="0" indent="0">
              <a:buNone/>
            </a:pPr>
            <a:endParaRPr lang="en-GB" dirty="0"/>
          </a:p>
          <a:p>
            <a:pPr marL="228600" indent="-228600">
              <a:buAutoNum type="arabicPeriod"/>
            </a:pPr>
            <a:endParaRPr lang="en-GB" dirty="0"/>
          </a:p>
          <a:p>
            <a:pPr marL="228600" indent="-228600">
              <a:buAutoNum type="arabicPeriod"/>
            </a:pP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06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endParaRPr lang="en-GB" b="0" dirty="0"/>
          </a:p>
          <a:p>
            <a:r>
              <a:rPr lang="en-GB" b="0" dirty="0"/>
              <a:t>ii) to develop fluency in decoding by reading aloud</a:t>
            </a:r>
            <a:br>
              <a:rPr lang="en-GB" b="0" dirty="0"/>
            </a:br>
            <a:r>
              <a:rPr lang="en-GB" b="0" dirty="0"/>
              <a:t>iii) to listen attentively, noting differences in the original text.</a:t>
            </a:r>
            <a:br>
              <a:rPr lang="en-GB" b="0" dirty="0"/>
            </a:br>
            <a:endParaRPr lang="en-GB" b="0" dirty="0"/>
          </a:p>
          <a:p>
            <a:br>
              <a:rPr lang="en-GB" dirty="0"/>
            </a:br>
            <a:r>
              <a:rPr lang="en-GB" b="1" dirty="0"/>
              <a:t>Procedure:</a:t>
            </a:r>
            <a:br>
              <a:rPr lang="en-GB" dirty="0"/>
            </a:br>
            <a:r>
              <a:rPr lang="en-GB" dirty="0"/>
              <a:t>1. Pupil A reads his/her text. 2 to their partner  </a:t>
            </a:r>
            <a:br>
              <a:rPr lang="en-GB" dirty="0"/>
            </a:br>
            <a:r>
              <a:rPr lang="en-GB" dirty="0"/>
              <a:t>2. Pupil B follows along with the original and makes a note of any substituted words s/he hears (on his/her copy of the sheet – text 1)</a:t>
            </a:r>
          </a:p>
          <a:p>
            <a:r>
              <a:rPr lang="en-GB" dirty="0"/>
              <a:t>3. Swap roles – instructions on next slide. </a:t>
            </a:r>
          </a:p>
          <a:p>
            <a:r>
              <a:rPr lang="en-GB" dirty="0"/>
              <a:t>4. Pupils draw their altar based on the text 1. </a:t>
            </a:r>
          </a:p>
        </p:txBody>
      </p:sp>
      <p:sp>
        <p:nvSpPr>
          <p:cNvPr id="4" name="Slide Number Placeholder 3"/>
          <p:cNvSpPr>
            <a:spLocks noGrp="1"/>
          </p:cNvSpPr>
          <p:nvPr>
            <p:ph type="sldNum" sz="quarter" idx="5"/>
          </p:nvPr>
        </p:nvSpPr>
        <p:spPr/>
        <p:txBody>
          <a:bodyPr/>
          <a:lstStyle/>
          <a:p>
            <a:fld id="{BEF5CB3E-F697-4EF5-82C2-431E736C45DD}" type="slidenum">
              <a:rPr lang="en-GB" smtClean="0"/>
              <a:t>17</a:t>
            </a:fld>
            <a:endParaRPr lang="en-GB"/>
          </a:p>
        </p:txBody>
      </p:sp>
    </p:spTree>
    <p:extLst>
      <p:ext uri="{BB962C8B-B14F-4D97-AF65-F5344CB8AC3E}">
        <p14:creationId xmlns:p14="http://schemas.microsoft.com/office/powerpoint/2010/main" val="3998379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a:t>
            </a:r>
            <a:endParaRPr lang="en-GB" b="0" dirty="0"/>
          </a:p>
          <a:p>
            <a:r>
              <a:rPr lang="en-GB" b="0" dirty="0"/>
              <a:t>ii) to develop fluency in decoding by reading aloud</a:t>
            </a:r>
            <a:br>
              <a:rPr lang="en-GB" b="0" dirty="0"/>
            </a:br>
            <a:r>
              <a:rPr lang="en-GB" b="0" dirty="0"/>
              <a:t>iii) to listen attentively, noting differences in the original text.</a:t>
            </a:r>
            <a:br>
              <a:rPr lang="en-GB" b="0" dirty="0"/>
            </a:br>
            <a:endParaRPr lang="en-GB" b="0" dirty="0"/>
          </a:p>
          <a:p>
            <a:br>
              <a:rPr lang="en-GB" dirty="0"/>
            </a:br>
            <a:r>
              <a:rPr lang="en-GB" b="1" dirty="0"/>
              <a:t>Procedure:</a:t>
            </a:r>
            <a:br>
              <a:rPr lang="en-GB" dirty="0"/>
            </a:br>
            <a:r>
              <a:rPr lang="en-GB" dirty="0"/>
              <a:t>1. Pupil A reads his/her text. 2 to their partner  </a:t>
            </a:r>
            <a:br>
              <a:rPr lang="en-GB" dirty="0"/>
            </a:br>
            <a:r>
              <a:rPr lang="en-GB" dirty="0"/>
              <a:t>2. Pupil B follows along with the original and makes a note of any substituted words s/he hears (on his/her copy of the sheet – text 1)</a:t>
            </a:r>
          </a:p>
          <a:p>
            <a:r>
              <a:rPr lang="en-GB" dirty="0"/>
              <a:t>3. Swap roles.</a:t>
            </a:r>
          </a:p>
          <a:p>
            <a:r>
              <a:rPr lang="en-GB" dirty="0"/>
              <a:t>4. Pupils draw their altar based on the text 1. </a:t>
            </a:r>
          </a:p>
        </p:txBody>
      </p:sp>
      <p:sp>
        <p:nvSpPr>
          <p:cNvPr id="4" name="Slide Number Placeholder 3"/>
          <p:cNvSpPr>
            <a:spLocks noGrp="1"/>
          </p:cNvSpPr>
          <p:nvPr>
            <p:ph type="sldNum" sz="quarter" idx="5"/>
          </p:nvPr>
        </p:nvSpPr>
        <p:spPr/>
        <p:txBody>
          <a:bodyPr/>
          <a:lstStyle/>
          <a:p>
            <a:fld id="{BEF5CB3E-F697-4EF5-82C2-431E736C45DD}" type="slidenum">
              <a:rPr lang="en-GB" smtClean="0"/>
              <a:t>18</a:t>
            </a:fld>
            <a:endParaRPr lang="en-GB"/>
          </a:p>
        </p:txBody>
      </p:sp>
    </p:spTree>
    <p:extLst>
      <p:ext uri="{BB962C8B-B14F-4D97-AF65-F5344CB8AC3E}">
        <p14:creationId xmlns:p14="http://schemas.microsoft.com/office/powerpoint/2010/main" val="292736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lvl="0" indent="0" algn="l" rtl="0">
              <a:spcBef>
                <a:spcPts val="0"/>
              </a:spcBef>
              <a:spcAft>
                <a:spcPts val="0"/>
              </a:spcAft>
              <a:buNone/>
            </a:pPr>
            <a:endParaRPr lang="en-GB" b="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8225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2 minutes</a:t>
            </a:r>
          </a:p>
          <a:p>
            <a:endParaRPr lang="en-US" b="1" dirty="0"/>
          </a:p>
          <a:p>
            <a:r>
              <a:rPr lang="en-US" b="1" dirty="0"/>
              <a:t>Aim: </a:t>
            </a:r>
            <a:r>
              <a:rPr lang="en-US" b="0" dirty="0"/>
              <a:t>to</a:t>
            </a:r>
            <a:r>
              <a:rPr lang="en-US" b="0" baseline="0" dirty="0"/>
              <a:t> recap strong and weak vowels.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Procedure:</a:t>
            </a:r>
          </a:p>
          <a:p>
            <a:pPr marL="0" indent="0">
              <a:buNone/>
            </a:pPr>
            <a:r>
              <a:rPr lang="en-GB" sz="1200" kern="1200" dirty="0">
                <a:solidFill>
                  <a:schemeClr val="tx1"/>
                </a:solidFill>
                <a:effectLst/>
                <a:latin typeface="+mn-lt"/>
                <a:ea typeface="+mn-ea"/>
                <a:cs typeface="+mn-cs"/>
              </a:rPr>
              <a:t>Click to present and elicit information.</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7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5 minutes</a:t>
            </a:r>
          </a:p>
          <a:p>
            <a:endParaRPr lang="en-US" b="1" dirty="0"/>
          </a:p>
          <a:p>
            <a:r>
              <a:rPr lang="en-US" b="1" dirty="0"/>
              <a:t>Aim: </a:t>
            </a:r>
            <a:r>
              <a:rPr lang="en-US" b="0" dirty="0"/>
              <a:t>to recap previously introduced vocabulary, </a:t>
            </a:r>
            <a:r>
              <a:rPr lang="en-GB" b="0" dirty="0"/>
              <a:t>classifying the words by parts of speech.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Procedure:</a:t>
            </a:r>
          </a:p>
          <a:p>
            <a:pPr marL="228600" indent="-228600">
              <a:buAutoNum type="arabicPeriod"/>
            </a:pPr>
            <a:r>
              <a:rPr lang="en-GB" sz="1200" kern="1200" dirty="0">
                <a:solidFill>
                  <a:schemeClr val="tx1"/>
                </a:solidFill>
                <a:effectLst/>
                <a:latin typeface="+mn-lt"/>
                <a:ea typeface="+mn-ea"/>
                <a:cs typeface="+mn-cs"/>
              </a:rPr>
              <a:t>Teacher reads the title of the activity (also the context of this lesson – Day of the Dead) and elicits English translation from pupils.</a:t>
            </a:r>
          </a:p>
          <a:p>
            <a:pPr marL="228600" indent="-228600">
              <a:buAutoNum type="arabicPeriod"/>
            </a:pPr>
            <a:r>
              <a:rPr lang="en-GB" sz="1200" kern="1200" dirty="0">
                <a:solidFill>
                  <a:schemeClr val="tx1"/>
                </a:solidFill>
                <a:effectLst/>
                <a:latin typeface="+mn-lt"/>
                <a:ea typeface="+mn-ea"/>
                <a:cs typeface="+mn-cs"/>
              </a:rPr>
              <a:t>Click to bring up Spanish instruction and read out loud. Draw pupils’ attention to the four categories (</a:t>
            </a:r>
            <a:r>
              <a:rPr lang="en-GB" sz="1200" kern="1200" dirty="0" err="1">
                <a:solidFill>
                  <a:schemeClr val="tx1"/>
                </a:solidFill>
                <a:effectLst/>
                <a:latin typeface="+mn-lt"/>
                <a:ea typeface="+mn-ea"/>
                <a:cs typeface="+mn-cs"/>
              </a:rPr>
              <a:t>números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adjectivos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verbos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nombres</a:t>
            </a:r>
            <a:r>
              <a:rPr lang="en-GB" sz="1200" kern="1200" dirty="0">
                <a:solidFill>
                  <a:schemeClr val="tx1"/>
                </a:solidFill>
                <a:effectLst/>
                <a:latin typeface="+mn-lt"/>
                <a:ea typeface="+mn-ea"/>
                <a:cs typeface="+mn-cs"/>
              </a:rPr>
              <a:t>). The first three are cognates. Elicit English translations and encourage pupils to anticipate the meaning of “</a:t>
            </a:r>
            <a:r>
              <a:rPr lang="en-GB" sz="1200" kern="1200" dirty="0" err="1">
                <a:solidFill>
                  <a:schemeClr val="tx1"/>
                </a:solidFill>
                <a:effectLst/>
                <a:latin typeface="+mn-lt"/>
                <a:ea typeface="+mn-ea"/>
                <a:cs typeface="+mn-cs"/>
              </a:rPr>
              <a:t>nombres</a:t>
            </a:r>
            <a:r>
              <a:rPr lang="en-GB" sz="1200" kern="1200" dirty="0">
                <a:solidFill>
                  <a:schemeClr val="tx1"/>
                </a:solidFill>
                <a:effectLst/>
                <a:latin typeface="+mn-lt"/>
                <a:ea typeface="+mn-ea"/>
                <a:cs typeface="+mn-cs"/>
              </a:rPr>
              <a:t>”. Click again and the translation appears (noun).</a:t>
            </a:r>
          </a:p>
          <a:p>
            <a:pPr marL="228600" indent="-228600">
              <a:buAutoNum type="arabicPeriod"/>
            </a:pPr>
            <a:r>
              <a:rPr lang="en-GB" sz="1200" kern="1200" dirty="0">
                <a:solidFill>
                  <a:schemeClr val="tx1"/>
                </a:solidFill>
                <a:effectLst/>
                <a:latin typeface="+mn-lt"/>
                <a:ea typeface="+mn-ea"/>
                <a:cs typeface="+mn-cs"/>
              </a:rPr>
              <a:t>Pupils work in pairs to classify the nouns into the four categories. </a:t>
            </a:r>
          </a:p>
          <a:p>
            <a:pPr marL="228600" indent="-228600">
              <a:buAutoNum type="arabicPeriod"/>
            </a:pPr>
            <a:r>
              <a:rPr lang="en-GB" sz="1200" kern="1200" baseline="0" dirty="0">
                <a:solidFill>
                  <a:schemeClr val="tx1"/>
                </a:solidFill>
                <a:effectLst/>
                <a:latin typeface="+mn-lt"/>
                <a:ea typeface="+mn-ea"/>
                <a:cs typeface="+mn-cs"/>
              </a:rPr>
              <a:t>Elicit answers from pupils (</a:t>
            </a:r>
            <a:r>
              <a:rPr lang="en-GB" sz="1200" kern="1200" baseline="0" dirty="0" err="1">
                <a:solidFill>
                  <a:schemeClr val="tx1"/>
                </a:solidFill>
                <a:effectLst/>
                <a:latin typeface="+mn-lt"/>
                <a:ea typeface="+mn-ea"/>
                <a:cs typeface="+mn-cs"/>
              </a:rPr>
              <a:t>cuatro</a:t>
            </a:r>
            <a:r>
              <a:rPr lang="en-GB" sz="1200" kern="1200" baseline="0" dirty="0">
                <a:solidFill>
                  <a:schemeClr val="tx1"/>
                </a:solidFill>
                <a:effectLst/>
                <a:latin typeface="+mn-lt"/>
                <a:ea typeface="+mn-ea"/>
                <a:cs typeface="+mn-cs"/>
              </a:rPr>
              <a:t> – </a:t>
            </a:r>
            <a:r>
              <a:rPr lang="en-GB" sz="1200" kern="1200" baseline="0" dirty="0" err="1">
                <a:solidFill>
                  <a:schemeClr val="tx1"/>
                </a:solidFill>
                <a:effectLst/>
                <a:latin typeface="+mn-lt"/>
                <a:ea typeface="+mn-ea"/>
                <a:cs typeface="+mn-cs"/>
              </a:rPr>
              <a:t>número</a:t>
            </a:r>
            <a:r>
              <a:rPr lang="en-GB" sz="1200" kern="1200" baseline="0" dirty="0">
                <a:solidFill>
                  <a:schemeClr val="tx1"/>
                </a:solidFill>
                <a:effectLst/>
                <a:latin typeface="+mn-lt"/>
                <a:ea typeface="+mn-ea"/>
                <a:cs typeface="+mn-cs"/>
              </a:rPr>
              <a:t>). Answers are animated in columns from left to right.</a:t>
            </a:r>
          </a:p>
          <a:p>
            <a:pPr marL="228600" indent="-228600">
              <a:buAutoNum type="arabicPeriod"/>
            </a:pPr>
            <a:r>
              <a:rPr lang="en-GB" sz="1200" kern="1200" baseline="0" dirty="0">
                <a:solidFill>
                  <a:schemeClr val="tx1"/>
                </a:solidFill>
                <a:effectLst/>
                <a:latin typeface="+mn-lt"/>
                <a:ea typeface="+mn-ea"/>
                <a:cs typeface="+mn-cs"/>
              </a:rPr>
              <a:t>Click for English cues to prompt meaning recall and pronunciation of the words.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4</a:t>
            </a:fld>
            <a:endParaRPr lang="en-GB"/>
          </a:p>
        </p:txBody>
      </p:sp>
    </p:spTree>
    <p:extLst>
      <p:ext uri="{BB962C8B-B14F-4D97-AF65-F5344CB8AC3E}">
        <p14:creationId xmlns:p14="http://schemas.microsoft.com/office/powerpoint/2010/main" val="150103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3 minutes</a:t>
            </a:r>
          </a:p>
          <a:p>
            <a:endParaRPr lang="en-US" b="1" dirty="0"/>
          </a:p>
          <a:p>
            <a:r>
              <a:rPr lang="en-US" b="1" dirty="0"/>
              <a:t>Aim: </a:t>
            </a:r>
            <a:r>
              <a:rPr lang="en-US" b="0" dirty="0"/>
              <a:t>to </a:t>
            </a:r>
            <a:r>
              <a:rPr lang="en-GB" b="0" dirty="0"/>
              <a:t>introduce key vocabulary for the context of the lesson (Day of the Dead).</a:t>
            </a:r>
          </a:p>
          <a:p>
            <a:endParaRPr lang="en-GB" b="0" dirty="0"/>
          </a:p>
          <a:p>
            <a:r>
              <a:rPr lang="en-GB" b="1" dirty="0"/>
              <a:t>Notes</a:t>
            </a:r>
            <a:r>
              <a:rPr lang="en-GB" b="0" dirty="0"/>
              <a:t>:</a:t>
            </a:r>
            <a:br>
              <a:rPr lang="en-GB" b="0" dirty="0"/>
            </a:br>
            <a:r>
              <a:rPr lang="en-GB" b="0" dirty="0"/>
              <a:t>i) ‘foto’ is introduced for the first time.</a:t>
            </a:r>
            <a:br>
              <a:rPr lang="en-GB" b="0" dirty="0"/>
            </a:br>
            <a:r>
              <a:rPr lang="en-GB" b="0" dirty="0"/>
              <a:t>ii) ‘altar’, ‘vela’ and ‘calavera’ are unknown items and vela and calavera are glossed here. They are not part of the core vocabulary for the scheme of work but are included for enrichment in this lesson.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Procedure:</a:t>
            </a:r>
          </a:p>
          <a:p>
            <a:pPr marL="228600" indent="-228600">
              <a:buAutoNum type="arabicPeriod"/>
            </a:pPr>
            <a:r>
              <a:rPr lang="en-GB" sz="1200" kern="1200" dirty="0">
                <a:solidFill>
                  <a:schemeClr val="tx1"/>
                </a:solidFill>
                <a:effectLst/>
                <a:latin typeface="+mn-lt"/>
                <a:ea typeface="+mn-ea"/>
                <a:cs typeface="+mn-cs"/>
              </a:rPr>
              <a:t>Teacher reads the title. </a:t>
            </a:r>
          </a:p>
          <a:p>
            <a:pPr marL="228600" indent="-228600">
              <a:buAutoNum type="arabicPeriod"/>
            </a:pPr>
            <a:r>
              <a:rPr lang="en-GB" sz="1200" kern="1200" dirty="0">
                <a:solidFill>
                  <a:schemeClr val="tx1"/>
                </a:solidFill>
                <a:effectLst/>
                <a:latin typeface="+mn-lt"/>
                <a:ea typeface="+mn-ea"/>
                <a:cs typeface="+mn-cs"/>
              </a:rPr>
              <a:t>Click to bring up the Spanish words for the different items and elicit repetition from pupils.</a:t>
            </a:r>
          </a:p>
          <a:p>
            <a:pPr marL="228600" indent="-228600">
              <a:buAutoNum type="arabicPeriod"/>
            </a:pPr>
            <a:r>
              <a:rPr lang="en-GB" sz="1200" kern="1200" dirty="0">
                <a:solidFill>
                  <a:schemeClr val="tx1"/>
                </a:solidFill>
                <a:effectLst/>
                <a:latin typeface="+mn-lt"/>
                <a:ea typeface="+mn-ea"/>
                <a:cs typeface="+mn-cs"/>
              </a:rPr>
              <a:t>Click to bring up full sentence ‘en </a:t>
            </a:r>
            <a:r>
              <a:rPr lang="en-GB" sz="1200" kern="1200" dirty="0" err="1">
                <a:solidFill>
                  <a:schemeClr val="tx1"/>
                </a:solidFill>
                <a:effectLst/>
                <a:latin typeface="+mn-lt"/>
                <a:ea typeface="+mn-ea"/>
                <a:cs typeface="+mn-cs"/>
              </a:rPr>
              <a:t>el</a:t>
            </a:r>
            <a:r>
              <a:rPr lang="en-GB" sz="1200" kern="1200" dirty="0">
                <a:solidFill>
                  <a:schemeClr val="tx1"/>
                </a:solidFill>
                <a:effectLst/>
                <a:latin typeface="+mn-lt"/>
                <a:ea typeface="+mn-ea"/>
                <a:cs typeface="+mn-cs"/>
              </a:rPr>
              <a:t> altar hay…’. Pupils complete the sentence with the correct number per item. </a:t>
            </a:r>
          </a:p>
          <a:p>
            <a:endParaRPr lang="en-GB" dirty="0"/>
          </a:p>
          <a:p>
            <a:r>
              <a:rPr lang="en-GB" b="1" dirty="0"/>
              <a:t>Frequency of unknown words and cognates</a:t>
            </a:r>
            <a:r>
              <a:rPr lang="en-GB" dirty="0"/>
              <a:t>:</a:t>
            </a:r>
          </a:p>
          <a:p>
            <a:pPr marL="0" lvl="0" indent="0" algn="l" rtl="0">
              <a:spcBef>
                <a:spcPts val="0"/>
              </a:spcBef>
              <a:spcAft>
                <a:spcPts val="0"/>
              </a:spcAft>
              <a:buNone/>
            </a:pPr>
            <a:r>
              <a:rPr lang="en-GB" sz="1200" b="1" i="0" u="none" strike="noStrike" dirty="0">
                <a:solidFill>
                  <a:srgbClr val="1F3864"/>
                </a:solidFill>
                <a:effectLst/>
                <a:latin typeface="docs-Century Gothic"/>
              </a:rPr>
              <a:t>altar</a:t>
            </a:r>
            <a:r>
              <a:rPr lang="en-GB" sz="1200" b="0" i="0" u="none" strike="noStrike" dirty="0">
                <a:solidFill>
                  <a:srgbClr val="1F3864"/>
                </a:solidFill>
                <a:effectLst/>
                <a:latin typeface="docs-Century Gothic"/>
              </a:rPr>
              <a:t> [3272] </a:t>
            </a:r>
            <a:r>
              <a:rPr lang="en-GB" sz="1200" b="1" i="0" u="none" strike="noStrike" dirty="0">
                <a:solidFill>
                  <a:srgbClr val="1F3864"/>
                </a:solidFill>
                <a:effectLst/>
                <a:latin typeface="docs-Century Gothic"/>
              </a:rPr>
              <a:t>vela</a:t>
            </a:r>
            <a:r>
              <a:rPr lang="en-GB" sz="1200" b="0" i="0" u="none" strike="noStrike" dirty="0">
                <a:solidFill>
                  <a:srgbClr val="1F3864"/>
                </a:solidFill>
                <a:effectLst/>
                <a:latin typeface="docs-Century Gothic"/>
              </a:rPr>
              <a:t> [2247] </a:t>
            </a:r>
            <a:r>
              <a:rPr lang="en-GB" sz="1200" b="1" i="0" u="none" strike="noStrike" dirty="0">
                <a:solidFill>
                  <a:srgbClr val="1F3864"/>
                </a:solidFill>
                <a:effectLst/>
                <a:latin typeface="docs-Century Gothic"/>
              </a:rPr>
              <a:t>calavera</a:t>
            </a:r>
            <a:r>
              <a:rPr lang="en-GB" sz="1200" b="0" i="0" u="none" strike="noStrike" dirty="0">
                <a:solidFill>
                  <a:srgbClr val="1F3864"/>
                </a:solidFill>
                <a:effectLst/>
                <a:latin typeface="docs-Century Gothic"/>
              </a:rPr>
              <a:t> [&gt;5000]</a:t>
            </a:r>
            <a:br>
              <a:rPr lang="en-GB" sz="1200" b="0" i="0" u="none" strike="noStrike" dirty="0">
                <a:solidFill>
                  <a:srgbClr val="1F3864"/>
                </a:solidFill>
                <a:effectLst/>
                <a:latin typeface="docs-Century Gothic"/>
              </a:rPr>
            </a:b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20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sz="1200" b="0" i="0" u="none" strike="noStrike" dirty="0">
              <a:solidFill>
                <a:srgbClr val="1F3864"/>
              </a:solidFill>
              <a:effectLst/>
              <a:latin typeface="docs-Century Gothic"/>
            </a:endParaRPr>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5</a:t>
            </a:fld>
            <a:endParaRPr lang="en-GB"/>
          </a:p>
        </p:txBody>
      </p:sp>
    </p:spTree>
    <p:extLst>
      <p:ext uri="{BB962C8B-B14F-4D97-AF65-F5344CB8AC3E}">
        <p14:creationId xmlns:p14="http://schemas.microsoft.com/office/powerpoint/2010/main" val="268358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introduce question words ¿</a:t>
            </a:r>
            <a:r>
              <a:rPr lang="en-GB" b="0" dirty="0" err="1"/>
              <a:t>cuántos</a:t>
            </a:r>
            <a:r>
              <a:rPr lang="en-GB" b="0" dirty="0"/>
              <a:t>? and ¿</a:t>
            </a:r>
            <a:r>
              <a:rPr lang="en-GB" b="0" dirty="0" err="1"/>
              <a:t>cuántas</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listen and repeat the key question word (include gesture if possible).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Display the word and get them to repeat one more time.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Reveal the sentence and elicit English translation from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speech bubble with reminder for agreement of this question word.</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Repeat steps 1-5 with the following slide.</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Gesture</a:t>
            </a:r>
            <a:r>
              <a:rPr lang="en-GB" dirty="0"/>
              <a:t>: mime the drawing of a five-bar tally with your index finger.</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570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11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(6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agreement of the question words ‘</a:t>
            </a:r>
            <a:r>
              <a:rPr lang="en-GB" b="0" dirty="0" err="1"/>
              <a:t>cuántos</a:t>
            </a:r>
            <a:r>
              <a:rPr lang="en-GB" b="0" dirty="0"/>
              <a:t>’ and ‘</a:t>
            </a:r>
            <a:r>
              <a:rPr lang="en-GB" b="0" dirty="0" err="1"/>
              <a:t>cuántas</a:t>
            </a:r>
            <a:r>
              <a:rPr lang="en-GB" b="0" dirty="0"/>
              <a:t>’ and practise some numbers.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question and model it with the two possible answers: </a:t>
            </a:r>
            <a:r>
              <a:rPr lang="en-GB" dirty="0" err="1"/>
              <a:t>cuántos</a:t>
            </a:r>
            <a:r>
              <a:rPr lang="en-GB" dirty="0"/>
              <a:t> or </a:t>
            </a:r>
            <a:r>
              <a:rPr lang="en-GB" dirty="0" err="1"/>
              <a:t>cuántas</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answer from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correct ending ‘</a:t>
            </a:r>
            <a:r>
              <a:rPr lang="en-GB" dirty="0" err="1"/>
              <a:t>cuánt</a:t>
            </a:r>
            <a:r>
              <a:rPr lang="en-GB" b="1" dirty="0" err="1"/>
              <a:t>os</a:t>
            </a:r>
            <a:r>
              <a:rPr lang="en-GB" b="1" dirty="0"/>
              <a:t>’</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Sofía’s answers. Make sure pupils are familiar with ‘hay’ as this was introduced in Y3/4.</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Repeat with the next 4 slides / examples. </a:t>
            </a:r>
          </a:p>
          <a:p>
            <a:endParaRPr lang="en-GB" dirty="0"/>
          </a:p>
          <a:p>
            <a:endParaRPr lang="en-GB" dirty="0"/>
          </a:p>
        </p:txBody>
      </p:sp>
      <p:sp>
        <p:nvSpPr>
          <p:cNvPr id="4" name="Slide Number Placeholder 3"/>
          <p:cNvSpPr>
            <a:spLocks noGrp="1"/>
          </p:cNvSpPr>
          <p:nvPr>
            <p:ph type="sldNum" sz="quarter" idx="5"/>
          </p:nvPr>
        </p:nvSpPr>
        <p:spPr/>
        <p:txBody>
          <a:bodyPr/>
          <a:lstStyle/>
          <a:p>
            <a:fld id="{BEF5CB3E-F697-4EF5-82C2-431E736C45DD}" type="slidenum">
              <a:rPr lang="en-GB" smtClean="0"/>
              <a:t>8</a:t>
            </a:fld>
            <a:endParaRPr lang="en-GB"/>
          </a:p>
        </p:txBody>
      </p:sp>
    </p:spTree>
    <p:extLst>
      <p:ext uri="{BB962C8B-B14F-4D97-AF65-F5344CB8AC3E}">
        <p14:creationId xmlns:p14="http://schemas.microsoft.com/office/powerpoint/2010/main" val="413622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[2/6]</a:t>
            </a:r>
          </a:p>
        </p:txBody>
      </p:sp>
      <p:sp>
        <p:nvSpPr>
          <p:cNvPr id="4" name="Slide Number Placeholder 3"/>
          <p:cNvSpPr>
            <a:spLocks noGrp="1"/>
          </p:cNvSpPr>
          <p:nvPr>
            <p:ph type="sldNum" sz="quarter" idx="5"/>
          </p:nvPr>
        </p:nvSpPr>
        <p:spPr/>
        <p:txBody>
          <a:bodyPr/>
          <a:lstStyle/>
          <a:p>
            <a:fld id="{BEF5CB3E-F697-4EF5-82C2-431E736C45DD}" type="slidenum">
              <a:rPr lang="en-GB" smtClean="0"/>
              <a:t>9</a:t>
            </a:fld>
            <a:endParaRPr lang="en-GB"/>
          </a:p>
        </p:txBody>
      </p:sp>
    </p:spTree>
    <p:extLst>
      <p:ext uri="{BB962C8B-B14F-4D97-AF65-F5344CB8AC3E}">
        <p14:creationId xmlns:p14="http://schemas.microsoft.com/office/powerpoint/2010/main" val="376118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[3/6]</a:t>
            </a:r>
          </a:p>
        </p:txBody>
      </p:sp>
      <p:sp>
        <p:nvSpPr>
          <p:cNvPr id="4" name="Slide Number Placeholder 3"/>
          <p:cNvSpPr>
            <a:spLocks noGrp="1"/>
          </p:cNvSpPr>
          <p:nvPr>
            <p:ph type="sldNum" sz="quarter" idx="5"/>
          </p:nvPr>
        </p:nvSpPr>
        <p:spPr/>
        <p:txBody>
          <a:bodyPr/>
          <a:lstStyle/>
          <a:p>
            <a:fld id="{BEF5CB3E-F697-4EF5-82C2-431E736C45DD}" type="slidenum">
              <a:rPr lang="en-GB" smtClean="0"/>
              <a:t>10</a:t>
            </a:fld>
            <a:endParaRPr lang="en-GB"/>
          </a:p>
        </p:txBody>
      </p:sp>
    </p:spTree>
    <p:extLst>
      <p:ext uri="{BB962C8B-B14F-4D97-AF65-F5344CB8AC3E}">
        <p14:creationId xmlns:p14="http://schemas.microsoft.com/office/powerpoint/2010/main" val="3976572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7A33-7853-4EB4-AABF-D3211206B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C7E99E-6FCB-4FCA-8969-E90EE53F0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A7FBE9-B5D3-4673-A314-8D9E0E611991}"/>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5" name="Footer Placeholder 4">
            <a:extLst>
              <a:ext uri="{FF2B5EF4-FFF2-40B4-BE49-F238E27FC236}">
                <a16:creationId xmlns:a16="http://schemas.microsoft.com/office/drawing/2014/main" id="{2A9CC368-178C-428D-98B4-B4E8BEDE8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E92F28-0C9A-467D-8ADB-1D4D102AD845}"/>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48170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49209-D0AF-44BB-A51E-DA7136239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4CFE05-944B-4310-9F4A-BA473BFC1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F4F8C7-E8FA-4099-8EDD-CC2492E7E372}"/>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5" name="Footer Placeholder 4">
            <a:extLst>
              <a:ext uri="{FF2B5EF4-FFF2-40B4-BE49-F238E27FC236}">
                <a16:creationId xmlns:a16="http://schemas.microsoft.com/office/drawing/2014/main" id="{C8F72B05-CFA8-4557-9E7E-5CFFE6E9E4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889F9C-65B9-47E0-BFAD-B949E8A82D5B}"/>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207190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8146D5-3023-4B01-92B0-AD4E0FCF49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AA46E7-F170-4885-BDE5-5D6374215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E2A555-ED81-4885-8D15-6B796FF3DEC5}"/>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5" name="Footer Placeholder 4">
            <a:extLst>
              <a:ext uri="{FF2B5EF4-FFF2-40B4-BE49-F238E27FC236}">
                <a16:creationId xmlns:a16="http://schemas.microsoft.com/office/drawing/2014/main" id="{96267B3B-7F82-450A-A581-EF3714146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208BEC-A723-4C42-9C2F-78814C8072ED}"/>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2393222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11967" y="595200"/>
            <a:ext cx="5268000" cy="1084800"/>
          </a:xfrm>
          <a:prstGeom prst="rect">
            <a:avLst/>
          </a:prstGeom>
        </p:spPr>
        <p:txBody>
          <a:bodyPr spcFirstLastPara="1" wrap="square" lIns="0" tIns="0" rIns="0" bIns="0" anchor="t" anchorCtr="0">
            <a:noAutofit/>
          </a:bodyPr>
          <a:lstStyle>
            <a:lvl1pPr lvl="0">
              <a:spcBef>
                <a:spcPts val="0"/>
              </a:spcBef>
              <a:spcAft>
                <a:spcPts val="0"/>
              </a:spcAft>
              <a:buSzPts val="4400"/>
              <a:buNone/>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endParaRPr/>
          </a:p>
        </p:txBody>
      </p:sp>
      <p:sp>
        <p:nvSpPr>
          <p:cNvPr id="65" name="Google Shape;65;p10"/>
          <p:cNvSpPr txBox="1">
            <a:spLocks noGrp="1"/>
          </p:cNvSpPr>
          <p:nvPr>
            <p:ph type="body" idx="1"/>
          </p:nvPr>
        </p:nvSpPr>
        <p:spPr>
          <a:xfrm>
            <a:off x="611967" y="1917533"/>
            <a:ext cx="5268000" cy="3974800"/>
          </a:xfrm>
          <a:prstGeom prst="rect">
            <a:avLst/>
          </a:prstGeom>
        </p:spPr>
        <p:txBody>
          <a:bodyPr spcFirstLastPara="1" wrap="square" lIns="0" tIns="0" rIns="0" bIns="0" anchor="t" anchorCtr="0">
            <a:noAutofit/>
          </a:bodyPr>
          <a:lstStyle>
            <a:lvl1pPr marL="228600" lvl="0" indent="-215900">
              <a:spcBef>
                <a:spcPts val="0"/>
              </a:spcBef>
              <a:spcAft>
                <a:spcPts val="0"/>
              </a:spcAft>
              <a:buSzPts val="3200"/>
              <a:buChar char="●"/>
              <a:defRPr/>
            </a:lvl1pPr>
            <a:lvl2pPr marL="457200" lvl="1" indent="-215900">
              <a:spcBef>
                <a:spcPts val="1000"/>
              </a:spcBef>
              <a:spcAft>
                <a:spcPts val="0"/>
              </a:spcAft>
              <a:buSzPts val="3200"/>
              <a:buChar char="–"/>
              <a:defRPr/>
            </a:lvl2pPr>
            <a:lvl3pPr marL="685800" lvl="2" indent="-203200">
              <a:spcBef>
                <a:spcPts val="1000"/>
              </a:spcBef>
              <a:spcAft>
                <a:spcPts val="0"/>
              </a:spcAft>
              <a:buSzPts val="2800"/>
              <a:buChar char="–"/>
              <a:defRPr/>
            </a:lvl3pPr>
            <a:lvl4pPr marL="914400" lvl="3" indent="-203200">
              <a:spcBef>
                <a:spcPts val="800"/>
              </a:spcBef>
              <a:spcAft>
                <a:spcPts val="0"/>
              </a:spcAft>
              <a:buSzPts val="2800"/>
              <a:buChar char="–"/>
              <a:defRPr/>
            </a:lvl4pPr>
            <a:lvl5pPr marL="1143000" lvl="4" indent="-190500">
              <a:spcBef>
                <a:spcPts val="800"/>
              </a:spcBef>
              <a:spcAft>
                <a:spcPts val="0"/>
              </a:spcAft>
              <a:buSzPts val="2400"/>
              <a:buChar char="–"/>
              <a:defRPr sz="1200"/>
            </a:lvl5pPr>
            <a:lvl6pPr marL="1371600" lvl="5" indent="-190500">
              <a:spcBef>
                <a:spcPts val="600"/>
              </a:spcBef>
              <a:spcAft>
                <a:spcPts val="0"/>
              </a:spcAft>
              <a:buSzPts val="2400"/>
              <a:buChar char="–"/>
              <a:defRPr sz="1200"/>
            </a:lvl6pPr>
            <a:lvl7pPr marL="1600200" lvl="6" indent="-177800">
              <a:spcBef>
                <a:spcPts val="600"/>
              </a:spcBef>
              <a:spcAft>
                <a:spcPts val="0"/>
              </a:spcAft>
              <a:buSzPts val="2000"/>
              <a:buChar char="–"/>
              <a:defRPr/>
            </a:lvl7pPr>
            <a:lvl8pPr marL="1828800" lvl="7" indent="-177800">
              <a:spcBef>
                <a:spcPts val="400"/>
              </a:spcBef>
              <a:spcAft>
                <a:spcPts val="0"/>
              </a:spcAft>
              <a:buSzPts val="2000"/>
              <a:buChar char="–"/>
              <a:defRPr/>
            </a:lvl8pPr>
            <a:lvl9pPr marL="2057400" lvl="8" indent="-165100">
              <a:spcBef>
                <a:spcPts val="400"/>
              </a:spcBef>
              <a:spcAft>
                <a:spcPts val="200"/>
              </a:spcAft>
              <a:buSzPts val="1600"/>
              <a:buChar char="–"/>
              <a:defRPr/>
            </a:lvl9pPr>
          </a:lstStyle>
          <a:p>
            <a:endParaRPr/>
          </a:p>
        </p:txBody>
      </p:sp>
      <p:sp>
        <p:nvSpPr>
          <p:cNvPr id="66" name="Google Shape;66;p10"/>
          <p:cNvSpPr txBox="1">
            <a:spLocks noGrp="1"/>
          </p:cNvSpPr>
          <p:nvPr>
            <p:ph type="sldNum" idx="12"/>
          </p:nvPr>
        </p:nvSpPr>
        <p:spPr>
          <a:xfrm>
            <a:off x="611960" y="6391100"/>
            <a:ext cx="960000" cy="240000"/>
          </a:xfrm>
          <a:prstGeom prst="rect">
            <a:avLst/>
          </a:prstGeom>
        </p:spPr>
        <p:txBody>
          <a:bodyPr spcFirstLastPara="1" wrap="square" lIns="0" tIns="0" rIns="0" bIns="0" anchor="t" anchorCtr="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algn="l"/>
            <a:fld id="{00000000-1234-1234-1234-123412341234}" type="slidenum">
              <a:rPr lang="en-GB" smtClean="0"/>
              <a:pPr algn="l"/>
              <a:t>‹#›</a:t>
            </a:fld>
            <a:endParaRPr lang="en-GB"/>
          </a:p>
        </p:txBody>
      </p:sp>
    </p:spTree>
    <p:extLst>
      <p:ext uri="{BB962C8B-B14F-4D97-AF65-F5344CB8AC3E}">
        <p14:creationId xmlns:p14="http://schemas.microsoft.com/office/powerpoint/2010/main" val="160304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0E70-BBA3-4B2E-B9AD-BFE4BC3A2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001FA7-821A-43B4-B251-82C810CE4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99174-0327-423C-96F9-F48BDB21DBED}"/>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5" name="Footer Placeholder 4">
            <a:extLst>
              <a:ext uri="{FF2B5EF4-FFF2-40B4-BE49-F238E27FC236}">
                <a16:creationId xmlns:a16="http://schemas.microsoft.com/office/drawing/2014/main" id="{9A9DBC09-EA88-4787-811F-A95F590FAF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74032-3A40-4A2D-A74D-1E7A134DEEB9}"/>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259638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6C07-4500-48E6-A183-498520A7B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D7393-22A0-44D5-9E80-1BC5F4483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CAA88A-337A-4458-B56E-10892C3E15B1}"/>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5" name="Footer Placeholder 4">
            <a:extLst>
              <a:ext uri="{FF2B5EF4-FFF2-40B4-BE49-F238E27FC236}">
                <a16:creationId xmlns:a16="http://schemas.microsoft.com/office/drawing/2014/main" id="{078A783A-5BAC-408B-8877-5DA455797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EB7F1-E283-4AEF-9829-7233074F4140}"/>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134157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5853-2E4F-4701-B16F-3022152894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A832FC-8C71-4F15-A291-7220897D2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098AAA-2D0E-40D2-B393-BF26A3FE6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10F7-BAA5-42F1-A101-D452AED4461F}"/>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6" name="Footer Placeholder 5">
            <a:extLst>
              <a:ext uri="{FF2B5EF4-FFF2-40B4-BE49-F238E27FC236}">
                <a16:creationId xmlns:a16="http://schemas.microsoft.com/office/drawing/2014/main" id="{A4FB7D1F-37B9-44ED-95FA-64FEAB5842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83197-B57A-4D84-8650-5DBEBE4BFE88}"/>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82761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B426-6E99-4EB5-9357-2D584BE697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73702C-52F9-4D45-BB99-BC1EA3BDE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C230B-93EA-4D78-AEF4-F376CFA68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4EA5C-E5B8-4961-B661-F1A80580E2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27A84C-2A26-4E4A-885D-DAB8B448E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F56EFE-FE4D-49D8-9C6D-FF4A199609F8}"/>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8" name="Footer Placeholder 7">
            <a:extLst>
              <a:ext uri="{FF2B5EF4-FFF2-40B4-BE49-F238E27FC236}">
                <a16:creationId xmlns:a16="http://schemas.microsoft.com/office/drawing/2014/main" id="{99EDFCFE-F667-45A2-A121-BD131CF5B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9DADA1-81BC-46E2-85F5-BBB52B84D0D6}"/>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39706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566-1D78-4B06-ABEA-138CF23471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00745A-78E4-4416-B3ED-5797215C653E}"/>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4" name="Footer Placeholder 3">
            <a:extLst>
              <a:ext uri="{FF2B5EF4-FFF2-40B4-BE49-F238E27FC236}">
                <a16:creationId xmlns:a16="http://schemas.microsoft.com/office/drawing/2014/main" id="{15291CFD-0F8F-438F-8683-676E59BA6D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A48A81-B10C-4101-8631-A3FB3AC931CE}"/>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237301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48194-4584-4E99-9700-3EF1000B13C7}"/>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3" name="Footer Placeholder 2">
            <a:extLst>
              <a:ext uri="{FF2B5EF4-FFF2-40B4-BE49-F238E27FC236}">
                <a16:creationId xmlns:a16="http://schemas.microsoft.com/office/drawing/2014/main" id="{541155DA-17D8-4399-8718-4C3CA036CDA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C4926E-F98D-4F43-9641-FA4E08F99CB2}"/>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125930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1346-C444-4A28-A57C-C28963349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A5EFD7-A4CD-4690-8F82-50142C990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14CA21-E9A0-493C-9F46-8DC21CAFE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BA6D6A-B165-4F0F-9B8B-E2541E7732CE}"/>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6" name="Footer Placeholder 5">
            <a:extLst>
              <a:ext uri="{FF2B5EF4-FFF2-40B4-BE49-F238E27FC236}">
                <a16:creationId xmlns:a16="http://schemas.microsoft.com/office/drawing/2014/main" id="{5B347729-2965-4BCA-8EC5-B5996E88E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6809A8-E04C-404A-9B4F-0C81EA76D880}"/>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21992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0831-FBDC-44C5-8CB8-AB04EFAAC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2C45F9-3AC3-4172-BB7E-744F81DE3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57CA0A-A523-4E1F-BE5A-2C94AA4F0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818-213F-4E30-A4E4-B8133A48090C}"/>
              </a:ext>
            </a:extLst>
          </p:cNvPr>
          <p:cNvSpPr>
            <a:spLocks noGrp="1"/>
          </p:cNvSpPr>
          <p:nvPr>
            <p:ph type="dt" sz="half" idx="10"/>
          </p:nvPr>
        </p:nvSpPr>
        <p:spPr/>
        <p:txBody>
          <a:bodyPr/>
          <a:lstStyle/>
          <a:p>
            <a:fld id="{A8F2A7EC-56B3-430A-B84F-D46E877EB8AA}" type="datetimeFigureOut">
              <a:rPr lang="en-GB" smtClean="0"/>
              <a:t>05/09/2023</a:t>
            </a:fld>
            <a:endParaRPr lang="en-GB"/>
          </a:p>
        </p:txBody>
      </p:sp>
      <p:sp>
        <p:nvSpPr>
          <p:cNvPr id="6" name="Footer Placeholder 5">
            <a:extLst>
              <a:ext uri="{FF2B5EF4-FFF2-40B4-BE49-F238E27FC236}">
                <a16:creationId xmlns:a16="http://schemas.microsoft.com/office/drawing/2014/main" id="{E9DA90B6-C618-43F8-9370-20EAEED49B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206722-F9AF-4076-9093-3AE24367AA04}"/>
              </a:ext>
            </a:extLst>
          </p:cNvPr>
          <p:cNvSpPr>
            <a:spLocks noGrp="1"/>
          </p:cNvSpPr>
          <p:nvPr>
            <p:ph type="sldNum" sz="quarter" idx="12"/>
          </p:nvPr>
        </p:nvSpPr>
        <p:spPr/>
        <p:txBody>
          <a:bodyPr/>
          <a:lstStyle/>
          <a:p>
            <a:fld id="{9636FBC1-0D59-4181-9187-1FCA45755053}" type="slidenum">
              <a:rPr lang="en-GB" smtClean="0"/>
              <a:t>‹#›</a:t>
            </a:fld>
            <a:endParaRPr lang="en-GB"/>
          </a:p>
        </p:txBody>
      </p:sp>
    </p:spTree>
    <p:extLst>
      <p:ext uri="{BB962C8B-B14F-4D97-AF65-F5344CB8AC3E}">
        <p14:creationId xmlns:p14="http://schemas.microsoft.com/office/powerpoint/2010/main" val="112135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33F5D0-871A-4F15-ACCE-99DFF964E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977838-3430-45A2-8B4C-9D0CC9234F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4C005E-A6DC-40C2-AC17-C56A800AD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2A7EC-56B3-430A-B84F-D46E877EB8AA}" type="datetimeFigureOut">
              <a:rPr lang="en-GB" smtClean="0"/>
              <a:t>05/09/2023</a:t>
            </a:fld>
            <a:endParaRPr lang="en-GB"/>
          </a:p>
        </p:txBody>
      </p:sp>
      <p:sp>
        <p:nvSpPr>
          <p:cNvPr id="5" name="Footer Placeholder 4">
            <a:extLst>
              <a:ext uri="{FF2B5EF4-FFF2-40B4-BE49-F238E27FC236}">
                <a16:creationId xmlns:a16="http://schemas.microsoft.com/office/drawing/2014/main" id="{312A7A08-8008-4D3D-9E57-F43FBE25F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178C35-43A8-492B-87C4-32819E45A2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FBC1-0D59-4181-9187-1FCA45755053}" type="slidenum">
              <a:rPr lang="en-GB" smtClean="0"/>
              <a:t>‹#›</a:t>
            </a:fld>
            <a:endParaRPr lang="en-GB"/>
          </a:p>
        </p:txBody>
      </p:sp>
    </p:spTree>
    <p:extLst>
      <p:ext uri="{BB962C8B-B14F-4D97-AF65-F5344CB8AC3E}">
        <p14:creationId xmlns:p14="http://schemas.microsoft.com/office/powerpoint/2010/main" val="274651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2.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2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1.png"/><Relationship Id="rId3" Type="http://schemas.openxmlformats.org/officeDocument/2006/relationships/audio" Target="../media/audio8.wav"/><Relationship Id="rId7" Type="http://schemas.openxmlformats.org/officeDocument/2006/relationships/audio" Target="../media/audio12.wav"/><Relationship Id="rId12" Type="http://schemas.microsoft.com/office/2007/relationships/hdphoto" Target="../media/hdphoto2.wdp"/><Relationship Id="rId17" Type="http://schemas.openxmlformats.org/officeDocument/2006/relationships/image" Target="../media/image33.png"/><Relationship Id="rId2" Type="http://schemas.openxmlformats.org/officeDocument/2006/relationships/notesSlide" Target="../notesSlides/notesSlide15.xml"/><Relationship Id="rId16" Type="http://schemas.openxmlformats.org/officeDocument/2006/relationships/audio" Target="../media/audio16.wav"/><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32.png"/><Relationship Id="rId5" Type="http://schemas.openxmlformats.org/officeDocument/2006/relationships/audio" Target="../media/audio10.wav"/><Relationship Id="rId15" Type="http://schemas.openxmlformats.org/officeDocument/2006/relationships/audio" Target="../media/audio15.wav"/><Relationship Id="rId10" Type="http://schemas.openxmlformats.org/officeDocument/2006/relationships/image" Target="../media/image8.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audio" Target="../media/audio4.wav"/><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gif"/><Relationship Id="rId5" Type="http://schemas.openxmlformats.org/officeDocument/2006/relationships/image" Target="../media/image2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Sofía</a:t>
            </a: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390308" y="696758"/>
            <a:ext cx="6621960" cy="5678129"/>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594B333A-025F-4074-BB8E-3F4870FCC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852" y="2729068"/>
            <a:ext cx="2177196" cy="4135742"/>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3032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73704" y="872134"/>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277958" y="21467"/>
            <a:ext cx="776168" cy="776168"/>
          </a:xfrm>
          <a:prstGeom prst="rect">
            <a:avLst/>
          </a:prstGeom>
          <a:noFill/>
          <a:ln>
            <a:noFill/>
          </a:ln>
        </p:spPr>
      </p:pic>
      <p:pic>
        <p:nvPicPr>
          <p:cNvPr id="4" name="Picture 3" descr="A picture containing text, toy, doll&#10;&#10;Description automatically generated">
            <a:extLst>
              <a:ext uri="{FF2B5EF4-FFF2-40B4-BE49-F238E27FC236}">
                <a16:creationId xmlns:a16="http://schemas.microsoft.com/office/drawing/2014/main" id="{C75601A7-7B15-4776-BBFD-0B62249F78BE}"/>
              </a:ext>
            </a:extLst>
          </p:cNvPr>
          <p:cNvPicPr>
            <a:picLocks noChangeAspect="1"/>
          </p:cNvPicPr>
          <p:nvPr/>
        </p:nvPicPr>
        <p:blipFill>
          <a:blip r:embed="rId4"/>
          <a:stretch>
            <a:fillRect/>
          </a:stretch>
        </p:blipFill>
        <p:spPr>
          <a:xfrm>
            <a:off x="8491328" y="2475264"/>
            <a:ext cx="2307219" cy="4382736"/>
          </a:xfrm>
          <a:prstGeom prst="rect">
            <a:avLst/>
          </a:prstGeom>
        </p:spPr>
      </p:pic>
      <p:sp>
        <p:nvSpPr>
          <p:cNvPr id="5" name="Google Shape;155;p7">
            <a:extLst>
              <a:ext uri="{FF2B5EF4-FFF2-40B4-BE49-F238E27FC236}">
                <a16:creationId xmlns:a16="http://schemas.microsoft.com/office/drawing/2014/main" id="{DE11170A-37BF-4F0C-B59F-36DBFE4EB7DB}"/>
              </a:ext>
            </a:extLst>
          </p:cNvPr>
          <p:cNvSpPr/>
          <p:nvPr/>
        </p:nvSpPr>
        <p:spPr>
          <a:xfrm>
            <a:off x="857627" y="1040908"/>
            <a:ext cx="5238373" cy="1454642"/>
          </a:xfrm>
          <a:prstGeom prst="wedgeRoundRectCallout">
            <a:avLst>
              <a:gd name="adj1" fmla="val 38261"/>
              <a:gd name="adj2" fmla="val -99499"/>
              <a:gd name="adj3" fmla="val 16667"/>
            </a:avLst>
          </a:prstGeom>
          <a:solidFill>
            <a:schemeClr val="bg1"/>
          </a:solid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002060"/>
                </a:solidFill>
                <a:latin typeface="Century Gothic"/>
                <a:ea typeface="Century Gothic"/>
                <a:cs typeface="Century Gothic"/>
                <a:sym typeface="Century Gothic"/>
              </a:rPr>
              <a:t>¿</a:t>
            </a:r>
            <a:r>
              <a:rPr lang="es-AR" sz="4400" b="1" i="0" u="none" strike="noStrike" cap="none" dirty="0" err="1">
                <a:solidFill>
                  <a:srgbClr val="002060"/>
                </a:solidFill>
                <a:latin typeface="Century Gothic"/>
                <a:ea typeface="Century Gothic"/>
                <a:cs typeface="Century Gothic"/>
                <a:sym typeface="Century Gothic"/>
              </a:rPr>
              <a:t>Cuánt</a:t>
            </a:r>
            <a:r>
              <a:rPr lang="es-AR" sz="4400" b="1" dirty="0">
                <a:solidFill>
                  <a:srgbClr val="002060"/>
                </a:solidFill>
                <a:latin typeface="Century Gothic"/>
                <a:ea typeface="Century Gothic"/>
                <a:cs typeface="Century Gothic"/>
                <a:sym typeface="Century Gothic"/>
              </a:rPr>
              <a:t>____ flores hay?   </a:t>
            </a:r>
            <a:endParaRPr lang="es-AR" sz="4400" b="1" i="0" u="none" strike="noStrike" cap="none" dirty="0">
              <a:solidFill>
                <a:srgbClr val="002060"/>
              </a:solidFill>
              <a:latin typeface="Century Gothic"/>
              <a:ea typeface="Century Gothic"/>
              <a:cs typeface="Century Gothic"/>
              <a:sym typeface="Century Gothic"/>
            </a:endParaRPr>
          </a:p>
        </p:txBody>
      </p:sp>
      <p:pic>
        <p:nvPicPr>
          <p:cNvPr id="7" name="Picture 4" descr="Coffee Table, Table, Furniture, Wood, Wooden, Food">
            <a:extLst>
              <a:ext uri="{FF2B5EF4-FFF2-40B4-BE49-F238E27FC236}">
                <a16:creationId xmlns:a16="http://schemas.microsoft.com/office/drawing/2014/main" id="{EB05A958-7E6B-4D65-AF3E-7B76684BF6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77" y="4802664"/>
            <a:ext cx="4076700" cy="2055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634423-51F7-4B45-BDBA-064B9912664C}"/>
              </a:ext>
            </a:extLst>
          </p:cNvPr>
          <p:cNvSpPr txBox="1"/>
          <p:nvPr/>
        </p:nvSpPr>
        <p:spPr>
          <a:xfrm>
            <a:off x="3198231" y="972691"/>
            <a:ext cx="994183" cy="923330"/>
          </a:xfrm>
          <a:prstGeom prst="rect">
            <a:avLst/>
          </a:prstGeom>
          <a:noFill/>
        </p:spPr>
        <p:txBody>
          <a:bodyPr wrap="square">
            <a:spAutoFit/>
          </a:bodyPr>
          <a:lstStyle/>
          <a:p>
            <a:r>
              <a:rPr lang="en-GB" sz="5400" b="1" dirty="0">
                <a:solidFill>
                  <a:srgbClr val="FF0000"/>
                </a:solidFill>
                <a:latin typeface="Century Gothic" panose="020B0502020202020204" pitchFamily="34" charset="0"/>
              </a:rPr>
              <a:t>as</a:t>
            </a:r>
            <a:endParaRPr lang="en-GB" sz="1000" dirty="0">
              <a:solidFill>
                <a:srgbClr val="FF0000"/>
              </a:solidFill>
            </a:endParaRPr>
          </a:p>
        </p:txBody>
      </p:sp>
      <p:sp>
        <p:nvSpPr>
          <p:cNvPr id="9" name="Google Shape;155;p7">
            <a:extLst>
              <a:ext uri="{FF2B5EF4-FFF2-40B4-BE49-F238E27FC236}">
                <a16:creationId xmlns:a16="http://schemas.microsoft.com/office/drawing/2014/main" id="{B489E496-C83C-4408-BDFD-B3992B085805}"/>
              </a:ext>
            </a:extLst>
          </p:cNvPr>
          <p:cNvSpPr/>
          <p:nvPr/>
        </p:nvSpPr>
        <p:spPr>
          <a:xfrm>
            <a:off x="4760709" y="2953016"/>
            <a:ext cx="3449842" cy="1454642"/>
          </a:xfrm>
          <a:prstGeom prst="wedgeRoundRectCallout">
            <a:avLst>
              <a:gd name="adj1" fmla="val 58692"/>
              <a:gd name="adj2" fmla="val 95632"/>
              <a:gd name="adj3" fmla="val 16667"/>
            </a:avLst>
          </a:prstGeom>
          <a:solidFill>
            <a:schemeClr val="bg1"/>
          </a:solid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002060"/>
                </a:solidFill>
                <a:latin typeface="Century Gothic"/>
                <a:ea typeface="Century Gothic"/>
                <a:cs typeface="Century Gothic"/>
                <a:sym typeface="Century Gothic"/>
              </a:rPr>
              <a:t>Hay 5 flores.</a:t>
            </a:r>
            <a:endParaRPr lang="es-AR" sz="4400" b="1" i="0" u="none" strike="noStrike" cap="none" dirty="0">
              <a:solidFill>
                <a:srgbClr val="002060"/>
              </a:solidFill>
              <a:latin typeface="Century Gothic"/>
              <a:ea typeface="Century Gothic"/>
              <a:cs typeface="Century Gothic"/>
              <a:sym typeface="Century Gothic"/>
            </a:endParaRPr>
          </a:p>
        </p:txBody>
      </p:sp>
      <p:pic>
        <p:nvPicPr>
          <p:cNvPr id="10" name="Picture 9">
            <a:extLst>
              <a:ext uri="{FF2B5EF4-FFF2-40B4-BE49-F238E27FC236}">
                <a16:creationId xmlns:a16="http://schemas.microsoft.com/office/drawing/2014/main" id="{407BEB88-EED9-4635-B847-51B925E082DF}"/>
              </a:ext>
            </a:extLst>
          </p:cNvPr>
          <p:cNvPicPr>
            <a:picLocks noChangeAspect="1"/>
          </p:cNvPicPr>
          <p:nvPr/>
        </p:nvPicPr>
        <p:blipFill>
          <a:blip r:embed="rId6"/>
          <a:stretch>
            <a:fillRect/>
          </a:stretch>
        </p:blipFill>
        <p:spPr>
          <a:xfrm>
            <a:off x="1988460" y="3849868"/>
            <a:ext cx="1926093" cy="1510586"/>
          </a:xfrm>
          <a:prstGeom prst="rect">
            <a:avLst/>
          </a:prstGeom>
        </p:spPr>
      </p:pic>
    </p:spTree>
    <p:extLst>
      <p:ext uri="{BB962C8B-B14F-4D97-AF65-F5344CB8AC3E}">
        <p14:creationId xmlns:p14="http://schemas.microsoft.com/office/powerpoint/2010/main" val="126808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29152" y="910003"/>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264507" y="86795"/>
            <a:ext cx="776168" cy="776168"/>
          </a:xfrm>
          <a:prstGeom prst="rect">
            <a:avLst/>
          </a:prstGeom>
          <a:noFill/>
          <a:ln>
            <a:noFill/>
          </a:ln>
        </p:spPr>
      </p:pic>
      <p:pic>
        <p:nvPicPr>
          <p:cNvPr id="4" name="Picture 3" descr="A picture containing text, toy, doll&#10;&#10;Description automatically generated">
            <a:extLst>
              <a:ext uri="{FF2B5EF4-FFF2-40B4-BE49-F238E27FC236}">
                <a16:creationId xmlns:a16="http://schemas.microsoft.com/office/drawing/2014/main" id="{CAC8464E-2FE2-4D90-9352-66AC71BE6CD9}"/>
              </a:ext>
            </a:extLst>
          </p:cNvPr>
          <p:cNvPicPr>
            <a:picLocks noChangeAspect="1"/>
          </p:cNvPicPr>
          <p:nvPr/>
        </p:nvPicPr>
        <p:blipFill>
          <a:blip r:embed="rId4"/>
          <a:stretch>
            <a:fillRect/>
          </a:stretch>
        </p:blipFill>
        <p:spPr>
          <a:xfrm>
            <a:off x="8491328" y="2475264"/>
            <a:ext cx="2307219" cy="4382736"/>
          </a:xfrm>
          <a:prstGeom prst="rect">
            <a:avLst/>
          </a:prstGeom>
        </p:spPr>
      </p:pic>
      <p:sp>
        <p:nvSpPr>
          <p:cNvPr id="5" name="Google Shape;155;p7">
            <a:extLst>
              <a:ext uri="{FF2B5EF4-FFF2-40B4-BE49-F238E27FC236}">
                <a16:creationId xmlns:a16="http://schemas.microsoft.com/office/drawing/2014/main" id="{D55808AD-7D47-4081-8EFD-13A80E709038}"/>
              </a:ext>
            </a:extLst>
          </p:cNvPr>
          <p:cNvSpPr/>
          <p:nvPr/>
        </p:nvSpPr>
        <p:spPr>
          <a:xfrm>
            <a:off x="857627" y="1040908"/>
            <a:ext cx="6329557" cy="1454642"/>
          </a:xfrm>
          <a:prstGeom prst="wedgeRoundRectCallout">
            <a:avLst>
              <a:gd name="adj1" fmla="val 38261"/>
              <a:gd name="adj2" fmla="val -99499"/>
              <a:gd name="adj3" fmla="val 16667"/>
            </a:avLst>
          </a:prstGeom>
          <a:solidFill>
            <a:schemeClr val="bg1"/>
          </a:solid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002060"/>
                </a:solidFill>
                <a:latin typeface="Century Gothic"/>
                <a:ea typeface="Century Gothic"/>
                <a:cs typeface="Century Gothic"/>
                <a:sym typeface="Century Gothic"/>
              </a:rPr>
              <a:t>¿</a:t>
            </a:r>
            <a:r>
              <a:rPr lang="es-AR" sz="4400" b="1" i="0" u="none" strike="noStrike" cap="none" dirty="0" err="1">
                <a:solidFill>
                  <a:srgbClr val="002060"/>
                </a:solidFill>
                <a:latin typeface="Century Gothic"/>
                <a:ea typeface="Century Gothic"/>
                <a:cs typeface="Century Gothic"/>
                <a:sym typeface="Century Gothic"/>
              </a:rPr>
              <a:t>Cuánt</a:t>
            </a:r>
            <a:r>
              <a:rPr lang="es-AR" sz="4400" b="1" dirty="0">
                <a:solidFill>
                  <a:srgbClr val="002060"/>
                </a:solidFill>
                <a:latin typeface="Century Gothic"/>
                <a:ea typeface="Century Gothic"/>
                <a:cs typeface="Century Gothic"/>
                <a:sym typeface="Century Gothic"/>
              </a:rPr>
              <a:t>____ calaveras hay?   </a:t>
            </a:r>
            <a:endParaRPr lang="es-AR" sz="4400" b="1" i="0" u="none" strike="noStrike" cap="none" dirty="0">
              <a:solidFill>
                <a:srgbClr val="002060"/>
              </a:solidFill>
              <a:latin typeface="Century Gothic"/>
              <a:ea typeface="Century Gothic"/>
              <a:cs typeface="Century Gothic"/>
              <a:sym typeface="Century Gothic"/>
            </a:endParaRPr>
          </a:p>
        </p:txBody>
      </p:sp>
      <p:sp>
        <p:nvSpPr>
          <p:cNvPr id="7" name="TextBox 6">
            <a:extLst>
              <a:ext uri="{FF2B5EF4-FFF2-40B4-BE49-F238E27FC236}">
                <a16:creationId xmlns:a16="http://schemas.microsoft.com/office/drawing/2014/main" id="{A2A438E3-EC38-45AC-BE3B-A7C691EA78A3}"/>
              </a:ext>
            </a:extLst>
          </p:cNvPr>
          <p:cNvSpPr txBox="1"/>
          <p:nvPr/>
        </p:nvSpPr>
        <p:spPr>
          <a:xfrm>
            <a:off x="2956627" y="972691"/>
            <a:ext cx="1213037" cy="923330"/>
          </a:xfrm>
          <a:prstGeom prst="rect">
            <a:avLst/>
          </a:prstGeom>
          <a:noFill/>
        </p:spPr>
        <p:txBody>
          <a:bodyPr wrap="square">
            <a:spAutoFit/>
          </a:bodyPr>
          <a:lstStyle/>
          <a:p>
            <a:r>
              <a:rPr lang="en-GB" sz="5400" b="1" dirty="0">
                <a:solidFill>
                  <a:srgbClr val="FF0000"/>
                </a:solidFill>
                <a:latin typeface="Century Gothic" panose="020B0502020202020204" pitchFamily="34" charset="0"/>
              </a:rPr>
              <a:t>as</a:t>
            </a:r>
            <a:endParaRPr lang="en-GB" sz="1000" dirty="0"/>
          </a:p>
        </p:txBody>
      </p:sp>
      <p:sp>
        <p:nvSpPr>
          <p:cNvPr id="8" name="Google Shape;155;p7">
            <a:extLst>
              <a:ext uri="{FF2B5EF4-FFF2-40B4-BE49-F238E27FC236}">
                <a16:creationId xmlns:a16="http://schemas.microsoft.com/office/drawing/2014/main" id="{574CC60A-512E-43E7-BFAD-79B1E159CAF7}"/>
              </a:ext>
            </a:extLst>
          </p:cNvPr>
          <p:cNvSpPr/>
          <p:nvPr/>
        </p:nvSpPr>
        <p:spPr>
          <a:xfrm>
            <a:off x="4760709" y="2953016"/>
            <a:ext cx="3449842" cy="1454642"/>
          </a:xfrm>
          <a:prstGeom prst="wedgeRoundRectCallout">
            <a:avLst>
              <a:gd name="adj1" fmla="val 58692"/>
              <a:gd name="adj2" fmla="val 95632"/>
              <a:gd name="adj3" fmla="val 16667"/>
            </a:avLst>
          </a:prstGeom>
          <a:solidFill>
            <a:schemeClr val="bg1"/>
          </a:solid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FFFFFF"/>
              </a:buClr>
              <a:buSzPts val="4400"/>
            </a:pPr>
            <a:r>
              <a:rPr lang="es-AR" sz="4400" b="1" dirty="0">
                <a:solidFill>
                  <a:srgbClr val="002060"/>
                </a:solidFill>
                <a:latin typeface="Century Gothic"/>
                <a:ea typeface="Century Gothic"/>
                <a:cs typeface="Century Gothic"/>
                <a:sym typeface="Century Gothic"/>
              </a:rPr>
              <a:t>Hay 24 calaveras.</a:t>
            </a:r>
            <a:endParaRPr lang="es-AR" sz="4400" b="1" i="0" u="none" strike="noStrike" cap="none" dirty="0">
              <a:solidFill>
                <a:srgbClr val="002060"/>
              </a:solidFill>
              <a:latin typeface="Century Gothic"/>
              <a:ea typeface="Century Gothic"/>
              <a:cs typeface="Century Gothic"/>
              <a:sym typeface="Century Gothic"/>
            </a:endParaRPr>
          </a:p>
        </p:txBody>
      </p:sp>
      <p:pic>
        <p:nvPicPr>
          <p:cNvPr id="9" name="Picture 2" descr="Day Of The Dead Paper, Sugar Skull, Mexican Blanket">
            <a:extLst>
              <a:ext uri="{FF2B5EF4-FFF2-40B4-BE49-F238E27FC236}">
                <a16:creationId xmlns:a16="http://schemas.microsoft.com/office/drawing/2014/main" id="{4EDBAE09-C2F2-4B90-9E60-60EED2C44F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9566"/>
          <a:stretch/>
        </p:blipFill>
        <p:spPr bwMode="auto">
          <a:xfrm>
            <a:off x="456500" y="3429001"/>
            <a:ext cx="4079416"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56967" y="850667"/>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261221" y="54864"/>
            <a:ext cx="776168" cy="776168"/>
          </a:xfrm>
          <a:prstGeom prst="rect">
            <a:avLst/>
          </a:prstGeom>
          <a:noFill/>
          <a:ln>
            <a:noFill/>
          </a:ln>
        </p:spPr>
      </p:pic>
      <p:pic>
        <p:nvPicPr>
          <p:cNvPr id="4" name="Picture 3" descr="A picture containing text, toy, doll&#10;&#10;Description automatically generated">
            <a:extLst>
              <a:ext uri="{FF2B5EF4-FFF2-40B4-BE49-F238E27FC236}">
                <a16:creationId xmlns:a16="http://schemas.microsoft.com/office/drawing/2014/main" id="{22D78014-98CC-455F-8D68-90077CC68796}"/>
              </a:ext>
            </a:extLst>
          </p:cNvPr>
          <p:cNvPicPr>
            <a:picLocks noChangeAspect="1"/>
          </p:cNvPicPr>
          <p:nvPr/>
        </p:nvPicPr>
        <p:blipFill>
          <a:blip r:embed="rId4"/>
          <a:stretch>
            <a:fillRect/>
          </a:stretch>
        </p:blipFill>
        <p:spPr>
          <a:xfrm>
            <a:off x="8491328" y="2475264"/>
            <a:ext cx="2307219" cy="4382736"/>
          </a:xfrm>
          <a:prstGeom prst="rect">
            <a:avLst/>
          </a:prstGeom>
        </p:spPr>
      </p:pic>
      <p:sp>
        <p:nvSpPr>
          <p:cNvPr id="5" name="Google Shape;155;p7">
            <a:extLst>
              <a:ext uri="{FF2B5EF4-FFF2-40B4-BE49-F238E27FC236}">
                <a16:creationId xmlns:a16="http://schemas.microsoft.com/office/drawing/2014/main" id="{740F3CFA-8446-451B-B5A9-B2767D4A83F2}"/>
              </a:ext>
            </a:extLst>
          </p:cNvPr>
          <p:cNvSpPr/>
          <p:nvPr/>
        </p:nvSpPr>
        <p:spPr>
          <a:xfrm>
            <a:off x="857627" y="1040908"/>
            <a:ext cx="5238373" cy="1454642"/>
          </a:xfrm>
          <a:prstGeom prst="wedgeRoundRectCallout">
            <a:avLst>
              <a:gd name="adj1" fmla="val 38261"/>
              <a:gd name="adj2" fmla="val -99499"/>
              <a:gd name="adj3" fmla="val 16667"/>
            </a:avLst>
          </a:prstGeom>
          <a:solidFill>
            <a:schemeClr val="bg1"/>
          </a:solid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002060"/>
                </a:solidFill>
                <a:latin typeface="Century Gothic"/>
                <a:ea typeface="Century Gothic"/>
                <a:cs typeface="Century Gothic"/>
                <a:sym typeface="Century Gothic"/>
              </a:rPr>
              <a:t>¿</a:t>
            </a:r>
            <a:r>
              <a:rPr lang="es-AR" sz="4400" b="1" i="0" u="none" strike="noStrike" cap="none" dirty="0" err="1">
                <a:solidFill>
                  <a:srgbClr val="002060"/>
                </a:solidFill>
                <a:latin typeface="Century Gothic"/>
                <a:ea typeface="Century Gothic"/>
                <a:cs typeface="Century Gothic"/>
                <a:sym typeface="Century Gothic"/>
              </a:rPr>
              <a:t>Cuánt</a:t>
            </a:r>
            <a:r>
              <a:rPr lang="es-AR" sz="4400" b="1" dirty="0">
                <a:solidFill>
                  <a:srgbClr val="002060"/>
                </a:solidFill>
                <a:latin typeface="Century Gothic"/>
                <a:ea typeface="Century Gothic"/>
                <a:cs typeface="Century Gothic"/>
                <a:sym typeface="Century Gothic"/>
              </a:rPr>
              <a:t>____ regalos hay?   </a:t>
            </a:r>
            <a:endParaRPr lang="es-AR" sz="4400" b="1" i="0" u="none" strike="noStrike" cap="none" dirty="0">
              <a:solidFill>
                <a:srgbClr val="002060"/>
              </a:solidFill>
              <a:latin typeface="Century Gothic"/>
              <a:ea typeface="Century Gothic"/>
              <a:cs typeface="Century Gothic"/>
              <a:sym typeface="Century Gothic"/>
            </a:endParaRPr>
          </a:p>
        </p:txBody>
      </p:sp>
      <p:pic>
        <p:nvPicPr>
          <p:cNvPr id="7" name="Picture 4" descr="Coffee Table, Table, Furniture, Wood, Wooden, Food">
            <a:extLst>
              <a:ext uri="{FF2B5EF4-FFF2-40B4-BE49-F238E27FC236}">
                <a16:creationId xmlns:a16="http://schemas.microsoft.com/office/drawing/2014/main" id="{59AAE2C5-59EE-42D6-9713-95C2591B4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77" y="4802664"/>
            <a:ext cx="4076700" cy="2055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25A912-2C6D-401A-8444-AD0A55B7AAE7}"/>
              </a:ext>
            </a:extLst>
          </p:cNvPr>
          <p:cNvSpPr txBox="1"/>
          <p:nvPr/>
        </p:nvSpPr>
        <p:spPr>
          <a:xfrm>
            <a:off x="3863804" y="876129"/>
            <a:ext cx="1131173" cy="923330"/>
          </a:xfrm>
          <a:prstGeom prst="rect">
            <a:avLst/>
          </a:prstGeom>
          <a:noFill/>
        </p:spPr>
        <p:txBody>
          <a:bodyPr wrap="square">
            <a:spAutoFit/>
          </a:bodyPr>
          <a:lstStyle/>
          <a:p>
            <a:r>
              <a:rPr lang="en-GB" sz="5400" b="1" dirty="0" err="1">
                <a:solidFill>
                  <a:srgbClr val="00B0F0"/>
                </a:solidFill>
                <a:latin typeface="Century Gothic" panose="020B0502020202020204" pitchFamily="34" charset="0"/>
              </a:rPr>
              <a:t>os</a:t>
            </a:r>
            <a:endParaRPr lang="en-GB" sz="1000" dirty="0">
              <a:solidFill>
                <a:srgbClr val="00B0F0"/>
              </a:solidFill>
            </a:endParaRPr>
          </a:p>
        </p:txBody>
      </p:sp>
      <p:sp>
        <p:nvSpPr>
          <p:cNvPr id="9" name="Google Shape;155;p7">
            <a:extLst>
              <a:ext uri="{FF2B5EF4-FFF2-40B4-BE49-F238E27FC236}">
                <a16:creationId xmlns:a16="http://schemas.microsoft.com/office/drawing/2014/main" id="{83AA0295-8AAB-49FA-A28E-F0E2E9AFD1CA}"/>
              </a:ext>
            </a:extLst>
          </p:cNvPr>
          <p:cNvSpPr/>
          <p:nvPr/>
        </p:nvSpPr>
        <p:spPr>
          <a:xfrm>
            <a:off x="4760708" y="2728101"/>
            <a:ext cx="3773687" cy="1679557"/>
          </a:xfrm>
          <a:prstGeom prst="wedgeRoundRectCallout">
            <a:avLst>
              <a:gd name="adj1" fmla="val 58692"/>
              <a:gd name="adj2" fmla="val 95632"/>
              <a:gd name="adj3" fmla="val 16667"/>
            </a:avLst>
          </a:prstGeom>
          <a:solidFill>
            <a:schemeClr val="bg1"/>
          </a:solid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002060"/>
                </a:solidFill>
                <a:latin typeface="Century Gothic"/>
                <a:ea typeface="Century Gothic"/>
                <a:cs typeface="Century Gothic"/>
                <a:sym typeface="Century Gothic"/>
              </a:rPr>
              <a:t>Hay catorce regalos</a:t>
            </a:r>
            <a:endParaRPr lang="es-AR" sz="4400" b="1" i="0" u="none" strike="noStrike" cap="none" dirty="0">
              <a:solidFill>
                <a:srgbClr val="002060"/>
              </a:solidFill>
              <a:latin typeface="Century Gothic"/>
              <a:ea typeface="Century Gothic"/>
              <a:cs typeface="Century Gothic"/>
              <a:sym typeface="Century Gothic"/>
            </a:endParaRPr>
          </a:p>
        </p:txBody>
      </p:sp>
      <p:pic>
        <p:nvPicPr>
          <p:cNvPr id="10" name="Picture 14" descr="Gift, Present, Ribbon, Wrapped, Christmas, Xmas">
            <a:extLst>
              <a:ext uri="{FF2B5EF4-FFF2-40B4-BE49-F238E27FC236}">
                <a16:creationId xmlns:a16="http://schemas.microsoft.com/office/drawing/2014/main" id="{FE6EA2CB-AE73-4CED-8804-F3264B58D87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3453" y="4494285"/>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Gift, Present, Ribbon, Wrapped, Christmas, Xmas">
            <a:extLst>
              <a:ext uri="{FF2B5EF4-FFF2-40B4-BE49-F238E27FC236}">
                <a16:creationId xmlns:a16="http://schemas.microsoft.com/office/drawing/2014/main" id="{31748D18-88AC-4C3B-BA4C-92D3F11488D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3453" y="4180841"/>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Gift, Present, Ribbon, Wrapped, Christmas, Xmas">
            <a:extLst>
              <a:ext uri="{FF2B5EF4-FFF2-40B4-BE49-F238E27FC236}">
                <a16:creationId xmlns:a16="http://schemas.microsoft.com/office/drawing/2014/main" id="{74E18EC8-C9E2-47F8-89DE-FBC4862B72A1}"/>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50385" y="3809184"/>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Gift, Present, Ribbon, Wrapped, Christmas, Xmas">
            <a:extLst>
              <a:ext uri="{FF2B5EF4-FFF2-40B4-BE49-F238E27FC236}">
                <a16:creationId xmlns:a16="http://schemas.microsoft.com/office/drawing/2014/main" id="{4432F967-C6C8-42B4-81E7-F125155F9ADF}"/>
              </a:ext>
            </a:extLst>
          </p:cNvPr>
          <p:cNvPicPr>
            <a:picLocks noChangeAspect="1" noChangeArrowheads="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97145" y="4362451"/>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Gift, Present, Ribbon, Wrapped, Christmas, Xmas">
            <a:extLst>
              <a:ext uri="{FF2B5EF4-FFF2-40B4-BE49-F238E27FC236}">
                <a16:creationId xmlns:a16="http://schemas.microsoft.com/office/drawing/2014/main" id="{73B059D5-7F25-40C1-AAFE-73F40B4D2DAD}"/>
              </a:ext>
            </a:extLst>
          </p:cNvPr>
          <p:cNvPicPr>
            <a:picLocks noChangeAspect="1" noChangeArrowheads="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612057" y="4362451"/>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Gift, Present, Ribbon, Wrapped, Christmas, Xmas">
            <a:extLst>
              <a:ext uri="{FF2B5EF4-FFF2-40B4-BE49-F238E27FC236}">
                <a16:creationId xmlns:a16="http://schemas.microsoft.com/office/drawing/2014/main" id="{CB242708-861E-4FC3-AB8D-900BC213BF0A}"/>
              </a:ext>
            </a:extLst>
          </p:cNvPr>
          <p:cNvPicPr>
            <a:picLocks noChangeAspect="1" noChangeArrowheads="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277922" y="4098261"/>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ift, Present, Ribbon, Wrapped, Christmas, Xmas">
            <a:extLst>
              <a:ext uri="{FF2B5EF4-FFF2-40B4-BE49-F238E27FC236}">
                <a16:creationId xmlns:a16="http://schemas.microsoft.com/office/drawing/2014/main" id="{CB32FB17-7442-4CFF-9B44-DDED35F7C954}"/>
              </a:ext>
            </a:extLst>
          </p:cNvPr>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303180" y="4407658"/>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Gift, Present, Ribbon, Wrapped, Christmas, Xmas">
            <a:extLst>
              <a:ext uri="{FF2B5EF4-FFF2-40B4-BE49-F238E27FC236}">
                <a16:creationId xmlns:a16="http://schemas.microsoft.com/office/drawing/2014/main" id="{B11ED0B9-7507-4D77-97C1-0E6BA5617967}"/>
              </a:ext>
            </a:extLst>
          </p:cNvPr>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913903" y="4138115"/>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Gift, Present, Ribbon, Wrapped, Christmas, Xmas">
            <a:extLst>
              <a:ext uri="{FF2B5EF4-FFF2-40B4-BE49-F238E27FC236}">
                <a16:creationId xmlns:a16="http://schemas.microsoft.com/office/drawing/2014/main" id="{F42DDA3E-9025-405D-91CA-3846C4AF619B}"/>
              </a:ext>
            </a:extLst>
          </p:cNvPr>
          <p:cNvPicPr>
            <a:picLocks noChangeAspect="1" noChangeArrowheads="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443569" y="4041734"/>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Gift, Present, Ribbon, Wrapped, Christmas, Xmas">
            <a:extLst>
              <a:ext uri="{FF2B5EF4-FFF2-40B4-BE49-F238E27FC236}">
                <a16:creationId xmlns:a16="http://schemas.microsoft.com/office/drawing/2014/main" id="{084B3EE6-A313-431F-9827-D469DBE86E6B}"/>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913773" y="4328725"/>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ift, Present, Ribbon, Wrapped, Christmas, Xmas">
            <a:extLst>
              <a:ext uri="{FF2B5EF4-FFF2-40B4-BE49-F238E27FC236}">
                <a16:creationId xmlns:a16="http://schemas.microsoft.com/office/drawing/2014/main" id="{60407890-EB6C-4B44-9AB1-61F7594A6C25}"/>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916040" y="4037315"/>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Gift, Present, Ribbon, Wrapped, Christmas, Xmas">
            <a:extLst>
              <a:ext uri="{FF2B5EF4-FFF2-40B4-BE49-F238E27FC236}">
                <a16:creationId xmlns:a16="http://schemas.microsoft.com/office/drawing/2014/main" id="{C349DE1E-B48C-4DE9-8DB5-24C66B04902B}"/>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92620" y="3966167"/>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Gift, Present, Ribbon, Wrapped, Christmas, Xmas">
            <a:extLst>
              <a:ext uri="{FF2B5EF4-FFF2-40B4-BE49-F238E27FC236}">
                <a16:creationId xmlns:a16="http://schemas.microsoft.com/office/drawing/2014/main" id="{34147ADA-ECDB-4BDD-8E74-4CE6AE0C9045}"/>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406463" y="4419311"/>
            <a:ext cx="560624" cy="5283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ift, Present, Ribbon, Wrapped, Christmas, Xmas">
            <a:extLst>
              <a:ext uri="{FF2B5EF4-FFF2-40B4-BE49-F238E27FC236}">
                <a16:creationId xmlns:a16="http://schemas.microsoft.com/office/drawing/2014/main" id="{4C179B9C-882F-43EE-8C79-938B567FD7B3}"/>
              </a:ext>
            </a:extLst>
          </p:cNvPr>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8261" y="4494284"/>
            <a:ext cx="560624" cy="52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45755" y="900002"/>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261221" y="54864"/>
            <a:ext cx="776168" cy="776168"/>
          </a:xfrm>
          <a:prstGeom prst="rect">
            <a:avLst/>
          </a:prstGeom>
          <a:noFill/>
          <a:ln>
            <a:noFill/>
          </a:ln>
        </p:spPr>
      </p:pic>
      <p:pic>
        <p:nvPicPr>
          <p:cNvPr id="4" name="Picture 3" descr="A picture containing text, toy, doll&#10;&#10;Description automatically generated">
            <a:extLst>
              <a:ext uri="{FF2B5EF4-FFF2-40B4-BE49-F238E27FC236}">
                <a16:creationId xmlns:a16="http://schemas.microsoft.com/office/drawing/2014/main" id="{CB899DBA-BCD8-4A92-B32D-B41B50D192F5}"/>
              </a:ext>
            </a:extLst>
          </p:cNvPr>
          <p:cNvPicPr>
            <a:picLocks noChangeAspect="1"/>
          </p:cNvPicPr>
          <p:nvPr/>
        </p:nvPicPr>
        <p:blipFill>
          <a:blip r:embed="rId4"/>
          <a:stretch>
            <a:fillRect/>
          </a:stretch>
        </p:blipFill>
        <p:spPr>
          <a:xfrm>
            <a:off x="8491328" y="2475264"/>
            <a:ext cx="2307219" cy="4382736"/>
          </a:xfrm>
          <a:prstGeom prst="rect">
            <a:avLst/>
          </a:prstGeom>
        </p:spPr>
      </p:pic>
      <p:sp>
        <p:nvSpPr>
          <p:cNvPr id="5" name="Google Shape;155;p7">
            <a:extLst>
              <a:ext uri="{FF2B5EF4-FFF2-40B4-BE49-F238E27FC236}">
                <a16:creationId xmlns:a16="http://schemas.microsoft.com/office/drawing/2014/main" id="{218D1519-7CDE-4E9F-BA87-6DFCA6405508}"/>
              </a:ext>
            </a:extLst>
          </p:cNvPr>
          <p:cNvSpPr/>
          <p:nvPr/>
        </p:nvSpPr>
        <p:spPr>
          <a:xfrm>
            <a:off x="857627" y="1040908"/>
            <a:ext cx="5238373" cy="1454642"/>
          </a:xfrm>
          <a:prstGeom prst="wedgeRoundRectCallout">
            <a:avLst>
              <a:gd name="adj1" fmla="val 38261"/>
              <a:gd name="adj2" fmla="val -99499"/>
              <a:gd name="adj3" fmla="val 16667"/>
            </a:avLst>
          </a:prstGeom>
          <a:solidFill>
            <a:schemeClr val="bg1"/>
          </a:solid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002060"/>
                </a:solidFill>
                <a:latin typeface="Century Gothic"/>
                <a:ea typeface="Century Gothic"/>
                <a:cs typeface="Century Gothic"/>
                <a:sym typeface="Century Gothic"/>
              </a:rPr>
              <a:t>¿</a:t>
            </a:r>
            <a:r>
              <a:rPr lang="es-AR" sz="4400" b="1" i="0" u="none" strike="noStrike" cap="none" dirty="0" err="1">
                <a:solidFill>
                  <a:srgbClr val="002060"/>
                </a:solidFill>
                <a:latin typeface="Century Gothic"/>
                <a:ea typeface="Century Gothic"/>
                <a:cs typeface="Century Gothic"/>
                <a:sym typeface="Century Gothic"/>
              </a:rPr>
              <a:t>Cuánt</a:t>
            </a:r>
            <a:r>
              <a:rPr lang="es-AR" sz="4400" b="1" dirty="0">
                <a:solidFill>
                  <a:srgbClr val="002060"/>
                </a:solidFill>
                <a:latin typeface="Century Gothic"/>
                <a:ea typeface="Century Gothic"/>
                <a:cs typeface="Century Gothic"/>
                <a:sym typeface="Century Gothic"/>
              </a:rPr>
              <a:t>____ flores hay?   </a:t>
            </a:r>
            <a:endParaRPr lang="es-AR" sz="4400" b="1" i="0" u="none" strike="noStrike" cap="none" dirty="0">
              <a:solidFill>
                <a:srgbClr val="002060"/>
              </a:solidFill>
              <a:latin typeface="Century Gothic"/>
              <a:ea typeface="Century Gothic"/>
              <a:cs typeface="Century Gothic"/>
              <a:sym typeface="Century Gothic"/>
            </a:endParaRPr>
          </a:p>
        </p:txBody>
      </p:sp>
      <p:sp>
        <p:nvSpPr>
          <p:cNvPr id="7" name="TextBox 6">
            <a:extLst>
              <a:ext uri="{FF2B5EF4-FFF2-40B4-BE49-F238E27FC236}">
                <a16:creationId xmlns:a16="http://schemas.microsoft.com/office/drawing/2014/main" id="{F3DFA5EC-9EB7-4217-8D7F-6D156232AEF1}"/>
              </a:ext>
            </a:extLst>
          </p:cNvPr>
          <p:cNvSpPr txBox="1"/>
          <p:nvPr/>
        </p:nvSpPr>
        <p:spPr>
          <a:xfrm>
            <a:off x="3070927" y="986179"/>
            <a:ext cx="994183" cy="923330"/>
          </a:xfrm>
          <a:prstGeom prst="rect">
            <a:avLst/>
          </a:prstGeom>
          <a:noFill/>
        </p:spPr>
        <p:txBody>
          <a:bodyPr wrap="square">
            <a:spAutoFit/>
          </a:bodyPr>
          <a:lstStyle/>
          <a:p>
            <a:r>
              <a:rPr lang="en-GB" sz="5400" b="1" dirty="0">
                <a:solidFill>
                  <a:srgbClr val="FF0000"/>
                </a:solidFill>
                <a:latin typeface="Century Gothic" panose="020B0502020202020204" pitchFamily="34" charset="0"/>
              </a:rPr>
              <a:t>as</a:t>
            </a:r>
            <a:endParaRPr lang="en-GB" sz="1000" dirty="0"/>
          </a:p>
        </p:txBody>
      </p:sp>
      <p:sp>
        <p:nvSpPr>
          <p:cNvPr id="8" name="Google Shape;155;p7">
            <a:extLst>
              <a:ext uri="{FF2B5EF4-FFF2-40B4-BE49-F238E27FC236}">
                <a16:creationId xmlns:a16="http://schemas.microsoft.com/office/drawing/2014/main" id="{9B8ECF7D-89D5-4638-8902-AF27431E855F}"/>
              </a:ext>
            </a:extLst>
          </p:cNvPr>
          <p:cNvSpPr/>
          <p:nvPr/>
        </p:nvSpPr>
        <p:spPr>
          <a:xfrm>
            <a:off x="4760709" y="2953016"/>
            <a:ext cx="3449842" cy="1454642"/>
          </a:xfrm>
          <a:prstGeom prst="wedgeRoundRectCallout">
            <a:avLst>
              <a:gd name="adj1" fmla="val 58692"/>
              <a:gd name="adj2" fmla="val 95632"/>
              <a:gd name="adj3" fmla="val 16667"/>
            </a:avLst>
          </a:prstGeom>
          <a:solidFill>
            <a:schemeClr val="bg1"/>
          </a:solid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002060"/>
                </a:solidFill>
                <a:latin typeface="Century Gothic"/>
                <a:ea typeface="Century Gothic"/>
                <a:cs typeface="Century Gothic"/>
                <a:sym typeface="Century Gothic"/>
              </a:rPr>
              <a:t>Hay 18 flores.</a:t>
            </a:r>
            <a:endParaRPr lang="es-AR" sz="4400" b="1" i="0" u="none" strike="noStrike" cap="none" dirty="0">
              <a:solidFill>
                <a:srgbClr val="002060"/>
              </a:solidFill>
              <a:latin typeface="Century Gothic"/>
              <a:ea typeface="Century Gothic"/>
              <a:cs typeface="Century Gothic"/>
              <a:sym typeface="Century Gothic"/>
            </a:endParaRPr>
          </a:p>
        </p:txBody>
      </p:sp>
      <p:pic>
        <p:nvPicPr>
          <p:cNvPr id="9" name="Picture 2" descr="Day Of The Dead Paper, Sugar Skull, Mexican Blanket">
            <a:extLst>
              <a:ext uri="{FF2B5EF4-FFF2-40B4-BE49-F238E27FC236}">
                <a16:creationId xmlns:a16="http://schemas.microsoft.com/office/drawing/2014/main" id="{24D6809A-802F-48BA-A170-7626B6667E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173" r="50172" b="32997"/>
          <a:stretch/>
        </p:blipFill>
        <p:spPr bwMode="auto">
          <a:xfrm>
            <a:off x="1017825" y="2953650"/>
            <a:ext cx="3449842" cy="351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a:lnSpc>
                <a:spcPct val="100000"/>
              </a:lnSpc>
              <a:spcBef>
                <a:spcPts val="0"/>
              </a:spcBef>
              <a:buClr>
                <a:srgbClr val="1E4E79"/>
              </a:buClr>
              <a:buSzPts val="8625"/>
            </a:pPr>
            <a:r>
              <a:rPr lang="en-GB" sz="3600" b="1" dirty="0">
                <a:solidFill>
                  <a:srgbClr val="1E4E79"/>
                </a:solidFill>
                <a:latin typeface="Century Gothic"/>
                <a:ea typeface="Century Gothic"/>
                <a:cs typeface="Century Gothic"/>
                <a:sym typeface="Century Gothic"/>
              </a:rPr>
              <a:t>N</a:t>
            </a:r>
            <a:r>
              <a:rPr lang="en-GB" sz="3600" b="1" i="0" u="none" strike="noStrike" cap="none" dirty="0">
                <a:solidFill>
                  <a:srgbClr val="1E4E79"/>
                </a:solidFill>
                <a:latin typeface="Century Gothic"/>
                <a:ea typeface="Century Gothic"/>
                <a:cs typeface="Century Gothic"/>
                <a:sym typeface="Century Gothic"/>
              </a:rPr>
              <a:t>umber agreement on adjectives</a:t>
            </a:r>
          </a:p>
        </p:txBody>
      </p:sp>
      <p:pic>
        <p:nvPicPr>
          <p:cNvPr id="19" name="Google Shape;170;p8" descr="Jigsaw, Puzzle, Piece, Game, Concept, Solution">
            <a:extLst>
              <a:ext uri="{FF2B5EF4-FFF2-40B4-BE49-F238E27FC236}">
                <a16:creationId xmlns:a16="http://schemas.microsoft.com/office/drawing/2014/main" id="{4469AD41-6D4F-41AC-95A3-74454F901631}"/>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0" name="TextBox 19">
            <a:extLst>
              <a:ext uri="{FF2B5EF4-FFF2-40B4-BE49-F238E27FC236}">
                <a16:creationId xmlns:a16="http://schemas.microsoft.com/office/drawing/2014/main" id="{1447C396-02F2-4A16-B25F-40C235DDEFF9}"/>
              </a:ext>
            </a:extLst>
          </p:cNvPr>
          <p:cNvSpPr txBox="1"/>
          <p:nvPr/>
        </p:nvSpPr>
        <p:spPr>
          <a:xfrm>
            <a:off x="232964" y="1866580"/>
            <a:ext cx="11756430" cy="954107"/>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When we describe </a:t>
            </a:r>
            <a:r>
              <a:rPr lang="en-GB" sz="2800" b="1" dirty="0">
                <a:solidFill>
                  <a:srgbClr val="002060"/>
                </a:solidFill>
                <a:latin typeface="Century Gothic" panose="020B0502020202020204" pitchFamily="34" charset="0"/>
              </a:rPr>
              <a:t>more than one </a:t>
            </a:r>
            <a:r>
              <a:rPr lang="en-GB" sz="2800" dirty="0">
                <a:solidFill>
                  <a:srgbClr val="002060"/>
                </a:solidFill>
                <a:latin typeface="Century Gothic" panose="020B0502020202020204" pitchFamily="34" charset="0"/>
              </a:rPr>
              <a:t>noun with adjectives ending in </a:t>
            </a:r>
            <a:br>
              <a:rPr lang="en-GB" sz="2800"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-l</a:t>
            </a: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-s</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–z, </a:t>
            </a:r>
            <a:r>
              <a:rPr lang="en-GB" sz="2800" dirty="0">
                <a:solidFill>
                  <a:srgbClr val="002060"/>
                </a:solidFill>
                <a:latin typeface="Century Gothic" panose="020B0502020202020204" pitchFamily="34" charset="0"/>
              </a:rPr>
              <a:t>we add –</a:t>
            </a:r>
            <a:r>
              <a:rPr lang="en-GB" sz="2800" b="1" dirty="0">
                <a:solidFill>
                  <a:srgbClr val="92D050"/>
                </a:solidFill>
                <a:latin typeface="Century Gothic" panose="020B0502020202020204" pitchFamily="34" charset="0"/>
              </a:rPr>
              <a:t>es</a:t>
            </a:r>
            <a:r>
              <a:rPr lang="en-GB" sz="28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a:t>
            </a:r>
          </a:p>
        </p:txBody>
      </p:sp>
      <p:pic>
        <p:nvPicPr>
          <p:cNvPr id="23" name="Google Shape;170;p8" descr="Jigsaw, Puzzle, Piece, Game, Concept, Solution">
            <a:extLst>
              <a:ext uri="{FF2B5EF4-FFF2-40B4-BE49-F238E27FC236}">
                <a16:creationId xmlns:a16="http://schemas.microsoft.com/office/drawing/2014/main" id="{77B6A287-F21B-457E-B7AF-80C4A9437823}"/>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4" name="Rectangle 23">
            <a:extLst>
              <a:ext uri="{FF2B5EF4-FFF2-40B4-BE49-F238E27FC236}">
                <a16:creationId xmlns:a16="http://schemas.microsoft.com/office/drawing/2014/main" id="{CC8BCE4E-C143-4FEA-AB89-D86FA6B20EB6}"/>
              </a:ext>
            </a:extLst>
          </p:cNvPr>
          <p:cNvSpPr/>
          <p:nvPr/>
        </p:nvSpPr>
        <p:spPr>
          <a:xfrm>
            <a:off x="1207286" y="4839453"/>
            <a:ext cx="2546159" cy="661030"/>
          </a:xfrm>
          <a:prstGeom prst="rect">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ending in -z</a:t>
            </a:r>
          </a:p>
        </p:txBody>
      </p:sp>
      <p:pic>
        <p:nvPicPr>
          <p:cNvPr id="25" name="Google Shape;183;p8">
            <a:extLst>
              <a:ext uri="{FF2B5EF4-FFF2-40B4-BE49-F238E27FC236}">
                <a16:creationId xmlns:a16="http://schemas.microsoft.com/office/drawing/2014/main" id="{EAE06495-2737-4C2E-BF3A-E32D6F458DC7}"/>
              </a:ext>
            </a:extLst>
          </p:cNvPr>
          <p:cNvPicPr preferRelativeResize="0"/>
          <p:nvPr/>
        </p:nvPicPr>
        <p:blipFill rotWithShape="1">
          <a:blip r:embed="rId4">
            <a:alphaModFix/>
          </a:blip>
          <a:srcRect/>
          <a:stretch/>
        </p:blipFill>
        <p:spPr>
          <a:xfrm>
            <a:off x="3633078" y="3601248"/>
            <a:ext cx="503538" cy="523180"/>
          </a:xfrm>
          <a:prstGeom prst="rect">
            <a:avLst/>
          </a:prstGeom>
          <a:noFill/>
          <a:ln>
            <a:noFill/>
          </a:ln>
        </p:spPr>
      </p:pic>
      <p:sp>
        <p:nvSpPr>
          <p:cNvPr id="32" name="Google Shape;172;p8">
            <a:extLst>
              <a:ext uri="{FF2B5EF4-FFF2-40B4-BE49-F238E27FC236}">
                <a16:creationId xmlns:a16="http://schemas.microsoft.com/office/drawing/2014/main" id="{5CE2F080-831F-417C-9604-177FF8612C81}"/>
              </a:ext>
            </a:extLst>
          </p:cNvPr>
          <p:cNvSpPr txBox="1"/>
          <p:nvPr/>
        </p:nvSpPr>
        <p:spPr>
          <a:xfrm>
            <a:off x="4171957" y="3594408"/>
            <a:ext cx="482069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i="0" u="none" strike="noStrike" cap="none" dirty="0">
                <a:solidFill>
                  <a:srgbClr val="002060"/>
                </a:solidFill>
                <a:latin typeface="Century Gothic"/>
                <a:ea typeface="Century Gothic"/>
                <a:cs typeface="Century Gothic"/>
                <a:sym typeface="Century Gothic"/>
              </a:rPr>
              <a:t>The festivals are special. </a:t>
            </a:r>
            <a:endParaRPr dirty="0">
              <a:solidFill>
                <a:srgbClr val="002060"/>
              </a:solidFill>
            </a:endParaRPr>
          </a:p>
        </p:txBody>
      </p:sp>
      <p:sp>
        <p:nvSpPr>
          <p:cNvPr id="41" name="Google Shape;172;p8">
            <a:extLst>
              <a:ext uri="{FF2B5EF4-FFF2-40B4-BE49-F238E27FC236}">
                <a16:creationId xmlns:a16="http://schemas.microsoft.com/office/drawing/2014/main" id="{89701D49-2FAD-40BD-B246-A49178D790FF}"/>
              </a:ext>
            </a:extLst>
          </p:cNvPr>
          <p:cNvSpPr txBox="1"/>
          <p:nvPr/>
        </p:nvSpPr>
        <p:spPr>
          <a:xfrm>
            <a:off x="3442770" y="3184836"/>
            <a:ext cx="585706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a:solidFill>
                  <a:srgbClr val="002060"/>
                </a:solidFill>
                <a:latin typeface="Century Gothic"/>
                <a:ea typeface="Century Gothic"/>
                <a:cs typeface="Century Gothic"/>
                <a:sym typeface="Century Gothic"/>
              </a:rPr>
              <a:t>Los </a:t>
            </a:r>
            <a:r>
              <a:rPr lang="en-GB" sz="2800" dirty="0" err="1">
                <a:solidFill>
                  <a:srgbClr val="002060"/>
                </a:solidFill>
                <a:latin typeface="Century Gothic"/>
                <a:ea typeface="Century Gothic"/>
                <a:cs typeface="Century Gothic"/>
                <a:sym typeface="Century Gothic"/>
              </a:rPr>
              <a:t>festivales</a:t>
            </a:r>
            <a:r>
              <a:rPr lang="en-GB" sz="2800" dirty="0">
                <a:solidFill>
                  <a:srgbClr val="002060"/>
                </a:solidFill>
                <a:latin typeface="Century Gothic"/>
                <a:ea typeface="Century Gothic"/>
                <a:cs typeface="Century Gothic"/>
                <a:sym typeface="Century Gothic"/>
              </a:rPr>
              <a:t> </a:t>
            </a:r>
            <a:r>
              <a:rPr lang="en-GB" sz="2800" i="0" u="none" strike="noStrike" cap="none" dirty="0">
                <a:solidFill>
                  <a:srgbClr val="002060"/>
                </a:solidFill>
                <a:latin typeface="Century Gothic"/>
                <a:ea typeface="Century Gothic"/>
                <a:cs typeface="Century Gothic"/>
                <a:sym typeface="Century Gothic"/>
              </a:rPr>
              <a:t>son </a:t>
            </a:r>
            <a:r>
              <a:rPr lang="en-GB" sz="2800" i="0" u="none" strike="noStrike" cap="none" dirty="0" err="1">
                <a:solidFill>
                  <a:srgbClr val="002060"/>
                </a:solidFill>
                <a:latin typeface="Century Gothic"/>
                <a:ea typeface="Century Gothic"/>
                <a:cs typeface="Century Gothic"/>
                <a:sym typeface="Century Gothic"/>
              </a:rPr>
              <a:t>especial</a:t>
            </a:r>
            <a:r>
              <a:rPr lang="en-GB" sz="2800" b="1" i="0" u="none" strike="noStrike" cap="none" dirty="0" err="1">
                <a:solidFill>
                  <a:srgbClr val="002060"/>
                </a:solidFill>
                <a:latin typeface="Century Gothic"/>
                <a:ea typeface="Century Gothic"/>
                <a:cs typeface="Century Gothic"/>
                <a:sym typeface="Century Gothic"/>
              </a:rPr>
              <a:t>es</a:t>
            </a:r>
            <a:r>
              <a:rPr lang="en-GB" sz="2800" dirty="0">
                <a:solidFill>
                  <a:srgbClr val="002060"/>
                </a:solidFill>
                <a:latin typeface="Century Gothic"/>
                <a:ea typeface="Century Gothic"/>
                <a:cs typeface="Century Gothic"/>
                <a:sym typeface="Century Gothic"/>
              </a:rPr>
              <a:t>.</a:t>
            </a:r>
            <a:endParaRPr sz="2800" dirty="0">
              <a:solidFill>
                <a:srgbClr val="002060"/>
              </a:solidFill>
            </a:endParaRPr>
          </a:p>
        </p:txBody>
      </p:sp>
      <p:pic>
        <p:nvPicPr>
          <p:cNvPr id="42" name="Google Shape;183;p8">
            <a:extLst>
              <a:ext uri="{FF2B5EF4-FFF2-40B4-BE49-F238E27FC236}">
                <a16:creationId xmlns:a16="http://schemas.microsoft.com/office/drawing/2014/main" id="{6B7B38C4-4DF1-44D7-AA94-4A42589B6CEE}"/>
              </a:ext>
            </a:extLst>
          </p:cNvPr>
          <p:cNvPicPr preferRelativeResize="0"/>
          <p:nvPr/>
        </p:nvPicPr>
        <p:blipFill rotWithShape="1">
          <a:blip r:embed="rId4">
            <a:alphaModFix/>
          </a:blip>
          <a:srcRect/>
          <a:stretch/>
        </p:blipFill>
        <p:spPr>
          <a:xfrm>
            <a:off x="6822334" y="5703943"/>
            <a:ext cx="507959" cy="527181"/>
          </a:xfrm>
          <a:prstGeom prst="rect">
            <a:avLst/>
          </a:prstGeom>
          <a:noFill/>
          <a:ln>
            <a:noFill/>
          </a:ln>
        </p:spPr>
      </p:pic>
      <p:sp>
        <p:nvSpPr>
          <p:cNvPr id="43" name="Google Shape;172;p8">
            <a:extLst>
              <a:ext uri="{FF2B5EF4-FFF2-40B4-BE49-F238E27FC236}">
                <a16:creationId xmlns:a16="http://schemas.microsoft.com/office/drawing/2014/main" id="{830145D0-80FB-47DC-B5BF-6CC71BA23520}"/>
              </a:ext>
            </a:extLst>
          </p:cNvPr>
          <p:cNvSpPr txBox="1"/>
          <p:nvPr/>
        </p:nvSpPr>
        <p:spPr>
          <a:xfrm>
            <a:off x="6941048" y="6113515"/>
            <a:ext cx="563645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dirty="0" err="1">
                <a:solidFill>
                  <a:srgbClr val="002060"/>
                </a:solidFill>
                <a:latin typeface="Century Gothic"/>
                <a:sym typeface="Century Gothic"/>
              </a:rPr>
              <a:t>Ángela</a:t>
            </a:r>
            <a:r>
              <a:rPr lang="en-GB" sz="2800" dirty="0">
                <a:solidFill>
                  <a:srgbClr val="002060"/>
                </a:solidFill>
                <a:latin typeface="Century Gothic"/>
                <a:sym typeface="Century Gothic"/>
              </a:rPr>
              <a:t> and Sofía are happy.</a:t>
            </a:r>
            <a:endParaRPr dirty="0">
              <a:solidFill>
                <a:srgbClr val="002060"/>
              </a:solidFill>
            </a:endParaRPr>
          </a:p>
        </p:txBody>
      </p:sp>
      <p:sp>
        <p:nvSpPr>
          <p:cNvPr id="44" name="Google Shape;172;p8">
            <a:extLst>
              <a:ext uri="{FF2B5EF4-FFF2-40B4-BE49-F238E27FC236}">
                <a16:creationId xmlns:a16="http://schemas.microsoft.com/office/drawing/2014/main" id="{C2D13A29-0245-4D37-BEA1-D9CE334BBA0D}"/>
              </a:ext>
            </a:extLst>
          </p:cNvPr>
          <p:cNvSpPr txBox="1"/>
          <p:nvPr/>
        </p:nvSpPr>
        <p:spPr>
          <a:xfrm>
            <a:off x="7438262" y="5703943"/>
            <a:ext cx="4753738" cy="523180"/>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s-ES" sz="2800" dirty="0">
                <a:solidFill>
                  <a:srgbClr val="002060"/>
                </a:solidFill>
                <a:latin typeface="Century Gothic"/>
                <a:ea typeface="Century Gothic"/>
                <a:cs typeface="Century Gothic"/>
                <a:sym typeface="Century Gothic"/>
              </a:rPr>
              <a:t>Ángela y Sofía son feli</a:t>
            </a:r>
            <a:r>
              <a:rPr lang="es-ES" sz="2800" b="1" dirty="0">
                <a:solidFill>
                  <a:srgbClr val="FF0000"/>
                </a:solidFill>
                <a:latin typeface="Century Gothic"/>
                <a:ea typeface="Century Gothic"/>
                <a:cs typeface="Century Gothic"/>
                <a:sym typeface="Century Gothic"/>
              </a:rPr>
              <a:t>c</a:t>
            </a:r>
            <a:r>
              <a:rPr lang="es-ES" sz="2800" b="1" dirty="0">
                <a:solidFill>
                  <a:srgbClr val="002060"/>
                </a:solidFill>
                <a:latin typeface="Century Gothic"/>
                <a:ea typeface="Century Gothic"/>
                <a:cs typeface="Century Gothic"/>
                <a:sym typeface="Century Gothic"/>
              </a:rPr>
              <a:t>es</a:t>
            </a:r>
            <a:r>
              <a:rPr lang="es-ES" sz="2800" dirty="0">
                <a:solidFill>
                  <a:srgbClr val="002060"/>
                </a:solidFill>
                <a:latin typeface="Century Gothic"/>
                <a:ea typeface="Century Gothic"/>
                <a:cs typeface="Century Gothic"/>
                <a:sym typeface="Century Gothic"/>
              </a:rPr>
              <a:t>.</a:t>
            </a:r>
            <a:endParaRPr lang="es-ES" sz="2800" dirty="0">
              <a:solidFill>
                <a:srgbClr val="002060"/>
              </a:solidFill>
            </a:endParaRPr>
          </a:p>
        </p:txBody>
      </p:sp>
      <p:pic>
        <p:nvPicPr>
          <p:cNvPr id="45" name="Picture 44">
            <a:extLst>
              <a:ext uri="{FF2B5EF4-FFF2-40B4-BE49-F238E27FC236}">
                <a16:creationId xmlns:a16="http://schemas.microsoft.com/office/drawing/2014/main" id="{42544354-045B-4FB4-A785-E7DBE66500F2}"/>
              </a:ext>
            </a:extLst>
          </p:cNvPr>
          <p:cNvPicPr>
            <a:picLocks noChangeAspect="1"/>
          </p:cNvPicPr>
          <p:nvPr/>
        </p:nvPicPr>
        <p:blipFill>
          <a:blip r:embed="rId5"/>
          <a:stretch>
            <a:fillRect/>
          </a:stretch>
        </p:blipFill>
        <p:spPr>
          <a:xfrm>
            <a:off x="10753278" y="4282077"/>
            <a:ext cx="1233186" cy="1444428"/>
          </a:xfrm>
          <a:prstGeom prst="rect">
            <a:avLst/>
          </a:prstGeom>
        </p:spPr>
      </p:pic>
      <p:pic>
        <p:nvPicPr>
          <p:cNvPr id="46" name="Picture 2" descr="Skulls, Mexico, Skull, Mexican, Dead, Skeleton, Death">
            <a:extLst>
              <a:ext uri="{FF2B5EF4-FFF2-40B4-BE49-F238E27FC236}">
                <a16:creationId xmlns:a16="http://schemas.microsoft.com/office/drawing/2014/main" id="{A013E91E-6E61-45CD-8177-A8780CFB40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7622" y="2465012"/>
            <a:ext cx="1939092" cy="2247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7" name="TextBox 46">
            <a:extLst>
              <a:ext uri="{FF2B5EF4-FFF2-40B4-BE49-F238E27FC236}">
                <a16:creationId xmlns:a16="http://schemas.microsoft.com/office/drawing/2014/main" id="{08793F59-BFE7-4DD1-B0AE-9C835BD0E39E}"/>
              </a:ext>
            </a:extLst>
          </p:cNvPr>
          <p:cNvSpPr txBox="1"/>
          <p:nvPr/>
        </p:nvSpPr>
        <p:spPr>
          <a:xfrm>
            <a:off x="232964" y="766659"/>
            <a:ext cx="8223935" cy="954107"/>
          </a:xfrm>
          <a:prstGeom prst="rect">
            <a:avLst/>
          </a:prstGeom>
          <a:noFill/>
        </p:spPr>
        <p:txBody>
          <a:bodyPr wrap="square">
            <a:spAutoFit/>
          </a:bodyPr>
          <a:lstStyle/>
          <a:p>
            <a:pPr>
              <a:defRPr/>
            </a:pPr>
            <a:r>
              <a:rPr lang="en-GB" sz="2800" dirty="0">
                <a:solidFill>
                  <a:srgbClr val="002060"/>
                </a:solidFill>
                <a:latin typeface="Century Gothic" panose="020B0502020202020204" pitchFamily="34" charset="0"/>
              </a:rPr>
              <a:t>When we describe </a:t>
            </a:r>
            <a:r>
              <a:rPr lang="en-GB" sz="2800" b="1" dirty="0">
                <a:solidFill>
                  <a:srgbClr val="002060"/>
                </a:solidFill>
                <a:latin typeface="Century Gothic" panose="020B0502020202020204" pitchFamily="34" charset="0"/>
              </a:rPr>
              <a:t>more than one </a:t>
            </a:r>
            <a:r>
              <a:rPr lang="en-GB" sz="2800" dirty="0">
                <a:solidFill>
                  <a:srgbClr val="002060"/>
                </a:solidFill>
                <a:latin typeface="Century Gothic" panose="020B0502020202020204" pitchFamily="34" charset="0"/>
              </a:rPr>
              <a:t>noun, we add </a:t>
            </a:r>
            <a:r>
              <a:rPr lang="en-GB" sz="2800" b="1" dirty="0">
                <a:solidFill>
                  <a:srgbClr val="002060"/>
                </a:solidFill>
                <a:latin typeface="Century Gothic" panose="020B0502020202020204" pitchFamily="34" charset="0"/>
              </a:rPr>
              <a:t>–s</a:t>
            </a:r>
            <a:r>
              <a:rPr lang="en-GB" sz="2800" dirty="0">
                <a:solidFill>
                  <a:srgbClr val="002060"/>
                </a:solidFill>
                <a:latin typeface="Century Gothic" panose="020B0502020202020204" pitchFamily="34" charset="0"/>
              </a:rPr>
              <a:t> to adjectives ending in</a:t>
            </a:r>
            <a:r>
              <a:rPr lang="en-GB" sz="2800" b="1" dirty="0">
                <a:solidFill>
                  <a:srgbClr val="002060"/>
                </a:solidFill>
                <a:latin typeface="Century Gothic" panose="020B0502020202020204" pitchFamily="34" charset="0"/>
              </a:rPr>
              <a:t> </a:t>
            </a:r>
            <a:r>
              <a:rPr lang="en-GB" sz="2800" b="1" dirty="0">
                <a:solidFill>
                  <a:srgbClr val="00B0F0"/>
                </a:solidFill>
                <a:latin typeface="Century Gothic" panose="020B0502020202020204" pitchFamily="34" charset="0"/>
              </a:rPr>
              <a:t>–o</a:t>
            </a:r>
            <a:r>
              <a:rPr lang="en-GB" sz="2800" b="1" dirty="0">
                <a:solidFill>
                  <a:srgbClr val="002060"/>
                </a:solidFill>
                <a:latin typeface="Century Gothic" panose="020B0502020202020204" pitchFamily="34" charset="0"/>
              </a:rPr>
              <a:t>,</a:t>
            </a:r>
            <a:r>
              <a:rPr lang="en-GB" sz="2800" b="1" dirty="0">
                <a:solidFill>
                  <a:srgbClr val="FF0000"/>
                </a:solidFill>
                <a:latin typeface="Century Gothic" panose="020B0502020202020204" pitchFamily="34" charset="0"/>
              </a:rPr>
              <a:t> –a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or</a:t>
            </a:r>
            <a:r>
              <a:rPr lang="en-GB" sz="2800" b="1" dirty="0">
                <a:solidFill>
                  <a:srgbClr val="002060"/>
                </a:solidFill>
                <a:latin typeface="Century Gothic" panose="020B0502020202020204" pitchFamily="34" charset="0"/>
              </a:rPr>
              <a:t> –e. </a:t>
            </a:r>
          </a:p>
        </p:txBody>
      </p:sp>
      <p:sp>
        <p:nvSpPr>
          <p:cNvPr id="48" name="Speech Bubble: Rectangle with Corners Rounded 47">
            <a:extLst>
              <a:ext uri="{FF2B5EF4-FFF2-40B4-BE49-F238E27FC236}">
                <a16:creationId xmlns:a16="http://schemas.microsoft.com/office/drawing/2014/main" id="{A18310EF-ECF7-4D04-89F6-0489FF51C3C0}"/>
              </a:ext>
            </a:extLst>
          </p:cNvPr>
          <p:cNvSpPr/>
          <p:nvPr/>
        </p:nvSpPr>
        <p:spPr>
          <a:xfrm>
            <a:off x="7975600" y="76217"/>
            <a:ext cx="4010864" cy="1644549"/>
          </a:xfrm>
          <a:prstGeom prst="wedgeRoundRectCallout">
            <a:avLst>
              <a:gd name="adj1" fmla="val 5660"/>
              <a:gd name="adj2" fmla="val 6391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Adjectives that end in </a:t>
            </a:r>
            <a:r>
              <a:rPr lang="en-GB" sz="2400" b="1" dirty="0">
                <a:solidFill>
                  <a:srgbClr val="002060"/>
                </a:solidFill>
                <a:latin typeface="Century Gothic" panose="020B0502020202020204" pitchFamily="34" charset="0"/>
              </a:rPr>
              <a:t>-l</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-s</a:t>
            </a:r>
            <a:r>
              <a:rPr lang="en-GB" sz="2400" dirty="0">
                <a:solidFill>
                  <a:srgbClr val="002060"/>
                </a:solidFill>
                <a:latin typeface="Century Gothic" panose="020B0502020202020204" pitchFamily="34" charset="0"/>
              </a:rPr>
              <a:t> or </a:t>
            </a:r>
            <a:r>
              <a:rPr lang="en-GB" sz="2400" b="1" dirty="0">
                <a:solidFill>
                  <a:srgbClr val="002060"/>
                </a:solidFill>
                <a:latin typeface="Century Gothic" panose="020B0502020202020204" pitchFamily="34" charset="0"/>
              </a:rPr>
              <a:t>-z</a:t>
            </a:r>
            <a:r>
              <a:rPr lang="en-GB" sz="2400" dirty="0">
                <a:solidFill>
                  <a:srgbClr val="002060"/>
                </a:solidFill>
                <a:latin typeface="Century Gothic" panose="020B0502020202020204" pitchFamily="34" charset="0"/>
              </a:rPr>
              <a:t> describe </a:t>
            </a:r>
            <a:r>
              <a:rPr lang="en-GB" sz="2400" dirty="0" err="1">
                <a:solidFill>
                  <a:srgbClr val="002060"/>
                </a:solidFill>
                <a:latin typeface="Century Gothic" panose="020B0502020202020204" pitchFamily="34" charset="0"/>
              </a:rPr>
              <a:t>singlular</a:t>
            </a:r>
            <a:r>
              <a:rPr lang="en-GB" sz="2400" dirty="0">
                <a:solidFill>
                  <a:srgbClr val="002060"/>
                </a:solidFill>
                <a:latin typeface="Century Gothic" panose="020B0502020202020204" pitchFamily="34" charset="0"/>
              </a:rPr>
              <a:t> masculine </a:t>
            </a:r>
            <a:r>
              <a:rPr lang="en-GB" sz="2400" i="1" u="sng" dirty="0">
                <a:solidFill>
                  <a:srgbClr val="002060"/>
                </a:solidFill>
                <a:latin typeface="Century Gothic" panose="020B0502020202020204" pitchFamily="34" charset="0"/>
              </a:rPr>
              <a:t>and</a:t>
            </a:r>
            <a:r>
              <a:rPr lang="en-GB" sz="2400" dirty="0">
                <a:solidFill>
                  <a:srgbClr val="002060"/>
                </a:solidFill>
                <a:latin typeface="Century Gothic" panose="020B0502020202020204" pitchFamily="34" charset="0"/>
              </a:rPr>
              <a:t> feminine </a:t>
            </a:r>
            <a:r>
              <a:rPr lang="en-GB" sz="2400" b="1" dirty="0">
                <a:solidFill>
                  <a:srgbClr val="002060"/>
                </a:solidFill>
                <a:latin typeface="Century Gothic" panose="020B0502020202020204" pitchFamily="34" charset="0"/>
              </a:rPr>
              <a:t>nouns, </a:t>
            </a:r>
            <a:r>
              <a:rPr lang="en-GB" sz="2400" dirty="0">
                <a:solidFill>
                  <a:srgbClr val="002060"/>
                </a:solidFill>
                <a:latin typeface="Century Gothic" panose="020B0502020202020204" pitchFamily="34" charset="0"/>
              </a:rPr>
              <a:t>e.g.</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feliz</a:t>
            </a:r>
            <a:r>
              <a:rPr lang="en-GB" sz="2400" b="1" dirty="0">
                <a:solidFill>
                  <a:srgbClr val="002060"/>
                </a:solidFill>
                <a:latin typeface="Century Gothic" panose="020B0502020202020204" pitchFamily="34" charset="0"/>
              </a:rPr>
              <a:t>.</a:t>
            </a:r>
            <a:r>
              <a:rPr lang="en-GB" sz="2400" dirty="0">
                <a:solidFill>
                  <a:srgbClr val="002060"/>
                </a:solidFill>
                <a:latin typeface="Century Gothic" panose="020B0502020202020204" pitchFamily="34" charset="0"/>
              </a:rPr>
              <a:t> </a:t>
            </a:r>
          </a:p>
        </p:txBody>
      </p:sp>
      <p:pic>
        <p:nvPicPr>
          <p:cNvPr id="49" name="Picture 4" descr="Danger, Panel, Road Sign, Yellow, Danger">
            <a:extLst>
              <a:ext uri="{FF2B5EF4-FFF2-40B4-BE49-F238E27FC236}">
                <a16:creationId xmlns:a16="http://schemas.microsoft.com/office/drawing/2014/main" id="{FC9DC05B-2ED1-42CF-ADDD-9B4F16624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965" y="4773222"/>
            <a:ext cx="856453" cy="754389"/>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D7396DB9-198E-4EDA-A8DC-AD37CD008E00}"/>
              </a:ext>
            </a:extLst>
          </p:cNvPr>
          <p:cNvSpPr txBox="1"/>
          <p:nvPr/>
        </p:nvSpPr>
        <p:spPr>
          <a:xfrm>
            <a:off x="186410" y="5776767"/>
            <a:ext cx="6509360" cy="954107"/>
          </a:xfrm>
          <a:prstGeom prst="rect">
            <a:avLst/>
          </a:prstGeom>
          <a:noFill/>
        </p:spPr>
        <p:txBody>
          <a:bodyPr wrap="square" rtlCol="0">
            <a:spAutoFit/>
          </a:bodyPr>
          <a:lstStyle/>
          <a:p>
            <a:pPr lvl="0">
              <a:defRPr/>
            </a:pPr>
            <a:r>
              <a:rPr lang="en-GB" sz="2800" dirty="0">
                <a:solidFill>
                  <a:srgbClr val="002060"/>
                </a:solidFill>
                <a:latin typeface="Century Gothic" panose="020B0502020202020204" pitchFamily="34" charset="0"/>
              </a:rPr>
              <a:t>When the adjective ends in </a:t>
            </a:r>
            <a:r>
              <a:rPr lang="en-GB" sz="2800" b="1" dirty="0">
                <a:solidFill>
                  <a:srgbClr val="002060"/>
                </a:solidFill>
                <a:latin typeface="Century Gothic" panose="020B0502020202020204" pitchFamily="34" charset="0"/>
              </a:rPr>
              <a:t>–z, </a:t>
            </a:r>
            <a:r>
              <a:rPr lang="en-GB" sz="2800" dirty="0">
                <a:solidFill>
                  <a:srgbClr val="002060"/>
                </a:solidFill>
                <a:latin typeface="Century Gothic" panose="020B0502020202020204" pitchFamily="34" charset="0"/>
              </a:rPr>
              <a:t>we change –z for </a:t>
            </a:r>
            <a:r>
              <a:rPr lang="en-GB" sz="2800" b="1" dirty="0">
                <a:solidFill>
                  <a:srgbClr val="002060"/>
                </a:solidFill>
                <a:latin typeface="Century Gothic" panose="020B0502020202020204" pitchFamily="34" charset="0"/>
              </a:rPr>
              <a:t>–c</a:t>
            </a:r>
            <a:r>
              <a:rPr lang="en-GB" sz="2800" dirty="0">
                <a:solidFill>
                  <a:srgbClr val="002060"/>
                </a:solidFill>
                <a:latin typeface="Century Gothic" panose="020B0502020202020204" pitchFamily="34" charset="0"/>
              </a:rPr>
              <a:t> and then add –</a:t>
            </a:r>
            <a:r>
              <a:rPr lang="en-GB" sz="2800" b="1" dirty="0">
                <a:solidFill>
                  <a:srgbClr val="92D050"/>
                </a:solidFill>
                <a:latin typeface="Century Gothic" panose="020B0502020202020204" pitchFamily="34" charset="0"/>
              </a:rPr>
              <a:t>es</a:t>
            </a:r>
            <a:r>
              <a:rPr lang="en-GB" sz="2800" b="1"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a:t>
            </a:r>
          </a:p>
        </p:txBody>
      </p:sp>
      <p:sp>
        <p:nvSpPr>
          <p:cNvPr id="21" name="Speech Bubble: Rectangle with Corners Rounded 20">
            <a:extLst>
              <a:ext uri="{FF2B5EF4-FFF2-40B4-BE49-F238E27FC236}">
                <a16:creationId xmlns:a16="http://schemas.microsoft.com/office/drawing/2014/main" id="{6EE1C4C9-5737-4833-8ED2-1D085FB33F23}"/>
              </a:ext>
            </a:extLst>
          </p:cNvPr>
          <p:cNvSpPr/>
          <p:nvPr/>
        </p:nvSpPr>
        <p:spPr>
          <a:xfrm>
            <a:off x="186410" y="2879474"/>
            <a:ext cx="2979231" cy="1644592"/>
          </a:xfrm>
          <a:prstGeom prst="wedgeRoundRectCallout">
            <a:avLst>
              <a:gd name="adj1" fmla="val 59260"/>
              <a:gd name="adj2" fmla="val -1799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Note that nouns ending in -</a:t>
            </a:r>
            <a:r>
              <a:rPr lang="en-GB" sz="2400" b="1" dirty="0">
                <a:solidFill>
                  <a:srgbClr val="002060"/>
                </a:solidFill>
                <a:latin typeface="Century Gothic" panose="020B0502020202020204" pitchFamily="34" charset="0"/>
              </a:rPr>
              <a:t>l</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s</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z</a:t>
            </a:r>
            <a:r>
              <a:rPr lang="en-GB" sz="2400" dirty="0">
                <a:solidFill>
                  <a:srgbClr val="002060"/>
                </a:solidFill>
                <a:latin typeface="Century Gothic" panose="020B0502020202020204" pitchFamily="34" charset="0"/>
              </a:rPr>
              <a:t> also add -</a:t>
            </a:r>
            <a:r>
              <a:rPr lang="en-GB" sz="2400" b="1" dirty="0">
                <a:solidFill>
                  <a:srgbClr val="002060"/>
                </a:solidFill>
                <a:latin typeface="Century Gothic" panose="020B0502020202020204" pitchFamily="34" charset="0"/>
              </a:rPr>
              <a:t>es</a:t>
            </a:r>
            <a:r>
              <a:rPr lang="en-GB" sz="2400" dirty="0">
                <a:solidFill>
                  <a:srgbClr val="002060"/>
                </a:solidFill>
                <a:latin typeface="Century Gothic" panose="020B0502020202020204" pitchFamily="34" charset="0"/>
              </a:rPr>
              <a:t> for plural.</a:t>
            </a:r>
          </a:p>
        </p:txBody>
      </p:sp>
      <p:sp>
        <p:nvSpPr>
          <p:cNvPr id="3" name="Oval 2">
            <a:extLst>
              <a:ext uri="{FF2B5EF4-FFF2-40B4-BE49-F238E27FC236}">
                <a16:creationId xmlns:a16="http://schemas.microsoft.com/office/drawing/2014/main" id="{D9AD8FA6-9AB0-49D8-A91B-19E763574E80}"/>
              </a:ext>
            </a:extLst>
          </p:cNvPr>
          <p:cNvSpPr/>
          <p:nvPr/>
        </p:nvSpPr>
        <p:spPr>
          <a:xfrm>
            <a:off x="5334000" y="3184836"/>
            <a:ext cx="440267" cy="492253"/>
          </a:xfrm>
          <a:prstGeom prst="ellipse">
            <a:avLst/>
          </a:prstGeom>
          <a:no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87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32" grpId="0"/>
      <p:bldP spid="41" grpId="0"/>
      <p:bldP spid="43" grpId="0"/>
      <p:bldP spid="44" grpId="0"/>
      <p:bldP spid="47" grpId="0"/>
      <p:bldP spid="48" grpId="0" animBg="1"/>
      <p:bldP spid="50" grpId="0"/>
      <p:bldP spid="2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59" name="Rectangle: Rounded Corners 58">
            <a:extLst>
              <a:ext uri="{FF2B5EF4-FFF2-40B4-BE49-F238E27FC236}">
                <a16:creationId xmlns:a16="http://schemas.microsoft.com/office/drawing/2014/main" id="{D66EE814-150D-4D6F-954C-F718419E5106}"/>
              </a:ext>
            </a:extLst>
          </p:cNvPr>
          <p:cNvSpPr/>
          <p:nvPr/>
        </p:nvSpPr>
        <p:spPr>
          <a:xfrm>
            <a:off x="410331" y="1601600"/>
            <a:ext cx="558804" cy="562378"/>
          </a:xfrm>
          <a:prstGeom prst="roundRect">
            <a:avLst>
              <a:gd name="adj" fmla="val 0"/>
            </a:avLst>
          </a:prstGeom>
          <a:solidFill>
            <a:srgbClr val="FFD9EC"/>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E</a:t>
            </a:r>
          </a:p>
        </p:txBody>
      </p:sp>
      <p:sp>
        <p:nvSpPr>
          <p:cNvPr id="60" name="Rectangle: Rounded Corners 59">
            <a:extLst>
              <a:ext uri="{FF2B5EF4-FFF2-40B4-BE49-F238E27FC236}">
                <a16:creationId xmlns:a16="http://schemas.microsoft.com/office/drawing/2014/main" id="{310DB8B5-D9FB-4061-A25C-C410491E6395}"/>
              </a:ext>
            </a:extLst>
          </p:cNvPr>
          <p:cNvSpPr/>
          <p:nvPr/>
        </p:nvSpPr>
        <p:spPr>
          <a:xfrm>
            <a:off x="410331" y="3118877"/>
            <a:ext cx="558804" cy="562378"/>
          </a:xfrm>
          <a:prstGeom prst="roundRect">
            <a:avLst>
              <a:gd name="adj" fmla="val 1083"/>
            </a:avLst>
          </a:prstGeom>
          <a:solidFill>
            <a:srgbClr val="FFD9EC"/>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2</a:t>
            </a:r>
          </a:p>
        </p:txBody>
      </p:sp>
      <p:sp>
        <p:nvSpPr>
          <p:cNvPr id="61" name="Rectangle: Rounded Corners 60">
            <a:extLst>
              <a:ext uri="{FF2B5EF4-FFF2-40B4-BE49-F238E27FC236}">
                <a16:creationId xmlns:a16="http://schemas.microsoft.com/office/drawing/2014/main" id="{C94559E7-BB90-458C-89D1-8C2647A8200C}"/>
              </a:ext>
            </a:extLst>
          </p:cNvPr>
          <p:cNvSpPr/>
          <p:nvPr/>
        </p:nvSpPr>
        <p:spPr>
          <a:xfrm>
            <a:off x="410331" y="2377508"/>
            <a:ext cx="558804" cy="562378"/>
          </a:xfrm>
          <a:prstGeom prst="roundRect">
            <a:avLst>
              <a:gd name="adj" fmla="val 0"/>
            </a:avLst>
          </a:prstGeom>
          <a:solidFill>
            <a:srgbClr val="FFD9EC"/>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1</a:t>
            </a:r>
          </a:p>
        </p:txBody>
      </p:sp>
      <p:sp>
        <p:nvSpPr>
          <p:cNvPr id="62" name="Rectangle: Rounded Corners 61">
            <a:extLst>
              <a:ext uri="{FF2B5EF4-FFF2-40B4-BE49-F238E27FC236}">
                <a16:creationId xmlns:a16="http://schemas.microsoft.com/office/drawing/2014/main" id="{36CA77DC-C4E0-4DDD-9922-6A7864CF88A4}"/>
              </a:ext>
            </a:extLst>
          </p:cNvPr>
          <p:cNvSpPr/>
          <p:nvPr/>
        </p:nvSpPr>
        <p:spPr>
          <a:xfrm>
            <a:off x="410331" y="3847495"/>
            <a:ext cx="558804" cy="562378"/>
          </a:xfrm>
          <a:prstGeom prst="roundRect">
            <a:avLst>
              <a:gd name="adj" fmla="val 0"/>
            </a:avLst>
          </a:prstGeom>
          <a:solidFill>
            <a:srgbClr val="FFD9EC"/>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3</a:t>
            </a:r>
          </a:p>
        </p:txBody>
      </p:sp>
      <p:graphicFrame>
        <p:nvGraphicFramePr>
          <p:cNvPr id="64" name="Table 63">
            <a:extLst>
              <a:ext uri="{FF2B5EF4-FFF2-40B4-BE49-F238E27FC236}">
                <a16:creationId xmlns:a16="http://schemas.microsoft.com/office/drawing/2014/main" id="{06E855B5-1FBE-44D3-B04C-3EAD3D496B21}"/>
              </a:ext>
            </a:extLst>
          </p:cNvPr>
          <p:cNvGraphicFramePr>
            <a:graphicFrameLocks noGrp="1"/>
          </p:cNvGraphicFramePr>
          <p:nvPr/>
        </p:nvGraphicFramePr>
        <p:xfrm>
          <a:off x="1118118" y="833709"/>
          <a:ext cx="8726712" cy="5918222"/>
        </p:xfrm>
        <a:graphic>
          <a:graphicData uri="http://schemas.openxmlformats.org/drawingml/2006/table">
            <a:tbl>
              <a:tblPr firstRow="1" bandRow="1">
                <a:noFill/>
              </a:tblPr>
              <a:tblGrid>
                <a:gridCol w="2908904">
                  <a:extLst>
                    <a:ext uri="{9D8B030D-6E8A-4147-A177-3AD203B41FA5}">
                      <a16:colId xmlns:a16="http://schemas.microsoft.com/office/drawing/2014/main" val="552884750"/>
                    </a:ext>
                  </a:extLst>
                </a:gridCol>
                <a:gridCol w="3393925">
                  <a:extLst>
                    <a:ext uri="{9D8B030D-6E8A-4147-A177-3AD203B41FA5}">
                      <a16:colId xmlns:a16="http://schemas.microsoft.com/office/drawing/2014/main" val="794928372"/>
                    </a:ext>
                  </a:extLst>
                </a:gridCol>
                <a:gridCol w="2423883">
                  <a:extLst>
                    <a:ext uri="{9D8B030D-6E8A-4147-A177-3AD203B41FA5}">
                      <a16:colId xmlns:a16="http://schemas.microsoft.com/office/drawing/2014/main" val="648726174"/>
                    </a:ext>
                  </a:extLst>
                </a:gridCol>
              </a:tblGrid>
              <a:tr h="710285">
                <a:tc gridSpan="2">
                  <a:txBody>
                    <a:bodyPr/>
                    <a:lstStyle/>
                    <a:p>
                      <a:pPr marL="0" marR="0" lvl="0" indent="0" algn="ctr" rtl="0">
                        <a:lnSpc>
                          <a:spcPct val="100000"/>
                        </a:lnSpc>
                        <a:spcBef>
                          <a:spcPts val="0"/>
                        </a:spcBef>
                        <a:spcAft>
                          <a:spcPts val="0"/>
                        </a:spcAft>
                        <a:buClr>
                          <a:srgbClr val="000000"/>
                        </a:buClr>
                        <a:buSzPts val="2400"/>
                        <a:buFont typeface="Arial"/>
                        <a:buNone/>
                      </a:pPr>
                      <a:endParaRPr lang="es-AR" sz="3600" b="1" u="none" strike="noStrike" cap="none" noProof="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rtl="0">
                        <a:lnSpc>
                          <a:spcPct val="100000"/>
                        </a:lnSpc>
                        <a:spcBef>
                          <a:spcPts val="0"/>
                        </a:spcBef>
                        <a:spcAft>
                          <a:spcPts val="0"/>
                        </a:spcAft>
                        <a:buClr>
                          <a:srgbClr val="000000"/>
                        </a:buClr>
                        <a:buSzPts val="2400"/>
                        <a:buFont typeface="Arial"/>
                        <a:buNone/>
                      </a:pPr>
                      <a:endParaRPr sz="36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s-AR" sz="3600" b="1" u="none" strike="noStrike" cap="none" noProof="0" dirty="0">
                          <a:solidFill>
                            <a:srgbClr val="002060"/>
                          </a:solidFill>
                          <a:latin typeface="Century Gothic"/>
                          <a:ea typeface="Century Gothic"/>
                          <a:cs typeface="Century Gothic"/>
                          <a:sym typeface="Century Gothic"/>
                        </a:rPr>
                        <a:t>adjetivo</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9709412"/>
                  </a:ext>
                </a:extLst>
              </a:tr>
              <a:tr h="743991">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a:solidFill>
                            <a:srgbClr val="002060"/>
                          </a:solidFill>
                          <a:latin typeface="Century Gothic"/>
                          <a:ea typeface="Century Gothic"/>
                          <a:cs typeface="Century Gothic"/>
                          <a:sym typeface="Century Gothic"/>
                        </a:rPr>
                        <a:t>Las caras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a:solidFill>
                            <a:srgbClr val="002060"/>
                          </a:solidFill>
                          <a:latin typeface="Century Gothic"/>
                          <a:ea typeface="Century Gothic"/>
                          <a:cs typeface="Century Gothic"/>
                          <a:sym typeface="Century Gothic"/>
                        </a:rPr>
                        <a:t>Los regalos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azules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4541736"/>
                  </a:ext>
                </a:extLst>
              </a:tr>
              <a:tr h="743991">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Los animales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a:solidFill>
                            <a:srgbClr val="002060"/>
                          </a:solidFill>
                          <a:latin typeface="Century Gothic"/>
                          <a:ea typeface="Century Gothic"/>
                          <a:cs typeface="Century Gothic"/>
                          <a:sym typeface="Century Gothic"/>
                        </a:rPr>
                        <a:t>Las profesoras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a:solidFill>
                            <a:srgbClr val="002060"/>
                          </a:solidFill>
                          <a:latin typeface="Century Gothic"/>
                          <a:ea typeface="Century Gothic"/>
                          <a:cs typeface="Century Gothic"/>
                          <a:sym typeface="Century Gothic"/>
                        </a:rPr>
                        <a:t>divertidos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5780126"/>
                  </a:ext>
                </a:extLst>
              </a:tr>
              <a:tr h="743991">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Las lenguas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Los diccionarios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útiles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756617"/>
                  </a:ext>
                </a:extLst>
              </a:tr>
              <a:tr h="743991">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a:solidFill>
                            <a:srgbClr val="002060"/>
                          </a:solidFill>
                          <a:latin typeface="Century Gothic"/>
                          <a:ea typeface="Century Gothic"/>
                          <a:cs typeface="Century Gothic"/>
                          <a:sym typeface="Century Gothic"/>
                        </a:rPr>
                        <a:t>Las flores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Los regalos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antiguas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6441130"/>
                  </a:ext>
                </a:extLst>
              </a:tr>
              <a:tr h="743991">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Los amigos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Las amigas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especiales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770526"/>
                  </a:ext>
                </a:extLst>
              </a:tr>
              <a:tr h="743991">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Sofía y Quique</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Sofía y Ángela</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normales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181384"/>
                  </a:ext>
                </a:extLst>
              </a:tr>
              <a:tr h="743991">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Los altares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Las fotos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r>
                        <a:rPr lang="es-AR" sz="2800" u="none" strike="noStrike" cap="none" noProof="0" dirty="0">
                          <a:solidFill>
                            <a:srgbClr val="002060"/>
                          </a:solidFill>
                          <a:latin typeface="Century Gothic"/>
                          <a:ea typeface="Century Gothic"/>
                          <a:cs typeface="Century Gothic"/>
                          <a:sym typeface="Century Gothic"/>
                        </a:rPr>
                        <a:t>pequeñas</a:t>
                      </a: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7839327"/>
                  </a:ext>
                </a:extLst>
              </a:tr>
            </a:tbl>
          </a:graphicData>
        </a:graphic>
      </p:graphicFrame>
      <p:sp>
        <p:nvSpPr>
          <p:cNvPr id="65" name="Rectangle: Rounded Corners 64">
            <a:extLst>
              <a:ext uri="{FF2B5EF4-FFF2-40B4-BE49-F238E27FC236}">
                <a16:creationId xmlns:a16="http://schemas.microsoft.com/office/drawing/2014/main" id="{B72C56D2-F728-4EC5-AC2A-7E6EDF401F0A}"/>
              </a:ext>
            </a:extLst>
          </p:cNvPr>
          <p:cNvSpPr/>
          <p:nvPr/>
        </p:nvSpPr>
        <p:spPr>
          <a:xfrm>
            <a:off x="410331" y="4596403"/>
            <a:ext cx="558804" cy="562378"/>
          </a:xfrm>
          <a:prstGeom prst="roundRect">
            <a:avLst>
              <a:gd name="adj" fmla="val 0"/>
            </a:avLst>
          </a:prstGeom>
          <a:solidFill>
            <a:srgbClr val="FFD9EC"/>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4</a:t>
            </a:r>
          </a:p>
        </p:txBody>
      </p:sp>
      <p:sp>
        <p:nvSpPr>
          <p:cNvPr id="66" name="Rectangle: Rounded Corners 65">
            <a:extLst>
              <a:ext uri="{FF2B5EF4-FFF2-40B4-BE49-F238E27FC236}">
                <a16:creationId xmlns:a16="http://schemas.microsoft.com/office/drawing/2014/main" id="{CB85E1FB-8C7D-4A53-8DF1-5730B8CA8FDE}"/>
              </a:ext>
            </a:extLst>
          </p:cNvPr>
          <p:cNvSpPr/>
          <p:nvPr/>
        </p:nvSpPr>
        <p:spPr>
          <a:xfrm>
            <a:off x="410331" y="5360289"/>
            <a:ext cx="558804" cy="562378"/>
          </a:xfrm>
          <a:prstGeom prst="roundRect">
            <a:avLst>
              <a:gd name="adj" fmla="val 0"/>
            </a:avLst>
          </a:prstGeom>
          <a:solidFill>
            <a:srgbClr val="FFD9EC"/>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5</a:t>
            </a:r>
          </a:p>
        </p:txBody>
      </p:sp>
      <p:sp>
        <p:nvSpPr>
          <p:cNvPr id="67" name="Rectangle: Rounded Corners 66">
            <a:extLst>
              <a:ext uri="{FF2B5EF4-FFF2-40B4-BE49-F238E27FC236}">
                <a16:creationId xmlns:a16="http://schemas.microsoft.com/office/drawing/2014/main" id="{539A171D-45EF-4524-A62A-E6417D560027}"/>
              </a:ext>
            </a:extLst>
          </p:cNvPr>
          <p:cNvSpPr/>
          <p:nvPr/>
        </p:nvSpPr>
        <p:spPr>
          <a:xfrm>
            <a:off x="1118118" y="1571764"/>
            <a:ext cx="2875383" cy="69545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68" name="Rectangle: Rounded Corners 67">
            <a:extLst>
              <a:ext uri="{FF2B5EF4-FFF2-40B4-BE49-F238E27FC236}">
                <a16:creationId xmlns:a16="http://schemas.microsoft.com/office/drawing/2014/main" id="{C302B1BB-646B-441E-9D61-6449525BCBE2}"/>
              </a:ext>
            </a:extLst>
          </p:cNvPr>
          <p:cNvSpPr/>
          <p:nvPr/>
        </p:nvSpPr>
        <p:spPr>
          <a:xfrm>
            <a:off x="4012163" y="1571763"/>
            <a:ext cx="3377680" cy="69545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69" name="Rectangle: Rounded Corners 68">
            <a:extLst>
              <a:ext uri="{FF2B5EF4-FFF2-40B4-BE49-F238E27FC236}">
                <a16:creationId xmlns:a16="http://schemas.microsoft.com/office/drawing/2014/main" id="{19941BF4-AC77-4E24-8347-5B10AF844ED7}"/>
              </a:ext>
            </a:extLst>
          </p:cNvPr>
          <p:cNvSpPr/>
          <p:nvPr/>
        </p:nvSpPr>
        <p:spPr>
          <a:xfrm>
            <a:off x="1118118" y="2300409"/>
            <a:ext cx="2856723" cy="69545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0" name="Rectangle: Rounded Corners 69">
            <a:extLst>
              <a:ext uri="{FF2B5EF4-FFF2-40B4-BE49-F238E27FC236}">
                <a16:creationId xmlns:a16="http://schemas.microsoft.com/office/drawing/2014/main" id="{A5C9051D-6224-47B5-8899-A5A6FFDD06C9}"/>
              </a:ext>
            </a:extLst>
          </p:cNvPr>
          <p:cNvSpPr/>
          <p:nvPr/>
        </p:nvSpPr>
        <p:spPr>
          <a:xfrm>
            <a:off x="1099457" y="3052175"/>
            <a:ext cx="2856723" cy="69545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1" name="Rectangle: Rounded Corners 70">
            <a:extLst>
              <a:ext uri="{FF2B5EF4-FFF2-40B4-BE49-F238E27FC236}">
                <a16:creationId xmlns:a16="http://schemas.microsoft.com/office/drawing/2014/main" id="{E6E49053-B6AA-4917-B0C7-6B30270C5CA3}"/>
              </a:ext>
            </a:extLst>
          </p:cNvPr>
          <p:cNvSpPr/>
          <p:nvPr/>
        </p:nvSpPr>
        <p:spPr>
          <a:xfrm>
            <a:off x="1099457" y="3784458"/>
            <a:ext cx="2912706" cy="69545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3" name="Rectangle: Rounded Corners 72">
            <a:extLst>
              <a:ext uri="{FF2B5EF4-FFF2-40B4-BE49-F238E27FC236}">
                <a16:creationId xmlns:a16="http://schemas.microsoft.com/office/drawing/2014/main" id="{24E41EEA-7F54-48C7-9333-5B67CA5EFCD2}"/>
              </a:ext>
            </a:extLst>
          </p:cNvPr>
          <p:cNvSpPr/>
          <p:nvPr/>
        </p:nvSpPr>
        <p:spPr>
          <a:xfrm>
            <a:off x="1099457" y="4498590"/>
            <a:ext cx="2856723" cy="76898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4" name="Rectangle: Rounded Corners 73">
            <a:extLst>
              <a:ext uri="{FF2B5EF4-FFF2-40B4-BE49-F238E27FC236}">
                <a16:creationId xmlns:a16="http://schemas.microsoft.com/office/drawing/2014/main" id="{ABCDD40B-26BD-4F19-8161-B2B371A20328}"/>
              </a:ext>
            </a:extLst>
          </p:cNvPr>
          <p:cNvSpPr/>
          <p:nvPr/>
        </p:nvSpPr>
        <p:spPr>
          <a:xfrm>
            <a:off x="3993501" y="4498590"/>
            <a:ext cx="3433663" cy="768985"/>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5" name="Rectangle: Rounded Corners 74">
            <a:extLst>
              <a:ext uri="{FF2B5EF4-FFF2-40B4-BE49-F238E27FC236}">
                <a16:creationId xmlns:a16="http://schemas.microsoft.com/office/drawing/2014/main" id="{2CF33F50-0853-47C0-B8B3-6EB1F9A35F38}"/>
              </a:ext>
            </a:extLst>
          </p:cNvPr>
          <p:cNvSpPr/>
          <p:nvPr/>
        </p:nvSpPr>
        <p:spPr>
          <a:xfrm>
            <a:off x="3993501" y="3049388"/>
            <a:ext cx="3377681" cy="69545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6" name="Rectangle: Rounded Corners 75">
            <a:extLst>
              <a:ext uri="{FF2B5EF4-FFF2-40B4-BE49-F238E27FC236}">
                <a16:creationId xmlns:a16="http://schemas.microsoft.com/office/drawing/2014/main" id="{24F02EFB-8F2C-42B9-9AD0-C91F8FD9F4D7}"/>
              </a:ext>
            </a:extLst>
          </p:cNvPr>
          <p:cNvSpPr/>
          <p:nvPr/>
        </p:nvSpPr>
        <p:spPr>
          <a:xfrm>
            <a:off x="1099457" y="5285251"/>
            <a:ext cx="2856723" cy="68084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7" name="Rectangle: Rounded Corners 76">
            <a:extLst>
              <a:ext uri="{FF2B5EF4-FFF2-40B4-BE49-F238E27FC236}">
                <a16:creationId xmlns:a16="http://schemas.microsoft.com/office/drawing/2014/main" id="{E7F5F387-AF0F-40D5-ACEB-C25612018A52}"/>
              </a:ext>
            </a:extLst>
          </p:cNvPr>
          <p:cNvSpPr/>
          <p:nvPr/>
        </p:nvSpPr>
        <p:spPr>
          <a:xfrm>
            <a:off x="3993501" y="5285251"/>
            <a:ext cx="3433663" cy="680849"/>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8" name="Rectangle: Rounded Corners 77">
            <a:extLst>
              <a:ext uri="{FF2B5EF4-FFF2-40B4-BE49-F238E27FC236}">
                <a16:creationId xmlns:a16="http://schemas.microsoft.com/office/drawing/2014/main" id="{7551BD3A-A580-4DFE-BBB2-E6F06BFD1D27}"/>
              </a:ext>
            </a:extLst>
          </p:cNvPr>
          <p:cNvSpPr/>
          <p:nvPr/>
        </p:nvSpPr>
        <p:spPr>
          <a:xfrm>
            <a:off x="4030823" y="5979900"/>
            <a:ext cx="3396342" cy="754554"/>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rgbClr val="92D050"/>
              </a:solidFill>
              <a:latin typeface="Century Gothic" panose="020B0502020202020204" pitchFamily="34" charset="0"/>
            </a:endParaRPr>
          </a:p>
        </p:txBody>
      </p:sp>
      <p:sp>
        <p:nvSpPr>
          <p:cNvPr id="79" name="Rectangle: Rounded Corners 78">
            <a:extLst>
              <a:ext uri="{FF2B5EF4-FFF2-40B4-BE49-F238E27FC236}">
                <a16:creationId xmlns:a16="http://schemas.microsoft.com/office/drawing/2014/main" id="{AAF1CA31-A80E-4612-9356-1E67B6BBC260}"/>
              </a:ext>
            </a:extLst>
          </p:cNvPr>
          <p:cNvSpPr/>
          <p:nvPr/>
        </p:nvSpPr>
        <p:spPr>
          <a:xfrm>
            <a:off x="410331" y="6124175"/>
            <a:ext cx="558804" cy="562378"/>
          </a:xfrm>
          <a:prstGeom prst="roundRect">
            <a:avLst>
              <a:gd name="adj" fmla="val 0"/>
            </a:avLst>
          </a:prstGeom>
          <a:solidFill>
            <a:srgbClr val="FFD9EC"/>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latin typeface="Century Gothic" panose="020B0502020202020204" pitchFamily="34" charset="0"/>
              </a:rPr>
              <a:t>6</a:t>
            </a:r>
          </a:p>
        </p:txBody>
      </p:sp>
      <p:pic>
        <p:nvPicPr>
          <p:cNvPr id="80" name="Picture 79">
            <a:extLst>
              <a:ext uri="{FF2B5EF4-FFF2-40B4-BE49-F238E27FC236}">
                <a16:creationId xmlns:a16="http://schemas.microsoft.com/office/drawing/2014/main" id="{DE2765CB-1FA0-4B76-9C62-50273835812C}"/>
              </a:ext>
            </a:extLst>
          </p:cNvPr>
          <p:cNvPicPr>
            <a:picLocks noChangeAspect="1"/>
          </p:cNvPicPr>
          <p:nvPr/>
        </p:nvPicPr>
        <p:blipFill>
          <a:blip r:embed="rId5"/>
          <a:stretch>
            <a:fillRect/>
          </a:stretch>
        </p:blipFill>
        <p:spPr>
          <a:xfrm>
            <a:off x="10007330" y="4613589"/>
            <a:ext cx="1926093" cy="1510586"/>
          </a:xfrm>
          <a:prstGeom prst="rect">
            <a:avLst/>
          </a:prstGeom>
        </p:spPr>
      </p:pic>
      <p:sp>
        <p:nvSpPr>
          <p:cNvPr id="81" name="TextBox 80">
            <a:extLst>
              <a:ext uri="{FF2B5EF4-FFF2-40B4-BE49-F238E27FC236}">
                <a16:creationId xmlns:a16="http://schemas.microsoft.com/office/drawing/2014/main" id="{34D1ED71-0029-4DE5-8E26-05FF3C27EC8C}"/>
              </a:ext>
            </a:extLst>
          </p:cNvPr>
          <p:cNvSpPr txBox="1"/>
          <p:nvPr/>
        </p:nvSpPr>
        <p:spPr>
          <a:xfrm>
            <a:off x="10432066" y="6124175"/>
            <a:ext cx="1208985"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el </a:t>
            </a:r>
            <a:r>
              <a:rPr lang="en-GB" sz="2400" b="1" dirty="0">
                <a:solidFill>
                  <a:srgbClr val="002060"/>
                </a:solidFill>
                <a:latin typeface="Century Gothic" panose="020B0502020202020204" pitchFamily="34" charset="0"/>
              </a:rPr>
              <a:t>altar</a:t>
            </a:r>
          </a:p>
        </p:txBody>
      </p:sp>
      <p:pic>
        <p:nvPicPr>
          <p:cNvPr id="3" name="Graphic 2" descr="Teacher">
            <a:extLst>
              <a:ext uri="{FF2B5EF4-FFF2-40B4-BE49-F238E27FC236}">
                <a16:creationId xmlns:a16="http://schemas.microsoft.com/office/drawing/2014/main" id="{53B49676-36D3-3187-E22A-765DD1E6F2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17223"/>
            <a:ext cx="914400" cy="914400"/>
          </a:xfrm>
          <a:prstGeom prst="rect">
            <a:avLst/>
          </a:prstGeom>
        </p:spPr>
      </p:pic>
      <p:sp>
        <p:nvSpPr>
          <p:cNvPr id="4" name="Speech Bubble: Rectangle with Corners Rounded 3">
            <a:extLst>
              <a:ext uri="{FF2B5EF4-FFF2-40B4-BE49-F238E27FC236}">
                <a16:creationId xmlns:a16="http://schemas.microsoft.com/office/drawing/2014/main" id="{312023E5-6C2D-04DF-C2C7-387C1F7CF032}"/>
              </a:ext>
            </a:extLst>
          </p:cNvPr>
          <p:cNvSpPr/>
          <p:nvPr/>
        </p:nvSpPr>
        <p:spPr>
          <a:xfrm>
            <a:off x="986325" y="123546"/>
            <a:ext cx="3914860"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Lee ¿Qué describe?</a:t>
            </a:r>
          </a:p>
        </p:txBody>
      </p:sp>
    </p:spTree>
    <p:extLst>
      <p:ext uri="{BB962C8B-B14F-4D97-AF65-F5344CB8AC3E}">
        <p14:creationId xmlns:p14="http://schemas.microsoft.com/office/powerpoint/2010/main" val="40490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additive="base">
                                        <p:cTn id="13" dur="500" fill="hold"/>
                                        <p:tgtEl>
                                          <p:spTgt spid="68"/>
                                        </p:tgtEl>
                                        <p:attrNameLst>
                                          <p:attrName>ppt_x</p:attrName>
                                        </p:attrNameLst>
                                      </p:cBhvr>
                                      <p:tavLst>
                                        <p:tav tm="0">
                                          <p:val>
                                            <p:strVal val="#ppt_x"/>
                                          </p:val>
                                        </p:tav>
                                        <p:tav tm="100000">
                                          <p:val>
                                            <p:strVal val="#ppt_x"/>
                                          </p:val>
                                        </p:tav>
                                      </p:tavLst>
                                    </p:anim>
                                    <p:anim calcmode="lin" valueType="num">
                                      <p:cBhvr additive="base">
                                        <p:cTn id="1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ppt_x"/>
                                          </p:val>
                                        </p:tav>
                                        <p:tav tm="100000">
                                          <p:val>
                                            <p:strVal val="#ppt_x"/>
                                          </p:val>
                                        </p:tav>
                                      </p:tavLst>
                                    </p:anim>
                                    <p:anim calcmode="lin" valueType="num">
                                      <p:cBhvr additive="base">
                                        <p:cTn id="2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ppt_x"/>
                                          </p:val>
                                        </p:tav>
                                        <p:tav tm="100000">
                                          <p:val>
                                            <p:strVal val="#ppt_x"/>
                                          </p:val>
                                        </p:tav>
                                      </p:tavLst>
                                    </p:anim>
                                    <p:anim calcmode="lin" valueType="num">
                                      <p:cBhvr additive="base">
                                        <p:cTn id="3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fill="hold"/>
                                        <p:tgtEl>
                                          <p:spTgt spid="74"/>
                                        </p:tgtEl>
                                        <p:attrNameLst>
                                          <p:attrName>ppt_x</p:attrName>
                                        </p:attrNameLst>
                                      </p:cBhvr>
                                      <p:tavLst>
                                        <p:tav tm="0">
                                          <p:val>
                                            <p:strVal val="#ppt_x"/>
                                          </p:val>
                                        </p:tav>
                                        <p:tav tm="100000">
                                          <p:val>
                                            <p:strVal val="#ppt_x"/>
                                          </p:val>
                                        </p:tav>
                                      </p:tavLst>
                                    </p:anim>
                                    <p:anim calcmode="lin" valueType="num">
                                      <p:cBhvr additive="base">
                                        <p:cTn id="5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500" fill="hold"/>
                                        <p:tgtEl>
                                          <p:spTgt spid="77"/>
                                        </p:tgtEl>
                                        <p:attrNameLst>
                                          <p:attrName>ppt_x</p:attrName>
                                        </p:attrNameLst>
                                      </p:cBhvr>
                                      <p:tavLst>
                                        <p:tav tm="0">
                                          <p:val>
                                            <p:strVal val="#ppt_x"/>
                                          </p:val>
                                        </p:tav>
                                        <p:tav tm="100000">
                                          <p:val>
                                            <p:strVal val="#ppt_x"/>
                                          </p:val>
                                        </p:tav>
                                      </p:tavLst>
                                    </p:anim>
                                    <p:anim calcmode="lin" valueType="num">
                                      <p:cBhvr additive="base">
                                        <p:cTn id="6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ppt_x"/>
                                          </p:val>
                                        </p:tav>
                                        <p:tav tm="100000">
                                          <p:val>
                                            <p:strVal val="#ppt_x"/>
                                          </p:val>
                                        </p:tav>
                                      </p:tavLst>
                                    </p:anim>
                                    <p:anim calcmode="lin" valueType="num">
                                      <p:cBhvr additive="base">
                                        <p:cTn id="6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P spid="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5452-B492-478D-8C7F-8D0CC48CA28A}"/>
              </a:ext>
            </a:extLst>
          </p:cNvPr>
          <p:cNvSpPr>
            <a:spLocks noGrp="1"/>
          </p:cNvSpPr>
          <p:nvPr>
            <p:ph type="title"/>
          </p:nvPr>
        </p:nvSpPr>
        <p:spPr>
          <a:xfrm>
            <a:off x="10710239" y="790855"/>
            <a:ext cx="1354845" cy="384802"/>
          </a:xfrm>
          <a:noFill/>
        </p:spPr>
        <p:txBody>
          <a:bodyPr>
            <a:normAutofit/>
          </a:bodyPr>
          <a:lstStyle/>
          <a:p>
            <a:pPr algn="ctr"/>
            <a:r>
              <a:rPr lang="en-GB" sz="200" b="1" dirty="0" err="1">
                <a:solidFill>
                  <a:schemeClr val="bg1"/>
                </a:solidFill>
                <a:latin typeface="Century Gothic" panose="020B0502020202020204" pitchFamily="34" charset="0"/>
              </a:rPr>
              <a:t>escuchar</a:t>
            </a:r>
            <a:endParaRPr lang="en-GB" sz="200" b="1" dirty="0">
              <a:solidFill>
                <a:schemeClr val="bg1"/>
              </a:solidFill>
              <a:latin typeface="Century Gothic" panose="020B0502020202020204" pitchFamily="34" charset="0"/>
            </a:endParaRPr>
          </a:p>
        </p:txBody>
      </p:sp>
      <p:sp>
        <p:nvSpPr>
          <p:cNvPr id="46" name="Action Button: Blank 45">
            <a:hlinkClick r:id="" action="ppaction://noaction" highlightClick="1">
              <a:snd r:embed="rId3" name="s17_ej.wav"/>
            </a:hlinkClick>
            <a:extLst>
              <a:ext uri="{FF2B5EF4-FFF2-40B4-BE49-F238E27FC236}">
                <a16:creationId xmlns:a16="http://schemas.microsoft.com/office/drawing/2014/main" id="{FE41FDE6-D1D0-4B8D-BA6A-D6461820766F}"/>
              </a:ext>
            </a:extLst>
          </p:cNvPr>
          <p:cNvSpPr/>
          <p:nvPr/>
        </p:nvSpPr>
        <p:spPr>
          <a:xfrm>
            <a:off x="249929" y="2468149"/>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E</a:t>
            </a:r>
          </a:p>
        </p:txBody>
      </p:sp>
      <p:sp>
        <p:nvSpPr>
          <p:cNvPr id="47" name="Action Button: Blank 46">
            <a:hlinkClick r:id="" action="ppaction://noaction" highlightClick="1">
              <a:snd r:embed="rId4" name="s17_1.wav"/>
            </a:hlinkClick>
            <a:extLst>
              <a:ext uri="{FF2B5EF4-FFF2-40B4-BE49-F238E27FC236}">
                <a16:creationId xmlns:a16="http://schemas.microsoft.com/office/drawing/2014/main" id="{3F8E8C1D-DB3E-4B42-92E0-60A058BDF306}"/>
              </a:ext>
            </a:extLst>
          </p:cNvPr>
          <p:cNvSpPr/>
          <p:nvPr/>
        </p:nvSpPr>
        <p:spPr>
          <a:xfrm>
            <a:off x="249929" y="3095207"/>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1</a:t>
            </a:r>
          </a:p>
        </p:txBody>
      </p:sp>
      <p:sp>
        <p:nvSpPr>
          <p:cNvPr id="48" name="Action Button: Blank 47">
            <a:hlinkClick r:id="" action="ppaction://noaction" highlightClick="1">
              <a:snd r:embed="rId5" name="s17_2.wav"/>
            </a:hlinkClick>
            <a:extLst>
              <a:ext uri="{FF2B5EF4-FFF2-40B4-BE49-F238E27FC236}">
                <a16:creationId xmlns:a16="http://schemas.microsoft.com/office/drawing/2014/main" id="{D8F61DF3-457D-42DF-B50A-54A33BEB1F0B}"/>
              </a:ext>
            </a:extLst>
          </p:cNvPr>
          <p:cNvSpPr/>
          <p:nvPr/>
        </p:nvSpPr>
        <p:spPr>
          <a:xfrm>
            <a:off x="249929" y="3698973"/>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2</a:t>
            </a:r>
          </a:p>
        </p:txBody>
      </p:sp>
      <p:sp>
        <p:nvSpPr>
          <p:cNvPr id="49" name="Action Button: Blank 48">
            <a:hlinkClick r:id="" action="ppaction://noaction" highlightClick="1">
              <a:snd r:embed="rId6" name="s17_3.wav"/>
            </a:hlinkClick>
            <a:extLst>
              <a:ext uri="{FF2B5EF4-FFF2-40B4-BE49-F238E27FC236}">
                <a16:creationId xmlns:a16="http://schemas.microsoft.com/office/drawing/2014/main" id="{502D032D-DC2F-4B8A-97B4-F4195E93F818}"/>
              </a:ext>
            </a:extLst>
          </p:cNvPr>
          <p:cNvSpPr/>
          <p:nvPr/>
        </p:nvSpPr>
        <p:spPr>
          <a:xfrm>
            <a:off x="249929" y="4384924"/>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3</a:t>
            </a:r>
          </a:p>
        </p:txBody>
      </p:sp>
      <p:sp>
        <p:nvSpPr>
          <p:cNvPr id="50" name="Action Button: Blank 49">
            <a:hlinkClick r:id="" action="ppaction://noaction" highlightClick="1">
              <a:snd r:embed="rId7" name="s17_4.wav"/>
            </a:hlinkClick>
            <a:extLst>
              <a:ext uri="{FF2B5EF4-FFF2-40B4-BE49-F238E27FC236}">
                <a16:creationId xmlns:a16="http://schemas.microsoft.com/office/drawing/2014/main" id="{09DF5FD0-DCAC-4770-9063-4A9ED165040A}"/>
              </a:ext>
            </a:extLst>
          </p:cNvPr>
          <p:cNvSpPr/>
          <p:nvPr/>
        </p:nvSpPr>
        <p:spPr>
          <a:xfrm>
            <a:off x="249929" y="5037625"/>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4</a:t>
            </a:r>
          </a:p>
        </p:txBody>
      </p:sp>
      <p:sp>
        <p:nvSpPr>
          <p:cNvPr id="51" name="Action Button: Blank 50">
            <a:hlinkClick r:id="" action="ppaction://noaction" highlightClick="1">
              <a:snd r:embed="rId8" name="s17_5.wav"/>
            </a:hlinkClick>
            <a:extLst>
              <a:ext uri="{FF2B5EF4-FFF2-40B4-BE49-F238E27FC236}">
                <a16:creationId xmlns:a16="http://schemas.microsoft.com/office/drawing/2014/main" id="{0C89C2E7-948D-4A7B-A879-5111F10636AC}"/>
              </a:ext>
            </a:extLst>
          </p:cNvPr>
          <p:cNvSpPr/>
          <p:nvPr/>
        </p:nvSpPr>
        <p:spPr>
          <a:xfrm>
            <a:off x="254230" y="5631320"/>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5</a:t>
            </a:r>
          </a:p>
        </p:txBody>
      </p:sp>
      <p:sp>
        <p:nvSpPr>
          <p:cNvPr id="52" name="Action Button: Blank 51">
            <a:hlinkClick r:id="" action="ppaction://noaction" highlightClick="1">
              <a:snd r:embed="rId9" name="s17_6.wav"/>
            </a:hlinkClick>
            <a:extLst>
              <a:ext uri="{FF2B5EF4-FFF2-40B4-BE49-F238E27FC236}">
                <a16:creationId xmlns:a16="http://schemas.microsoft.com/office/drawing/2014/main" id="{83FE3335-1AEF-459F-B675-D65FD73C07D2}"/>
              </a:ext>
            </a:extLst>
          </p:cNvPr>
          <p:cNvSpPr/>
          <p:nvPr/>
        </p:nvSpPr>
        <p:spPr>
          <a:xfrm>
            <a:off x="249929" y="6323575"/>
            <a:ext cx="465513" cy="397632"/>
          </a:xfrm>
          <a:prstGeom prst="actionButtonBlank">
            <a:avLst/>
          </a:prstGeom>
          <a:solidFill>
            <a:schemeClr val="bg1"/>
          </a:solidFill>
          <a:ln w="19050">
            <a:solidFill>
              <a:srgbClr val="0099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66"/>
                </a:solidFill>
                <a:latin typeface="Century Gothic" panose="020B0502020202020204" pitchFamily="34" charset="0"/>
              </a:rPr>
              <a:t>6</a:t>
            </a:r>
          </a:p>
        </p:txBody>
      </p:sp>
      <p:graphicFrame>
        <p:nvGraphicFramePr>
          <p:cNvPr id="53" name="Google Shape;258;p34">
            <a:extLst>
              <a:ext uri="{FF2B5EF4-FFF2-40B4-BE49-F238E27FC236}">
                <a16:creationId xmlns:a16="http://schemas.microsoft.com/office/drawing/2014/main" id="{D171884B-1EBF-49D5-A71A-C852A8493918}"/>
              </a:ext>
            </a:extLst>
          </p:cNvPr>
          <p:cNvGraphicFramePr/>
          <p:nvPr/>
        </p:nvGraphicFramePr>
        <p:xfrm>
          <a:off x="1019771" y="1380229"/>
          <a:ext cx="4742468" cy="5399311"/>
        </p:xfrm>
        <a:graphic>
          <a:graphicData uri="http://schemas.openxmlformats.org/drawingml/2006/table">
            <a:tbl>
              <a:tblPr firstRow="1" bandRow="1">
                <a:noFill/>
              </a:tblPr>
              <a:tblGrid>
                <a:gridCol w="2334102">
                  <a:extLst>
                    <a:ext uri="{9D8B030D-6E8A-4147-A177-3AD203B41FA5}">
                      <a16:colId xmlns:a16="http://schemas.microsoft.com/office/drawing/2014/main" val="20000"/>
                    </a:ext>
                  </a:extLst>
                </a:gridCol>
                <a:gridCol w="2408366">
                  <a:extLst>
                    <a:ext uri="{9D8B030D-6E8A-4147-A177-3AD203B41FA5}">
                      <a16:colId xmlns:a16="http://schemas.microsoft.com/office/drawing/2014/main" val="20001"/>
                    </a:ext>
                  </a:extLst>
                </a:gridCol>
              </a:tblGrid>
              <a:tr h="983179">
                <a:tc>
                  <a:txBody>
                    <a:bodyPr/>
                    <a:lstStyle/>
                    <a:p>
                      <a:pPr marL="0" marR="0" lvl="0" indent="0" algn="ctr" rtl="0">
                        <a:lnSpc>
                          <a:spcPct val="100000"/>
                        </a:lnSpc>
                        <a:spcBef>
                          <a:spcPts val="0"/>
                        </a:spcBef>
                        <a:spcAft>
                          <a:spcPts val="0"/>
                        </a:spcAft>
                        <a:buClr>
                          <a:srgbClr val="000000"/>
                        </a:buClr>
                        <a:buSzPts val="2400"/>
                        <a:buFont typeface="Arial"/>
                        <a:buNone/>
                      </a:pPr>
                      <a:r>
                        <a:rPr lang="en-GB" sz="2800" b="1" u="none" strike="noStrike" cap="none" dirty="0">
                          <a:solidFill>
                            <a:srgbClr val="002060"/>
                          </a:solidFill>
                          <a:latin typeface="Century Gothic"/>
                          <a:ea typeface="Century Gothic"/>
                          <a:cs typeface="Century Gothic"/>
                          <a:sym typeface="Century Gothic"/>
                        </a:rPr>
                        <a:t>add -s</a:t>
                      </a:r>
                      <a:endParaRPr sz="28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800" b="1" u="none" strike="noStrike" cap="none" dirty="0">
                          <a:solidFill>
                            <a:srgbClr val="002060"/>
                          </a:solidFill>
                          <a:latin typeface="Century Gothic"/>
                          <a:ea typeface="Century Gothic"/>
                          <a:cs typeface="Century Gothic"/>
                          <a:sym typeface="Century Gothic"/>
                        </a:rPr>
                        <a:t>adds -es</a:t>
                      </a:r>
                      <a:endParaRPr sz="2800" b="1"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1082113"/>
                  </a:ext>
                </a:extLst>
              </a:tr>
            </a:tbl>
          </a:graphicData>
        </a:graphic>
      </p:graphicFrame>
      <p:graphicFrame>
        <p:nvGraphicFramePr>
          <p:cNvPr id="56" name="Table 55">
            <a:extLst>
              <a:ext uri="{FF2B5EF4-FFF2-40B4-BE49-F238E27FC236}">
                <a16:creationId xmlns:a16="http://schemas.microsoft.com/office/drawing/2014/main" id="{68DBC7CA-A0FF-4903-AEB3-A7DEB559A820}"/>
              </a:ext>
            </a:extLst>
          </p:cNvPr>
          <p:cNvGraphicFramePr>
            <a:graphicFrameLocks noGrp="1"/>
          </p:cNvGraphicFramePr>
          <p:nvPr/>
        </p:nvGraphicFramePr>
        <p:xfrm>
          <a:off x="6221479" y="1380228"/>
          <a:ext cx="3115693" cy="5399311"/>
        </p:xfrm>
        <a:graphic>
          <a:graphicData uri="http://schemas.openxmlformats.org/drawingml/2006/table">
            <a:tbl>
              <a:tblPr firstRow="1" bandRow="1">
                <a:noFill/>
              </a:tblPr>
              <a:tblGrid>
                <a:gridCol w="3115693">
                  <a:extLst>
                    <a:ext uri="{9D8B030D-6E8A-4147-A177-3AD203B41FA5}">
                      <a16:colId xmlns:a16="http://schemas.microsoft.com/office/drawing/2014/main" val="343652184"/>
                    </a:ext>
                  </a:extLst>
                </a:gridCol>
              </a:tblGrid>
              <a:tr h="983179">
                <a:tc>
                  <a:txBody>
                    <a:bodyPr/>
                    <a:lstStyle/>
                    <a:p>
                      <a:pPr marL="0" marR="0" lvl="0" indent="0" algn="ctr" rtl="0">
                        <a:lnSpc>
                          <a:spcPct val="100000"/>
                        </a:lnSpc>
                        <a:spcBef>
                          <a:spcPts val="0"/>
                        </a:spcBef>
                        <a:spcAft>
                          <a:spcPts val="0"/>
                        </a:spcAft>
                        <a:buClr>
                          <a:srgbClr val="000000"/>
                        </a:buClr>
                        <a:buSzPts val="2400"/>
                        <a:buFont typeface="Arial"/>
                        <a:buNone/>
                      </a:pPr>
                      <a:r>
                        <a:rPr lang="en-GB" sz="2800" b="1" u="none" strike="noStrike" cap="none" dirty="0" err="1">
                          <a:solidFill>
                            <a:srgbClr val="002060"/>
                          </a:solidFill>
                          <a:latin typeface="Century Gothic"/>
                          <a:ea typeface="Century Gothic"/>
                          <a:cs typeface="Century Gothic"/>
                          <a:sym typeface="Century Gothic"/>
                        </a:rPr>
                        <a:t>adjetivo</a:t>
                      </a:r>
                      <a:br>
                        <a:rPr lang="en-GB" sz="2800" b="1" u="none" strike="noStrike" cap="none" dirty="0">
                          <a:solidFill>
                            <a:srgbClr val="002060"/>
                          </a:solidFill>
                          <a:latin typeface="Century Gothic"/>
                          <a:ea typeface="Century Gothic"/>
                          <a:cs typeface="Century Gothic"/>
                          <a:sym typeface="Century Gothic"/>
                        </a:rPr>
                      </a:br>
                      <a:r>
                        <a:rPr lang="en-GB" sz="2800" b="0" u="none" strike="noStrike" cap="none" dirty="0">
                          <a:solidFill>
                            <a:srgbClr val="002060"/>
                          </a:solidFill>
                          <a:latin typeface="Century Gothic"/>
                          <a:ea typeface="Century Gothic"/>
                          <a:cs typeface="Century Gothic"/>
                          <a:sym typeface="Century Gothic"/>
                        </a:rPr>
                        <a:t>(singular)</a:t>
                      </a:r>
                      <a:endParaRPr sz="2800" b="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675911"/>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3389354"/>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8431081"/>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539707"/>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4221044"/>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4254746"/>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3023348"/>
                  </a:ext>
                </a:extLst>
              </a:tr>
              <a:tr h="630876">
                <a:tc>
                  <a:txBody>
                    <a:bodyPr/>
                    <a:lstStyle/>
                    <a:p>
                      <a:pPr marL="0" marR="0" lvl="0" indent="0" algn="l" rtl="0">
                        <a:lnSpc>
                          <a:spcPct val="100000"/>
                        </a:lnSpc>
                        <a:spcBef>
                          <a:spcPts val="0"/>
                        </a:spcBef>
                        <a:spcAft>
                          <a:spcPts val="0"/>
                        </a:spcAft>
                        <a:buClr>
                          <a:srgbClr val="000000"/>
                        </a:buClr>
                        <a:buSzPts val="2000"/>
                        <a:buFont typeface="Arial"/>
                        <a:buNone/>
                      </a:pPr>
                      <a:endParaRPr sz="2000" u="none" strike="noStrike" cap="none" dirty="0">
                        <a:solidFill>
                          <a:srgbClr val="002060"/>
                        </a:solidFill>
                        <a:latin typeface="Century Gothic"/>
                        <a:ea typeface="Century Gothic"/>
                        <a:cs typeface="Century Gothic"/>
                        <a:sym typeface="Century Gothic"/>
                      </a:endParaRPr>
                    </a:p>
                  </a:txBody>
                  <a:tcPr marL="91450" marR="91450" marT="45725" marB="45725">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5166585"/>
                  </a:ext>
                </a:extLst>
              </a:tr>
            </a:tbl>
          </a:graphicData>
        </a:graphic>
      </p:graphicFrame>
      <p:pic>
        <p:nvPicPr>
          <p:cNvPr id="59" name="Picture 58">
            <a:extLst>
              <a:ext uri="{FF2B5EF4-FFF2-40B4-BE49-F238E27FC236}">
                <a16:creationId xmlns:a16="http://schemas.microsoft.com/office/drawing/2014/main" id="{EE3A670A-FBA1-4FE1-B6EE-C85AFB7F21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5249" y="2394636"/>
            <a:ext cx="522871" cy="544657"/>
          </a:xfrm>
          <a:prstGeom prst="rect">
            <a:avLst/>
          </a:prstGeom>
        </p:spPr>
      </p:pic>
      <p:sp>
        <p:nvSpPr>
          <p:cNvPr id="60" name="TextBox 59">
            <a:extLst>
              <a:ext uri="{FF2B5EF4-FFF2-40B4-BE49-F238E27FC236}">
                <a16:creationId xmlns:a16="http://schemas.microsoft.com/office/drawing/2014/main" id="{26840EEB-46F5-400D-9162-F997728DACFF}"/>
              </a:ext>
            </a:extLst>
          </p:cNvPr>
          <p:cNvSpPr txBox="1"/>
          <p:nvPr/>
        </p:nvSpPr>
        <p:spPr>
          <a:xfrm>
            <a:off x="6248131" y="2370163"/>
            <a:ext cx="2657309" cy="646331"/>
          </a:xfrm>
          <a:prstGeom prst="rect">
            <a:avLst/>
          </a:prstGeom>
          <a:noFill/>
        </p:spPr>
        <p:txBody>
          <a:bodyPr wrap="square" rtlCol="0">
            <a:spAutoFit/>
          </a:bodyPr>
          <a:lstStyle/>
          <a:p>
            <a:r>
              <a:rPr lang="en-GB" sz="3600" b="1" dirty="0" err="1">
                <a:solidFill>
                  <a:srgbClr val="92D050"/>
                </a:solidFill>
                <a:latin typeface="Century Gothic" panose="020B0502020202020204" pitchFamily="34" charset="0"/>
              </a:rPr>
              <a:t>azul</a:t>
            </a:r>
            <a:endParaRPr lang="en-GB" sz="3600" b="1" dirty="0">
              <a:solidFill>
                <a:srgbClr val="92D050"/>
              </a:solidFill>
              <a:latin typeface="Century Gothic" panose="020B0502020202020204" pitchFamily="34" charset="0"/>
            </a:endParaRPr>
          </a:p>
        </p:txBody>
      </p:sp>
      <p:pic>
        <p:nvPicPr>
          <p:cNvPr id="61" name="Picture 60">
            <a:extLst>
              <a:ext uri="{FF2B5EF4-FFF2-40B4-BE49-F238E27FC236}">
                <a16:creationId xmlns:a16="http://schemas.microsoft.com/office/drawing/2014/main" id="{12743846-E00E-49BD-B54E-FF5A508C1DC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3050" y="3047257"/>
            <a:ext cx="522871" cy="544657"/>
          </a:xfrm>
          <a:prstGeom prst="rect">
            <a:avLst/>
          </a:prstGeom>
        </p:spPr>
      </p:pic>
      <p:sp>
        <p:nvSpPr>
          <p:cNvPr id="62" name="TextBox 61">
            <a:extLst>
              <a:ext uri="{FF2B5EF4-FFF2-40B4-BE49-F238E27FC236}">
                <a16:creationId xmlns:a16="http://schemas.microsoft.com/office/drawing/2014/main" id="{8556D192-1586-41D3-ABCD-877CC5487B14}"/>
              </a:ext>
            </a:extLst>
          </p:cNvPr>
          <p:cNvSpPr txBox="1"/>
          <p:nvPr/>
        </p:nvSpPr>
        <p:spPr>
          <a:xfrm>
            <a:off x="6221051" y="2969679"/>
            <a:ext cx="2657309" cy="646331"/>
          </a:xfrm>
          <a:prstGeom prst="rect">
            <a:avLst/>
          </a:prstGeom>
          <a:noFill/>
        </p:spPr>
        <p:txBody>
          <a:bodyPr wrap="square" rtlCol="0">
            <a:spAutoFit/>
          </a:bodyPr>
          <a:lstStyle/>
          <a:p>
            <a:r>
              <a:rPr lang="en-GB" sz="3600" b="1" dirty="0" err="1">
                <a:solidFill>
                  <a:srgbClr val="92D050"/>
                </a:solidFill>
                <a:latin typeface="Century Gothic" panose="020B0502020202020204" pitchFamily="34" charset="0"/>
              </a:rPr>
              <a:t>divertido</a:t>
            </a:r>
            <a:endParaRPr lang="en-GB" sz="3600" b="1" dirty="0">
              <a:solidFill>
                <a:srgbClr val="92D050"/>
              </a:solidFill>
              <a:latin typeface="Century Gothic" panose="020B0502020202020204" pitchFamily="34" charset="0"/>
            </a:endParaRPr>
          </a:p>
        </p:txBody>
      </p:sp>
      <p:pic>
        <p:nvPicPr>
          <p:cNvPr id="63" name="Picture 62">
            <a:extLst>
              <a:ext uri="{FF2B5EF4-FFF2-40B4-BE49-F238E27FC236}">
                <a16:creationId xmlns:a16="http://schemas.microsoft.com/office/drawing/2014/main" id="{586BAB25-2A2D-4343-8A14-170C43FF53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5249" y="3648203"/>
            <a:ext cx="522871" cy="544657"/>
          </a:xfrm>
          <a:prstGeom prst="rect">
            <a:avLst/>
          </a:prstGeom>
        </p:spPr>
      </p:pic>
      <p:sp>
        <p:nvSpPr>
          <p:cNvPr id="64" name="TextBox 63">
            <a:extLst>
              <a:ext uri="{FF2B5EF4-FFF2-40B4-BE49-F238E27FC236}">
                <a16:creationId xmlns:a16="http://schemas.microsoft.com/office/drawing/2014/main" id="{F6295964-1A7A-4892-9430-2BDE7C63474A}"/>
              </a:ext>
            </a:extLst>
          </p:cNvPr>
          <p:cNvSpPr txBox="1"/>
          <p:nvPr/>
        </p:nvSpPr>
        <p:spPr>
          <a:xfrm>
            <a:off x="6223284" y="3563719"/>
            <a:ext cx="2657309" cy="646331"/>
          </a:xfrm>
          <a:prstGeom prst="rect">
            <a:avLst/>
          </a:prstGeom>
          <a:noFill/>
        </p:spPr>
        <p:txBody>
          <a:bodyPr wrap="square" rtlCol="0">
            <a:spAutoFit/>
          </a:bodyPr>
          <a:lstStyle/>
          <a:p>
            <a:r>
              <a:rPr lang="en-GB" sz="3600" b="1" dirty="0" err="1">
                <a:solidFill>
                  <a:srgbClr val="92D050"/>
                </a:solidFill>
                <a:latin typeface="Century Gothic" panose="020B0502020202020204" pitchFamily="34" charset="0"/>
              </a:rPr>
              <a:t>útil</a:t>
            </a:r>
            <a:endParaRPr lang="en-GB" sz="3600" b="1" dirty="0">
              <a:solidFill>
                <a:srgbClr val="92D050"/>
              </a:solidFill>
              <a:latin typeface="Century Gothic" panose="020B0502020202020204" pitchFamily="34" charset="0"/>
            </a:endParaRPr>
          </a:p>
        </p:txBody>
      </p:sp>
      <p:pic>
        <p:nvPicPr>
          <p:cNvPr id="65" name="Picture 64">
            <a:extLst>
              <a:ext uri="{FF2B5EF4-FFF2-40B4-BE49-F238E27FC236}">
                <a16:creationId xmlns:a16="http://schemas.microsoft.com/office/drawing/2014/main" id="{5368E946-2BA8-4B74-832C-A56F694854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1462" y="4286165"/>
            <a:ext cx="522871" cy="544657"/>
          </a:xfrm>
          <a:prstGeom prst="rect">
            <a:avLst/>
          </a:prstGeom>
        </p:spPr>
      </p:pic>
      <p:sp>
        <p:nvSpPr>
          <p:cNvPr id="66" name="TextBox 65">
            <a:extLst>
              <a:ext uri="{FF2B5EF4-FFF2-40B4-BE49-F238E27FC236}">
                <a16:creationId xmlns:a16="http://schemas.microsoft.com/office/drawing/2014/main" id="{1CA28BB7-21D7-420E-8265-7B33D83084EA}"/>
              </a:ext>
            </a:extLst>
          </p:cNvPr>
          <p:cNvSpPr txBox="1"/>
          <p:nvPr/>
        </p:nvSpPr>
        <p:spPr>
          <a:xfrm>
            <a:off x="6191983" y="4187937"/>
            <a:ext cx="2657309" cy="646331"/>
          </a:xfrm>
          <a:prstGeom prst="rect">
            <a:avLst/>
          </a:prstGeom>
          <a:noFill/>
        </p:spPr>
        <p:txBody>
          <a:bodyPr wrap="square" rtlCol="0">
            <a:spAutoFit/>
          </a:bodyPr>
          <a:lstStyle/>
          <a:p>
            <a:r>
              <a:rPr lang="en-GB" sz="3600" b="1" dirty="0">
                <a:solidFill>
                  <a:srgbClr val="92D050"/>
                </a:solidFill>
                <a:latin typeface="Century Gothic" panose="020B0502020202020204" pitchFamily="34" charset="0"/>
              </a:rPr>
              <a:t>especial</a:t>
            </a:r>
          </a:p>
        </p:txBody>
      </p:sp>
      <p:pic>
        <p:nvPicPr>
          <p:cNvPr id="67" name="Picture 66">
            <a:extLst>
              <a:ext uri="{FF2B5EF4-FFF2-40B4-BE49-F238E27FC236}">
                <a16:creationId xmlns:a16="http://schemas.microsoft.com/office/drawing/2014/main" id="{2BBF9740-FD56-41E7-A464-EB17656E67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24577" y="4945451"/>
            <a:ext cx="522871" cy="544657"/>
          </a:xfrm>
          <a:prstGeom prst="rect">
            <a:avLst/>
          </a:prstGeom>
        </p:spPr>
      </p:pic>
      <p:sp>
        <p:nvSpPr>
          <p:cNvPr id="68" name="TextBox 67">
            <a:extLst>
              <a:ext uri="{FF2B5EF4-FFF2-40B4-BE49-F238E27FC236}">
                <a16:creationId xmlns:a16="http://schemas.microsoft.com/office/drawing/2014/main" id="{3794FE39-B8C0-46F7-801F-3A87283B8CFD}"/>
              </a:ext>
            </a:extLst>
          </p:cNvPr>
          <p:cNvSpPr txBox="1"/>
          <p:nvPr/>
        </p:nvSpPr>
        <p:spPr>
          <a:xfrm>
            <a:off x="6239249" y="4843168"/>
            <a:ext cx="3097923" cy="646331"/>
          </a:xfrm>
          <a:prstGeom prst="rect">
            <a:avLst/>
          </a:prstGeom>
          <a:noFill/>
        </p:spPr>
        <p:txBody>
          <a:bodyPr wrap="square" rtlCol="0">
            <a:spAutoFit/>
          </a:bodyPr>
          <a:lstStyle/>
          <a:p>
            <a:r>
              <a:rPr lang="en-GB" sz="3600" b="1" dirty="0" err="1">
                <a:solidFill>
                  <a:srgbClr val="92D050"/>
                </a:solidFill>
                <a:latin typeface="Century Gothic" panose="020B0502020202020204" pitchFamily="34" charset="0"/>
              </a:rPr>
              <a:t>importante</a:t>
            </a:r>
            <a:endParaRPr lang="en-GB" sz="3600" b="1" dirty="0">
              <a:solidFill>
                <a:srgbClr val="92D050"/>
              </a:solidFill>
              <a:latin typeface="Century Gothic" panose="020B0502020202020204" pitchFamily="34" charset="0"/>
            </a:endParaRPr>
          </a:p>
        </p:txBody>
      </p:sp>
      <p:pic>
        <p:nvPicPr>
          <p:cNvPr id="69" name="Picture 68">
            <a:extLst>
              <a:ext uri="{FF2B5EF4-FFF2-40B4-BE49-F238E27FC236}">
                <a16:creationId xmlns:a16="http://schemas.microsoft.com/office/drawing/2014/main" id="{32297FBA-FF44-44C7-AAFF-478422BA34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25248" y="5572900"/>
            <a:ext cx="522871" cy="544657"/>
          </a:xfrm>
          <a:prstGeom prst="rect">
            <a:avLst/>
          </a:prstGeom>
        </p:spPr>
      </p:pic>
      <p:sp>
        <p:nvSpPr>
          <p:cNvPr id="70" name="TextBox 69">
            <a:extLst>
              <a:ext uri="{FF2B5EF4-FFF2-40B4-BE49-F238E27FC236}">
                <a16:creationId xmlns:a16="http://schemas.microsoft.com/office/drawing/2014/main" id="{DE056E0C-DBBB-4F45-A8E5-42BF55486B71}"/>
              </a:ext>
            </a:extLst>
          </p:cNvPr>
          <p:cNvSpPr txBox="1"/>
          <p:nvPr/>
        </p:nvSpPr>
        <p:spPr>
          <a:xfrm>
            <a:off x="6248131" y="5524807"/>
            <a:ext cx="2832389" cy="646331"/>
          </a:xfrm>
          <a:prstGeom prst="rect">
            <a:avLst/>
          </a:prstGeom>
          <a:noFill/>
        </p:spPr>
        <p:txBody>
          <a:bodyPr wrap="square" rtlCol="0">
            <a:spAutoFit/>
          </a:bodyPr>
          <a:lstStyle/>
          <a:p>
            <a:r>
              <a:rPr lang="en-GB" sz="3600" b="1" dirty="0" err="1">
                <a:solidFill>
                  <a:srgbClr val="92D050"/>
                </a:solidFill>
                <a:latin typeface="Century Gothic" panose="020B0502020202020204" pitchFamily="34" charset="0"/>
              </a:rPr>
              <a:t>feliz</a:t>
            </a:r>
            <a:endParaRPr lang="en-GB" sz="3600" b="1" dirty="0">
              <a:solidFill>
                <a:srgbClr val="92D050"/>
              </a:solidFill>
              <a:latin typeface="Century Gothic" panose="020B0502020202020204" pitchFamily="34" charset="0"/>
            </a:endParaRPr>
          </a:p>
        </p:txBody>
      </p:sp>
      <p:pic>
        <p:nvPicPr>
          <p:cNvPr id="71" name="Picture 70">
            <a:extLst>
              <a:ext uri="{FF2B5EF4-FFF2-40B4-BE49-F238E27FC236}">
                <a16:creationId xmlns:a16="http://schemas.microsoft.com/office/drawing/2014/main" id="{199C3F0F-2DD6-445D-BF67-9592B1D3CD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24577" y="6211459"/>
            <a:ext cx="522871" cy="544657"/>
          </a:xfrm>
          <a:prstGeom prst="rect">
            <a:avLst/>
          </a:prstGeom>
        </p:spPr>
      </p:pic>
      <p:sp>
        <p:nvSpPr>
          <p:cNvPr id="72" name="TextBox 71">
            <a:extLst>
              <a:ext uri="{FF2B5EF4-FFF2-40B4-BE49-F238E27FC236}">
                <a16:creationId xmlns:a16="http://schemas.microsoft.com/office/drawing/2014/main" id="{B39AC0F8-8CD6-4DE9-81A1-613F9482419C}"/>
              </a:ext>
            </a:extLst>
          </p:cNvPr>
          <p:cNvSpPr txBox="1"/>
          <p:nvPr/>
        </p:nvSpPr>
        <p:spPr>
          <a:xfrm>
            <a:off x="6253318" y="6148147"/>
            <a:ext cx="2832389" cy="646331"/>
          </a:xfrm>
          <a:prstGeom prst="rect">
            <a:avLst/>
          </a:prstGeom>
          <a:noFill/>
        </p:spPr>
        <p:txBody>
          <a:bodyPr wrap="square" rtlCol="0">
            <a:spAutoFit/>
          </a:bodyPr>
          <a:lstStyle/>
          <a:p>
            <a:r>
              <a:rPr lang="en-GB" sz="3600" b="1" dirty="0" err="1">
                <a:solidFill>
                  <a:srgbClr val="92D050"/>
                </a:solidFill>
                <a:latin typeface="Century Gothic" panose="020B0502020202020204" pitchFamily="34" charset="0"/>
              </a:rPr>
              <a:t>pequeño</a:t>
            </a:r>
            <a:endParaRPr lang="en-GB" sz="3600" b="1" dirty="0">
              <a:solidFill>
                <a:srgbClr val="92D050"/>
              </a:solidFill>
              <a:latin typeface="Century Gothic" panose="020B0502020202020204" pitchFamily="34" charset="0"/>
            </a:endParaRPr>
          </a:p>
        </p:txBody>
      </p:sp>
      <p:grpSp>
        <p:nvGrpSpPr>
          <p:cNvPr id="3" name="Group 2">
            <a:extLst>
              <a:ext uri="{FF2B5EF4-FFF2-40B4-BE49-F238E27FC236}">
                <a16:creationId xmlns:a16="http://schemas.microsoft.com/office/drawing/2014/main" id="{5C41F94B-01C9-45CF-5C3E-2D6206F6B62E}"/>
              </a:ext>
            </a:extLst>
          </p:cNvPr>
          <p:cNvGrpSpPr/>
          <p:nvPr/>
        </p:nvGrpSpPr>
        <p:grpSpPr>
          <a:xfrm>
            <a:off x="11138852" y="96086"/>
            <a:ext cx="691095" cy="701024"/>
            <a:chOff x="11059045" y="145038"/>
            <a:chExt cx="945328" cy="980949"/>
          </a:xfrm>
          <a:solidFill>
            <a:srgbClr val="B9E5EE"/>
          </a:solidFill>
        </p:grpSpPr>
        <p:sp>
          <p:nvSpPr>
            <p:cNvPr id="4" name="Oval 3">
              <a:extLst>
                <a:ext uri="{FF2B5EF4-FFF2-40B4-BE49-F238E27FC236}">
                  <a16:creationId xmlns:a16="http://schemas.microsoft.com/office/drawing/2014/main" id="{ADE3E727-8924-6BE8-2F9E-CA7F02D17A04}"/>
                </a:ext>
              </a:extLst>
            </p:cNvPr>
            <p:cNvSpPr/>
            <p:nvPr/>
          </p:nvSpPr>
          <p:spPr>
            <a:xfrm>
              <a:off x="11059045" y="145038"/>
              <a:ext cx="945328" cy="980949"/>
            </a:xfrm>
            <a:prstGeom prst="ellipse">
              <a:avLst/>
            </a:prstGeom>
            <a:grpFill/>
            <a:ln w="28575">
              <a:solidFill>
                <a:srgbClr val="4152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2700">
                  <a:solidFill>
                    <a:schemeClr val="tx1"/>
                  </a:solidFill>
                </a:ln>
              </a:endParaRPr>
            </a:p>
          </p:txBody>
        </p:sp>
        <p:pic>
          <p:nvPicPr>
            <p:cNvPr id="5" name="Picture 4" descr="Free speaker sound loud vector">
              <a:extLst>
                <a:ext uri="{FF2B5EF4-FFF2-40B4-BE49-F238E27FC236}">
                  <a16:creationId xmlns:a16="http://schemas.microsoft.com/office/drawing/2014/main" id="{2C80BFEA-C283-0235-9F5F-239BBC8FF09E}"/>
                </a:ext>
              </a:extLst>
            </p:cNvPr>
            <p:cNvPicPr>
              <a:picLocks noChangeAspect="1" noChangeArrowheads="1"/>
            </p:cNvPicPr>
            <p:nvPr/>
          </p:nvPicPr>
          <p:blipFill>
            <a:blip r:embed="rId11">
              <a:duotone>
                <a:prstClr val="black"/>
                <a:schemeClr val="accent1">
                  <a:tint val="45000"/>
                  <a:satMod val="400000"/>
                </a:scheme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189029" y="333684"/>
              <a:ext cx="681089" cy="583345"/>
            </a:xfrm>
            <a:prstGeom prst="rect">
              <a:avLst/>
            </a:prstGeom>
            <a:grpFill/>
            <a:ln>
              <a:noFill/>
            </a:ln>
          </p:spPr>
        </p:pic>
      </p:grpSp>
      <p:sp>
        <p:nvSpPr>
          <p:cNvPr id="6" name="Google Shape;222;p10">
            <a:extLst>
              <a:ext uri="{FF2B5EF4-FFF2-40B4-BE49-F238E27FC236}">
                <a16:creationId xmlns:a16="http://schemas.microsoft.com/office/drawing/2014/main" id="{95CDE37E-9332-C3F5-D0BB-13CEBA49D44F}"/>
              </a:ext>
            </a:extLst>
          </p:cNvPr>
          <p:cNvSpPr txBox="1"/>
          <p:nvPr/>
        </p:nvSpPr>
        <p:spPr>
          <a:xfrm>
            <a:off x="10786438" y="860527"/>
            <a:ext cx="1346844" cy="400110"/>
          </a:xfrm>
          <a:prstGeom prst="rect">
            <a:avLst/>
          </a:prstGeom>
          <a:solidFill>
            <a:srgbClr val="B9E5E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a:solidFill>
                  <a:srgbClr val="002060"/>
                </a:solidFill>
                <a:latin typeface="Century Gothic"/>
                <a:ea typeface="Century Gothic"/>
                <a:cs typeface="Century Gothic"/>
                <a:sym typeface="Century Gothic"/>
              </a:rPr>
              <a:t>escuchar</a:t>
            </a:r>
            <a:endParaRPr sz="2000" b="1" i="0" u="none" strike="noStrike" cap="none" dirty="0">
              <a:solidFill>
                <a:srgbClr val="002060"/>
              </a:solidFill>
              <a:latin typeface="Century Gothic"/>
              <a:ea typeface="Century Gothic"/>
              <a:cs typeface="Century Gothic"/>
              <a:sym typeface="Century Gothic"/>
            </a:endParaRPr>
          </a:p>
        </p:txBody>
      </p:sp>
      <p:pic>
        <p:nvPicPr>
          <p:cNvPr id="7" name="Graphic 6" descr="Teacher">
            <a:extLst>
              <a:ext uri="{FF2B5EF4-FFF2-40B4-BE49-F238E27FC236}">
                <a16:creationId xmlns:a16="http://schemas.microsoft.com/office/drawing/2014/main" id="{BCE8379C-915E-002B-5B85-65C8F25E52C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17223"/>
            <a:ext cx="914400" cy="914400"/>
          </a:xfrm>
          <a:prstGeom prst="rect">
            <a:avLst/>
          </a:prstGeom>
        </p:spPr>
      </p:pic>
      <p:sp>
        <p:nvSpPr>
          <p:cNvPr id="8" name="Speech Bubble: Rectangle with Corners Rounded 7">
            <a:hlinkClick r:id="" action="ppaction://noaction">
              <a:snd r:embed="rId15" name="Review_W6_16.1.wav"/>
            </a:hlinkClick>
            <a:extLst>
              <a:ext uri="{FF2B5EF4-FFF2-40B4-BE49-F238E27FC236}">
                <a16:creationId xmlns:a16="http://schemas.microsoft.com/office/drawing/2014/main" id="{F73AE5E9-723B-D026-7BFE-21CA4285DFE9}"/>
              </a:ext>
            </a:extLst>
          </p:cNvPr>
          <p:cNvSpPr/>
          <p:nvPr/>
        </p:nvSpPr>
        <p:spPr>
          <a:xfrm>
            <a:off x="986324" y="123546"/>
            <a:ext cx="6796409" cy="533859"/>
          </a:xfrm>
          <a:prstGeom prst="wedgeRoundRectCallout">
            <a:avLst>
              <a:gd name="adj1" fmla="val -54194"/>
              <a:gd name="adj2" fmla="val 588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latin typeface="Century Gothic" panose="020B0502020202020204" pitchFamily="34" charset="0"/>
              </a:rPr>
              <a:t>Escucha y </a:t>
            </a:r>
            <a:r>
              <a:rPr lang="en-GB" sz="2800" b="1" dirty="0" err="1">
                <a:solidFill>
                  <a:schemeClr val="bg1"/>
                </a:solidFill>
                <a:latin typeface="Century Gothic" panose="020B0502020202020204" pitchFamily="34" charset="0"/>
              </a:rPr>
              <a:t>marca</a:t>
            </a:r>
            <a:r>
              <a:rPr lang="en-GB" sz="2800" b="1" dirty="0">
                <a:solidFill>
                  <a:schemeClr val="bg1"/>
                </a:solidFill>
                <a:latin typeface="Century Gothic" panose="020B0502020202020204" pitchFamily="34" charset="0"/>
              </a:rPr>
              <a:t> la opción correcta. </a:t>
            </a:r>
          </a:p>
        </p:txBody>
      </p:sp>
      <p:sp>
        <p:nvSpPr>
          <p:cNvPr id="9" name="Speech Bubble: Rectangle with Corners Rounded 8">
            <a:hlinkClick r:id="" action="ppaction://noaction">
              <a:snd r:embed="rId16" name="Review_W6_16.2.wav"/>
            </a:hlinkClick>
            <a:extLst>
              <a:ext uri="{FF2B5EF4-FFF2-40B4-BE49-F238E27FC236}">
                <a16:creationId xmlns:a16="http://schemas.microsoft.com/office/drawing/2014/main" id="{078CD860-63C5-AC54-D292-833AB03875CE}"/>
              </a:ext>
            </a:extLst>
          </p:cNvPr>
          <p:cNvSpPr/>
          <p:nvPr/>
        </p:nvSpPr>
        <p:spPr>
          <a:xfrm>
            <a:off x="6269108" y="747446"/>
            <a:ext cx="3785605" cy="533859"/>
          </a:xfrm>
          <a:prstGeom prst="wedgeRoundRectCallout">
            <a:avLst>
              <a:gd name="adj1" fmla="val -54194"/>
              <a:gd name="adj2" fmla="val 5880"/>
              <a:gd name="adj3" fmla="val 1666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rgbClr val="002060"/>
                </a:solidFill>
                <a:latin typeface="Century Gothic" panose="020B0502020202020204" pitchFamily="34" charset="0"/>
              </a:rPr>
              <a:t>Escribe en español.</a:t>
            </a:r>
          </a:p>
        </p:txBody>
      </p:sp>
      <p:pic>
        <p:nvPicPr>
          <p:cNvPr id="58" name="Picture 2" descr="Cup, Icons, Medal, Win, Game, The Competition, Award">
            <a:extLst>
              <a:ext uri="{FF2B5EF4-FFF2-40B4-BE49-F238E27FC236}">
                <a16:creationId xmlns:a16="http://schemas.microsoft.com/office/drawing/2014/main" id="{FB12E3E3-9C0C-4ED8-9997-A8511D2318C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38990" y="714584"/>
            <a:ext cx="527765" cy="52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62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8"/>
                                        </p:tgtEl>
                                        <p:attrNameLst>
                                          <p:attrName>style.visibility</p:attrName>
                                        </p:attrNameLst>
                                      </p:cBhvr>
                                      <p:to>
                                        <p:strVal val="visible"/>
                                      </p:to>
                                    </p:set>
                                    <p:anim calcmode="lin" valueType="num">
                                      <p:cBhvr additive="base">
                                        <p:cTn id="9" dur="500" fill="hold"/>
                                        <p:tgtEl>
                                          <p:spTgt spid="58"/>
                                        </p:tgtEl>
                                        <p:attrNameLst>
                                          <p:attrName>ppt_x</p:attrName>
                                        </p:attrNameLst>
                                      </p:cBhvr>
                                      <p:tavLst>
                                        <p:tav tm="0">
                                          <p:val>
                                            <p:strVal val="#ppt_x"/>
                                          </p:val>
                                        </p:tav>
                                        <p:tav tm="100000">
                                          <p:val>
                                            <p:strVal val="#ppt_x"/>
                                          </p:val>
                                        </p:tav>
                                      </p:tavLst>
                                    </p:anim>
                                    <p:anim calcmode="lin" valueType="num">
                                      <p:cBhvr additive="base">
                                        <p:cTn id="1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6" grpId="0"/>
      <p:bldP spid="68" grpId="0"/>
      <p:bldP spid="70" grpId="0"/>
      <p:bldP spid="7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001525" y="1038575"/>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pic>
        <p:nvPicPr>
          <p:cNvPr id="18" name="Picture 2" descr="Pen, Write, Pencil, Writing Tool, Work, Message, Blue">
            <a:extLst>
              <a:ext uri="{FF2B5EF4-FFF2-40B4-BE49-F238E27FC236}">
                <a16:creationId xmlns:a16="http://schemas.microsoft.com/office/drawing/2014/main" id="{90E476F6-A2B0-483B-A8CE-B78586A50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6657" y="149483"/>
            <a:ext cx="776168" cy="7761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A988D95-2D4A-4891-B9C8-695AEF840718}"/>
              </a:ext>
            </a:extLst>
          </p:cNvPr>
          <p:cNvSpPr txBox="1"/>
          <p:nvPr/>
        </p:nvSpPr>
        <p:spPr>
          <a:xfrm>
            <a:off x="9855348" y="1026807"/>
            <a:ext cx="1079142" cy="400110"/>
          </a:xfrm>
          <a:prstGeom prst="rect">
            <a:avLst/>
          </a:prstGeom>
          <a:solidFill>
            <a:srgbClr val="92D050"/>
          </a:solidFill>
        </p:spPr>
        <p:txBody>
          <a:bodyPr wrap="none" rtlCol="0">
            <a:spAutoFit/>
          </a:bodyPr>
          <a:lstStyle/>
          <a:p>
            <a:r>
              <a:rPr lang="en-GB" sz="2000" b="1" dirty="0" err="1">
                <a:solidFill>
                  <a:schemeClr val="bg1"/>
                </a:solidFill>
                <a:latin typeface="Century Gothic" panose="020B0502020202020204" pitchFamily="34" charset="0"/>
              </a:rPr>
              <a:t>escribir</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C60B2204-5153-40B4-8282-E96A03D5080D}"/>
              </a:ext>
            </a:extLst>
          </p:cNvPr>
          <p:cNvSpPr txBox="1"/>
          <p:nvPr/>
        </p:nvSpPr>
        <p:spPr>
          <a:xfrm>
            <a:off x="914400" y="2085096"/>
            <a:ext cx="7735959" cy="656718"/>
          </a:xfrm>
          <a:prstGeom prst="rect">
            <a:avLst/>
          </a:prstGeom>
          <a:noFill/>
        </p:spPr>
        <p:txBody>
          <a:bodyPr wrap="square" rtlCol="0">
            <a:spAutoFit/>
          </a:bodyPr>
          <a:lstStyle/>
          <a:p>
            <a:pPr>
              <a:lnSpc>
                <a:spcPct val="150000"/>
              </a:lnSpc>
            </a:pPr>
            <a:r>
              <a:rPr lang="en-GB" sz="2800" dirty="0">
                <a:solidFill>
                  <a:srgbClr val="002060"/>
                </a:solidFill>
                <a:latin typeface="Century Gothic" panose="020B0502020202020204" pitchFamily="34" charset="0"/>
              </a:rPr>
              <a:t>Lee las frases a </a:t>
            </a:r>
            <a:r>
              <a:rPr lang="en-GB" sz="2800" dirty="0" err="1">
                <a:solidFill>
                  <a:srgbClr val="002060"/>
                </a:solidFill>
                <a:latin typeface="Century Gothic" panose="020B0502020202020204" pitchFamily="34" charset="0"/>
              </a:rPr>
              <a:t>tu</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compañero</a:t>
            </a:r>
            <a:r>
              <a:rPr lang="en-GB" sz="2800" dirty="0">
                <a:solidFill>
                  <a:srgbClr val="002060"/>
                </a:solidFill>
                <a:latin typeface="Century Gothic" panose="020B0502020202020204" pitchFamily="34" charset="0"/>
              </a:rPr>
              <a:t>.</a:t>
            </a:r>
          </a:p>
        </p:txBody>
      </p:sp>
      <p:pic>
        <p:nvPicPr>
          <p:cNvPr id="22" name="Picture 2" descr="Pen, Write, Pencil, Writing Tool, Work, Message, Blue">
            <a:extLst>
              <a:ext uri="{FF2B5EF4-FFF2-40B4-BE49-F238E27FC236}">
                <a16:creationId xmlns:a16="http://schemas.microsoft.com/office/drawing/2014/main" id="{9E16F0F5-EAFA-4A38-B80A-1D7A8DEC6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530" y="4059464"/>
            <a:ext cx="754638" cy="754638"/>
          </a:xfrm>
          <a:prstGeom prst="rect">
            <a:avLst/>
          </a:prstGeom>
          <a:noFill/>
          <a:extLst>
            <a:ext uri="{909E8E84-426E-40DD-AFC4-6F175D3DCCD1}">
              <a14:hiddenFill xmlns:a14="http://schemas.microsoft.com/office/drawing/2010/main">
                <a:solidFill>
                  <a:srgbClr val="FFFFFF"/>
                </a:solidFill>
              </a14:hiddenFill>
            </a:ext>
          </a:extLst>
        </p:spPr>
      </p:pic>
      <p:pic>
        <p:nvPicPr>
          <p:cNvPr id="23" name="Google Shape;319;p15" descr="Speech Icon, Voice, Talking, Audio, Speech">
            <a:extLst>
              <a:ext uri="{FF2B5EF4-FFF2-40B4-BE49-F238E27FC236}">
                <a16:creationId xmlns:a16="http://schemas.microsoft.com/office/drawing/2014/main" id="{F1AA6682-FEBF-4E64-B3F2-1C29A622E606}"/>
              </a:ext>
            </a:extLst>
          </p:cNvPr>
          <p:cNvPicPr preferRelativeResize="0"/>
          <p:nvPr/>
        </p:nvPicPr>
        <p:blipFill rotWithShape="1">
          <a:blip r:embed="rId3">
            <a:alphaModFix/>
          </a:blip>
          <a:srcRect/>
          <a:stretch/>
        </p:blipFill>
        <p:spPr>
          <a:xfrm>
            <a:off x="6888089" y="2139960"/>
            <a:ext cx="628279" cy="620161"/>
          </a:xfrm>
          <a:prstGeom prst="rect">
            <a:avLst/>
          </a:prstGeom>
          <a:noFill/>
          <a:ln>
            <a:noFill/>
          </a:ln>
        </p:spPr>
      </p:pic>
      <p:pic>
        <p:nvPicPr>
          <p:cNvPr id="3" name="Graphic 2" descr="Teacher">
            <a:extLst>
              <a:ext uri="{FF2B5EF4-FFF2-40B4-BE49-F238E27FC236}">
                <a16:creationId xmlns:a16="http://schemas.microsoft.com/office/drawing/2014/main" id="{7312C5B3-38BF-A88F-B450-DD2A24C97A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32718"/>
            <a:ext cx="914400" cy="914400"/>
          </a:xfrm>
          <a:prstGeom prst="rect">
            <a:avLst/>
          </a:prstGeom>
        </p:spPr>
      </p:pic>
      <p:sp>
        <p:nvSpPr>
          <p:cNvPr id="4" name="Speech Bubble: Rectangle with Corners Rounded 3">
            <a:extLst>
              <a:ext uri="{FF2B5EF4-FFF2-40B4-BE49-F238E27FC236}">
                <a16:creationId xmlns:a16="http://schemas.microsoft.com/office/drawing/2014/main" id="{3278F14C-95FB-6D75-6A40-524E2D09D4FF}"/>
              </a:ext>
            </a:extLst>
          </p:cNvPr>
          <p:cNvSpPr/>
          <p:nvPr/>
        </p:nvSpPr>
        <p:spPr>
          <a:xfrm>
            <a:off x="986325" y="173487"/>
            <a:ext cx="5707084" cy="533859"/>
          </a:xfrm>
          <a:prstGeom prst="wedgeRoundRectCallout">
            <a:avLst>
              <a:gd name="adj1" fmla="val -54194"/>
              <a:gd name="adj2" fmla="val 588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Practica</a:t>
            </a:r>
            <a:r>
              <a:rPr lang="en-GB" sz="2800" b="1" dirty="0">
                <a:solidFill>
                  <a:schemeClr val="bg1"/>
                </a:solidFill>
                <a:latin typeface="Century Gothic" panose="020B0502020202020204" pitchFamily="34" charset="0"/>
              </a:rPr>
              <a:t> con </a:t>
            </a:r>
            <a:r>
              <a:rPr lang="en-GB" sz="2800" b="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compañero</a:t>
            </a:r>
            <a:r>
              <a:rPr lang="en-GB" sz="2800" b="1" dirty="0">
                <a:solidFill>
                  <a:schemeClr val="bg1"/>
                </a:solidFill>
                <a:latin typeface="Century Gothic" panose="020B0502020202020204" pitchFamily="34" charset="0"/>
              </a:rPr>
              <a:t>/a.</a:t>
            </a:r>
          </a:p>
        </p:txBody>
      </p:sp>
      <p:sp>
        <p:nvSpPr>
          <p:cNvPr id="5" name="TextBox 4">
            <a:extLst>
              <a:ext uri="{FF2B5EF4-FFF2-40B4-BE49-F238E27FC236}">
                <a16:creationId xmlns:a16="http://schemas.microsoft.com/office/drawing/2014/main" id="{9D6E7493-1440-365E-37F4-F1B5F556BDF5}"/>
              </a:ext>
            </a:extLst>
          </p:cNvPr>
          <p:cNvSpPr txBox="1"/>
          <p:nvPr/>
        </p:nvSpPr>
        <p:spPr>
          <a:xfrm>
            <a:off x="457200" y="1426917"/>
            <a:ext cx="3627340"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B </a:t>
            </a:r>
            <a:r>
              <a:rPr lang="en-GB" sz="3200" b="1" dirty="0" err="1">
                <a:solidFill>
                  <a:srgbClr val="002060"/>
                </a:solidFill>
                <a:latin typeface="Century Gothic" panose="020B0502020202020204" pitchFamily="34" charset="0"/>
              </a:rPr>
              <a:t>habla</a:t>
            </a:r>
            <a:r>
              <a:rPr lang="en-GB" sz="3200" b="1" dirty="0">
                <a:solidFill>
                  <a:srgbClr val="002060"/>
                </a:solidFill>
                <a:latin typeface="Century Gothic" panose="020B0502020202020204" pitchFamily="34" charset="0"/>
              </a:rPr>
              <a:t>.</a:t>
            </a:r>
            <a:r>
              <a:rPr lang="en-GB" sz="3200" dirty="0">
                <a:solidFill>
                  <a:srgbClr val="002060"/>
                </a:solidFill>
                <a:latin typeface="Century Gothic" panose="020B0502020202020204" pitchFamily="34" charset="0"/>
              </a:rPr>
              <a:t> </a:t>
            </a:r>
          </a:p>
        </p:txBody>
      </p:sp>
      <p:sp>
        <p:nvSpPr>
          <p:cNvPr id="7" name="TextBox 6">
            <a:extLst>
              <a:ext uri="{FF2B5EF4-FFF2-40B4-BE49-F238E27FC236}">
                <a16:creationId xmlns:a16="http://schemas.microsoft.com/office/drawing/2014/main" id="{EDEB6817-25AD-DDD3-2D34-F8F94C4F14EA}"/>
              </a:ext>
            </a:extLst>
          </p:cNvPr>
          <p:cNvSpPr txBox="1"/>
          <p:nvPr/>
        </p:nvSpPr>
        <p:spPr>
          <a:xfrm>
            <a:off x="327944" y="3389442"/>
            <a:ext cx="4098623"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A </a:t>
            </a:r>
            <a:r>
              <a:rPr lang="en-GB" sz="3200" b="1" dirty="0" err="1">
                <a:solidFill>
                  <a:srgbClr val="002060"/>
                </a:solidFill>
                <a:latin typeface="Century Gothic" panose="020B0502020202020204" pitchFamily="34" charset="0"/>
              </a:rPr>
              <a:t>escucha</a:t>
            </a:r>
            <a:r>
              <a:rPr lang="en-GB" sz="3200" b="1" dirty="0">
                <a:solidFill>
                  <a:srgbClr val="002060"/>
                </a:solidFill>
                <a:latin typeface="Century Gothic" panose="020B0502020202020204" pitchFamily="34" charset="0"/>
              </a:rPr>
              <a:t>.</a:t>
            </a:r>
            <a:endParaRPr lang="en-GB" sz="3200" dirty="0">
              <a:solidFill>
                <a:srgbClr val="002060"/>
              </a:solidFill>
              <a:latin typeface="Century Gothic" panose="020B0502020202020204" pitchFamily="34" charset="0"/>
            </a:endParaRPr>
          </a:p>
        </p:txBody>
      </p:sp>
      <p:sp>
        <p:nvSpPr>
          <p:cNvPr id="9" name="TextBox 8">
            <a:extLst>
              <a:ext uri="{FF2B5EF4-FFF2-40B4-BE49-F238E27FC236}">
                <a16:creationId xmlns:a16="http://schemas.microsoft.com/office/drawing/2014/main" id="{E6FCA40E-584F-D036-FE7B-21EFB6D16F71}"/>
              </a:ext>
            </a:extLst>
          </p:cNvPr>
          <p:cNvSpPr txBox="1"/>
          <p:nvPr/>
        </p:nvSpPr>
        <p:spPr>
          <a:xfrm>
            <a:off x="784530" y="4125657"/>
            <a:ext cx="11817757" cy="656718"/>
          </a:xfrm>
          <a:prstGeom prst="rect">
            <a:avLst/>
          </a:prstGeom>
          <a:noFill/>
        </p:spPr>
        <p:txBody>
          <a:bodyPr wrap="square">
            <a:spAutoFit/>
          </a:bodyPr>
          <a:lstStyle/>
          <a:p>
            <a:pPr>
              <a:lnSpc>
                <a:spcPct val="150000"/>
              </a:lnSpc>
            </a:pPr>
            <a:r>
              <a:rPr lang="en-GB" sz="2800" dirty="0">
                <a:solidFill>
                  <a:srgbClr val="002060"/>
                </a:solidFill>
                <a:latin typeface="Century Gothic" panose="020B0502020202020204" pitchFamily="34" charset="0"/>
              </a:rPr>
              <a:t>¿Qué es </a:t>
            </a:r>
            <a:r>
              <a:rPr lang="en-GB" sz="2800" dirty="0" err="1">
                <a:solidFill>
                  <a:srgbClr val="002060"/>
                </a:solidFill>
                <a:latin typeface="Century Gothic" panose="020B0502020202020204" pitchFamily="34" charset="0"/>
              </a:rPr>
              <a:t>diferente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Corrige</a:t>
            </a:r>
            <a:r>
              <a:rPr lang="en-GB" sz="2800" dirty="0">
                <a:solidFill>
                  <a:srgbClr val="002060"/>
                </a:solidFill>
                <a:latin typeface="Century Gothic" panose="020B0502020202020204" pitchFamily="34" charset="0"/>
              </a:rPr>
              <a:t> las </a:t>
            </a:r>
            <a:r>
              <a:rPr lang="en-GB" sz="2800" dirty="0" err="1">
                <a:solidFill>
                  <a:srgbClr val="002060"/>
                </a:solidFill>
                <a:latin typeface="Century Gothic" panose="020B0502020202020204" pitchFamily="34" charset="0"/>
              </a:rPr>
              <a:t>diferencias</a:t>
            </a:r>
            <a:r>
              <a:rPr lang="en-GB" sz="2800" dirty="0">
                <a:solidFill>
                  <a:srgbClr val="002060"/>
                </a:solidFill>
                <a:latin typeface="Century Gothic" panose="020B0502020202020204" pitchFamily="34" charset="0"/>
              </a:rPr>
              <a:t> en </a:t>
            </a:r>
            <a:r>
              <a:rPr lang="en-GB" sz="2800" dirty="0" err="1">
                <a:solidFill>
                  <a:srgbClr val="002060"/>
                </a:solidFill>
                <a:latin typeface="Century Gothic" panose="020B0502020202020204" pitchFamily="34" charset="0"/>
              </a:rPr>
              <a:t>tu</a:t>
            </a:r>
            <a:r>
              <a:rPr lang="en-GB" sz="2800" dirty="0">
                <a:solidFill>
                  <a:srgbClr val="002060"/>
                </a:solidFill>
                <a:latin typeface="Century Gothic" panose="020B0502020202020204" pitchFamily="34" charset="0"/>
              </a:rPr>
              <a:t> texto.</a:t>
            </a:r>
          </a:p>
        </p:txBody>
      </p:sp>
      <p:sp>
        <p:nvSpPr>
          <p:cNvPr id="10" name="TextBox 9">
            <a:extLst>
              <a:ext uri="{FF2B5EF4-FFF2-40B4-BE49-F238E27FC236}">
                <a16:creationId xmlns:a16="http://schemas.microsoft.com/office/drawing/2014/main" id="{D601AE6E-3254-F39E-061A-29FC97B78EB0}"/>
              </a:ext>
            </a:extLst>
          </p:cNvPr>
          <p:cNvSpPr txBox="1"/>
          <p:nvPr/>
        </p:nvSpPr>
        <p:spPr>
          <a:xfrm>
            <a:off x="4647284" y="5148166"/>
            <a:ext cx="2451312"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Swap roles! </a:t>
            </a:r>
            <a:endParaRPr lang="en-GB" sz="32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40343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001525" y="1038575"/>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pic>
        <p:nvPicPr>
          <p:cNvPr id="18" name="Picture 2" descr="Pen, Write, Pencil, Writing Tool, Work, Message, Blue">
            <a:extLst>
              <a:ext uri="{FF2B5EF4-FFF2-40B4-BE49-F238E27FC236}">
                <a16:creationId xmlns:a16="http://schemas.microsoft.com/office/drawing/2014/main" id="{90E476F6-A2B0-483B-A8CE-B78586A50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6657" y="149483"/>
            <a:ext cx="776168" cy="77616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A988D95-2D4A-4891-B9C8-695AEF840718}"/>
              </a:ext>
            </a:extLst>
          </p:cNvPr>
          <p:cNvSpPr txBox="1"/>
          <p:nvPr/>
        </p:nvSpPr>
        <p:spPr>
          <a:xfrm>
            <a:off x="9855348" y="1026807"/>
            <a:ext cx="1079142" cy="400110"/>
          </a:xfrm>
          <a:prstGeom prst="rect">
            <a:avLst/>
          </a:prstGeom>
          <a:solidFill>
            <a:srgbClr val="92D050"/>
          </a:solidFill>
        </p:spPr>
        <p:txBody>
          <a:bodyPr wrap="none" rtlCol="0">
            <a:spAutoFit/>
          </a:bodyPr>
          <a:lstStyle/>
          <a:p>
            <a:r>
              <a:rPr lang="en-GB" sz="2000" b="1" dirty="0" err="1">
                <a:solidFill>
                  <a:schemeClr val="bg1"/>
                </a:solidFill>
                <a:latin typeface="Century Gothic" panose="020B0502020202020204" pitchFamily="34" charset="0"/>
              </a:rPr>
              <a:t>escribir</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C60B2204-5153-40B4-8282-E96A03D5080D}"/>
              </a:ext>
            </a:extLst>
          </p:cNvPr>
          <p:cNvSpPr txBox="1"/>
          <p:nvPr/>
        </p:nvSpPr>
        <p:spPr>
          <a:xfrm>
            <a:off x="914400" y="1774200"/>
            <a:ext cx="7735959" cy="656718"/>
          </a:xfrm>
          <a:prstGeom prst="rect">
            <a:avLst/>
          </a:prstGeom>
          <a:noFill/>
        </p:spPr>
        <p:txBody>
          <a:bodyPr wrap="square" rtlCol="0">
            <a:spAutoFit/>
          </a:bodyPr>
          <a:lstStyle/>
          <a:p>
            <a:pPr>
              <a:lnSpc>
                <a:spcPct val="150000"/>
              </a:lnSpc>
            </a:pPr>
            <a:r>
              <a:rPr lang="en-GB" sz="2800" dirty="0">
                <a:solidFill>
                  <a:srgbClr val="002060"/>
                </a:solidFill>
                <a:latin typeface="Century Gothic" panose="020B0502020202020204" pitchFamily="34" charset="0"/>
              </a:rPr>
              <a:t>Lee las frases a </a:t>
            </a:r>
            <a:r>
              <a:rPr lang="en-GB" sz="2800" dirty="0" err="1">
                <a:solidFill>
                  <a:srgbClr val="002060"/>
                </a:solidFill>
                <a:latin typeface="Century Gothic" panose="020B0502020202020204" pitchFamily="34" charset="0"/>
              </a:rPr>
              <a:t>tu</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compañero</a:t>
            </a:r>
            <a:r>
              <a:rPr lang="en-GB" sz="2800" dirty="0">
                <a:solidFill>
                  <a:srgbClr val="002060"/>
                </a:solidFill>
                <a:latin typeface="Century Gothic" panose="020B0502020202020204" pitchFamily="34" charset="0"/>
              </a:rPr>
              <a:t>.</a:t>
            </a:r>
          </a:p>
        </p:txBody>
      </p:sp>
      <p:pic>
        <p:nvPicPr>
          <p:cNvPr id="22" name="Picture 2" descr="Pen, Write, Pencil, Writing Tool, Work, Message, Blue">
            <a:extLst>
              <a:ext uri="{FF2B5EF4-FFF2-40B4-BE49-F238E27FC236}">
                <a16:creationId xmlns:a16="http://schemas.microsoft.com/office/drawing/2014/main" id="{9E16F0F5-EAFA-4A38-B80A-1D7A8DEC6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530" y="3510824"/>
            <a:ext cx="754638" cy="754638"/>
          </a:xfrm>
          <a:prstGeom prst="rect">
            <a:avLst/>
          </a:prstGeom>
          <a:noFill/>
          <a:extLst>
            <a:ext uri="{909E8E84-426E-40DD-AFC4-6F175D3DCCD1}">
              <a14:hiddenFill xmlns:a14="http://schemas.microsoft.com/office/drawing/2010/main">
                <a:solidFill>
                  <a:srgbClr val="FFFFFF"/>
                </a:solidFill>
              </a14:hiddenFill>
            </a:ext>
          </a:extLst>
        </p:spPr>
      </p:pic>
      <p:pic>
        <p:nvPicPr>
          <p:cNvPr id="23" name="Google Shape;319;p15" descr="Speech Icon, Voice, Talking, Audio, Speech">
            <a:extLst>
              <a:ext uri="{FF2B5EF4-FFF2-40B4-BE49-F238E27FC236}">
                <a16:creationId xmlns:a16="http://schemas.microsoft.com/office/drawing/2014/main" id="{F1AA6682-FEBF-4E64-B3F2-1C29A622E606}"/>
              </a:ext>
            </a:extLst>
          </p:cNvPr>
          <p:cNvPicPr preferRelativeResize="0"/>
          <p:nvPr/>
        </p:nvPicPr>
        <p:blipFill rotWithShape="1">
          <a:blip r:embed="rId3">
            <a:alphaModFix/>
          </a:blip>
          <a:srcRect/>
          <a:stretch/>
        </p:blipFill>
        <p:spPr>
          <a:xfrm>
            <a:off x="6888089" y="1829064"/>
            <a:ext cx="628279" cy="620161"/>
          </a:xfrm>
          <a:prstGeom prst="rect">
            <a:avLst/>
          </a:prstGeom>
          <a:noFill/>
          <a:ln>
            <a:noFill/>
          </a:ln>
        </p:spPr>
      </p:pic>
      <p:pic>
        <p:nvPicPr>
          <p:cNvPr id="24" name="Picture 2" descr="Pencil, Writing Tool, School Supplies">
            <a:extLst>
              <a:ext uri="{FF2B5EF4-FFF2-40B4-BE49-F238E27FC236}">
                <a16:creationId xmlns:a16="http://schemas.microsoft.com/office/drawing/2014/main" id="{A3626910-59DE-4559-AF7D-BB6D3227D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0349" y="5611644"/>
            <a:ext cx="457920" cy="47826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Teacher">
            <a:extLst>
              <a:ext uri="{FF2B5EF4-FFF2-40B4-BE49-F238E27FC236}">
                <a16:creationId xmlns:a16="http://schemas.microsoft.com/office/drawing/2014/main" id="{7312C5B3-38BF-A88F-B450-DD2A24C97A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32718"/>
            <a:ext cx="914400" cy="914400"/>
          </a:xfrm>
          <a:prstGeom prst="rect">
            <a:avLst/>
          </a:prstGeom>
        </p:spPr>
      </p:pic>
      <p:sp>
        <p:nvSpPr>
          <p:cNvPr id="4" name="Speech Bubble: Rectangle with Corners Rounded 3">
            <a:extLst>
              <a:ext uri="{FF2B5EF4-FFF2-40B4-BE49-F238E27FC236}">
                <a16:creationId xmlns:a16="http://schemas.microsoft.com/office/drawing/2014/main" id="{3278F14C-95FB-6D75-6A40-524E2D09D4FF}"/>
              </a:ext>
            </a:extLst>
          </p:cNvPr>
          <p:cNvSpPr/>
          <p:nvPr/>
        </p:nvSpPr>
        <p:spPr>
          <a:xfrm>
            <a:off x="986325" y="173487"/>
            <a:ext cx="5707084" cy="533859"/>
          </a:xfrm>
          <a:prstGeom prst="wedgeRoundRectCallout">
            <a:avLst>
              <a:gd name="adj1" fmla="val -54194"/>
              <a:gd name="adj2" fmla="val 588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Practica</a:t>
            </a:r>
            <a:r>
              <a:rPr lang="en-GB" sz="2800" b="1" dirty="0">
                <a:solidFill>
                  <a:schemeClr val="bg1"/>
                </a:solidFill>
                <a:latin typeface="Century Gothic" panose="020B0502020202020204" pitchFamily="34" charset="0"/>
              </a:rPr>
              <a:t> con </a:t>
            </a:r>
            <a:r>
              <a:rPr lang="en-GB" sz="2800" b="1" dirty="0" err="1">
                <a:solidFill>
                  <a:schemeClr val="bg1"/>
                </a:solidFill>
                <a:latin typeface="Century Gothic" panose="020B0502020202020204" pitchFamily="34" charset="0"/>
              </a:rPr>
              <a:t>tu</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compañero</a:t>
            </a:r>
            <a:r>
              <a:rPr lang="en-GB" sz="2800" b="1" dirty="0">
                <a:solidFill>
                  <a:schemeClr val="bg1"/>
                </a:solidFill>
                <a:latin typeface="Century Gothic" panose="020B0502020202020204" pitchFamily="34" charset="0"/>
              </a:rPr>
              <a:t>/a.</a:t>
            </a:r>
          </a:p>
        </p:txBody>
      </p:sp>
      <p:sp>
        <p:nvSpPr>
          <p:cNvPr id="5" name="TextBox 4">
            <a:extLst>
              <a:ext uri="{FF2B5EF4-FFF2-40B4-BE49-F238E27FC236}">
                <a16:creationId xmlns:a16="http://schemas.microsoft.com/office/drawing/2014/main" id="{9D6E7493-1440-365E-37F4-F1B5F556BDF5}"/>
              </a:ext>
            </a:extLst>
          </p:cNvPr>
          <p:cNvSpPr txBox="1"/>
          <p:nvPr/>
        </p:nvSpPr>
        <p:spPr>
          <a:xfrm>
            <a:off x="457200" y="1116021"/>
            <a:ext cx="3636958"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A </a:t>
            </a:r>
            <a:r>
              <a:rPr lang="en-GB" sz="3200" b="1" dirty="0" err="1">
                <a:solidFill>
                  <a:srgbClr val="002060"/>
                </a:solidFill>
                <a:latin typeface="Century Gothic" panose="020B0502020202020204" pitchFamily="34" charset="0"/>
              </a:rPr>
              <a:t>habla</a:t>
            </a:r>
            <a:r>
              <a:rPr lang="en-GB" sz="3200" b="1" dirty="0">
                <a:solidFill>
                  <a:srgbClr val="002060"/>
                </a:solidFill>
                <a:latin typeface="Century Gothic" panose="020B0502020202020204" pitchFamily="34" charset="0"/>
              </a:rPr>
              <a:t>. </a:t>
            </a:r>
          </a:p>
        </p:txBody>
      </p:sp>
      <p:sp>
        <p:nvSpPr>
          <p:cNvPr id="7" name="TextBox 6">
            <a:extLst>
              <a:ext uri="{FF2B5EF4-FFF2-40B4-BE49-F238E27FC236}">
                <a16:creationId xmlns:a16="http://schemas.microsoft.com/office/drawing/2014/main" id="{EDEB6817-25AD-DDD3-2D34-F8F94C4F14EA}"/>
              </a:ext>
            </a:extLst>
          </p:cNvPr>
          <p:cNvSpPr txBox="1"/>
          <p:nvPr/>
        </p:nvSpPr>
        <p:spPr>
          <a:xfrm>
            <a:off x="327944" y="2840802"/>
            <a:ext cx="4090607"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B </a:t>
            </a:r>
            <a:r>
              <a:rPr lang="en-GB" sz="3200" b="1" dirty="0" err="1">
                <a:solidFill>
                  <a:srgbClr val="002060"/>
                </a:solidFill>
                <a:latin typeface="Century Gothic" panose="020B0502020202020204" pitchFamily="34" charset="0"/>
              </a:rPr>
              <a:t>escucha</a:t>
            </a:r>
            <a:r>
              <a:rPr lang="en-GB" sz="3200" b="1" dirty="0">
                <a:solidFill>
                  <a:srgbClr val="002060"/>
                </a:solidFill>
                <a:latin typeface="Century Gothic" panose="020B0502020202020204" pitchFamily="34" charset="0"/>
              </a:rPr>
              <a:t>.</a:t>
            </a:r>
            <a:endParaRPr lang="en-GB" sz="3200" dirty="0">
              <a:solidFill>
                <a:srgbClr val="002060"/>
              </a:solidFill>
              <a:latin typeface="Century Gothic" panose="020B0502020202020204" pitchFamily="34" charset="0"/>
            </a:endParaRPr>
          </a:p>
        </p:txBody>
      </p:sp>
      <p:sp>
        <p:nvSpPr>
          <p:cNvPr id="9" name="TextBox 8">
            <a:extLst>
              <a:ext uri="{FF2B5EF4-FFF2-40B4-BE49-F238E27FC236}">
                <a16:creationId xmlns:a16="http://schemas.microsoft.com/office/drawing/2014/main" id="{E6FCA40E-584F-D036-FE7B-21EFB6D16F71}"/>
              </a:ext>
            </a:extLst>
          </p:cNvPr>
          <p:cNvSpPr txBox="1"/>
          <p:nvPr/>
        </p:nvSpPr>
        <p:spPr>
          <a:xfrm>
            <a:off x="784530" y="3577017"/>
            <a:ext cx="11817757" cy="656718"/>
          </a:xfrm>
          <a:prstGeom prst="rect">
            <a:avLst/>
          </a:prstGeom>
          <a:noFill/>
        </p:spPr>
        <p:txBody>
          <a:bodyPr wrap="square">
            <a:spAutoFit/>
          </a:bodyPr>
          <a:lstStyle/>
          <a:p>
            <a:pPr>
              <a:lnSpc>
                <a:spcPct val="150000"/>
              </a:lnSpc>
            </a:pPr>
            <a:r>
              <a:rPr lang="en-GB" sz="2800" dirty="0">
                <a:solidFill>
                  <a:srgbClr val="002060"/>
                </a:solidFill>
                <a:latin typeface="Century Gothic" panose="020B0502020202020204" pitchFamily="34" charset="0"/>
              </a:rPr>
              <a:t>¿Qué es </a:t>
            </a:r>
            <a:r>
              <a:rPr lang="en-GB" sz="2800" dirty="0" err="1">
                <a:solidFill>
                  <a:srgbClr val="002060"/>
                </a:solidFill>
                <a:latin typeface="Century Gothic" panose="020B0502020202020204" pitchFamily="34" charset="0"/>
              </a:rPr>
              <a:t>diferente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Corrige</a:t>
            </a:r>
            <a:r>
              <a:rPr lang="en-GB" sz="2800" dirty="0">
                <a:solidFill>
                  <a:srgbClr val="002060"/>
                </a:solidFill>
                <a:latin typeface="Century Gothic" panose="020B0502020202020204" pitchFamily="34" charset="0"/>
              </a:rPr>
              <a:t> las </a:t>
            </a:r>
            <a:r>
              <a:rPr lang="en-GB" sz="2800" dirty="0" err="1">
                <a:solidFill>
                  <a:srgbClr val="002060"/>
                </a:solidFill>
                <a:latin typeface="Century Gothic" panose="020B0502020202020204" pitchFamily="34" charset="0"/>
              </a:rPr>
              <a:t>diferencias</a:t>
            </a:r>
            <a:r>
              <a:rPr lang="en-GB" sz="2800" dirty="0">
                <a:solidFill>
                  <a:srgbClr val="002060"/>
                </a:solidFill>
                <a:latin typeface="Century Gothic" panose="020B0502020202020204" pitchFamily="34" charset="0"/>
              </a:rPr>
              <a:t> en </a:t>
            </a:r>
            <a:r>
              <a:rPr lang="en-GB" sz="2800" dirty="0" err="1">
                <a:solidFill>
                  <a:srgbClr val="002060"/>
                </a:solidFill>
                <a:latin typeface="Century Gothic" panose="020B0502020202020204" pitchFamily="34" charset="0"/>
              </a:rPr>
              <a:t>tu</a:t>
            </a:r>
            <a:r>
              <a:rPr lang="en-GB" sz="2800" dirty="0">
                <a:solidFill>
                  <a:srgbClr val="002060"/>
                </a:solidFill>
                <a:latin typeface="Century Gothic" panose="020B0502020202020204" pitchFamily="34" charset="0"/>
              </a:rPr>
              <a:t> texto.</a:t>
            </a:r>
          </a:p>
        </p:txBody>
      </p:sp>
      <p:sp>
        <p:nvSpPr>
          <p:cNvPr id="8" name="TextBox 7">
            <a:extLst>
              <a:ext uri="{FF2B5EF4-FFF2-40B4-BE49-F238E27FC236}">
                <a16:creationId xmlns:a16="http://schemas.microsoft.com/office/drawing/2014/main" id="{6D769E37-5381-1EE2-A742-72584005D309}"/>
              </a:ext>
            </a:extLst>
          </p:cNvPr>
          <p:cNvSpPr txBox="1"/>
          <p:nvPr/>
        </p:nvSpPr>
        <p:spPr>
          <a:xfrm>
            <a:off x="620565" y="5650502"/>
            <a:ext cx="4536819" cy="584775"/>
          </a:xfrm>
          <a:prstGeom prst="rect">
            <a:avLst/>
          </a:prstGeom>
          <a:noFill/>
        </p:spPr>
        <p:txBody>
          <a:bodyPr wrap="none" rtlCol="0">
            <a:spAutoFit/>
          </a:bodyPr>
          <a:lstStyle/>
          <a:p>
            <a:r>
              <a:rPr lang="en-GB" sz="3200" dirty="0">
                <a:solidFill>
                  <a:srgbClr val="002060"/>
                </a:solidFill>
                <a:latin typeface="Modern Love" panose="04090805081005020601" pitchFamily="82" charset="0"/>
              </a:rPr>
              <a:t>A &amp; B: </a:t>
            </a:r>
            <a:r>
              <a:rPr lang="en-GB" sz="3200" dirty="0" err="1">
                <a:solidFill>
                  <a:srgbClr val="002060"/>
                </a:solidFill>
                <a:latin typeface="Century Gothic" panose="020B0502020202020204" pitchFamily="34" charset="0"/>
              </a:rPr>
              <a:t>dibuja</a:t>
            </a:r>
            <a:r>
              <a:rPr lang="en-GB" sz="3200" dirty="0">
                <a:solidFill>
                  <a:srgbClr val="002060"/>
                </a:solidFill>
                <a:latin typeface="Century Gothic" panose="020B0502020202020204" pitchFamily="34" charset="0"/>
              </a:rPr>
              <a:t> </a:t>
            </a:r>
            <a:r>
              <a:rPr lang="en-GB" sz="3200" dirty="0" err="1">
                <a:solidFill>
                  <a:srgbClr val="002060"/>
                </a:solidFill>
                <a:latin typeface="Century Gothic" panose="020B0502020202020204" pitchFamily="34" charset="0"/>
              </a:rPr>
              <a:t>el</a:t>
            </a:r>
            <a:r>
              <a:rPr lang="en-GB" sz="3200" dirty="0">
                <a:solidFill>
                  <a:srgbClr val="002060"/>
                </a:solidFill>
                <a:latin typeface="Century Gothic" panose="020B0502020202020204" pitchFamily="34" charset="0"/>
              </a:rPr>
              <a:t> altar. </a:t>
            </a:r>
          </a:p>
        </p:txBody>
      </p:sp>
    </p:spTree>
    <p:extLst>
      <p:ext uri="{BB962C8B-B14F-4D97-AF65-F5344CB8AC3E}">
        <p14:creationId xmlns:p14="http://schemas.microsoft.com/office/powerpoint/2010/main" val="37335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781627" y="4927476"/>
            <a:ext cx="1221221" cy="405175"/>
          </a:xfrm>
          <a:noFill/>
          <a:ln>
            <a:solidFill>
              <a:schemeClr val="bg1"/>
            </a:solidFill>
          </a:ln>
        </p:spPr>
        <p:txBody>
          <a:bodyPr>
            <a:noAutofit/>
          </a:bodyPr>
          <a:lstStyle/>
          <a:p>
            <a:pPr algn="ctr"/>
            <a:r>
              <a:rPr lang="en-GB" sz="2000" b="1" dirty="0">
                <a:solidFill>
                  <a:schemeClr val="bg1"/>
                </a:solidFill>
                <a:latin typeface="Century Gothic" panose="020B0502020202020204" pitchFamily="34" charset="0"/>
              </a:rPr>
              <a:t>to print</a:t>
            </a:r>
          </a:p>
        </p:txBody>
      </p:sp>
      <p:sp>
        <p:nvSpPr>
          <p:cNvPr id="30" name="TextBox 29">
            <a:extLst>
              <a:ext uri="{FF2B5EF4-FFF2-40B4-BE49-F238E27FC236}">
                <a16:creationId xmlns:a16="http://schemas.microsoft.com/office/drawing/2014/main" id="{011259CD-0FEC-4284-8B05-92DF5E18CB00}"/>
              </a:ext>
            </a:extLst>
          </p:cNvPr>
          <p:cNvSpPr txBox="1"/>
          <p:nvPr/>
        </p:nvSpPr>
        <p:spPr>
          <a:xfrm>
            <a:off x="585081" y="616489"/>
            <a:ext cx="5463482" cy="495264"/>
          </a:xfrm>
          <a:prstGeom prst="rect">
            <a:avLst/>
          </a:prstGeom>
          <a:noFill/>
        </p:spPr>
        <p:txBody>
          <a:bodyPr wrap="square" rtlCol="0">
            <a:spAutoFit/>
          </a:bodyPr>
          <a:lstStyle/>
          <a:p>
            <a:pPr>
              <a:lnSpc>
                <a:spcPct val="150000"/>
              </a:lnSpc>
            </a:pPr>
            <a:r>
              <a:rPr lang="en-GB" sz="2000" b="1" dirty="0">
                <a:solidFill>
                  <a:srgbClr val="002060"/>
                </a:solidFill>
                <a:latin typeface="Century Gothic" panose="020B0502020202020204" pitchFamily="34" charset="0"/>
              </a:rPr>
              <a:t>A </a:t>
            </a:r>
            <a:r>
              <a:rPr lang="en-GB" sz="2000" b="1" dirty="0" err="1">
                <a:solidFill>
                  <a:srgbClr val="002060"/>
                </a:solidFill>
                <a:latin typeface="Century Gothic" panose="020B0502020202020204" pitchFamily="34" charset="0"/>
              </a:rPr>
              <a:t>Corrige</a:t>
            </a:r>
            <a:r>
              <a:rPr lang="en-GB" sz="2000" b="1" dirty="0">
                <a:solidFill>
                  <a:srgbClr val="002060"/>
                </a:solidFill>
                <a:latin typeface="Century Gothic" panose="020B0502020202020204" pitchFamily="34" charset="0"/>
              </a:rPr>
              <a:t> las </a:t>
            </a:r>
            <a:r>
              <a:rPr lang="en-GB" sz="2000" b="1" dirty="0" err="1">
                <a:solidFill>
                  <a:srgbClr val="002060"/>
                </a:solidFill>
                <a:latin typeface="Century Gothic" panose="020B0502020202020204" pitchFamily="34" charset="0"/>
              </a:rPr>
              <a:t>diferencias</a:t>
            </a:r>
            <a:r>
              <a:rPr lang="en-GB" sz="2000" b="1" dirty="0">
                <a:solidFill>
                  <a:srgbClr val="002060"/>
                </a:solidFill>
                <a:latin typeface="Century Gothic" panose="020B0502020202020204" pitchFamily="34" charset="0"/>
              </a:rPr>
              <a:t>:</a:t>
            </a:r>
            <a:endParaRPr lang="en-GB" sz="2000"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C0EDC1BB-83A2-486D-8668-F539452F8FB5}"/>
              </a:ext>
            </a:extLst>
          </p:cNvPr>
          <p:cNvSpPr txBox="1"/>
          <p:nvPr/>
        </p:nvSpPr>
        <p:spPr>
          <a:xfrm>
            <a:off x="6832457" y="4861671"/>
            <a:ext cx="5429790" cy="494494"/>
          </a:xfrm>
          <a:prstGeom prst="rect">
            <a:avLst/>
          </a:prstGeom>
          <a:noFill/>
        </p:spPr>
        <p:txBody>
          <a:bodyPr wrap="square" rtlCol="0">
            <a:spAutoFit/>
          </a:bodyPr>
          <a:lstStyle/>
          <a:p>
            <a:pPr>
              <a:lnSpc>
                <a:spcPct val="150000"/>
              </a:lnSpc>
            </a:pPr>
            <a:r>
              <a:rPr lang="en-GB" sz="2000" b="1" dirty="0">
                <a:solidFill>
                  <a:srgbClr val="002060"/>
                </a:solidFill>
                <a:latin typeface="Century Gothic" panose="020B0502020202020204" pitchFamily="34" charset="0"/>
              </a:rPr>
              <a:t>A </a:t>
            </a:r>
            <a:r>
              <a:rPr lang="en-GB" sz="2000" b="1" dirty="0" err="1">
                <a:solidFill>
                  <a:srgbClr val="002060"/>
                </a:solidFill>
                <a:latin typeface="Century Gothic" panose="020B0502020202020204" pitchFamily="34" charset="0"/>
              </a:rPr>
              <a:t>Corrige</a:t>
            </a:r>
            <a:r>
              <a:rPr lang="en-GB" sz="2000" b="1" dirty="0">
                <a:solidFill>
                  <a:srgbClr val="002060"/>
                </a:solidFill>
                <a:latin typeface="Century Gothic" panose="020B0502020202020204" pitchFamily="34" charset="0"/>
              </a:rPr>
              <a:t> las </a:t>
            </a:r>
            <a:r>
              <a:rPr lang="en-GB" sz="2000" b="1" dirty="0" err="1">
                <a:solidFill>
                  <a:srgbClr val="002060"/>
                </a:solidFill>
                <a:latin typeface="Century Gothic" panose="020B0502020202020204" pitchFamily="34" charset="0"/>
              </a:rPr>
              <a:t>diferencias</a:t>
            </a:r>
            <a:r>
              <a:rPr lang="en-GB" sz="2000" b="1" dirty="0">
                <a:solidFill>
                  <a:srgbClr val="002060"/>
                </a:solidFill>
                <a:latin typeface="Century Gothic" panose="020B0502020202020204" pitchFamily="34" charset="0"/>
              </a:rPr>
              <a:t>:</a:t>
            </a:r>
          </a:p>
        </p:txBody>
      </p:sp>
      <p:sp>
        <p:nvSpPr>
          <p:cNvPr id="32" name="Rectangle: Rounded Corners 31">
            <a:extLst>
              <a:ext uri="{FF2B5EF4-FFF2-40B4-BE49-F238E27FC236}">
                <a16:creationId xmlns:a16="http://schemas.microsoft.com/office/drawing/2014/main" id="{68C24401-CE91-4274-9C23-26805EE519A1}"/>
              </a:ext>
            </a:extLst>
          </p:cNvPr>
          <p:cNvSpPr/>
          <p:nvPr/>
        </p:nvSpPr>
        <p:spPr>
          <a:xfrm>
            <a:off x="269964" y="2690951"/>
            <a:ext cx="5621390" cy="2024741"/>
          </a:xfrm>
          <a:prstGeom prst="roundRect">
            <a:avLst/>
          </a:prstGeom>
          <a:solidFill>
            <a:schemeClr val="bg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2" descr="Pen, Write, Pencil, Writing Tool, Work, Message, Blue">
            <a:extLst>
              <a:ext uri="{FF2B5EF4-FFF2-40B4-BE49-F238E27FC236}">
                <a16:creationId xmlns:a16="http://schemas.microsoft.com/office/drawing/2014/main" id="{B264FD59-5F5D-4368-828A-4D9F9A88F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11" y="725482"/>
            <a:ext cx="386271" cy="386271"/>
          </a:xfrm>
          <a:prstGeom prst="rect">
            <a:avLst/>
          </a:prstGeom>
          <a:noFill/>
          <a:extLst>
            <a:ext uri="{909E8E84-426E-40DD-AFC4-6F175D3DCCD1}">
              <a14:hiddenFill xmlns:a14="http://schemas.microsoft.com/office/drawing/2010/main">
                <a:solidFill>
                  <a:srgbClr val="FFFFFF"/>
                </a:solidFill>
              </a14:hiddenFill>
            </a:ext>
          </a:extLst>
        </p:spPr>
      </p:pic>
      <p:pic>
        <p:nvPicPr>
          <p:cNvPr id="34" name="Google Shape;319;p15" descr="Speech Icon, Voice, Talking, Audio, Speech">
            <a:extLst>
              <a:ext uri="{FF2B5EF4-FFF2-40B4-BE49-F238E27FC236}">
                <a16:creationId xmlns:a16="http://schemas.microsoft.com/office/drawing/2014/main" id="{55649714-9359-4AC9-9FC1-D57DDF3B13E5}"/>
              </a:ext>
            </a:extLst>
          </p:cNvPr>
          <p:cNvPicPr preferRelativeResize="0"/>
          <p:nvPr/>
        </p:nvPicPr>
        <p:blipFill rotWithShape="1">
          <a:blip r:embed="rId4">
            <a:alphaModFix/>
          </a:blip>
          <a:srcRect/>
          <a:stretch/>
        </p:blipFill>
        <p:spPr>
          <a:xfrm>
            <a:off x="198810" y="5036222"/>
            <a:ext cx="386271" cy="368577"/>
          </a:xfrm>
          <a:prstGeom prst="rect">
            <a:avLst/>
          </a:prstGeom>
          <a:noFill/>
          <a:ln>
            <a:noFill/>
          </a:ln>
        </p:spPr>
      </p:pic>
      <p:pic>
        <p:nvPicPr>
          <p:cNvPr id="35" name="Picture 2" descr="Pen, Write, Pencil, Writing Tool, Work, Message, Blue">
            <a:extLst>
              <a:ext uri="{FF2B5EF4-FFF2-40B4-BE49-F238E27FC236}">
                <a16:creationId xmlns:a16="http://schemas.microsoft.com/office/drawing/2014/main" id="{8B0D4991-9ED3-4145-9E40-0CA080C0F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210" y="4966175"/>
            <a:ext cx="386271" cy="38627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597872AC-6DBB-41CC-B7F6-6735952A0819}"/>
              </a:ext>
            </a:extLst>
          </p:cNvPr>
          <p:cNvPicPr preferRelativeResize="0"/>
          <p:nvPr/>
        </p:nvPicPr>
        <p:blipFill rotWithShape="1">
          <a:blip r:embed="rId4">
            <a:alphaModFix/>
          </a:blip>
          <a:srcRect/>
          <a:stretch/>
        </p:blipFill>
        <p:spPr>
          <a:xfrm>
            <a:off x="6513795" y="753856"/>
            <a:ext cx="386271" cy="368577"/>
          </a:xfrm>
          <a:prstGeom prst="rect">
            <a:avLst/>
          </a:prstGeom>
          <a:noFill/>
          <a:ln>
            <a:noFill/>
          </a:ln>
        </p:spPr>
      </p:pic>
      <p:pic>
        <p:nvPicPr>
          <p:cNvPr id="37" name="Picture 2" descr="Pencil, Writing Tool, School Supplies">
            <a:extLst>
              <a:ext uri="{FF2B5EF4-FFF2-40B4-BE49-F238E27FC236}">
                <a16:creationId xmlns:a16="http://schemas.microsoft.com/office/drawing/2014/main" id="{1B9F1CCF-CC0F-4128-B224-0FA765747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6818" y="2788003"/>
            <a:ext cx="454622" cy="56207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0B450F1-2A9B-4153-9A87-10F92317AF00}"/>
              </a:ext>
            </a:extLst>
          </p:cNvPr>
          <p:cNvSpPr txBox="1"/>
          <p:nvPr/>
        </p:nvSpPr>
        <p:spPr>
          <a:xfrm>
            <a:off x="6047203" y="763265"/>
            <a:ext cx="354584" cy="6124754"/>
          </a:xfrm>
          <a:prstGeom prst="rect">
            <a:avLst/>
          </a:prstGeom>
          <a:noFill/>
        </p:spPr>
        <p:txBody>
          <a:bodyPr wrap="none" rtlCol="0">
            <a:spAutoFit/>
          </a:bodyPr>
          <a:lstStyle/>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a:p>
            <a:r>
              <a:rPr lang="en-GB" sz="2800" b="1" dirty="0">
                <a:solidFill>
                  <a:srgbClr val="002060"/>
                </a:solidFill>
              </a:rPr>
              <a:t>|</a:t>
            </a:r>
          </a:p>
        </p:txBody>
      </p:sp>
      <p:sp>
        <p:nvSpPr>
          <p:cNvPr id="39" name="TextBox 38">
            <a:extLst>
              <a:ext uri="{FF2B5EF4-FFF2-40B4-BE49-F238E27FC236}">
                <a16:creationId xmlns:a16="http://schemas.microsoft.com/office/drawing/2014/main" id="{BECCB51C-B92E-4BF2-A754-4052358464D1}"/>
              </a:ext>
            </a:extLst>
          </p:cNvPr>
          <p:cNvSpPr txBox="1"/>
          <p:nvPr/>
        </p:nvSpPr>
        <p:spPr>
          <a:xfrm>
            <a:off x="437504" y="95480"/>
            <a:ext cx="2125325"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A</a:t>
            </a:r>
          </a:p>
        </p:txBody>
      </p:sp>
      <p:sp>
        <p:nvSpPr>
          <p:cNvPr id="40" name="TextBox 39">
            <a:extLst>
              <a:ext uri="{FF2B5EF4-FFF2-40B4-BE49-F238E27FC236}">
                <a16:creationId xmlns:a16="http://schemas.microsoft.com/office/drawing/2014/main" id="{0D682D0E-D9C8-4646-82A0-0BADEF91BDF0}"/>
              </a:ext>
            </a:extLst>
          </p:cNvPr>
          <p:cNvSpPr txBox="1"/>
          <p:nvPr/>
        </p:nvSpPr>
        <p:spPr>
          <a:xfrm>
            <a:off x="198810" y="1197212"/>
            <a:ext cx="6159136" cy="1323439"/>
          </a:xfrm>
          <a:prstGeom prst="rect">
            <a:avLst/>
          </a:prstGeom>
          <a:noFill/>
        </p:spPr>
        <p:txBody>
          <a:bodyPr wrap="square">
            <a:spAutoFit/>
          </a:bodyPr>
          <a:lstStyle/>
          <a:p>
            <a:r>
              <a:rPr lang="en-GB" sz="2000" dirty="0">
                <a:solidFill>
                  <a:srgbClr val="002060"/>
                </a:solidFill>
                <a:latin typeface="Century Gothic" panose="020B0502020202020204" pitchFamily="34" charset="0"/>
              </a:rPr>
              <a:t>En mi altar hay dos </a:t>
            </a:r>
            <a:r>
              <a:rPr lang="en-GB" sz="2000" dirty="0" err="1">
                <a:solidFill>
                  <a:srgbClr val="002060"/>
                </a:solidFill>
                <a:latin typeface="Century Gothic" panose="020B0502020202020204" pitchFamily="34" charset="0"/>
              </a:rPr>
              <a:t>flores</a:t>
            </a:r>
            <a:r>
              <a:rPr lang="en-GB" sz="2000" dirty="0">
                <a:solidFill>
                  <a:srgbClr val="002060"/>
                </a:solidFill>
                <a:latin typeface="Century Gothic" panose="020B0502020202020204" pitchFamily="34" charset="0"/>
              </a:rPr>
              <a:t>. Son </a:t>
            </a:r>
            <a:r>
              <a:rPr lang="en-GB" sz="2000" dirty="0" err="1">
                <a:solidFill>
                  <a:srgbClr val="002060"/>
                </a:solidFill>
                <a:latin typeface="Century Gothic" panose="020B0502020202020204" pitchFamily="34" charset="0"/>
              </a:rPr>
              <a:t>pequeñas</a:t>
            </a:r>
            <a:r>
              <a:rPr lang="en-GB" sz="2000" dirty="0">
                <a:solidFill>
                  <a:srgbClr val="002060"/>
                </a:solidFill>
                <a:latin typeface="Century Gothic" panose="020B0502020202020204" pitchFamily="34" charset="0"/>
              </a:rPr>
              <a:t>.</a:t>
            </a:r>
          </a:p>
          <a:p>
            <a:r>
              <a:rPr lang="en-GB" sz="2000" dirty="0">
                <a:solidFill>
                  <a:srgbClr val="002060"/>
                </a:solidFill>
                <a:latin typeface="Century Gothic" panose="020B0502020202020204" pitchFamily="34" charset="0"/>
              </a:rPr>
              <a:t>Hay </a:t>
            </a:r>
            <a:r>
              <a:rPr lang="en-GB" sz="2000" dirty="0" err="1">
                <a:solidFill>
                  <a:srgbClr val="002060"/>
                </a:solidFill>
                <a:latin typeface="Century Gothic" panose="020B0502020202020204" pitchFamily="34" charset="0"/>
              </a:rPr>
              <a:t>cuatro</a:t>
            </a:r>
            <a:r>
              <a:rPr lang="en-GB" sz="2000" dirty="0">
                <a:solidFill>
                  <a:srgbClr val="002060"/>
                </a:solidFill>
                <a:latin typeface="Century Gothic" panose="020B0502020202020204" pitchFamily="34" charset="0"/>
              </a:rPr>
              <a:t> regalos. Son </a:t>
            </a:r>
            <a:r>
              <a:rPr lang="en-GB" sz="2000" dirty="0" err="1">
                <a:solidFill>
                  <a:srgbClr val="002060"/>
                </a:solidFill>
                <a:latin typeface="Century Gothic" panose="020B0502020202020204" pitchFamily="34" charset="0"/>
              </a:rPr>
              <a:t>especiales</a:t>
            </a:r>
            <a:r>
              <a:rPr lang="en-GB" sz="2000" dirty="0">
                <a:solidFill>
                  <a:srgbClr val="002060"/>
                </a:solidFill>
                <a:latin typeface="Century Gothic" panose="020B0502020202020204" pitchFamily="34" charset="0"/>
              </a:rPr>
              <a:t> y con </a:t>
            </a:r>
            <a:r>
              <a:rPr lang="en-GB" sz="2000" dirty="0" err="1">
                <a:solidFill>
                  <a:srgbClr val="002060"/>
                </a:solidFill>
                <a:latin typeface="Century Gothic" panose="020B0502020202020204" pitchFamily="34" charset="0"/>
              </a:rPr>
              <a:t>muchos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colores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También</a:t>
            </a:r>
            <a:r>
              <a:rPr lang="en-GB" sz="2000" dirty="0">
                <a:solidFill>
                  <a:srgbClr val="002060"/>
                </a:solidFill>
                <a:latin typeface="Century Gothic" panose="020B0502020202020204" pitchFamily="34" charset="0"/>
              </a:rPr>
              <a:t> hay dos </a:t>
            </a:r>
            <a:r>
              <a:rPr lang="en-GB" sz="2000" dirty="0" err="1">
                <a:solidFill>
                  <a:srgbClr val="002060"/>
                </a:solidFill>
                <a:latin typeface="Century Gothic" panose="020B0502020202020204" pitchFamily="34" charset="0"/>
              </a:rPr>
              <a:t>velas</a:t>
            </a:r>
            <a:r>
              <a:rPr lang="en-GB" sz="2000" dirty="0">
                <a:solidFill>
                  <a:srgbClr val="002060"/>
                </a:solidFill>
                <a:latin typeface="Century Gothic" panose="020B0502020202020204" pitchFamily="34" charset="0"/>
              </a:rPr>
              <a:t>. Son </a:t>
            </a:r>
            <a:r>
              <a:rPr lang="en-GB" sz="2000" dirty="0" err="1">
                <a:solidFill>
                  <a:srgbClr val="002060"/>
                </a:solidFill>
                <a:latin typeface="Century Gothic" panose="020B0502020202020204" pitchFamily="34" charset="0"/>
              </a:rPr>
              <a:t>verdes</a:t>
            </a:r>
            <a:r>
              <a:rPr lang="en-GB" sz="2000" dirty="0">
                <a:solidFill>
                  <a:srgbClr val="002060"/>
                </a:solidFill>
                <a:latin typeface="Century Gothic" panose="020B0502020202020204" pitchFamily="34" charset="0"/>
              </a:rPr>
              <a:t>. En mi altar hay dos </a:t>
            </a:r>
            <a:r>
              <a:rPr lang="en-GB" sz="2000" dirty="0" err="1">
                <a:solidFill>
                  <a:srgbClr val="002060"/>
                </a:solidFill>
                <a:latin typeface="Century Gothic" panose="020B0502020202020204" pitchFamily="34" charset="0"/>
              </a:rPr>
              <a:t>niños</a:t>
            </a:r>
            <a:r>
              <a:rPr lang="en-GB" sz="2000" dirty="0">
                <a:solidFill>
                  <a:srgbClr val="002060"/>
                </a:solidFill>
                <a:latin typeface="Century Gothic" panose="020B0502020202020204" pitchFamily="34" charset="0"/>
              </a:rPr>
              <a:t>. Son </a:t>
            </a:r>
            <a:r>
              <a:rPr lang="en-GB" sz="2000" dirty="0" err="1">
                <a:solidFill>
                  <a:srgbClr val="002060"/>
                </a:solidFill>
                <a:latin typeface="Century Gothic" panose="020B0502020202020204" pitchFamily="34" charset="0"/>
              </a:rPr>
              <a:t>activos</a:t>
            </a:r>
            <a:r>
              <a:rPr lang="en-GB" sz="2000" dirty="0">
                <a:solidFill>
                  <a:srgbClr val="002060"/>
                </a:solidFill>
                <a:latin typeface="Century Gothic" panose="020B0502020202020204" pitchFamily="34" charset="0"/>
              </a:rPr>
              <a:t>.</a:t>
            </a:r>
          </a:p>
        </p:txBody>
      </p:sp>
      <p:sp>
        <p:nvSpPr>
          <p:cNvPr id="41" name="TextBox 40">
            <a:extLst>
              <a:ext uri="{FF2B5EF4-FFF2-40B4-BE49-F238E27FC236}">
                <a16:creationId xmlns:a16="http://schemas.microsoft.com/office/drawing/2014/main" id="{8C5A56F8-3F3A-41E3-A7F6-C99D32924145}"/>
              </a:ext>
            </a:extLst>
          </p:cNvPr>
          <p:cNvSpPr txBox="1"/>
          <p:nvPr/>
        </p:nvSpPr>
        <p:spPr>
          <a:xfrm>
            <a:off x="629201" y="4917678"/>
            <a:ext cx="6159136" cy="495264"/>
          </a:xfrm>
          <a:prstGeom prst="rect">
            <a:avLst/>
          </a:prstGeom>
          <a:noFill/>
        </p:spPr>
        <p:txBody>
          <a:bodyPr wrap="square">
            <a:spAutoFit/>
          </a:bodyPr>
          <a:lstStyle/>
          <a:p>
            <a:pPr>
              <a:lnSpc>
                <a:spcPct val="150000"/>
              </a:lnSpc>
            </a:pPr>
            <a:r>
              <a:rPr lang="en-GB" sz="2000" b="1" dirty="0">
                <a:solidFill>
                  <a:srgbClr val="002060"/>
                </a:solidFill>
                <a:latin typeface="Century Gothic" panose="020B0502020202020204" pitchFamily="34" charset="0"/>
              </a:rPr>
              <a:t>B Lee las </a:t>
            </a:r>
            <a:r>
              <a:rPr lang="en-GB" sz="2000" b="1" dirty="0" err="1">
                <a:solidFill>
                  <a:srgbClr val="002060"/>
                </a:solidFill>
                <a:latin typeface="Century Gothic" panose="020B0502020202020204" pitchFamily="34" charset="0"/>
              </a:rPr>
              <a:t>frases</a:t>
            </a:r>
            <a:r>
              <a:rPr lang="en-GB" sz="2000" b="1" dirty="0">
                <a:solidFill>
                  <a:srgbClr val="002060"/>
                </a:solidFill>
                <a:latin typeface="Century Gothic" panose="020B0502020202020204" pitchFamily="34" charset="0"/>
              </a:rPr>
              <a:t> a </a:t>
            </a:r>
            <a:r>
              <a:rPr lang="en-GB" sz="2000" b="1" dirty="0" err="1">
                <a:solidFill>
                  <a:srgbClr val="002060"/>
                </a:solidFill>
                <a:latin typeface="Century Gothic" panose="020B0502020202020204" pitchFamily="34" charset="0"/>
              </a:rPr>
              <a:t>tu</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compañero</a:t>
            </a:r>
            <a:r>
              <a:rPr lang="en-GB" sz="2000" b="1" dirty="0">
                <a:solidFill>
                  <a:srgbClr val="002060"/>
                </a:solidFill>
                <a:latin typeface="Century Gothic" panose="020B0502020202020204" pitchFamily="34" charset="0"/>
              </a:rPr>
              <a:t>/a.</a:t>
            </a:r>
            <a:endParaRPr lang="en-GB" sz="2400" dirty="0">
              <a:solidFill>
                <a:srgbClr val="002060"/>
              </a:solidFill>
              <a:latin typeface="Century Gothic" panose="020B0502020202020204" pitchFamily="34" charset="0"/>
            </a:endParaRPr>
          </a:p>
        </p:txBody>
      </p:sp>
      <p:sp>
        <p:nvSpPr>
          <p:cNvPr id="42" name="TextBox 41">
            <a:extLst>
              <a:ext uri="{FF2B5EF4-FFF2-40B4-BE49-F238E27FC236}">
                <a16:creationId xmlns:a16="http://schemas.microsoft.com/office/drawing/2014/main" id="{93281816-1177-4E3C-A4CE-AA0AEBCF1DEA}"/>
              </a:ext>
            </a:extLst>
          </p:cNvPr>
          <p:cNvSpPr txBox="1"/>
          <p:nvPr/>
        </p:nvSpPr>
        <p:spPr>
          <a:xfrm>
            <a:off x="182926" y="5493164"/>
            <a:ext cx="5991452" cy="1323439"/>
          </a:xfrm>
          <a:prstGeom prst="rect">
            <a:avLst/>
          </a:prstGeom>
          <a:noFill/>
        </p:spPr>
        <p:txBody>
          <a:bodyPr wrap="square">
            <a:spAutoFit/>
          </a:bodyPr>
          <a:lstStyle/>
          <a:p>
            <a:r>
              <a:rPr lang="en-GB" sz="2000" dirty="0">
                <a:solidFill>
                  <a:srgbClr val="002060"/>
                </a:solidFill>
                <a:latin typeface="Century Gothic" panose="020B0502020202020204" pitchFamily="34" charset="0"/>
              </a:rPr>
              <a:t>En mi altar hay dos </a:t>
            </a:r>
            <a:r>
              <a:rPr lang="en-GB" sz="2000" u="sng" dirty="0" err="1">
                <a:solidFill>
                  <a:srgbClr val="002060"/>
                </a:solidFill>
                <a:latin typeface="Century Gothic" panose="020B0502020202020204" pitchFamily="34" charset="0"/>
              </a:rPr>
              <a:t>fotos</a:t>
            </a:r>
            <a:r>
              <a:rPr lang="en-GB" sz="2000" dirty="0">
                <a:solidFill>
                  <a:srgbClr val="002060"/>
                </a:solidFill>
                <a:latin typeface="Century Gothic" panose="020B0502020202020204" pitchFamily="34" charset="0"/>
              </a:rPr>
              <a:t>. Son </a:t>
            </a:r>
            <a:r>
              <a:rPr lang="en-GB" sz="2000" u="sng" dirty="0" err="1">
                <a:solidFill>
                  <a:srgbClr val="002060"/>
                </a:solidFill>
                <a:latin typeface="Century Gothic" panose="020B0502020202020204" pitchFamily="34" charset="0"/>
              </a:rPr>
              <a:t>rojas</a:t>
            </a:r>
            <a:r>
              <a:rPr lang="en-GB" sz="2000" dirty="0">
                <a:solidFill>
                  <a:srgbClr val="002060"/>
                </a:solidFill>
                <a:latin typeface="Century Gothic" panose="020B0502020202020204" pitchFamily="34" charset="0"/>
              </a:rPr>
              <a:t>. Hay </a:t>
            </a:r>
            <a:r>
              <a:rPr lang="en-GB" sz="2000" u="sng" dirty="0" err="1">
                <a:solidFill>
                  <a:srgbClr val="002060"/>
                </a:solidFill>
                <a:latin typeface="Century Gothic" panose="020B0502020202020204" pitchFamily="34" charset="0"/>
              </a:rPr>
              <a:t>cuatro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velas</a:t>
            </a:r>
            <a:r>
              <a:rPr lang="en-GB" sz="2000" dirty="0">
                <a:solidFill>
                  <a:srgbClr val="002060"/>
                </a:solidFill>
                <a:latin typeface="Century Gothic" panose="020B0502020202020204" pitchFamily="34" charset="0"/>
              </a:rPr>
              <a:t>. Son </a:t>
            </a:r>
            <a:r>
              <a:rPr lang="en-GB" sz="2000" u="sng" dirty="0" err="1">
                <a:solidFill>
                  <a:srgbClr val="002060"/>
                </a:solidFill>
                <a:latin typeface="Century Gothic" panose="020B0502020202020204" pitchFamily="34" charset="0"/>
              </a:rPr>
              <a:t>grandes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También</a:t>
            </a:r>
            <a:r>
              <a:rPr lang="en-GB" sz="2000" dirty="0">
                <a:solidFill>
                  <a:srgbClr val="002060"/>
                </a:solidFill>
                <a:latin typeface="Century Gothic" panose="020B0502020202020204" pitchFamily="34" charset="0"/>
              </a:rPr>
              <a:t> hay </a:t>
            </a:r>
            <a:r>
              <a:rPr lang="en-GB" sz="2000" u="sng" dirty="0" err="1">
                <a:solidFill>
                  <a:srgbClr val="002060"/>
                </a:solidFill>
                <a:latin typeface="Century Gothic" panose="020B0502020202020204" pitchFamily="34" charset="0"/>
              </a:rPr>
              <a:t>cinco</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niñas</a:t>
            </a:r>
            <a:r>
              <a:rPr lang="en-GB" sz="2000" dirty="0">
                <a:solidFill>
                  <a:srgbClr val="002060"/>
                </a:solidFill>
                <a:latin typeface="Century Gothic" panose="020B0502020202020204" pitchFamily="34" charset="0"/>
              </a:rPr>
              <a:t>. Son </a:t>
            </a:r>
            <a:r>
              <a:rPr lang="en-GB" sz="2000" u="sng" dirty="0" err="1">
                <a:solidFill>
                  <a:srgbClr val="002060"/>
                </a:solidFill>
                <a:latin typeface="Century Gothic" panose="020B0502020202020204" pitchFamily="34" charset="0"/>
              </a:rPr>
              <a:t>felices</a:t>
            </a:r>
            <a:r>
              <a:rPr lang="en-GB" sz="2000" dirty="0">
                <a:solidFill>
                  <a:srgbClr val="002060"/>
                </a:solidFill>
                <a:latin typeface="Century Gothic" panose="020B0502020202020204" pitchFamily="34" charset="0"/>
              </a:rPr>
              <a:t>. En mi altar hay dos </a:t>
            </a:r>
            <a:r>
              <a:rPr lang="en-GB" sz="2000" u="sng" dirty="0" err="1">
                <a:solidFill>
                  <a:srgbClr val="002060"/>
                </a:solidFill>
                <a:latin typeface="Century Gothic" panose="020B0502020202020204" pitchFamily="34" charset="0"/>
              </a:rPr>
              <a:t>calaveras</a:t>
            </a:r>
            <a:r>
              <a:rPr lang="en-GB" sz="2000" dirty="0">
                <a:solidFill>
                  <a:srgbClr val="002060"/>
                </a:solidFill>
                <a:latin typeface="Century Gothic" panose="020B0502020202020204" pitchFamily="34" charset="0"/>
              </a:rPr>
              <a:t>. Son </a:t>
            </a:r>
            <a:r>
              <a:rPr lang="en-GB" sz="2000" dirty="0" err="1">
                <a:solidFill>
                  <a:srgbClr val="002060"/>
                </a:solidFill>
                <a:latin typeface="Century Gothic" panose="020B0502020202020204" pitchFamily="34" charset="0"/>
              </a:rPr>
              <a:t>grandes</a:t>
            </a:r>
            <a:r>
              <a:rPr lang="en-GB" sz="2000" dirty="0">
                <a:solidFill>
                  <a:srgbClr val="002060"/>
                </a:solidFill>
                <a:latin typeface="Century Gothic" panose="020B0502020202020204" pitchFamily="34" charset="0"/>
              </a:rPr>
              <a:t> y con </a:t>
            </a:r>
            <a:r>
              <a:rPr lang="en-GB" sz="2000" u="sng" dirty="0" err="1">
                <a:solidFill>
                  <a:srgbClr val="002060"/>
                </a:solidFill>
                <a:latin typeface="Century Gothic" panose="020B0502020202020204" pitchFamily="34" charset="0"/>
              </a:rPr>
              <a:t>muchos</a:t>
            </a:r>
            <a:r>
              <a:rPr lang="en-GB" sz="2000"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colores</a:t>
            </a:r>
            <a:r>
              <a:rPr lang="en-GB" sz="2000" dirty="0">
                <a:solidFill>
                  <a:srgbClr val="002060"/>
                </a:solidFill>
                <a:latin typeface="Century Gothic" panose="020B0502020202020204" pitchFamily="34" charset="0"/>
              </a:rPr>
              <a:t>.</a:t>
            </a:r>
          </a:p>
        </p:txBody>
      </p:sp>
      <p:sp>
        <p:nvSpPr>
          <p:cNvPr id="43" name="TextBox 42">
            <a:extLst>
              <a:ext uri="{FF2B5EF4-FFF2-40B4-BE49-F238E27FC236}">
                <a16:creationId xmlns:a16="http://schemas.microsoft.com/office/drawing/2014/main" id="{5E44C908-FB73-4367-97C9-0A17529DB4F6}"/>
              </a:ext>
            </a:extLst>
          </p:cNvPr>
          <p:cNvSpPr txBox="1"/>
          <p:nvPr/>
        </p:nvSpPr>
        <p:spPr>
          <a:xfrm>
            <a:off x="6389008" y="5456950"/>
            <a:ext cx="5869415" cy="1323439"/>
          </a:xfrm>
          <a:prstGeom prst="rect">
            <a:avLst/>
          </a:prstGeom>
          <a:noFill/>
        </p:spPr>
        <p:txBody>
          <a:bodyPr wrap="square">
            <a:spAutoFit/>
          </a:bodyPr>
          <a:lstStyle/>
          <a:p>
            <a:r>
              <a:rPr lang="en-GB" sz="2000" dirty="0">
                <a:solidFill>
                  <a:srgbClr val="002060"/>
                </a:solidFill>
                <a:latin typeface="Century Gothic" panose="020B0502020202020204" pitchFamily="34" charset="0"/>
              </a:rPr>
              <a:t>En mi altar hay dos </a:t>
            </a:r>
            <a:r>
              <a:rPr lang="en-GB" sz="2000" dirty="0" err="1">
                <a:solidFill>
                  <a:srgbClr val="002060"/>
                </a:solidFill>
                <a:latin typeface="Century Gothic" panose="020B0502020202020204" pitchFamily="34" charset="0"/>
              </a:rPr>
              <a:t>diccionarios</a:t>
            </a:r>
            <a:r>
              <a:rPr lang="en-GB" sz="2000" dirty="0">
                <a:solidFill>
                  <a:srgbClr val="002060"/>
                </a:solidFill>
                <a:latin typeface="Century Gothic" panose="020B0502020202020204" pitchFamily="34" charset="0"/>
              </a:rPr>
              <a:t>. Son </a:t>
            </a:r>
            <a:r>
              <a:rPr lang="en-GB" sz="2000" dirty="0" err="1">
                <a:solidFill>
                  <a:srgbClr val="002060"/>
                </a:solidFill>
                <a:latin typeface="Century Gothic" panose="020B0502020202020204" pitchFamily="34" charset="0"/>
              </a:rPr>
              <a:t>amarilos</a:t>
            </a:r>
            <a:r>
              <a:rPr lang="en-GB" sz="2000" dirty="0">
                <a:solidFill>
                  <a:srgbClr val="002060"/>
                </a:solidFill>
                <a:latin typeface="Century Gothic" panose="020B0502020202020204" pitchFamily="34" charset="0"/>
              </a:rPr>
              <a:t>. Hay </a:t>
            </a:r>
            <a:r>
              <a:rPr lang="en-GB" sz="2000" dirty="0" err="1">
                <a:solidFill>
                  <a:srgbClr val="002060"/>
                </a:solidFill>
                <a:latin typeface="Century Gothic" panose="020B0502020202020204" pitchFamily="34" charset="0"/>
              </a:rPr>
              <a:t>tres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velas</a:t>
            </a:r>
            <a:r>
              <a:rPr lang="en-GB" sz="2000" dirty="0">
                <a:solidFill>
                  <a:srgbClr val="002060"/>
                </a:solidFill>
                <a:latin typeface="Century Gothic" panose="020B0502020202020204" pitchFamily="34" charset="0"/>
              </a:rPr>
              <a:t>. Son </a:t>
            </a:r>
            <a:r>
              <a:rPr lang="en-GB" sz="2000" dirty="0" err="1">
                <a:solidFill>
                  <a:srgbClr val="002060"/>
                </a:solidFill>
                <a:latin typeface="Century Gothic" panose="020B0502020202020204" pitchFamily="34" charset="0"/>
              </a:rPr>
              <a:t>pequeñas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También</a:t>
            </a:r>
            <a:r>
              <a:rPr lang="en-GB" sz="2000" dirty="0">
                <a:solidFill>
                  <a:srgbClr val="002060"/>
                </a:solidFill>
                <a:latin typeface="Century Gothic" panose="020B0502020202020204" pitchFamily="34" charset="0"/>
              </a:rPr>
              <a:t> hay dos </a:t>
            </a:r>
            <a:r>
              <a:rPr lang="en-GB" sz="2000" dirty="0" err="1">
                <a:solidFill>
                  <a:srgbClr val="002060"/>
                </a:solidFill>
                <a:latin typeface="Century Gothic" panose="020B0502020202020204" pitchFamily="34" charset="0"/>
              </a:rPr>
              <a:t>niñas</a:t>
            </a:r>
            <a:r>
              <a:rPr lang="en-GB" sz="2000" dirty="0">
                <a:solidFill>
                  <a:srgbClr val="002060"/>
                </a:solidFill>
                <a:latin typeface="Century Gothic" panose="020B0502020202020204" pitchFamily="34" charset="0"/>
              </a:rPr>
              <a:t>. Son amigas. En mi altar hay dos </a:t>
            </a:r>
            <a:r>
              <a:rPr lang="en-GB" sz="2000" dirty="0" err="1">
                <a:solidFill>
                  <a:srgbClr val="002060"/>
                </a:solidFill>
                <a:latin typeface="Century Gothic" panose="020B0502020202020204" pitchFamily="34" charset="0"/>
              </a:rPr>
              <a:t>flores</a:t>
            </a:r>
            <a:r>
              <a:rPr lang="en-GB" sz="2000" dirty="0">
                <a:solidFill>
                  <a:srgbClr val="002060"/>
                </a:solidFill>
                <a:latin typeface="Century Gothic" panose="020B0502020202020204" pitchFamily="34" charset="0"/>
              </a:rPr>
              <a:t>. Son </a:t>
            </a:r>
            <a:r>
              <a:rPr lang="en-GB" sz="2000" dirty="0" err="1">
                <a:solidFill>
                  <a:srgbClr val="002060"/>
                </a:solidFill>
                <a:latin typeface="Century Gothic" panose="020B0502020202020204" pitchFamily="34" charset="0"/>
              </a:rPr>
              <a:t>grandes</a:t>
            </a:r>
            <a:r>
              <a:rPr lang="en-GB" sz="2000" dirty="0">
                <a:solidFill>
                  <a:srgbClr val="002060"/>
                </a:solidFill>
                <a:latin typeface="Century Gothic" panose="020B0502020202020204" pitchFamily="34" charset="0"/>
              </a:rPr>
              <a:t> y con </a:t>
            </a:r>
            <a:r>
              <a:rPr lang="en-GB" sz="2000" dirty="0" err="1">
                <a:solidFill>
                  <a:srgbClr val="002060"/>
                </a:solidFill>
                <a:latin typeface="Century Gothic" panose="020B0502020202020204" pitchFamily="34" charset="0"/>
              </a:rPr>
              <a:t>muchas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flores</a:t>
            </a:r>
            <a:r>
              <a:rPr lang="en-GB" sz="2000" dirty="0">
                <a:solidFill>
                  <a:srgbClr val="002060"/>
                </a:solidFill>
                <a:latin typeface="Century Gothic" panose="020B0502020202020204" pitchFamily="34" charset="0"/>
              </a:rPr>
              <a:t>.</a:t>
            </a:r>
          </a:p>
        </p:txBody>
      </p:sp>
      <p:sp>
        <p:nvSpPr>
          <p:cNvPr id="44" name="TextBox 43">
            <a:extLst>
              <a:ext uri="{FF2B5EF4-FFF2-40B4-BE49-F238E27FC236}">
                <a16:creationId xmlns:a16="http://schemas.microsoft.com/office/drawing/2014/main" id="{A1F585E8-4ECC-4BC3-BC82-76B3640EC9F9}"/>
              </a:ext>
            </a:extLst>
          </p:cNvPr>
          <p:cNvSpPr txBox="1"/>
          <p:nvPr/>
        </p:nvSpPr>
        <p:spPr>
          <a:xfrm>
            <a:off x="7055916" y="763265"/>
            <a:ext cx="6133010" cy="400110"/>
          </a:xfrm>
          <a:prstGeom prst="rect">
            <a:avLst/>
          </a:prstGeom>
          <a:noFill/>
        </p:spPr>
        <p:txBody>
          <a:bodyPr wrap="square">
            <a:spAutoFit/>
          </a:bodyPr>
          <a:lstStyle/>
          <a:p>
            <a:r>
              <a:rPr lang="en-GB" sz="2000" b="1" dirty="0">
                <a:solidFill>
                  <a:srgbClr val="002060"/>
                </a:solidFill>
                <a:latin typeface="Century Gothic" panose="020B0502020202020204" pitchFamily="34" charset="0"/>
              </a:rPr>
              <a:t>B Lee las </a:t>
            </a:r>
            <a:r>
              <a:rPr lang="en-GB" sz="2000" b="1" dirty="0" err="1">
                <a:solidFill>
                  <a:srgbClr val="002060"/>
                </a:solidFill>
                <a:latin typeface="Century Gothic" panose="020B0502020202020204" pitchFamily="34" charset="0"/>
              </a:rPr>
              <a:t>frases</a:t>
            </a:r>
            <a:r>
              <a:rPr lang="en-GB" sz="2000" b="1" dirty="0">
                <a:solidFill>
                  <a:srgbClr val="002060"/>
                </a:solidFill>
                <a:latin typeface="Century Gothic" panose="020B0502020202020204" pitchFamily="34" charset="0"/>
              </a:rPr>
              <a:t> a </a:t>
            </a:r>
            <a:r>
              <a:rPr lang="en-GB" sz="2000" b="1" dirty="0" err="1">
                <a:solidFill>
                  <a:srgbClr val="002060"/>
                </a:solidFill>
                <a:latin typeface="Century Gothic" panose="020B0502020202020204" pitchFamily="34" charset="0"/>
              </a:rPr>
              <a:t>tu</a:t>
            </a:r>
            <a:r>
              <a:rPr lang="en-GB" sz="2000" b="1"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compañero</a:t>
            </a:r>
            <a:r>
              <a:rPr lang="en-GB" sz="2000" b="1" dirty="0">
                <a:solidFill>
                  <a:srgbClr val="002060"/>
                </a:solidFill>
                <a:latin typeface="Century Gothic" panose="020B0502020202020204" pitchFamily="34" charset="0"/>
              </a:rPr>
              <a:t>/a.</a:t>
            </a:r>
            <a:endParaRPr lang="en-GB" sz="24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7D243BCF-8371-4380-87CC-8669E25AC6D5}"/>
              </a:ext>
            </a:extLst>
          </p:cNvPr>
          <p:cNvSpPr txBox="1"/>
          <p:nvPr/>
        </p:nvSpPr>
        <p:spPr>
          <a:xfrm>
            <a:off x="6533431" y="1209931"/>
            <a:ext cx="5516775" cy="1323439"/>
          </a:xfrm>
          <a:prstGeom prst="rect">
            <a:avLst/>
          </a:prstGeom>
          <a:noFill/>
        </p:spPr>
        <p:txBody>
          <a:bodyPr wrap="square">
            <a:spAutoFit/>
          </a:bodyPr>
          <a:lstStyle/>
          <a:p>
            <a:r>
              <a:rPr lang="en-GB" sz="2000" dirty="0">
                <a:solidFill>
                  <a:srgbClr val="002060"/>
                </a:solidFill>
                <a:latin typeface="Century Gothic" panose="020B0502020202020204" pitchFamily="34" charset="0"/>
              </a:rPr>
              <a:t>En mi altar hay </a:t>
            </a:r>
            <a:r>
              <a:rPr lang="en-GB" sz="2000" u="sng" dirty="0" err="1">
                <a:solidFill>
                  <a:srgbClr val="002060"/>
                </a:solidFill>
                <a:latin typeface="Century Gothic" panose="020B0502020202020204" pitchFamily="34" charset="0"/>
              </a:rPr>
              <a:t>tres</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flores</a:t>
            </a:r>
            <a:r>
              <a:rPr lang="en-GB" sz="2000" dirty="0">
                <a:solidFill>
                  <a:srgbClr val="002060"/>
                </a:solidFill>
                <a:latin typeface="Century Gothic" panose="020B0502020202020204" pitchFamily="34" charset="0"/>
              </a:rPr>
              <a:t>. Son </a:t>
            </a:r>
            <a:r>
              <a:rPr lang="en-GB" sz="2000" u="sng" dirty="0" err="1">
                <a:solidFill>
                  <a:srgbClr val="002060"/>
                </a:solidFill>
                <a:latin typeface="Century Gothic" panose="020B0502020202020204" pitchFamily="34" charset="0"/>
              </a:rPr>
              <a:t>grandes</a:t>
            </a:r>
            <a:r>
              <a:rPr lang="en-GB" sz="2000" dirty="0">
                <a:solidFill>
                  <a:srgbClr val="002060"/>
                </a:solidFill>
                <a:latin typeface="Century Gothic" panose="020B0502020202020204" pitchFamily="34" charset="0"/>
              </a:rPr>
              <a:t>. Hay </a:t>
            </a:r>
            <a:r>
              <a:rPr lang="en-GB" sz="2000" u="sng" dirty="0" err="1">
                <a:solidFill>
                  <a:srgbClr val="002060"/>
                </a:solidFill>
                <a:latin typeface="Century Gothic" panose="020B0502020202020204" pitchFamily="34" charset="0"/>
              </a:rPr>
              <a:t>cinco</a:t>
            </a:r>
            <a:r>
              <a:rPr lang="en-GB" sz="2000" dirty="0">
                <a:solidFill>
                  <a:srgbClr val="002060"/>
                </a:solidFill>
                <a:latin typeface="Century Gothic" panose="020B0502020202020204" pitchFamily="34" charset="0"/>
              </a:rPr>
              <a:t> regalos. Son </a:t>
            </a:r>
            <a:r>
              <a:rPr lang="en-GB" sz="2000" u="sng" dirty="0" err="1">
                <a:solidFill>
                  <a:srgbClr val="002060"/>
                </a:solidFill>
                <a:latin typeface="Century Gothic" panose="020B0502020202020204" pitchFamily="34" charset="0"/>
              </a:rPr>
              <a:t>grandes</a:t>
            </a:r>
            <a:r>
              <a:rPr lang="en-GB" sz="2000" dirty="0">
                <a:solidFill>
                  <a:srgbClr val="002060"/>
                </a:solidFill>
                <a:latin typeface="Century Gothic" panose="020B0502020202020204" pitchFamily="34" charset="0"/>
              </a:rPr>
              <a:t> y con </a:t>
            </a:r>
            <a:r>
              <a:rPr lang="en-GB" sz="2000" u="sng" dirty="0" err="1">
                <a:solidFill>
                  <a:srgbClr val="002060"/>
                </a:solidFill>
                <a:latin typeface="Century Gothic" panose="020B0502020202020204" pitchFamily="34" charset="0"/>
              </a:rPr>
              <a:t>muchas</a:t>
            </a:r>
            <a:r>
              <a:rPr lang="en-GB" sz="2000" u="sng" dirty="0">
                <a:solidFill>
                  <a:srgbClr val="002060"/>
                </a:solidFill>
                <a:latin typeface="Century Gothic" panose="020B0502020202020204" pitchFamily="34" charset="0"/>
              </a:rPr>
              <a:t> </a:t>
            </a:r>
            <a:r>
              <a:rPr lang="en-GB" sz="2000" u="sng" dirty="0" err="1">
                <a:solidFill>
                  <a:srgbClr val="002060"/>
                </a:solidFill>
                <a:latin typeface="Century Gothic" panose="020B0502020202020204" pitchFamily="34" charset="0"/>
              </a:rPr>
              <a:t>flores</a:t>
            </a:r>
            <a:r>
              <a:rPr lang="en-GB" sz="2000" u="sng"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 </a:t>
            </a:r>
            <a:r>
              <a:rPr lang="es-ES" sz="2000" dirty="0">
                <a:solidFill>
                  <a:srgbClr val="002060"/>
                </a:solidFill>
                <a:latin typeface="Century Gothic" panose="020B0502020202020204" pitchFamily="34" charset="0"/>
              </a:rPr>
              <a:t>También hay </a:t>
            </a:r>
            <a:r>
              <a:rPr lang="es-ES" sz="2000" u="sng" dirty="0">
                <a:solidFill>
                  <a:srgbClr val="002060"/>
                </a:solidFill>
                <a:latin typeface="Century Gothic" panose="020B0502020202020204" pitchFamily="34" charset="0"/>
              </a:rPr>
              <a:t>tres</a:t>
            </a:r>
            <a:r>
              <a:rPr lang="es-ES" sz="2000" dirty="0">
                <a:solidFill>
                  <a:srgbClr val="002060"/>
                </a:solidFill>
                <a:latin typeface="Century Gothic" panose="020B0502020202020204" pitchFamily="34" charset="0"/>
              </a:rPr>
              <a:t> velas. Son </a:t>
            </a:r>
            <a:r>
              <a:rPr lang="es-ES" sz="2000" u="sng" dirty="0">
                <a:solidFill>
                  <a:srgbClr val="002060"/>
                </a:solidFill>
                <a:latin typeface="Century Gothic" panose="020B0502020202020204" pitchFamily="34" charset="0"/>
              </a:rPr>
              <a:t>azules</a:t>
            </a:r>
            <a:r>
              <a:rPr lang="es-ES" sz="2000"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 En mi altar hay dos </a:t>
            </a:r>
            <a:r>
              <a:rPr lang="en-GB" sz="2000" u="sng" dirty="0" err="1">
                <a:solidFill>
                  <a:srgbClr val="002060"/>
                </a:solidFill>
                <a:latin typeface="Century Gothic" panose="020B0502020202020204" pitchFamily="34" charset="0"/>
              </a:rPr>
              <a:t>niñas</a:t>
            </a:r>
            <a:r>
              <a:rPr lang="en-GB" sz="2000" dirty="0">
                <a:solidFill>
                  <a:srgbClr val="002060"/>
                </a:solidFill>
                <a:latin typeface="Century Gothic" panose="020B0502020202020204" pitchFamily="34" charset="0"/>
              </a:rPr>
              <a:t>. Son </a:t>
            </a:r>
            <a:r>
              <a:rPr lang="en-GB" sz="2000" u="sng" dirty="0" err="1">
                <a:solidFill>
                  <a:srgbClr val="002060"/>
                </a:solidFill>
                <a:latin typeface="Century Gothic" panose="020B0502020202020204" pitchFamily="34" charset="0"/>
              </a:rPr>
              <a:t>felices</a:t>
            </a:r>
            <a:r>
              <a:rPr lang="en-GB" sz="2000" dirty="0">
                <a:solidFill>
                  <a:srgbClr val="002060"/>
                </a:solidFill>
                <a:latin typeface="Century Gothic" panose="020B0502020202020204" pitchFamily="34" charset="0"/>
              </a:rPr>
              <a:t>.</a:t>
            </a:r>
          </a:p>
        </p:txBody>
      </p:sp>
      <p:sp>
        <p:nvSpPr>
          <p:cNvPr id="46" name="Rectangle: Rounded Corners 45">
            <a:extLst>
              <a:ext uri="{FF2B5EF4-FFF2-40B4-BE49-F238E27FC236}">
                <a16:creationId xmlns:a16="http://schemas.microsoft.com/office/drawing/2014/main" id="{AB2AA1A2-27FC-4EB3-B9C3-D4C278EE5E8B}"/>
              </a:ext>
            </a:extLst>
          </p:cNvPr>
          <p:cNvSpPr/>
          <p:nvPr/>
        </p:nvSpPr>
        <p:spPr>
          <a:xfrm>
            <a:off x="6472663" y="2690154"/>
            <a:ext cx="5621390" cy="2024741"/>
          </a:xfrm>
          <a:prstGeom prst="roundRect">
            <a:avLst/>
          </a:prstGeom>
          <a:solidFill>
            <a:schemeClr val="bg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2" descr="Pencil, Writing Tool, School Supplies">
            <a:extLst>
              <a:ext uri="{FF2B5EF4-FFF2-40B4-BE49-F238E27FC236}">
                <a16:creationId xmlns:a16="http://schemas.microsoft.com/office/drawing/2014/main" id="{CB839977-EE49-422B-80CD-8B211EBB5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517" y="2787206"/>
            <a:ext cx="454622" cy="56207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61D1D373-DDCF-49B4-A544-1EC8EB229A2C}"/>
              </a:ext>
            </a:extLst>
          </p:cNvPr>
          <p:cNvSpPr txBox="1"/>
          <p:nvPr/>
        </p:nvSpPr>
        <p:spPr>
          <a:xfrm>
            <a:off x="6357946" y="105102"/>
            <a:ext cx="2117311"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B</a:t>
            </a:r>
          </a:p>
        </p:txBody>
      </p:sp>
    </p:spTree>
    <p:extLst>
      <p:ext uri="{BB962C8B-B14F-4D97-AF65-F5344CB8AC3E}">
        <p14:creationId xmlns:p14="http://schemas.microsoft.com/office/powerpoint/2010/main" val="313605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7" name="Google Shape;98;p2" descr="background rectangle">
            <a:extLst>
              <a:ext uri="{FF2B5EF4-FFF2-40B4-BE49-F238E27FC236}">
                <a16:creationId xmlns:a16="http://schemas.microsoft.com/office/drawing/2014/main" id="{09433CD3-426E-4B6A-9485-2B7DBF7E511F}"/>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6368181" y="334460"/>
            <a:ext cx="4953631" cy="4247588"/>
          </a:xfrm>
          <a:prstGeom prst="rect">
            <a:avLst/>
          </a:prstGeom>
          <a:noFill/>
          <a:ln>
            <a:noFill/>
          </a:ln>
        </p:spPr>
      </p:pic>
      <p:sp>
        <p:nvSpPr>
          <p:cNvPr id="101" name="Google Shape;101;p2"/>
          <p:cNvSpPr txBox="1"/>
          <p:nvPr/>
        </p:nvSpPr>
        <p:spPr>
          <a:xfrm>
            <a:off x="0" y="4944659"/>
            <a:ext cx="4350984" cy="181584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s-ES" sz="2800" b="1" dirty="0">
                <a:solidFill>
                  <a:schemeClr val="bg2"/>
                </a:solidFill>
                <a:latin typeface="Century Gothic"/>
                <a:ea typeface="Century Gothic"/>
                <a:cs typeface="Century Gothic"/>
                <a:sym typeface="Century Gothic"/>
              </a:rPr>
              <a:t>- </a:t>
            </a:r>
            <a:r>
              <a:rPr lang="es-ES" sz="2800" b="1" dirty="0" err="1">
                <a:solidFill>
                  <a:schemeClr val="bg2"/>
                </a:solidFill>
                <a:latin typeface="Century Gothic"/>
                <a:ea typeface="Century Gothic"/>
                <a:cs typeface="Century Gothic"/>
                <a:sym typeface="Century Gothic"/>
              </a:rPr>
              <a:t>Adjectives</a:t>
            </a:r>
            <a:r>
              <a:rPr lang="es-ES" sz="2800" b="1" dirty="0">
                <a:solidFill>
                  <a:schemeClr val="bg2"/>
                </a:solidFill>
                <a:latin typeface="Century Gothic"/>
                <a:ea typeface="Century Gothic"/>
                <a:cs typeface="Century Gothic"/>
                <a:sym typeface="Century Gothic"/>
              </a:rPr>
              <a:t> </a:t>
            </a:r>
            <a:r>
              <a:rPr lang="es-ES" sz="2800" b="1" dirty="0" err="1">
                <a:solidFill>
                  <a:schemeClr val="bg2"/>
                </a:solidFill>
                <a:latin typeface="Century Gothic"/>
                <a:ea typeface="Century Gothic"/>
                <a:cs typeface="Century Gothic"/>
                <a:sym typeface="Century Gothic"/>
              </a:rPr>
              <a:t>ending</a:t>
            </a:r>
            <a:r>
              <a:rPr lang="es-ES" sz="2800" b="1" dirty="0">
                <a:solidFill>
                  <a:schemeClr val="bg2"/>
                </a:solidFill>
                <a:latin typeface="Century Gothic"/>
                <a:ea typeface="Century Gothic"/>
                <a:cs typeface="Century Gothic"/>
                <a:sym typeface="Century Gothic"/>
              </a:rPr>
              <a:t> in          -z and -l. </a:t>
            </a:r>
            <a:endParaRPr lang="es-ES" sz="2800" dirty="0">
              <a:solidFill>
                <a:schemeClr val="bg2"/>
              </a:solidFill>
            </a:endParaRPr>
          </a:p>
          <a:p>
            <a:pPr marL="457200" marR="0" lvl="0" indent="-457200" algn="l" rtl="0">
              <a:lnSpc>
                <a:spcPct val="100000"/>
              </a:lnSpc>
              <a:spcBef>
                <a:spcPts val="0"/>
              </a:spcBef>
              <a:spcAft>
                <a:spcPts val="0"/>
              </a:spcAft>
              <a:buClr>
                <a:srgbClr val="FFFFFF"/>
              </a:buClr>
              <a:buSzPts val="2800"/>
              <a:buFontTx/>
              <a:buChar char="-"/>
            </a:pPr>
            <a:r>
              <a:rPr lang="es-ES" sz="2800" b="1" dirty="0" err="1">
                <a:solidFill>
                  <a:schemeClr val="bg2"/>
                </a:solidFill>
                <a:latin typeface="Century Gothic"/>
                <a:ea typeface="Century Gothic"/>
                <a:cs typeface="Century Gothic"/>
                <a:sym typeface="Century Gothic"/>
              </a:rPr>
              <a:t>Strong</a:t>
            </a:r>
            <a:r>
              <a:rPr lang="es-ES" sz="2800" b="1" dirty="0">
                <a:solidFill>
                  <a:schemeClr val="bg2"/>
                </a:solidFill>
                <a:latin typeface="Century Gothic"/>
                <a:ea typeface="Century Gothic"/>
                <a:cs typeface="Century Gothic"/>
                <a:sym typeface="Century Gothic"/>
              </a:rPr>
              <a:t> and </a:t>
            </a:r>
            <a:r>
              <a:rPr lang="es-ES" sz="2800" b="1" dirty="0" err="1">
                <a:solidFill>
                  <a:schemeClr val="bg2"/>
                </a:solidFill>
                <a:latin typeface="Century Gothic"/>
                <a:ea typeface="Century Gothic"/>
                <a:cs typeface="Century Gothic"/>
                <a:sym typeface="Century Gothic"/>
              </a:rPr>
              <a:t>weak</a:t>
            </a:r>
            <a:r>
              <a:rPr lang="es-ES" sz="2800" b="1" dirty="0">
                <a:solidFill>
                  <a:schemeClr val="bg2"/>
                </a:solidFill>
                <a:latin typeface="Century Gothic"/>
                <a:ea typeface="Century Gothic"/>
                <a:cs typeface="Century Gothic"/>
                <a:sym typeface="Century Gothic"/>
              </a:rPr>
              <a:t> </a:t>
            </a:r>
            <a:r>
              <a:rPr lang="es-ES" sz="2800" b="1" dirty="0" err="1">
                <a:solidFill>
                  <a:schemeClr val="bg2"/>
                </a:solidFill>
                <a:latin typeface="Century Gothic"/>
                <a:ea typeface="Century Gothic"/>
                <a:cs typeface="Century Gothic"/>
                <a:sym typeface="Century Gothic"/>
              </a:rPr>
              <a:t>vowels</a:t>
            </a:r>
            <a:r>
              <a:rPr lang="es-ES" sz="2800" b="1" dirty="0">
                <a:solidFill>
                  <a:schemeClr val="bg2"/>
                </a:solidFill>
                <a:latin typeface="Century Gothic"/>
                <a:ea typeface="Century Gothic"/>
                <a:cs typeface="Century Gothic"/>
                <a:sym typeface="Century Gothic"/>
              </a:rPr>
              <a:t> [</a:t>
            </a:r>
            <a:r>
              <a:rPr lang="es-ES" sz="2800" b="1" dirty="0" err="1">
                <a:solidFill>
                  <a:schemeClr val="bg2"/>
                </a:solidFill>
                <a:latin typeface="Century Gothic"/>
                <a:ea typeface="Century Gothic"/>
                <a:cs typeface="Century Gothic"/>
                <a:sym typeface="Century Gothic"/>
              </a:rPr>
              <a:t>revisited</a:t>
            </a:r>
            <a:r>
              <a:rPr lang="es-ES" sz="2800" b="1" dirty="0">
                <a:solidFill>
                  <a:schemeClr val="bg2"/>
                </a:solidFill>
                <a:latin typeface="Century Gothic"/>
                <a:ea typeface="Century Gothic"/>
                <a:cs typeface="Century Gothic"/>
                <a:sym typeface="Century Gothic"/>
              </a:rPr>
              <a:t>]</a:t>
            </a: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rmAutofit fontScale="90000"/>
          </a:bodyPr>
          <a:lstStyle/>
          <a:p>
            <a:pPr marL="0" marR="0" lvl="0" indent="0" algn="ctr" rtl="0">
              <a:lnSpc>
                <a:spcPct val="100000"/>
              </a:lnSpc>
              <a:spcBef>
                <a:spcPts val="0"/>
              </a:spcBef>
              <a:spcAft>
                <a:spcPts val="0"/>
              </a:spcAft>
              <a:buClr>
                <a:srgbClr val="FFFFFF"/>
              </a:buClr>
              <a:buSzPts val="3600"/>
              <a:buFont typeface="Century Gothic"/>
              <a:buNone/>
            </a:pPr>
            <a:r>
              <a:rPr lang="en-GB" sz="4400" b="1" i="0" u="none" strike="noStrike" cap="none" dirty="0">
                <a:solidFill>
                  <a:schemeClr val="bg2"/>
                </a:solidFill>
                <a:latin typeface="Century Gothic"/>
                <a:ea typeface="Century Gothic"/>
                <a:cs typeface="Century Gothic"/>
                <a:sym typeface="Century Gothic"/>
              </a:rPr>
              <a:t>Describing me and others</a:t>
            </a:r>
            <a:endParaRPr lang="en-GB" dirty="0">
              <a:solidFill>
                <a:schemeClr val="bg2"/>
              </a:solidFill>
            </a:endParaRPr>
          </a:p>
        </p:txBody>
      </p:sp>
      <p:sp>
        <p:nvSpPr>
          <p:cNvPr id="8" name="Google Shape;100;p2">
            <a:extLst>
              <a:ext uri="{FF2B5EF4-FFF2-40B4-BE49-F238E27FC236}">
                <a16:creationId xmlns:a16="http://schemas.microsoft.com/office/drawing/2014/main" id="{AD017EE6-D313-46C9-9C36-8CE9B548176E}"/>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70C0"/>
                </a:solidFill>
                <a:latin typeface="Modern Love" panose="04090805081005020601" pitchFamily="82" charset="0"/>
                <a:ea typeface="STHupo" panose="02010800040101010101" pitchFamily="2" charset="-122"/>
                <a:cs typeface="Aharoni" panose="02010803020104030203" pitchFamily="2" charset="-79"/>
                <a:sym typeface="Arial"/>
              </a:rPr>
              <a:t>azul</a:t>
            </a:r>
            <a:endParaRPr dirty="0">
              <a:solidFill>
                <a:srgbClr val="0070C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4" name="Picture 2" descr="Skulls, Mexico, Skull, Mexican, Dead, Skeleton, Death">
            <a:extLst>
              <a:ext uri="{FF2B5EF4-FFF2-40B4-BE49-F238E27FC236}">
                <a16:creationId xmlns:a16="http://schemas.microsoft.com/office/drawing/2014/main" id="{336582C6-722C-8570-7C9C-3EDA91B94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52" y="4061947"/>
            <a:ext cx="2116464" cy="220882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B278FD5-A282-6857-20C4-D1F5093DEA75}"/>
              </a:ext>
            </a:extLst>
          </p:cNvPr>
          <p:cNvSpPr txBox="1"/>
          <p:nvPr/>
        </p:nvSpPr>
        <p:spPr>
          <a:xfrm>
            <a:off x="1640605" y="2402197"/>
            <a:ext cx="4727576" cy="646331"/>
          </a:xfrm>
          <a:prstGeom prst="rect">
            <a:avLst/>
          </a:prstGeom>
          <a:noFill/>
        </p:spPr>
        <p:txBody>
          <a:bodyPr wrap="none" rtlCol="0">
            <a:prstTxWarp prst="textChevron">
              <a:avLst/>
            </a:prstTxWarp>
            <a:spAutoFit/>
          </a:bodyPr>
          <a:lstStyle/>
          <a:p>
            <a:r>
              <a:rPr lang="en-GB" sz="3600" b="1" dirty="0">
                <a:ln w="22225">
                  <a:solidFill>
                    <a:srgbClr val="FF8FBC"/>
                  </a:solidFill>
                  <a:prstDash val="solid"/>
                </a:ln>
                <a:solidFill>
                  <a:srgbClr val="F20062"/>
                </a:solidFill>
                <a:latin typeface="Modern Love" panose="04090805081005020601" pitchFamily="82" charset="0"/>
              </a:rPr>
              <a:t>El día de </a:t>
            </a:r>
            <a:r>
              <a:rPr lang="en-GB" sz="3600" b="1" dirty="0" err="1">
                <a:ln w="22225">
                  <a:solidFill>
                    <a:srgbClr val="FF8FBC"/>
                  </a:solidFill>
                  <a:prstDash val="solid"/>
                </a:ln>
                <a:solidFill>
                  <a:srgbClr val="F20062"/>
                </a:solidFill>
                <a:latin typeface="Modern Love" panose="04090805081005020601" pitchFamily="82" charset="0"/>
              </a:rPr>
              <a:t>los</a:t>
            </a:r>
            <a:r>
              <a:rPr lang="en-GB" sz="3600" b="1" dirty="0">
                <a:ln w="22225">
                  <a:solidFill>
                    <a:srgbClr val="FF8FBC"/>
                  </a:solidFill>
                  <a:prstDash val="solid"/>
                </a:ln>
                <a:solidFill>
                  <a:srgbClr val="F20062"/>
                </a:solidFill>
                <a:latin typeface="Modern Love" panose="04090805081005020601" pitchFamily="82" charset="0"/>
              </a:rPr>
              <a:t> </a:t>
            </a:r>
            <a:r>
              <a:rPr lang="en-GB" sz="3600" b="1" dirty="0" err="1">
                <a:ln w="22225">
                  <a:solidFill>
                    <a:srgbClr val="FF8FBC"/>
                  </a:solidFill>
                  <a:prstDash val="solid"/>
                </a:ln>
                <a:solidFill>
                  <a:srgbClr val="F20062"/>
                </a:solidFill>
                <a:latin typeface="Modern Love" panose="04090805081005020601" pitchFamily="82" charset="0"/>
              </a:rPr>
              <a:t>muertos</a:t>
            </a:r>
            <a:endParaRPr lang="en-GB" sz="3600" b="1" dirty="0">
              <a:ln w="22225">
                <a:solidFill>
                  <a:srgbClr val="FF8FBC"/>
                </a:solidFill>
                <a:prstDash val="solid"/>
              </a:ln>
              <a:solidFill>
                <a:srgbClr val="F20062"/>
              </a:solidFill>
              <a:latin typeface="Modern Love" panose="04090805081005020601" pitchFamily="82" charset="0"/>
            </a:endParaRPr>
          </a:p>
        </p:txBody>
      </p:sp>
      <p:pic>
        <p:nvPicPr>
          <p:cNvPr id="1026" name="Picture 2" descr="Free Halloween Skull illustration and picture">
            <a:extLst>
              <a:ext uri="{FF2B5EF4-FFF2-40B4-BE49-F238E27FC236}">
                <a16:creationId xmlns:a16="http://schemas.microsoft.com/office/drawing/2014/main" id="{F4C6120A-B2B3-B5FB-5A8F-6E7216EBDC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23" y="1630363"/>
            <a:ext cx="3224027" cy="3037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51" name="Google Shape;168;p8">
            <a:extLst>
              <a:ext uri="{FF2B5EF4-FFF2-40B4-BE49-F238E27FC236}">
                <a16:creationId xmlns:a16="http://schemas.microsoft.com/office/drawing/2014/main" id="{9F4A3E48-CAF5-457B-8EA2-419F0F1DA146}"/>
              </a:ext>
            </a:extLst>
          </p:cNvPr>
          <p:cNvSpPr txBox="1"/>
          <p:nvPr/>
        </p:nvSpPr>
        <p:spPr>
          <a:xfrm>
            <a:off x="255831" y="223974"/>
            <a:ext cx="10507904" cy="838661"/>
          </a:xfrm>
          <a:prstGeom prst="rect">
            <a:avLst/>
          </a:prstGeom>
          <a:noFill/>
          <a:ln>
            <a:noFill/>
          </a:ln>
        </p:spPr>
        <p:txBody>
          <a:bodyPr spcFirstLastPara="1" wrap="square" lIns="68569" tIns="34275" rIns="68569" bIns="34275" anchor="t" anchorCtr="0">
            <a:spAutoFit/>
          </a:bodyPr>
          <a:lstStyle/>
          <a:p>
            <a:pPr>
              <a:buClr>
                <a:srgbClr val="1E4E79"/>
              </a:buClr>
              <a:buSzPts val="8625"/>
            </a:pPr>
            <a:r>
              <a:rPr lang="en-GB" sz="5000" b="1" i="0" u="none" strike="noStrike" cap="none" dirty="0">
                <a:solidFill>
                  <a:srgbClr val="1E4E79"/>
                </a:solidFill>
                <a:latin typeface="Century Gothic"/>
                <a:ea typeface="Century Gothic"/>
                <a:cs typeface="Century Gothic"/>
                <a:sym typeface="Century Gothic"/>
              </a:rPr>
              <a:t>Strong </a:t>
            </a:r>
            <a:r>
              <a:rPr lang="en-GB" sz="5000" b="1" dirty="0">
                <a:solidFill>
                  <a:srgbClr val="1E4E79"/>
                </a:solidFill>
                <a:latin typeface="Century Gothic"/>
                <a:ea typeface="Century Gothic"/>
                <a:cs typeface="Century Gothic"/>
                <a:sym typeface="Century Gothic"/>
              </a:rPr>
              <a:t>&amp; weak </a:t>
            </a:r>
            <a:r>
              <a:rPr lang="en-GB" sz="5000" b="1" i="0" u="none" strike="noStrike" cap="none" dirty="0">
                <a:solidFill>
                  <a:srgbClr val="1E4E79"/>
                </a:solidFill>
                <a:latin typeface="Century Gothic"/>
                <a:ea typeface="Century Gothic"/>
                <a:cs typeface="Century Gothic"/>
                <a:sym typeface="Century Gothic"/>
              </a:rPr>
              <a:t>vowels revisited</a:t>
            </a:r>
          </a:p>
        </p:txBody>
      </p:sp>
      <p:sp>
        <p:nvSpPr>
          <p:cNvPr id="24" name="TextBox 23">
            <a:extLst>
              <a:ext uri="{FF2B5EF4-FFF2-40B4-BE49-F238E27FC236}">
                <a16:creationId xmlns:a16="http://schemas.microsoft.com/office/drawing/2014/main" id="{D1AA566B-F235-419F-B7D0-1456A30441C5}"/>
              </a:ext>
            </a:extLst>
          </p:cNvPr>
          <p:cNvSpPr txBox="1"/>
          <p:nvPr/>
        </p:nvSpPr>
        <p:spPr>
          <a:xfrm>
            <a:off x="255831" y="1103697"/>
            <a:ext cx="9802905" cy="1200329"/>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We know that in Spanish strong vowels are pronounced separately when they appear next to each other. </a:t>
            </a:r>
          </a:p>
          <a:p>
            <a:endParaRPr lang="en-US" sz="2400" dirty="0">
              <a:solidFill>
                <a:schemeClr val="accent5">
                  <a:lumMod val="50000"/>
                </a:schemeClr>
              </a:solidFill>
              <a:latin typeface="Century Gothic" panose="020B0502020202020204" pitchFamily="34" charset="0"/>
            </a:endParaRPr>
          </a:p>
        </p:txBody>
      </p:sp>
      <p:sp>
        <p:nvSpPr>
          <p:cNvPr id="27" name="TextBox 26">
            <a:extLst>
              <a:ext uri="{FF2B5EF4-FFF2-40B4-BE49-F238E27FC236}">
                <a16:creationId xmlns:a16="http://schemas.microsoft.com/office/drawing/2014/main" id="{7D69BDE0-C03F-41FE-85CF-96243D0F1854}"/>
              </a:ext>
            </a:extLst>
          </p:cNvPr>
          <p:cNvSpPr txBox="1"/>
          <p:nvPr/>
        </p:nvSpPr>
        <p:spPr>
          <a:xfrm>
            <a:off x="3631400" y="2136766"/>
            <a:ext cx="688769" cy="461665"/>
          </a:xfrm>
          <a:prstGeom prst="rect">
            <a:avLst/>
          </a:prstGeom>
          <a:noFill/>
        </p:spPr>
        <p:txBody>
          <a:bodyPr wrap="square" rtlCol="0">
            <a:spAutoFit/>
          </a:bodyPr>
          <a:lstStyle/>
          <a:p>
            <a:pPr algn="l"/>
            <a:r>
              <a:rPr lang="en-GB" sz="2400" b="1" dirty="0">
                <a:solidFill>
                  <a:srgbClr val="92D050"/>
                </a:solidFill>
                <a:latin typeface="Century Gothic" panose="020B0502020202020204" pitchFamily="34" charset="0"/>
              </a:rPr>
              <a:t>[a]</a:t>
            </a:r>
          </a:p>
        </p:txBody>
      </p:sp>
      <p:sp>
        <p:nvSpPr>
          <p:cNvPr id="28" name="TextBox 27">
            <a:extLst>
              <a:ext uri="{FF2B5EF4-FFF2-40B4-BE49-F238E27FC236}">
                <a16:creationId xmlns:a16="http://schemas.microsoft.com/office/drawing/2014/main" id="{2A855AAC-91B5-4D05-B1A1-048F7378CEA3}"/>
              </a:ext>
            </a:extLst>
          </p:cNvPr>
          <p:cNvSpPr txBox="1"/>
          <p:nvPr/>
        </p:nvSpPr>
        <p:spPr>
          <a:xfrm>
            <a:off x="4468514" y="2136012"/>
            <a:ext cx="688769" cy="461665"/>
          </a:xfrm>
          <a:prstGeom prst="rect">
            <a:avLst/>
          </a:prstGeom>
          <a:noFill/>
        </p:spPr>
        <p:txBody>
          <a:bodyPr wrap="square" rtlCol="0">
            <a:spAutoFit/>
          </a:bodyPr>
          <a:lstStyle/>
          <a:p>
            <a:pPr algn="l"/>
            <a:r>
              <a:rPr lang="en-GB" sz="2400" b="1" dirty="0">
                <a:solidFill>
                  <a:srgbClr val="92D050"/>
                </a:solidFill>
                <a:latin typeface="Century Gothic" panose="020B0502020202020204" pitchFamily="34" charset="0"/>
              </a:rPr>
              <a:t>[o]</a:t>
            </a:r>
          </a:p>
        </p:txBody>
      </p:sp>
      <p:sp>
        <p:nvSpPr>
          <p:cNvPr id="29" name="TextBox 28">
            <a:extLst>
              <a:ext uri="{FF2B5EF4-FFF2-40B4-BE49-F238E27FC236}">
                <a16:creationId xmlns:a16="http://schemas.microsoft.com/office/drawing/2014/main" id="{903CF755-AA5A-4E5E-B574-B562346DF7A3}"/>
              </a:ext>
            </a:extLst>
          </p:cNvPr>
          <p:cNvSpPr txBox="1"/>
          <p:nvPr/>
        </p:nvSpPr>
        <p:spPr>
          <a:xfrm>
            <a:off x="5751615" y="2139570"/>
            <a:ext cx="688769" cy="461665"/>
          </a:xfrm>
          <a:prstGeom prst="rect">
            <a:avLst/>
          </a:prstGeom>
          <a:noFill/>
        </p:spPr>
        <p:txBody>
          <a:bodyPr wrap="square" rtlCol="0">
            <a:spAutoFit/>
          </a:bodyPr>
          <a:lstStyle/>
          <a:p>
            <a:pPr algn="l"/>
            <a:r>
              <a:rPr lang="en-GB" sz="2400" b="1" dirty="0">
                <a:solidFill>
                  <a:srgbClr val="92D050"/>
                </a:solidFill>
                <a:latin typeface="Century Gothic" panose="020B0502020202020204" pitchFamily="34" charset="0"/>
              </a:rPr>
              <a:t>[e]</a:t>
            </a:r>
          </a:p>
        </p:txBody>
      </p:sp>
      <p:sp>
        <p:nvSpPr>
          <p:cNvPr id="30" name="TextBox 29">
            <a:extLst>
              <a:ext uri="{FF2B5EF4-FFF2-40B4-BE49-F238E27FC236}">
                <a16:creationId xmlns:a16="http://schemas.microsoft.com/office/drawing/2014/main" id="{AE92B94F-C276-4BBC-B395-9DFBF20B9A9C}"/>
              </a:ext>
            </a:extLst>
          </p:cNvPr>
          <p:cNvSpPr txBox="1"/>
          <p:nvPr/>
        </p:nvSpPr>
        <p:spPr>
          <a:xfrm>
            <a:off x="255831" y="3629992"/>
            <a:ext cx="10413983" cy="830997"/>
          </a:xfrm>
          <a:prstGeom prst="rect">
            <a:avLst/>
          </a:prstGeom>
          <a:noFill/>
        </p:spPr>
        <p:txBody>
          <a:bodyPr wrap="square">
            <a:spAutoFit/>
          </a:bodyPr>
          <a:lstStyle/>
          <a:p>
            <a:r>
              <a:rPr lang="en-US" sz="2400" dirty="0">
                <a:solidFill>
                  <a:schemeClr val="accent5">
                    <a:lumMod val="50000"/>
                  </a:schemeClr>
                </a:solidFill>
                <a:latin typeface="Century Gothic" panose="020B0502020202020204" pitchFamily="34" charset="0"/>
              </a:rPr>
              <a:t>In contrast, weak vowels </a:t>
            </a:r>
            <a:r>
              <a:rPr lang="en-US" sz="2400" b="1" dirty="0">
                <a:solidFill>
                  <a:srgbClr val="002060"/>
                </a:solidFill>
                <a:latin typeface="Century Gothic" panose="020B0502020202020204" pitchFamily="34" charset="0"/>
              </a:rPr>
              <a:t>merge</a:t>
            </a:r>
            <a:r>
              <a:rPr lang="en-US" sz="2400" dirty="0">
                <a:solidFill>
                  <a:srgbClr val="002060"/>
                </a:solidFill>
                <a:latin typeface="Century Gothic" panose="020B0502020202020204" pitchFamily="34" charset="0"/>
              </a:rPr>
              <a:t> </a:t>
            </a:r>
            <a:r>
              <a:rPr lang="en-US" sz="2400" dirty="0">
                <a:solidFill>
                  <a:schemeClr val="accent5">
                    <a:lumMod val="50000"/>
                  </a:schemeClr>
                </a:solidFill>
                <a:latin typeface="Century Gothic" panose="020B0502020202020204" pitchFamily="34" charset="0"/>
              </a:rPr>
              <a:t>with [a], [e] and [o] (or with each other – </a:t>
            </a:r>
            <a:r>
              <a:rPr lang="en-US" sz="2400" dirty="0" err="1">
                <a:solidFill>
                  <a:schemeClr val="accent5">
                    <a:lumMod val="50000"/>
                  </a:schemeClr>
                </a:solidFill>
                <a:latin typeface="Century Gothic" panose="020B0502020202020204" pitchFamily="34" charset="0"/>
              </a:rPr>
              <a:t>iu</a:t>
            </a:r>
            <a:r>
              <a:rPr lang="en-US" sz="2400" dirty="0">
                <a:solidFill>
                  <a:schemeClr val="accent5">
                    <a:lumMod val="50000"/>
                  </a:schemeClr>
                </a:solidFill>
                <a:latin typeface="Century Gothic" panose="020B0502020202020204" pitchFamily="34" charset="0"/>
              </a:rPr>
              <a:t> | </a:t>
            </a:r>
            <a:r>
              <a:rPr lang="en-US" sz="2400" dirty="0" err="1">
                <a:solidFill>
                  <a:schemeClr val="accent5">
                    <a:lumMod val="50000"/>
                  </a:schemeClr>
                </a:solidFill>
                <a:latin typeface="Century Gothic" panose="020B0502020202020204" pitchFamily="34" charset="0"/>
              </a:rPr>
              <a:t>iu</a:t>
            </a:r>
            <a:r>
              <a:rPr lang="en-US" sz="2400" dirty="0">
                <a:solidFill>
                  <a:schemeClr val="accent5">
                    <a:lumMod val="50000"/>
                  </a:schemeClr>
                </a:solidFill>
                <a:latin typeface="Century Gothic" panose="020B0502020202020204" pitchFamily="34" charset="0"/>
              </a:rPr>
              <a:t>) to make a single syllable. </a:t>
            </a:r>
            <a:endParaRPr lang="en-GB" sz="2400" dirty="0"/>
          </a:p>
        </p:txBody>
      </p:sp>
      <p:sp>
        <p:nvSpPr>
          <p:cNvPr id="45" name="TextBox 44">
            <a:extLst>
              <a:ext uri="{FF2B5EF4-FFF2-40B4-BE49-F238E27FC236}">
                <a16:creationId xmlns:a16="http://schemas.microsoft.com/office/drawing/2014/main" id="{8759B707-1EB0-4EC7-9389-0745D0AF857B}"/>
              </a:ext>
            </a:extLst>
          </p:cNvPr>
          <p:cNvSpPr txBox="1"/>
          <p:nvPr/>
        </p:nvSpPr>
        <p:spPr>
          <a:xfrm>
            <a:off x="3740584" y="5009988"/>
            <a:ext cx="688769" cy="461665"/>
          </a:xfrm>
          <a:prstGeom prst="rect">
            <a:avLst/>
          </a:prstGeom>
          <a:noFill/>
        </p:spPr>
        <p:txBody>
          <a:bodyPr wrap="square" rtlCol="0">
            <a:spAutoFit/>
          </a:bodyPr>
          <a:lstStyle/>
          <a:p>
            <a:pPr algn="l"/>
            <a:r>
              <a:rPr lang="en-GB" sz="2400" b="1" dirty="0">
                <a:solidFill>
                  <a:srgbClr val="92D050"/>
                </a:solidFill>
                <a:latin typeface="Century Gothic" panose="020B0502020202020204" pitchFamily="34" charset="0"/>
              </a:rPr>
              <a:t>[i]</a:t>
            </a:r>
          </a:p>
        </p:txBody>
      </p:sp>
      <p:sp>
        <p:nvSpPr>
          <p:cNvPr id="46" name="TextBox 45">
            <a:extLst>
              <a:ext uri="{FF2B5EF4-FFF2-40B4-BE49-F238E27FC236}">
                <a16:creationId xmlns:a16="http://schemas.microsoft.com/office/drawing/2014/main" id="{C7A452A2-763A-42E8-B9FD-081D70E8A6F6}"/>
              </a:ext>
            </a:extLst>
          </p:cNvPr>
          <p:cNvSpPr txBox="1"/>
          <p:nvPr/>
        </p:nvSpPr>
        <p:spPr>
          <a:xfrm>
            <a:off x="5157284" y="5009988"/>
            <a:ext cx="594332" cy="461665"/>
          </a:xfrm>
          <a:prstGeom prst="rect">
            <a:avLst/>
          </a:prstGeom>
          <a:noFill/>
        </p:spPr>
        <p:txBody>
          <a:bodyPr wrap="square" rtlCol="0">
            <a:spAutoFit/>
          </a:bodyPr>
          <a:lstStyle/>
          <a:p>
            <a:pPr algn="l"/>
            <a:r>
              <a:rPr lang="en-GB" sz="2400" b="1" dirty="0">
                <a:solidFill>
                  <a:srgbClr val="92D050"/>
                </a:solidFill>
                <a:latin typeface="Century Gothic" panose="020B0502020202020204" pitchFamily="34" charset="0"/>
              </a:rPr>
              <a:t>[u]</a:t>
            </a:r>
          </a:p>
        </p:txBody>
      </p:sp>
      <p:sp>
        <p:nvSpPr>
          <p:cNvPr id="4" name="Rectangle 3">
            <a:extLst>
              <a:ext uri="{FF2B5EF4-FFF2-40B4-BE49-F238E27FC236}">
                <a16:creationId xmlns:a16="http://schemas.microsoft.com/office/drawing/2014/main" id="{2F75CE9B-7C31-4ED5-B384-C80565D6C743}"/>
              </a:ext>
            </a:extLst>
          </p:cNvPr>
          <p:cNvSpPr/>
          <p:nvPr/>
        </p:nvSpPr>
        <p:spPr>
          <a:xfrm>
            <a:off x="255831" y="5056047"/>
            <a:ext cx="5780750" cy="461665"/>
          </a:xfrm>
          <a:prstGeom prst="rect">
            <a:avLst/>
          </a:prstGeom>
        </p:spPr>
        <p:txBody>
          <a:bodyPr wrap="none">
            <a:spAutoFit/>
          </a:bodyPr>
          <a:lstStyle/>
          <a:p>
            <a:r>
              <a:rPr lang="en-US" sz="2400" dirty="0">
                <a:solidFill>
                  <a:srgbClr val="5B9BD5">
                    <a:lumMod val="50000"/>
                  </a:srgbClr>
                </a:solidFill>
                <a:latin typeface="Century Gothic" panose="020B0502020202020204" pitchFamily="34" charset="0"/>
              </a:rPr>
              <a:t>The weak vowels are _____ and _____.</a:t>
            </a:r>
            <a:endParaRPr lang="en-GB" dirty="0"/>
          </a:p>
        </p:txBody>
      </p:sp>
      <p:grpSp>
        <p:nvGrpSpPr>
          <p:cNvPr id="6" name="Group 5">
            <a:extLst>
              <a:ext uri="{FF2B5EF4-FFF2-40B4-BE49-F238E27FC236}">
                <a16:creationId xmlns:a16="http://schemas.microsoft.com/office/drawing/2014/main" id="{5099C949-F384-404A-BC7B-F1ECC1850CEB}"/>
              </a:ext>
            </a:extLst>
          </p:cNvPr>
          <p:cNvGrpSpPr/>
          <p:nvPr/>
        </p:nvGrpSpPr>
        <p:grpSpPr>
          <a:xfrm>
            <a:off x="6827687" y="2182178"/>
            <a:ext cx="3305222" cy="889594"/>
            <a:chOff x="6827773" y="2132611"/>
            <a:chExt cx="3305222" cy="889594"/>
          </a:xfrm>
        </p:grpSpPr>
        <p:sp>
          <p:nvSpPr>
            <p:cNvPr id="14" name="Rectangle: Rounded Corners 13">
              <a:extLst>
                <a:ext uri="{FF2B5EF4-FFF2-40B4-BE49-F238E27FC236}">
                  <a16:creationId xmlns:a16="http://schemas.microsoft.com/office/drawing/2014/main" id="{5DA9D2F7-EDA7-46A5-9ABD-2CF44A10F02A}"/>
                </a:ext>
              </a:extLst>
            </p:cNvPr>
            <p:cNvSpPr/>
            <p:nvPr/>
          </p:nvSpPr>
          <p:spPr>
            <a:xfrm>
              <a:off x="6827773" y="2173149"/>
              <a:ext cx="963307" cy="849056"/>
            </a:xfrm>
            <a:prstGeom prst="roundRect">
              <a:avLst/>
            </a:prstGeom>
            <a:solidFill>
              <a:schemeClr val="accent4">
                <a:lumMod val="20000"/>
                <a:lumOff val="80000"/>
              </a:schemeClr>
            </a:solidFill>
            <a:ln w="381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latin typeface="Arial Rounded MT Bold" panose="020F0704030504030204" pitchFamily="34" charset="0"/>
                </a:rPr>
                <a:t>A</a:t>
              </a:r>
            </a:p>
          </p:txBody>
        </p:sp>
        <p:sp>
          <p:nvSpPr>
            <p:cNvPr id="15" name="Rectangle: Rounded Corners 14">
              <a:extLst>
                <a:ext uri="{FF2B5EF4-FFF2-40B4-BE49-F238E27FC236}">
                  <a16:creationId xmlns:a16="http://schemas.microsoft.com/office/drawing/2014/main" id="{C173866F-66F9-444D-83A9-907B0BEDAB33}"/>
                </a:ext>
              </a:extLst>
            </p:cNvPr>
            <p:cNvSpPr/>
            <p:nvPr/>
          </p:nvSpPr>
          <p:spPr>
            <a:xfrm>
              <a:off x="7998730" y="2139570"/>
              <a:ext cx="963307" cy="849056"/>
            </a:xfrm>
            <a:prstGeom prst="roundRect">
              <a:avLst/>
            </a:prstGeom>
            <a:solidFill>
              <a:schemeClr val="accent4">
                <a:lumMod val="20000"/>
                <a:lumOff val="80000"/>
              </a:schemeClr>
            </a:solid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latin typeface="Arial Rounded MT Bold" panose="020F0704030504030204" pitchFamily="34" charset="0"/>
                </a:rPr>
                <a:t>E</a:t>
              </a:r>
            </a:p>
          </p:txBody>
        </p:sp>
        <p:sp>
          <p:nvSpPr>
            <p:cNvPr id="16" name="Rectangle: Rounded Corners 15">
              <a:extLst>
                <a:ext uri="{FF2B5EF4-FFF2-40B4-BE49-F238E27FC236}">
                  <a16:creationId xmlns:a16="http://schemas.microsoft.com/office/drawing/2014/main" id="{354E852D-1E28-4616-BF77-2D77C021FA51}"/>
                </a:ext>
              </a:extLst>
            </p:cNvPr>
            <p:cNvSpPr/>
            <p:nvPr/>
          </p:nvSpPr>
          <p:spPr>
            <a:xfrm>
              <a:off x="9169688" y="2132611"/>
              <a:ext cx="963307" cy="849056"/>
            </a:xfrm>
            <a:prstGeom prst="roundRect">
              <a:avLst/>
            </a:prstGeom>
            <a:solidFill>
              <a:schemeClr val="accent4">
                <a:lumMod val="20000"/>
                <a:lumOff val="80000"/>
              </a:schemeClr>
            </a:solidFill>
            <a:ln w="3810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B050"/>
                  </a:solidFill>
                  <a:latin typeface="Arial Rounded MT Bold" panose="020F0704030504030204" pitchFamily="34" charset="0"/>
                </a:rPr>
                <a:t>O</a:t>
              </a:r>
            </a:p>
          </p:txBody>
        </p:sp>
      </p:grpSp>
      <p:grpSp>
        <p:nvGrpSpPr>
          <p:cNvPr id="7" name="Group 6">
            <a:extLst>
              <a:ext uri="{FF2B5EF4-FFF2-40B4-BE49-F238E27FC236}">
                <a16:creationId xmlns:a16="http://schemas.microsoft.com/office/drawing/2014/main" id="{4D1A2FE5-8964-45F0-B97D-860B4F8ADBD7}"/>
              </a:ext>
            </a:extLst>
          </p:cNvPr>
          <p:cNvGrpSpPr/>
          <p:nvPr/>
        </p:nvGrpSpPr>
        <p:grpSpPr>
          <a:xfrm>
            <a:off x="7231466" y="3808580"/>
            <a:ext cx="2406227" cy="2150505"/>
            <a:chOff x="7231466" y="3808580"/>
            <a:chExt cx="2406227" cy="2150505"/>
          </a:xfrm>
        </p:grpSpPr>
        <p:pic>
          <p:nvPicPr>
            <p:cNvPr id="13" name="Picture 12" descr="La Cadena De, Enlaces, Conexión, Metal">
              <a:extLst>
                <a:ext uri="{FF2B5EF4-FFF2-40B4-BE49-F238E27FC236}">
                  <a16:creationId xmlns:a16="http://schemas.microsoft.com/office/drawing/2014/main" id="{1F4CEA31-DD35-4E7D-A14C-6434EC051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7533">
              <a:off x="7231466" y="3808580"/>
              <a:ext cx="2384528" cy="21505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BD121D-902A-4241-A3DE-7300B43EEFE4}"/>
                </a:ext>
              </a:extLst>
            </p:cNvPr>
            <p:cNvSpPr txBox="1"/>
            <p:nvPr/>
          </p:nvSpPr>
          <p:spPr>
            <a:xfrm>
              <a:off x="7309426" y="4656045"/>
              <a:ext cx="604680" cy="707886"/>
            </a:xfrm>
            <a:prstGeom prst="rect">
              <a:avLst/>
            </a:prstGeom>
            <a:noFill/>
          </p:spPr>
          <p:txBody>
            <a:bodyPr wrap="square" rtlCol="0">
              <a:spAutoFit/>
            </a:bodyPr>
            <a:lstStyle/>
            <a:p>
              <a:pPr algn="ctr"/>
              <a:r>
                <a:rPr lang="en-GB" sz="4000" b="1" dirty="0">
                  <a:solidFill>
                    <a:srgbClr val="002060"/>
                  </a:solidFill>
                  <a:latin typeface="Arial Rounded MT Bold" panose="020F0704030504030204" pitchFamily="34" charset="0"/>
                </a:rPr>
                <a:t>I</a:t>
              </a:r>
            </a:p>
          </p:txBody>
        </p:sp>
        <p:sp>
          <p:nvSpPr>
            <p:cNvPr id="18" name="TextBox 17">
              <a:extLst>
                <a:ext uri="{FF2B5EF4-FFF2-40B4-BE49-F238E27FC236}">
                  <a16:creationId xmlns:a16="http://schemas.microsoft.com/office/drawing/2014/main" id="{413954DC-92EF-4BF1-98FA-33CC25610371}"/>
                </a:ext>
              </a:extLst>
            </p:cNvPr>
            <p:cNvSpPr txBox="1"/>
            <p:nvPr/>
          </p:nvSpPr>
          <p:spPr>
            <a:xfrm>
              <a:off x="9033013" y="4506786"/>
              <a:ext cx="604680" cy="707886"/>
            </a:xfrm>
            <a:prstGeom prst="rect">
              <a:avLst/>
            </a:prstGeom>
            <a:noFill/>
          </p:spPr>
          <p:txBody>
            <a:bodyPr wrap="square" rtlCol="0">
              <a:spAutoFit/>
            </a:bodyPr>
            <a:lstStyle/>
            <a:p>
              <a:pPr algn="ctr"/>
              <a:r>
                <a:rPr lang="en-GB" sz="4000" b="1" dirty="0">
                  <a:solidFill>
                    <a:srgbClr val="002060"/>
                  </a:solidFill>
                  <a:latin typeface="Arial Rounded MT Bold" panose="020F0704030504030204" pitchFamily="34" charset="0"/>
                </a:rPr>
                <a:t>U</a:t>
              </a:r>
            </a:p>
          </p:txBody>
        </p:sp>
      </p:grpSp>
      <p:sp>
        <p:nvSpPr>
          <p:cNvPr id="8" name="Rectangle 7">
            <a:extLst>
              <a:ext uri="{FF2B5EF4-FFF2-40B4-BE49-F238E27FC236}">
                <a16:creationId xmlns:a16="http://schemas.microsoft.com/office/drawing/2014/main" id="{6F7FBF51-4DCD-46B8-8B88-AC9D4C4C3C12}"/>
              </a:ext>
            </a:extLst>
          </p:cNvPr>
          <p:cNvSpPr/>
          <p:nvPr/>
        </p:nvSpPr>
        <p:spPr>
          <a:xfrm>
            <a:off x="255830" y="2182178"/>
            <a:ext cx="7154903" cy="461665"/>
          </a:xfrm>
          <a:prstGeom prst="rect">
            <a:avLst/>
          </a:prstGeom>
        </p:spPr>
        <p:txBody>
          <a:bodyPr wrap="square">
            <a:spAutoFit/>
          </a:bodyPr>
          <a:lstStyle/>
          <a:p>
            <a:pPr lvl="0"/>
            <a:r>
              <a:rPr lang="en-US" sz="2400" dirty="0">
                <a:solidFill>
                  <a:srgbClr val="5B9BD5">
                    <a:lumMod val="50000"/>
                  </a:srgbClr>
                </a:solidFill>
                <a:latin typeface="Century Gothic" panose="020B0502020202020204" pitchFamily="34" charset="0"/>
              </a:rPr>
              <a:t>The strong vowels are </a:t>
            </a:r>
            <a:r>
              <a:rPr lang="en-US" sz="2400" b="1" dirty="0">
                <a:solidFill>
                  <a:srgbClr val="5B9BD5">
                    <a:lumMod val="50000"/>
                  </a:srgbClr>
                </a:solidFill>
                <a:latin typeface="Century Gothic" panose="020B0502020202020204" pitchFamily="34" charset="0"/>
              </a:rPr>
              <a:t>____</a:t>
            </a:r>
            <a:r>
              <a:rPr lang="en-US" sz="2400" dirty="0">
                <a:solidFill>
                  <a:srgbClr val="5B9BD5">
                    <a:lumMod val="50000"/>
                  </a:srgbClr>
                </a:solidFill>
                <a:latin typeface="Century Gothic" panose="020B0502020202020204" pitchFamily="34" charset="0"/>
              </a:rPr>
              <a:t>, </a:t>
            </a:r>
            <a:r>
              <a:rPr lang="en-US" sz="2400" b="1" dirty="0">
                <a:solidFill>
                  <a:srgbClr val="5B9BD5">
                    <a:lumMod val="50000"/>
                  </a:srgbClr>
                </a:solidFill>
                <a:latin typeface="Century Gothic" panose="020B0502020202020204" pitchFamily="34" charset="0"/>
              </a:rPr>
              <a:t>____</a:t>
            </a:r>
            <a:r>
              <a:rPr lang="en-US" sz="2400" dirty="0">
                <a:solidFill>
                  <a:srgbClr val="5B9BD5">
                    <a:lumMod val="50000"/>
                  </a:srgbClr>
                </a:solidFill>
                <a:latin typeface="Century Gothic" panose="020B0502020202020204" pitchFamily="34" charset="0"/>
              </a:rPr>
              <a:t> and </a:t>
            </a:r>
            <a:r>
              <a:rPr lang="en-US" sz="2400" b="1" dirty="0">
                <a:solidFill>
                  <a:srgbClr val="5B9BD5">
                    <a:lumMod val="50000"/>
                  </a:srgbClr>
                </a:solidFill>
                <a:latin typeface="Century Gothic" panose="020B0502020202020204" pitchFamily="34" charset="0"/>
              </a:rPr>
              <a:t>_____</a:t>
            </a:r>
            <a:r>
              <a:rPr lang="en-US" sz="24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16360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P spid="30" grpId="0"/>
      <p:bldP spid="45" grpId="0"/>
      <p:bldP spid="46" grpId="0"/>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46448" y="1078188"/>
            <a:ext cx="984675" cy="368031"/>
          </a:xfrm>
          <a:noFill/>
        </p:spPr>
        <p:txBody>
          <a:bodyPr anchor="ctr"/>
          <a:lstStyle/>
          <a:p>
            <a:pPr algn="ctr"/>
            <a:r>
              <a:rPr lang="en-GB" sz="200" b="1" dirty="0">
                <a:solidFill>
                  <a:schemeClr val="bg1"/>
                </a:solidFill>
                <a:latin typeface="Century Gothic" panose="020B0502020202020204" pitchFamily="34" charset="0"/>
              </a:rPr>
              <a:t>vocabulario</a:t>
            </a:r>
          </a:p>
        </p:txBody>
      </p:sp>
      <p:sp>
        <p:nvSpPr>
          <p:cNvPr id="47" name="Title 1">
            <a:extLst>
              <a:ext uri="{FF2B5EF4-FFF2-40B4-BE49-F238E27FC236}">
                <a16:creationId xmlns:a16="http://schemas.microsoft.com/office/drawing/2014/main" id="{6278A992-FF49-4F2F-B7D1-EC076EF13367}"/>
              </a:ext>
            </a:extLst>
          </p:cNvPr>
          <p:cNvSpPr txBox="1">
            <a:spLocks/>
          </p:cNvSpPr>
          <p:nvPr/>
        </p:nvSpPr>
        <p:spPr>
          <a:xfrm>
            <a:off x="211908" y="326827"/>
            <a:ext cx="10515600" cy="1325563"/>
          </a:xfrm>
          <a:prstGeom prst="rect">
            <a:avLst/>
          </a:prstGeom>
        </p:spPr>
        <p:txBody>
          <a:bodyPr spcFirstLastPara="1" vert="horz" wrap="square" lIns="0" tIns="0" rIns="0" bIns="0" rtlCol="0" anchor="t" anchorCtr="0">
            <a:normAutofit/>
          </a:bodyPr>
          <a:lstStyle>
            <a:lvl1pPr lvl="0" algn="l" defTabSz="914400" rtl="0" eaLnBrk="1" latinLnBrk="0" hangingPunct="1">
              <a:lnSpc>
                <a:spcPct val="90000"/>
              </a:lnSpc>
              <a:spcBef>
                <a:spcPts val="0"/>
              </a:spcBef>
              <a:spcAft>
                <a:spcPts val="0"/>
              </a:spcAft>
              <a:buSzPts val="4400"/>
              <a:buNone/>
              <a:defRPr sz="4400" kern="1200">
                <a:solidFill>
                  <a:schemeClr val="tx1"/>
                </a:solidFill>
                <a:latin typeface="+mj-lt"/>
                <a:ea typeface="+mj-ea"/>
                <a:cs typeface="+mj-cs"/>
              </a:defRPr>
            </a:lvl1pPr>
            <a:lvl2pPr lvl="1">
              <a:spcBef>
                <a:spcPts val="0"/>
              </a:spcBef>
              <a:spcAft>
                <a:spcPts val="0"/>
              </a:spcAft>
              <a:buSzPts val="4800"/>
              <a:buNone/>
              <a:defRPr sz="2400"/>
            </a:lvl2pPr>
            <a:lvl3pPr lvl="2">
              <a:spcBef>
                <a:spcPts val="0"/>
              </a:spcBef>
              <a:spcAft>
                <a:spcPts val="0"/>
              </a:spcAft>
              <a:buSzPts val="4800"/>
              <a:buNone/>
              <a:defRPr sz="2400"/>
            </a:lvl3pPr>
            <a:lvl4pPr lvl="3">
              <a:spcBef>
                <a:spcPts val="0"/>
              </a:spcBef>
              <a:spcAft>
                <a:spcPts val="0"/>
              </a:spcAft>
              <a:buSzPts val="4800"/>
              <a:buNone/>
              <a:defRPr sz="2400"/>
            </a:lvl4pPr>
            <a:lvl5pPr lvl="4">
              <a:spcBef>
                <a:spcPts val="0"/>
              </a:spcBef>
              <a:spcAft>
                <a:spcPts val="0"/>
              </a:spcAft>
              <a:buSzPts val="4800"/>
              <a:buNone/>
              <a:defRPr sz="2400"/>
            </a:lvl5pPr>
            <a:lvl6pPr lvl="5">
              <a:spcBef>
                <a:spcPts val="0"/>
              </a:spcBef>
              <a:spcAft>
                <a:spcPts val="0"/>
              </a:spcAft>
              <a:buSzPts val="4800"/>
              <a:buNone/>
              <a:defRPr sz="2400"/>
            </a:lvl6pPr>
            <a:lvl7pPr lvl="6">
              <a:spcBef>
                <a:spcPts val="0"/>
              </a:spcBef>
              <a:spcAft>
                <a:spcPts val="0"/>
              </a:spcAft>
              <a:buSzPts val="4800"/>
              <a:buNone/>
              <a:defRPr sz="2400"/>
            </a:lvl7pPr>
            <a:lvl8pPr lvl="7">
              <a:spcBef>
                <a:spcPts val="0"/>
              </a:spcBef>
              <a:spcAft>
                <a:spcPts val="0"/>
              </a:spcAft>
              <a:buSzPts val="4800"/>
              <a:buNone/>
              <a:defRPr sz="2400"/>
            </a:lvl8pPr>
            <a:lvl9pPr lvl="8">
              <a:spcBef>
                <a:spcPts val="0"/>
              </a:spcBef>
              <a:spcAft>
                <a:spcPts val="0"/>
              </a:spcAft>
              <a:buSzPts val="4800"/>
              <a:buNone/>
              <a:defRPr sz="2400"/>
            </a:lvl9pPr>
          </a:lstStyle>
          <a:p>
            <a:r>
              <a:rPr lang="en-GB" sz="3200" b="1" dirty="0">
                <a:solidFill>
                  <a:srgbClr val="002060"/>
                </a:solidFill>
                <a:latin typeface="Century Gothic" panose="020B0502020202020204" pitchFamily="34" charset="0"/>
              </a:rPr>
              <a:t>El día de los </a:t>
            </a:r>
            <a:r>
              <a:rPr lang="en-GB" sz="3200" b="1" dirty="0" err="1">
                <a:solidFill>
                  <a:srgbClr val="002060"/>
                </a:solidFill>
                <a:latin typeface="Century Gothic" panose="020B0502020202020204" pitchFamily="34" charset="0"/>
              </a:rPr>
              <a:t>muertos</a:t>
            </a:r>
            <a:endParaRPr lang="en-GB" sz="3200" b="1" dirty="0">
              <a:solidFill>
                <a:srgbClr val="002060"/>
              </a:solidFill>
              <a:latin typeface="Century Gothic" panose="020B0502020202020204" pitchFamily="34" charset="0"/>
            </a:endParaRPr>
          </a:p>
        </p:txBody>
      </p:sp>
      <p:graphicFrame>
        <p:nvGraphicFramePr>
          <p:cNvPr id="48" name="Table 4">
            <a:extLst>
              <a:ext uri="{FF2B5EF4-FFF2-40B4-BE49-F238E27FC236}">
                <a16:creationId xmlns:a16="http://schemas.microsoft.com/office/drawing/2014/main" id="{14E129BD-A29E-429E-8DB9-7D6B916B2BBB}"/>
              </a:ext>
            </a:extLst>
          </p:cNvPr>
          <p:cNvGraphicFramePr>
            <a:graphicFrameLocks noGrp="1"/>
          </p:cNvGraphicFramePr>
          <p:nvPr/>
        </p:nvGraphicFramePr>
        <p:xfrm>
          <a:off x="193331" y="1972162"/>
          <a:ext cx="9454524" cy="579120"/>
        </p:xfrm>
        <a:graphic>
          <a:graphicData uri="http://schemas.openxmlformats.org/drawingml/2006/table">
            <a:tbl>
              <a:tblPr firstRow="1" bandRow="1">
                <a:tableStyleId>{5940675A-B579-460E-94D1-54222C63F5DA}</a:tableStyleId>
              </a:tblPr>
              <a:tblGrid>
                <a:gridCol w="2363631">
                  <a:extLst>
                    <a:ext uri="{9D8B030D-6E8A-4147-A177-3AD203B41FA5}">
                      <a16:colId xmlns:a16="http://schemas.microsoft.com/office/drawing/2014/main" val="362351361"/>
                    </a:ext>
                  </a:extLst>
                </a:gridCol>
                <a:gridCol w="2363631">
                  <a:extLst>
                    <a:ext uri="{9D8B030D-6E8A-4147-A177-3AD203B41FA5}">
                      <a16:colId xmlns:a16="http://schemas.microsoft.com/office/drawing/2014/main" val="1934264744"/>
                    </a:ext>
                  </a:extLst>
                </a:gridCol>
                <a:gridCol w="2363631">
                  <a:extLst>
                    <a:ext uri="{9D8B030D-6E8A-4147-A177-3AD203B41FA5}">
                      <a16:colId xmlns:a16="http://schemas.microsoft.com/office/drawing/2014/main" val="500265777"/>
                    </a:ext>
                  </a:extLst>
                </a:gridCol>
                <a:gridCol w="2363631">
                  <a:extLst>
                    <a:ext uri="{9D8B030D-6E8A-4147-A177-3AD203B41FA5}">
                      <a16:colId xmlns:a16="http://schemas.microsoft.com/office/drawing/2014/main" val="1020584268"/>
                    </a:ext>
                  </a:extLst>
                </a:gridCol>
              </a:tblGrid>
              <a:tr h="370840">
                <a:tc>
                  <a:txBody>
                    <a:bodyPr/>
                    <a:lstStyle/>
                    <a:p>
                      <a:pPr algn="ctr"/>
                      <a:r>
                        <a:rPr lang="en-GB" sz="3200" b="1" dirty="0" err="1">
                          <a:solidFill>
                            <a:srgbClr val="002060"/>
                          </a:solidFill>
                          <a:latin typeface="Century Gothic" panose="020B0502020202020204" pitchFamily="34" charset="0"/>
                        </a:rPr>
                        <a:t>números</a:t>
                      </a:r>
                      <a:endParaRPr lang="en-GB" sz="32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3200" b="1" dirty="0" err="1">
                          <a:solidFill>
                            <a:srgbClr val="002060"/>
                          </a:solidFill>
                          <a:latin typeface="Century Gothic" panose="020B0502020202020204" pitchFamily="34" charset="0"/>
                        </a:rPr>
                        <a:t>adjetivos</a:t>
                      </a:r>
                      <a:endParaRPr lang="en-GB" sz="32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3200" b="1" dirty="0" err="1">
                          <a:solidFill>
                            <a:srgbClr val="002060"/>
                          </a:solidFill>
                          <a:latin typeface="Century Gothic" panose="020B0502020202020204" pitchFamily="34" charset="0"/>
                        </a:rPr>
                        <a:t>verbos</a:t>
                      </a:r>
                      <a:endParaRPr lang="en-GB" sz="32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a:r>
                        <a:rPr lang="en-GB" sz="3200" b="1" dirty="0" err="1">
                          <a:solidFill>
                            <a:srgbClr val="002060"/>
                          </a:solidFill>
                          <a:latin typeface="Century Gothic" panose="020B0502020202020204" pitchFamily="34" charset="0"/>
                        </a:rPr>
                        <a:t>nombres</a:t>
                      </a:r>
                      <a:endParaRPr lang="en-GB" sz="32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22482290"/>
                  </a:ext>
                </a:extLst>
              </a:tr>
            </a:tbl>
          </a:graphicData>
        </a:graphic>
      </p:graphicFrame>
      <p:sp>
        <p:nvSpPr>
          <p:cNvPr id="49" name="TextBox 48">
            <a:extLst>
              <a:ext uri="{FF2B5EF4-FFF2-40B4-BE49-F238E27FC236}">
                <a16:creationId xmlns:a16="http://schemas.microsoft.com/office/drawing/2014/main" id="{88CD92E2-5DF1-45D3-BB73-159FA33EF924}"/>
              </a:ext>
            </a:extLst>
          </p:cNvPr>
          <p:cNvSpPr txBox="1"/>
          <p:nvPr/>
        </p:nvSpPr>
        <p:spPr>
          <a:xfrm>
            <a:off x="427651" y="6307502"/>
            <a:ext cx="198002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especial </a:t>
            </a:r>
          </a:p>
        </p:txBody>
      </p:sp>
      <p:sp>
        <p:nvSpPr>
          <p:cNvPr id="50" name="TextBox 49">
            <a:extLst>
              <a:ext uri="{FF2B5EF4-FFF2-40B4-BE49-F238E27FC236}">
                <a16:creationId xmlns:a16="http://schemas.microsoft.com/office/drawing/2014/main" id="{78AEB9D1-5447-456F-8027-77EEFF50478C}"/>
              </a:ext>
            </a:extLst>
          </p:cNvPr>
          <p:cNvSpPr txBox="1"/>
          <p:nvPr/>
        </p:nvSpPr>
        <p:spPr>
          <a:xfrm>
            <a:off x="5448018" y="5155791"/>
            <a:ext cx="2513830"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importante</a:t>
            </a:r>
            <a:r>
              <a:rPr lang="en-GB" sz="3200" dirty="0">
                <a:solidFill>
                  <a:srgbClr val="002060"/>
                </a:solidFill>
                <a:latin typeface="Century Gothic" panose="020B0502020202020204" pitchFamily="34" charset="0"/>
              </a:rPr>
              <a:t> </a:t>
            </a:r>
          </a:p>
        </p:txBody>
      </p:sp>
      <p:sp>
        <p:nvSpPr>
          <p:cNvPr id="51" name="TextBox 50">
            <a:extLst>
              <a:ext uri="{FF2B5EF4-FFF2-40B4-BE49-F238E27FC236}">
                <a16:creationId xmlns:a16="http://schemas.microsoft.com/office/drawing/2014/main" id="{264091F6-9929-4144-8E69-4D2436F877E4}"/>
              </a:ext>
            </a:extLst>
          </p:cNvPr>
          <p:cNvSpPr txBox="1"/>
          <p:nvPr/>
        </p:nvSpPr>
        <p:spPr>
          <a:xfrm>
            <a:off x="3339418" y="5209930"/>
            <a:ext cx="1263487"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la flor</a:t>
            </a:r>
          </a:p>
        </p:txBody>
      </p:sp>
      <p:sp>
        <p:nvSpPr>
          <p:cNvPr id="52" name="TextBox 51">
            <a:extLst>
              <a:ext uri="{FF2B5EF4-FFF2-40B4-BE49-F238E27FC236}">
                <a16:creationId xmlns:a16="http://schemas.microsoft.com/office/drawing/2014/main" id="{7351334E-AFC7-4195-9B9A-78143DC0B2E0}"/>
              </a:ext>
            </a:extLst>
          </p:cNvPr>
          <p:cNvSpPr txBox="1"/>
          <p:nvPr/>
        </p:nvSpPr>
        <p:spPr>
          <a:xfrm>
            <a:off x="9115844" y="5689820"/>
            <a:ext cx="212429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el festival </a:t>
            </a:r>
          </a:p>
        </p:txBody>
      </p:sp>
      <p:sp>
        <p:nvSpPr>
          <p:cNvPr id="53" name="TextBox 52">
            <a:extLst>
              <a:ext uri="{FF2B5EF4-FFF2-40B4-BE49-F238E27FC236}">
                <a16:creationId xmlns:a16="http://schemas.microsoft.com/office/drawing/2014/main" id="{6508668E-55B6-4ED6-AAEC-643AE52F3131}"/>
              </a:ext>
            </a:extLst>
          </p:cNvPr>
          <p:cNvSpPr txBox="1"/>
          <p:nvPr/>
        </p:nvSpPr>
        <p:spPr>
          <a:xfrm>
            <a:off x="5457311" y="5749867"/>
            <a:ext cx="1611339"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la </a:t>
            </a:r>
            <a:r>
              <a:rPr lang="en-GB" sz="3200" dirty="0" err="1">
                <a:solidFill>
                  <a:srgbClr val="002060"/>
                </a:solidFill>
                <a:latin typeface="Century Gothic" panose="020B0502020202020204" pitchFamily="34" charset="0"/>
              </a:rPr>
              <a:t>cara</a:t>
            </a:r>
            <a:endParaRPr lang="en-GB" sz="3200" dirty="0">
              <a:solidFill>
                <a:srgbClr val="002060"/>
              </a:solidFill>
              <a:latin typeface="Century Gothic" panose="020B0502020202020204" pitchFamily="34" charset="0"/>
            </a:endParaRPr>
          </a:p>
        </p:txBody>
      </p:sp>
      <p:sp>
        <p:nvSpPr>
          <p:cNvPr id="54" name="TextBox 53">
            <a:extLst>
              <a:ext uri="{FF2B5EF4-FFF2-40B4-BE49-F238E27FC236}">
                <a16:creationId xmlns:a16="http://schemas.microsoft.com/office/drawing/2014/main" id="{463DDB8B-5DE8-4D5C-99CE-FAD91DBAC236}"/>
              </a:ext>
            </a:extLst>
          </p:cNvPr>
          <p:cNvSpPr txBox="1"/>
          <p:nvPr/>
        </p:nvSpPr>
        <p:spPr>
          <a:xfrm>
            <a:off x="432467" y="5272420"/>
            <a:ext cx="1513556"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cuatro</a:t>
            </a:r>
            <a:endParaRPr lang="en-GB" sz="3200" dirty="0">
              <a:solidFill>
                <a:srgbClr val="002060"/>
              </a:solidFill>
              <a:latin typeface="Century Gothic" panose="020B0502020202020204" pitchFamily="34" charset="0"/>
            </a:endParaRPr>
          </a:p>
        </p:txBody>
      </p:sp>
      <p:sp>
        <p:nvSpPr>
          <p:cNvPr id="55" name="TextBox 54">
            <a:extLst>
              <a:ext uri="{FF2B5EF4-FFF2-40B4-BE49-F238E27FC236}">
                <a16:creationId xmlns:a16="http://schemas.microsoft.com/office/drawing/2014/main" id="{91C2FD30-F9B3-406E-AC7F-88D51CA622D8}"/>
              </a:ext>
            </a:extLst>
          </p:cNvPr>
          <p:cNvSpPr txBox="1"/>
          <p:nvPr/>
        </p:nvSpPr>
        <p:spPr>
          <a:xfrm>
            <a:off x="3320757" y="6249793"/>
            <a:ext cx="1317990"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cinco</a:t>
            </a:r>
            <a:endParaRPr lang="en-GB" sz="3200" dirty="0">
              <a:solidFill>
                <a:srgbClr val="002060"/>
              </a:solidFill>
              <a:latin typeface="Century Gothic" panose="020B0502020202020204" pitchFamily="34" charset="0"/>
            </a:endParaRPr>
          </a:p>
        </p:txBody>
      </p:sp>
      <p:sp>
        <p:nvSpPr>
          <p:cNvPr id="56" name="TextBox 55">
            <a:extLst>
              <a:ext uri="{FF2B5EF4-FFF2-40B4-BE49-F238E27FC236}">
                <a16:creationId xmlns:a16="http://schemas.microsoft.com/office/drawing/2014/main" id="{40BB5074-FA40-444A-B5B6-8B80638187FB}"/>
              </a:ext>
            </a:extLst>
          </p:cNvPr>
          <p:cNvSpPr txBox="1"/>
          <p:nvPr/>
        </p:nvSpPr>
        <p:spPr>
          <a:xfrm>
            <a:off x="424876" y="5816087"/>
            <a:ext cx="917239"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feliz</a:t>
            </a:r>
            <a:endParaRPr lang="en-GB" sz="3200" dirty="0">
              <a:solidFill>
                <a:srgbClr val="002060"/>
              </a:solidFill>
              <a:latin typeface="Century Gothic" panose="020B0502020202020204" pitchFamily="34" charset="0"/>
            </a:endParaRPr>
          </a:p>
        </p:txBody>
      </p:sp>
      <p:sp>
        <p:nvSpPr>
          <p:cNvPr id="57" name="TextBox 56">
            <a:extLst>
              <a:ext uri="{FF2B5EF4-FFF2-40B4-BE49-F238E27FC236}">
                <a16:creationId xmlns:a16="http://schemas.microsoft.com/office/drawing/2014/main" id="{F1B1F300-E52B-4C6A-AE70-3981E78C6572}"/>
              </a:ext>
            </a:extLst>
          </p:cNvPr>
          <p:cNvSpPr txBox="1"/>
          <p:nvPr/>
        </p:nvSpPr>
        <p:spPr>
          <a:xfrm>
            <a:off x="5454878" y="6233821"/>
            <a:ext cx="862737"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son</a:t>
            </a:r>
          </a:p>
        </p:txBody>
      </p:sp>
      <p:sp>
        <p:nvSpPr>
          <p:cNvPr id="58" name="TextBox 57">
            <a:extLst>
              <a:ext uri="{FF2B5EF4-FFF2-40B4-BE49-F238E27FC236}">
                <a16:creationId xmlns:a16="http://schemas.microsoft.com/office/drawing/2014/main" id="{8DD1BE6D-7F3B-4164-944F-6DAB30B38AF1}"/>
              </a:ext>
            </a:extLst>
          </p:cNvPr>
          <p:cNvSpPr txBox="1"/>
          <p:nvPr/>
        </p:nvSpPr>
        <p:spPr>
          <a:xfrm>
            <a:off x="3344245" y="5801224"/>
            <a:ext cx="934871"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hay</a:t>
            </a:r>
          </a:p>
        </p:txBody>
      </p:sp>
      <p:sp>
        <p:nvSpPr>
          <p:cNvPr id="59" name="TextBox 58">
            <a:extLst>
              <a:ext uri="{FF2B5EF4-FFF2-40B4-BE49-F238E27FC236}">
                <a16:creationId xmlns:a16="http://schemas.microsoft.com/office/drawing/2014/main" id="{F3D6DACE-3699-4952-885A-3D8F0CDAFE6A}"/>
              </a:ext>
            </a:extLst>
          </p:cNvPr>
          <p:cNvSpPr txBox="1"/>
          <p:nvPr/>
        </p:nvSpPr>
        <p:spPr>
          <a:xfrm>
            <a:off x="9161866" y="5136934"/>
            <a:ext cx="1096775" cy="584775"/>
          </a:xfrm>
          <a:prstGeom prst="rect">
            <a:avLst/>
          </a:prstGeom>
          <a:noFill/>
        </p:spPr>
        <p:txBody>
          <a:bodyPr wrap="none" rtlCol="0">
            <a:spAutoFit/>
          </a:bodyPr>
          <a:lstStyle/>
          <a:p>
            <a:r>
              <a:rPr lang="en-GB" sz="3200" dirty="0" err="1">
                <a:solidFill>
                  <a:srgbClr val="002060"/>
                </a:solidFill>
                <a:latin typeface="Century Gothic" panose="020B0502020202020204" pitchFamily="34" charset="0"/>
              </a:rPr>
              <a:t>siete</a:t>
            </a:r>
            <a:endParaRPr lang="en-GB" sz="3200" dirty="0">
              <a:solidFill>
                <a:srgbClr val="002060"/>
              </a:solidFill>
              <a:latin typeface="Century Gothic" panose="020B0502020202020204" pitchFamily="34" charset="0"/>
            </a:endParaRPr>
          </a:p>
        </p:txBody>
      </p:sp>
      <p:pic>
        <p:nvPicPr>
          <p:cNvPr id="60" name="Picture 2" descr="Skulls, Mexico, Skull, Mexican, Dead, Skeleton, Death">
            <a:extLst>
              <a:ext uri="{FF2B5EF4-FFF2-40B4-BE49-F238E27FC236}">
                <a16:creationId xmlns:a16="http://schemas.microsoft.com/office/drawing/2014/main" id="{270BD576-9B17-42A7-ADEC-8FD641228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901" y="39240"/>
            <a:ext cx="1587907" cy="1657202"/>
          </a:xfrm>
          <a:prstGeom prst="rect">
            <a:avLst/>
          </a:prstGeom>
          <a:ln>
            <a:noFill/>
          </a:ln>
          <a:effectLst>
            <a:outerShdw blurRad="292100" dist="139700" dir="2700000" algn="tl" rotWithShape="0">
              <a:srgbClr val="333333">
                <a:alpha val="65000"/>
              </a:srgbClr>
            </a:outerShdw>
          </a:effectLst>
        </p:spPr>
      </p:pic>
      <p:sp>
        <p:nvSpPr>
          <p:cNvPr id="61" name="TextBox 60">
            <a:extLst>
              <a:ext uri="{FF2B5EF4-FFF2-40B4-BE49-F238E27FC236}">
                <a16:creationId xmlns:a16="http://schemas.microsoft.com/office/drawing/2014/main" id="{41F47346-2437-4DFA-AAE2-13115037F04B}"/>
              </a:ext>
            </a:extLst>
          </p:cNvPr>
          <p:cNvSpPr txBox="1"/>
          <p:nvPr/>
        </p:nvSpPr>
        <p:spPr>
          <a:xfrm>
            <a:off x="9116435" y="6217324"/>
            <a:ext cx="1268296"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el </a:t>
            </a:r>
            <a:r>
              <a:rPr lang="en-GB" sz="3200" dirty="0" err="1">
                <a:solidFill>
                  <a:srgbClr val="002060"/>
                </a:solidFill>
                <a:latin typeface="Century Gothic" panose="020B0502020202020204" pitchFamily="34" charset="0"/>
              </a:rPr>
              <a:t>ojo</a:t>
            </a:r>
            <a:endParaRPr lang="en-GB" sz="3200" dirty="0">
              <a:solidFill>
                <a:srgbClr val="002060"/>
              </a:solidFill>
              <a:latin typeface="Century Gothic" panose="020B0502020202020204" pitchFamily="34" charset="0"/>
            </a:endParaRPr>
          </a:p>
        </p:txBody>
      </p:sp>
      <p:sp>
        <p:nvSpPr>
          <p:cNvPr id="62" name="TextBox 61">
            <a:extLst>
              <a:ext uri="{FF2B5EF4-FFF2-40B4-BE49-F238E27FC236}">
                <a16:creationId xmlns:a16="http://schemas.microsoft.com/office/drawing/2014/main" id="{C036F05C-2EDB-40D1-B958-0EB0E0ED5566}"/>
              </a:ext>
            </a:extLst>
          </p:cNvPr>
          <p:cNvSpPr txBox="1"/>
          <p:nvPr/>
        </p:nvSpPr>
        <p:spPr>
          <a:xfrm>
            <a:off x="234850" y="2555765"/>
            <a:ext cx="1483098"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cuatro</a:t>
            </a:r>
            <a:endParaRPr lang="en-GB" sz="3200" b="1" dirty="0">
              <a:solidFill>
                <a:srgbClr val="92D050"/>
              </a:solidFill>
              <a:latin typeface="Century Gothic" panose="020B0502020202020204" pitchFamily="34" charset="0"/>
            </a:endParaRPr>
          </a:p>
        </p:txBody>
      </p:sp>
      <p:sp>
        <p:nvSpPr>
          <p:cNvPr id="63" name="TextBox 62">
            <a:extLst>
              <a:ext uri="{FF2B5EF4-FFF2-40B4-BE49-F238E27FC236}">
                <a16:creationId xmlns:a16="http://schemas.microsoft.com/office/drawing/2014/main" id="{DA60678F-0775-49A6-AFE8-6767A56EB4A7}"/>
              </a:ext>
            </a:extLst>
          </p:cNvPr>
          <p:cNvSpPr txBox="1"/>
          <p:nvPr/>
        </p:nvSpPr>
        <p:spPr>
          <a:xfrm>
            <a:off x="2629813" y="2595408"/>
            <a:ext cx="94769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feliz</a:t>
            </a:r>
            <a:endParaRPr lang="en-GB" sz="3200" b="1" dirty="0">
              <a:solidFill>
                <a:srgbClr val="92D050"/>
              </a:solidFill>
              <a:latin typeface="Century Gothic" panose="020B0502020202020204" pitchFamily="34" charset="0"/>
            </a:endParaRPr>
          </a:p>
        </p:txBody>
      </p:sp>
      <p:sp>
        <p:nvSpPr>
          <p:cNvPr id="64" name="TextBox 63">
            <a:extLst>
              <a:ext uri="{FF2B5EF4-FFF2-40B4-BE49-F238E27FC236}">
                <a16:creationId xmlns:a16="http://schemas.microsoft.com/office/drawing/2014/main" id="{827ABB16-5F6D-4AE9-8653-CAF90FD709DA}"/>
              </a:ext>
            </a:extLst>
          </p:cNvPr>
          <p:cNvSpPr txBox="1"/>
          <p:nvPr/>
        </p:nvSpPr>
        <p:spPr>
          <a:xfrm>
            <a:off x="2629813" y="3177650"/>
            <a:ext cx="1891865"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especial</a:t>
            </a:r>
          </a:p>
        </p:txBody>
      </p:sp>
      <p:sp>
        <p:nvSpPr>
          <p:cNvPr id="65" name="TextBox 64">
            <a:extLst>
              <a:ext uri="{FF2B5EF4-FFF2-40B4-BE49-F238E27FC236}">
                <a16:creationId xmlns:a16="http://schemas.microsoft.com/office/drawing/2014/main" id="{A0927EE8-1FAF-420B-B4F8-792ED16F4DF9}"/>
              </a:ext>
            </a:extLst>
          </p:cNvPr>
          <p:cNvSpPr txBox="1"/>
          <p:nvPr/>
        </p:nvSpPr>
        <p:spPr>
          <a:xfrm>
            <a:off x="7280410" y="2536236"/>
            <a:ext cx="1276311"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la flor</a:t>
            </a:r>
          </a:p>
        </p:txBody>
      </p:sp>
      <p:sp>
        <p:nvSpPr>
          <p:cNvPr id="66" name="TextBox 65">
            <a:extLst>
              <a:ext uri="{FF2B5EF4-FFF2-40B4-BE49-F238E27FC236}">
                <a16:creationId xmlns:a16="http://schemas.microsoft.com/office/drawing/2014/main" id="{E3FBADFC-BA69-4DA9-9A52-E8654280C755}"/>
              </a:ext>
            </a:extLst>
          </p:cNvPr>
          <p:cNvSpPr txBox="1"/>
          <p:nvPr/>
        </p:nvSpPr>
        <p:spPr>
          <a:xfrm>
            <a:off x="4992989" y="2554897"/>
            <a:ext cx="941283"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hay</a:t>
            </a:r>
          </a:p>
        </p:txBody>
      </p:sp>
      <p:sp>
        <p:nvSpPr>
          <p:cNvPr id="67" name="TextBox 66">
            <a:extLst>
              <a:ext uri="{FF2B5EF4-FFF2-40B4-BE49-F238E27FC236}">
                <a16:creationId xmlns:a16="http://schemas.microsoft.com/office/drawing/2014/main" id="{56C7977B-29CC-4931-B3DC-E9546B8D397E}"/>
              </a:ext>
            </a:extLst>
          </p:cNvPr>
          <p:cNvSpPr txBox="1"/>
          <p:nvPr/>
        </p:nvSpPr>
        <p:spPr>
          <a:xfrm>
            <a:off x="237117" y="3131672"/>
            <a:ext cx="1317990"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cinco</a:t>
            </a:r>
            <a:endParaRPr lang="en-GB" sz="3200" b="1" dirty="0">
              <a:solidFill>
                <a:srgbClr val="92D050"/>
              </a:solidFill>
              <a:latin typeface="Century Gothic" panose="020B0502020202020204" pitchFamily="34" charset="0"/>
            </a:endParaRPr>
          </a:p>
        </p:txBody>
      </p:sp>
      <p:sp>
        <p:nvSpPr>
          <p:cNvPr id="68" name="TextBox 67">
            <a:extLst>
              <a:ext uri="{FF2B5EF4-FFF2-40B4-BE49-F238E27FC236}">
                <a16:creationId xmlns:a16="http://schemas.microsoft.com/office/drawing/2014/main" id="{87481697-E2EC-48DF-955C-5BD11860CADC}"/>
              </a:ext>
            </a:extLst>
          </p:cNvPr>
          <p:cNvSpPr txBox="1"/>
          <p:nvPr/>
        </p:nvSpPr>
        <p:spPr>
          <a:xfrm>
            <a:off x="2662058" y="3768990"/>
            <a:ext cx="2361544"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importante</a:t>
            </a:r>
            <a:endParaRPr lang="en-GB" sz="3200" b="1" dirty="0">
              <a:solidFill>
                <a:srgbClr val="92D050"/>
              </a:solidFill>
              <a:latin typeface="Century Gothic" panose="020B0502020202020204" pitchFamily="34" charset="0"/>
            </a:endParaRPr>
          </a:p>
        </p:txBody>
      </p:sp>
      <p:sp>
        <p:nvSpPr>
          <p:cNvPr id="69" name="TextBox 68">
            <a:extLst>
              <a:ext uri="{FF2B5EF4-FFF2-40B4-BE49-F238E27FC236}">
                <a16:creationId xmlns:a16="http://schemas.microsoft.com/office/drawing/2014/main" id="{E42B0D00-F576-43EF-B1F4-99021F06AE63}"/>
              </a:ext>
            </a:extLst>
          </p:cNvPr>
          <p:cNvSpPr txBox="1"/>
          <p:nvPr/>
        </p:nvSpPr>
        <p:spPr>
          <a:xfrm>
            <a:off x="7243088" y="3064466"/>
            <a:ext cx="1604927"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la </a:t>
            </a:r>
            <a:r>
              <a:rPr lang="en-GB" sz="3200" b="1" dirty="0" err="1">
                <a:solidFill>
                  <a:srgbClr val="92D050"/>
                </a:solidFill>
                <a:latin typeface="Century Gothic" panose="020B0502020202020204" pitchFamily="34" charset="0"/>
              </a:rPr>
              <a:t>cara</a:t>
            </a:r>
            <a:endParaRPr lang="en-GB" sz="3200" b="1" dirty="0">
              <a:solidFill>
                <a:srgbClr val="92D050"/>
              </a:solidFill>
              <a:latin typeface="Century Gothic" panose="020B0502020202020204" pitchFamily="34" charset="0"/>
            </a:endParaRPr>
          </a:p>
        </p:txBody>
      </p:sp>
      <p:sp>
        <p:nvSpPr>
          <p:cNvPr id="70" name="TextBox 69">
            <a:extLst>
              <a:ext uri="{FF2B5EF4-FFF2-40B4-BE49-F238E27FC236}">
                <a16:creationId xmlns:a16="http://schemas.microsoft.com/office/drawing/2014/main" id="{3EAC3231-1C5B-49CD-AF14-98509180C9C3}"/>
              </a:ext>
            </a:extLst>
          </p:cNvPr>
          <p:cNvSpPr txBox="1"/>
          <p:nvPr/>
        </p:nvSpPr>
        <p:spPr>
          <a:xfrm>
            <a:off x="4992989" y="3119044"/>
            <a:ext cx="875561"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son</a:t>
            </a:r>
          </a:p>
        </p:txBody>
      </p:sp>
      <p:sp>
        <p:nvSpPr>
          <p:cNvPr id="71" name="TextBox 70">
            <a:extLst>
              <a:ext uri="{FF2B5EF4-FFF2-40B4-BE49-F238E27FC236}">
                <a16:creationId xmlns:a16="http://schemas.microsoft.com/office/drawing/2014/main" id="{81600B02-C755-466F-AD5E-578CAE697DD6}"/>
              </a:ext>
            </a:extLst>
          </p:cNvPr>
          <p:cNvSpPr txBox="1"/>
          <p:nvPr/>
        </p:nvSpPr>
        <p:spPr>
          <a:xfrm>
            <a:off x="292132" y="3733641"/>
            <a:ext cx="1112805" cy="584775"/>
          </a:xfrm>
          <a:prstGeom prst="rect">
            <a:avLst/>
          </a:prstGeom>
          <a:noFill/>
        </p:spPr>
        <p:txBody>
          <a:bodyPr wrap="none" rtlCol="0">
            <a:spAutoFit/>
          </a:bodyPr>
          <a:lstStyle/>
          <a:p>
            <a:r>
              <a:rPr lang="en-GB" sz="3200" b="1" dirty="0" err="1">
                <a:solidFill>
                  <a:srgbClr val="92D050"/>
                </a:solidFill>
                <a:latin typeface="Century Gothic" panose="020B0502020202020204" pitchFamily="34" charset="0"/>
              </a:rPr>
              <a:t>siete</a:t>
            </a:r>
            <a:endParaRPr lang="en-GB" sz="3200" b="1" dirty="0">
              <a:solidFill>
                <a:srgbClr val="92D050"/>
              </a:solidFill>
              <a:latin typeface="Century Gothic" panose="020B0502020202020204" pitchFamily="34" charset="0"/>
            </a:endParaRPr>
          </a:p>
        </p:txBody>
      </p:sp>
      <p:sp>
        <p:nvSpPr>
          <p:cNvPr id="72" name="TextBox 71">
            <a:extLst>
              <a:ext uri="{FF2B5EF4-FFF2-40B4-BE49-F238E27FC236}">
                <a16:creationId xmlns:a16="http://schemas.microsoft.com/office/drawing/2014/main" id="{8F478779-E8FB-4112-95B8-50FAF24CD74C}"/>
              </a:ext>
            </a:extLst>
          </p:cNvPr>
          <p:cNvSpPr txBox="1"/>
          <p:nvPr/>
        </p:nvSpPr>
        <p:spPr>
          <a:xfrm>
            <a:off x="7243088" y="3650636"/>
            <a:ext cx="2039341"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el festival</a:t>
            </a:r>
          </a:p>
        </p:txBody>
      </p:sp>
      <p:sp>
        <p:nvSpPr>
          <p:cNvPr id="73" name="TextBox 72">
            <a:extLst>
              <a:ext uri="{FF2B5EF4-FFF2-40B4-BE49-F238E27FC236}">
                <a16:creationId xmlns:a16="http://schemas.microsoft.com/office/drawing/2014/main" id="{2E42D8A0-FE9D-4713-9680-DE7ABCAF849E}"/>
              </a:ext>
            </a:extLst>
          </p:cNvPr>
          <p:cNvSpPr txBox="1"/>
          <p:nvPr/>
        </p:nvSpPr>
        <p:spPr>
          <a:xfrm>
            <a:off x="7243088" y="4198197"/>
            <a:ext cx="1293944"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el </a:t>
            </a:r>
            <a:r>
              <a:rPr lang="en-GB" sz="3200" b="1" dirty="0" err="1">
                <a:solidFill>
                  <a:srgbClr val="92D050"/>
                </a:solidFill>
                <a:latin typeface="Century Gothic" panose="020B0502020202020204" pitchFamily="34" charset="0"/>
              </a:rPr>
              <a:t>ojo</a:t>
            </a:r>
            <a:endParaRPr lang="en-GB" sz="3200" b="1" dirty="0">
              <a:solidFill>
                <a:srgbClr val="92D050"/>
              </a:solidFill>
              <a:latin typeface="Century Gothic" panose="020B0502020202020204" pitchFamily="34" charset="0"/>
            </a:endParaRPr>
          </a:p>
        </p:txBody>
      </p:sp>
      <p:sp>
        <p:nvSpPr>
          <p:cNvPr id="75" name="TextBox 74">
            <a:extLst>
              <a:ext uri="{FF2B5EF4-FFF2-40B4-BE49-F238E27FC236}">
                <a16:creationId xmlns:a16="http://schemas.microsoft.com/office/drawing/2014/main" id="{5737FD95-9E65-48DF-9E43-064780C67E11}"/>
              </a:ext>
            </a:extLst>
          </p:cNvPr>
          <p:cNvSpPr txBox="1"/>
          <p:nvPr/>
        </p:nvSpPr>
        <p:spPr>
          <a:xfrm>
            <a:off x="10322936" y="6000631"/>
            <a:ext cx="1662635" cy="707886"/>
          </a:xfrm>
          <a:prstGeom prst="rect">
            <a:avLst/>
          </a:prstGeom>
          <a:solidFill>
            <a:schemeClr val="bg1"/>
          </a:solidFill>
          <a:ln w="57150">
            <a:solidFill>
              <a:srgbClr val="92D050"/>
            </a:solidFill>
          </a:ln>
        </p:spPr>
        <p:txBody>
          <a:bodyPr wrap="none" rtlCol="0">
            <a:spAutoFit/>
          </a:bodyPr>
          <a:lstStyle/>
          <a:p>
            <a:r>
              <a:rPr lang="en-GB" sz="4000" b="1" dirty="0">
                <a:solidFill>
                  <a:srgbClr val="002060"/>
                </a:solidFill>
                <a:latin typeface="Century Gothic" panose="020B0502020202020204" pitchFamily="34" charset="0"/>
              </a:rPr>
              <a:t>seven</a:t>
            </a:r>
          </a:p>
        </p:txBody>
      </p:sp>
      <p:sp>
        <p:nvSpPr>
          <p:cNvPr id="76" name="TextBox 75">
            <a:extLst>
              <a:ext uri="{FF2B5EF4-FFF2-40B4-BE49-F238E27FC236}">
                <a16:creationId xmlns:a16="http://schemas.microsoft.com/office/drawing/2014/main" id="{305F8AAC-CDF0-43B3-8EFC-E9E7DCCDCB3D}"/>
              </a:ext>
            </a:extLst>
          </p:cNvPr>
          <p:cNvSpPr txBox="1"/>
          <p:nvPr/>
        </p:nvSpPr>
        <p:spPr>
          <a:xfrm>
            <a:off x="10322936" y="5982207"/>
            <a:ext cx="1683474" cy="707886"/>
          </a:xfrm>
          <a:prstGeom prst="rect">
            <a:avLst/>
          </a:prstGeom>
          <a:solidFill>
            <a:schemeClr val="bg1"/>
          </a:solidFill>
          <a:ln w="57150">
            <a:solidFill>
              <a:srgbClr val="92D050"/>
            </a:solidFill>
          </a:ln>
        </p:spPr>
        <p:txBody>
          <a:bodyPr wrap="none" rtlCol="0">
            <a:spAutoFit/>
          </a:bodyPr>
          <a:lstStyle/>
          <a:p>
            <a:r>
              <a:rPr lang="en-GB" sz="4000" b="1" dirty="0">
                <a:solidFill>
                  <a:srgbClr val="002060"/>
                </a:solidFill>
                <a:latin typeface="Century Gothic" panose="020B0502020202020204" pitchFamily="34" charset="0"/>
              </a:rPr>
              <a:t>flower</a:t>
            </a:r>
          </a:p>
        </p:txBody>
      </p:sp>
      <p:pic>
        <p:nvPicPr>
          <p:cNvPr id="77" name="Picture 76">
            <a:extLst>
              <a:ext uri="{FF2B5EF4-FFF2-40B4-BE49-F238E27FC236}">
                <a16:creationId xmlns:a16="http://schemas.microsoft.com/office/drawing/2014/main" id="{CEF0A58F-F763-4422-8ADA-BB3E3ECD61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872" y="3844339"/>
            <a:ext cx="386209" cy="402301"/>
          </a:xfrm>
          <a:prstGeom prst="rect">
            <a:avLst/>
          </a:prstGeom>
        </p:spPr>
      </p:pic>
      <p:pic>
        <p:nvPicPr>
          <p:cNvPr id="78" name="Picture 77">
            <a:extLst>
              <a:ext uri="{FF2B5EF4-FFF2-40B4-BE49-F238E27FC236}">
                <a16:creationId xmlns:a16="http://schemas.microsoft.com/office/drawing/2014/main" id="{889092E9-626A-4E89-A0C2-F5E0079CB2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4043" y="2583343"/>
            <a:ext cx="386209" cy="402301"/>
          </a:xfrm>
          <a:prstGeom prst="rect">
            <a:avLst/>
          </a:prstGeom>
        </p:spPr>
      </p:pic>
      <p:sp>
        <p:nvSpPr>
          <p:cNvPr id="79" name="TextBox 78">
            <a:extLst>
              <a:ext uri="{FF2B5EF4-FFF2-40B4-BE49-F238E27FC236}">
                <a16:creationId xmlns:a16="http://schemas.microsoft.com/office/drawing/2014/main" id="{87B9AC73-120C-43DE-A596-0D2B9BA041AA}"/>
              </a:ext>
            </a:extLst>
          </p:cNvPr>
          <p:cNvSpPr txBox="1"/>
          <p:nvPr/>
        </p:nvSpPr>
        <p:spPr>
          <a:xfrm>
            <a:off x="9828903" y="5989103"/>
            <a:ext cx="2247731" cy="707886"/>
          </a:xfrm>
          <a:prstGeom prst="rect">
            <a:avLst/>
          </a:prstGeom>
          <a:solidFill>
            <a:schemeClr val="bg1"/>
          </a:solidFill>
          <a:ln w="57150">
            <a:solidFill>
              <a:srgbClr val="92D050"/>
            </a:solidFill>
          </a:ln>
        </p:spPr>
        <p:txBody>
          <a:bodyPr wrap="none" rtlCol="0">
            <a:spAutoFit/>
          </a:bodyPr>
          <a:lstStyle/>
          <a:p>
            <a:r>
              <a:rPr lang="en-GB" sz="4000" b="1" dirty="0">
                <a:solidFill>
                  <a:srgbClr val="002060"/>
                </a:solidFill>
                <a:latin typeface="Century Gothic" panose="020B0502020202020204" pitchFamily="34" charset="0"/>
              </a:rPr>
              <a:t>they are</a:t>
            </a:r>
          </a:p>
        </p:txBody>
      </p:sp>
      <p:pic>
        <p:nvPicPr>
          <p:cNvPr id="80" name="Picture 79">
            <a:extLst>
              <a:ext uri="{FF2B5EF4-FFF2-40B4-BE49-F238E27FC236}">
                <a16:creationId xmlns:a16="http://schemas.microsoft.com/office/drawing/2014/main" id="{D439DEFC-230E-4756-B8AD-016DA43D2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994" y="3155702"/>
            <a:ext cx="386209" cy="402301"/>
          </a:xfrm>
          <a:prstGeom prst="rect">
            <a:avLst/>
          </a:prstGeom>
        </p:spPr>
      </p:pic>
      <p:sp>
        <p:nvSpPr>
          <p:cNvPr id="81" name="TextBox 80">
            <a:extLst>
              <a:ext uri="{FF2B5EF4-FFF2-40B4-BE49-F238E27FC236}">
                <a16:creationId xmlns:a16="http://schemas.microsoft.com/office/drawing/2014/main" id="{5E47829B-2A10-45AF-A250-B75B31A477DB}"/>
              </a:ext>
            </a:extLst>
          </p:cNvPr>
          <p:cNvSpPr txBox="1"/>
          <p:nvPr/>
        </p:nvSpPr>
        <p:spPr>
          <a:xfrm>
            <a:off x="9867470" y="5994867"/>
            <a:ext cx="2247730" cy="707886"/>
          </a:xfrm>
          <a:prstGeom prst="rect">
            <a:avLst/>
          </a:prstGeom>
          <a:solidFill>
            <a:schemeClr val="bg1"/>
          </a:solidFill>
          <a:ln w="57150">
            <a:solidFill>
              <a:srgbClr val="92D050"/>
            </a:solidFill>
          </a:ln>
        </p:spPr>
        <p:txBody>
          <a:bodyPr wrap="square" rtlCol="0">
            <a:spAutoFit/>
          </a:bodyPr>
          <a:lstStyle/>
          <a:p>
            <a:pPr algn="ctr"/>
            <a:r>
              <a:rPr lang="en-GB" sz="4000" b="1" dirty="0">
                <a:solidFill>
                  <a:srgbClr val="002060"/>
                </a:solidFill>
                <a:latin typeface="Century Gothic" panose="020B0502020202020204" pitchFamily="34" charset="0"/>
              </a:rPr>
              <a:t>happy</a:t>
            </a:r>
          </a:p>
        </p:txBody>
      </p:sp>
      <p:pic>
        <p:nvPicPr>
          <p:cNvPr id="82" name="Picture 81">
            <a:extLst>
              <a:ext uri="{FF2B5EF4-FFF2-40B4-BE49-F238E27FC236}">
                <a16:creationId xmlns:a16="http://schemas.microsoft.com/office/drawing/2014/main" id="{8C25F5C7-9A06-4F2F-8EFE-49A857364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602" y="2652341"/>
            <a:ext cx="386209" cy="402301"/>
          </a:xfrm>
          <a:prstGeom prst="rect">
            <a:avLst/>
          </a:prstGeom>
        </p:spPr>
      </p:pic>
      <p:sp>
        <p:nvSpPr>
          <p:cNvPr id="83" name="TextBox 82">
            <a:extLst>
              <a:ext uri="{FF2B5EF4-FFF2-40B4-BE49-F238E27FC236}">
                <a16:creationId xmlns:a16="http://schemas.microsoft.com/office/drawing/2014/main" id="{48C544B0-180C-4156-A292-0C2E1468C5FD}"/>
              </a:ext>
            </a:extLst>
          </p:cNvPr>
          <p:cNvSpPr txBox="1"/>
          <p:nvPr/>
        </p:nvSpPr>
        <p:spPr>
          <a:xfrm>
            <a:off x="9867470" y="5982687"/>
            <a:ext cx="2247730" cy="707886"/>
          </a:xfrm>
          <a:prstGeom prst="rect">
            <a:avLst/>
          </a:prstGeom>
          <a:solidFill>
            <a:schemeClr val="bg1"/>
          </a:solidFill>
          <a:ln w="57150">
            <a:solidFill>
              <a:srgbClr val="92D050"/>
            </a:solidFill>
          </a:ln>
        </p:spPr>
        <p:txBody>
          <a:bodyPr wrap="square" rtlCol="0">
            <a:spAutoFit/>
          </a:bodyPr>
          <a:lstStyle/>
          <a:p>
            <a:pPr algn="ctr"/>
            <a:r>
              <a:rPr lang="en-GB" sz="4000" b="1" dirty="0">
                <a:solidFill>
                  <a:srgbClr val="002060"/>
                </a:solidFill>
                <a:latin typeface="Century Gothic" panose="020B0502020202020204" pitchFamily="34" charset="0"/>
              </a:rPr>
              <a:t>face</a:t>
            </a:r>
          </a:p>
        </p:txBody>
      </p:sp>
      <p:pic>
        <p:nvPicPr>
          <p:cNvPr id="84" name="Picture 83">
            <a:extLst>
              <a:ext uri="{FF2B5EF4-FFF2-40B4-BE49-F238E27FC236}">
                <a16:creationId xmlns:a16="http://schemas.microsoft.com/office/drawing/2014/main" id="{DE50ACE9-F126-42F3-9E92-D8A9821DD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1646" y="3136680"/>
            <a:ext cx="386209" cy="402301"/>
          </a:xfrm>
          <a:prstGeom prst="rect">
            <a:avLst/>
          </a:prstGeom>
        </p:spPr>
      </p:pic>
      <p:sp>
        <p:nvSpPr>
          <p:cNvPr id="85" name="TextBox 84">
            <a:extLst>
              <a:ext uri="{FF2B5EF4-FFF2-40B4-BE49-F238E27FC236}">
                <a16:creationId xmlns:a16="http://schemas.microsoft.com/office/drawing/2014/main" id="{C43BD404-A1FE-458C-AB19-B52A6AB45221}"/>
              </a:ext>
            </a:extLst>
          </p:cNvPr>
          <p:cNvSpPr txBox="1"/>
          <p:nvPr/>
        </p:nvSpPr>
        <p:spPr>
          <a:xfrm>
            <a:off x="9828903" y="5528764"/>
            <a:ext cx="2290023" cy="1200329"/>
          </a:xfrm>
          <a:prstGeom prst="rect">
            <a:avLst/>
          </a:prstGeom>
          <a:solidFill>
            <a:schemeClr val="bg1"/>
          </a:solidFill>
          <a:ln w="57150">
            <a:solidFill>
              <a:srgbClr val="92D050"/>
            </a:solidFill>
          </a:ln>
        </p:spPr>
        <p:txBody>
          <a:bodyPr wrap="square" rtlCol="0">
            <a:spAutoFit/>
          </a:bodyPr>
          <a:lstStyle/>
          <a:p>
            <a:pPr algn="ctr"/>
            <a:r>
              <a:rPr lang="en-GB" sz="3600" b="1" dirty="0">
                <a:solidFill>
                  <a:srgbClr val="002060"/>
                </a:solidFill>
                <a:latin typeface="Century Gothic" panose="020B0502020202020204" pitchFamily="34" charset="0"/>
              </a:rPr>
              <a:t>there is </a:t>
            </a:r>
            <a:br>
              <a:rPr lang="en-GB" sz="3600" b="1" dirty="0">
                <a:solidFill>
                  <a:srgbClr val="002060"/>
                </a:solidFill>
                <a:latin typeface="Century Gothic" panose="020B0502020202020204" pitchFamily="34" charset="0"/>
              </a:rPr>
            </a:br>
            <a:r>
              <a:rPr lang="en-GB" sz="3600" b="1" dirty="0">
                <a:solidFill>
                  <a:srgbClr val="002060"/>
                </a:solidFill>
                <a:latin typeface="Century Gothic" panose="020B0502020202020204" pitchFamily="34" charset="0"/>
              </a:rPr>
              <a:t>/ are</a:t>
            </a:r>
          </a:p>
        </p:txBody>
      </p:sp>
      <p:pic>
        <p:nvPicPr>
          <p:cNvPr id="86" name="Picture 85">
            <a:extLst>
              <a:ext uri="{FF2B5EF4-FFF2-40B4-BE49-F238E27FC236}">
                <a16:creationId xmlns:a16="http://schemas.microsoft.com/office/drawing/2014/main" id="{D30FB3A0-3943-41D2-8593-01FAB2E926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797" y="2635768"/>
            <a:ext cx="386209" cy="402301"/>
          </a:xfrm>
          <a:prstGeom prst="rect">
            <a:avLst/>
          </a:prstGeom>
        </p:spPr>
      </p:pic>
      <p:sp>
        <p:nvSpPr>
          <p:cNvPr id="87" name="TextBox 86">
            <a:extLst>
              <a:ext uri="{FF2B5EF4-FFF2-40B4-BE49-F238E27FC236}">
                <a16:creationId xmlns:a16="http://schemas.microsoft.com/office/drawing/2014/main" id="{DA70B37B-E281-4F13-A311-CD4F6253AD0F}"/>
              </a:ext>
            </a:extLst>
          </p:cNvPr>
          <p:cNvSpPr txBox="1"/>
          <p:nvPr/>
        </p:nvSpPr>
        <p:spPr>
          <a:xfrm>
            <a:off x="9828903" y="5582097"/>
            <a:ext cx="2290581" cy="1107996"/>
          </a:xfrm>
          <a:prstGeom prst="rect">
            <a:avLst/>
          </a:prstGeom>
          <a:solidFill>
            <a:schemeClr val="bg1"/>
          </a:solidFill>
          <a:ln w="57150">
            <a:solidFill>
              <a:srgbClr val="92D050"/>
            </a:solidFill>
          </a:ln>
        </p:spPr>
        <p:txBody>
          <a:bodyPr wrap="square" rtlCol="0">
            <a:spAutoFit/>
          </a:bodyPr>
          <a:lstStyle/>
          <a:p>
            <a:pPr algn="ctr"/>
            <a:r>
              <a:rPr lang="en-GB" sz="6600" b="1" dirty="0">
                <a:solidFill>
                  <a:srgbClr val="002060"/>
                </a:solidFill>
                <a:latin typeface="Century Gothic" panose="020B0502020202020204" pitchFamily="34" charset="0"/>
              </a:rPr>
              <a:t>eye</a:t>
            </a:r>
          </a:p>
        </p:txBody>
      </p:sp>
      <p:pic>
        <p:nvPicPr>
          <p:cNvPr id="88" name="Picture 87">
            <a:extLst>
              <a:ext uri="{FF2B5EF4-FFF2-40B4-BE49-F238E27FC236}">
                <a16:creationId xmlns:a16="http://schemas.microsoft.com/office/drawing/2014/main" id="{17E6C4BA-EF90-410D-9AED-E6D07C060D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2740" y="4239018"/>
            <a:ext cx="386209" cy="402301"/>
          </a:xfrm>
          <a:prstGeom prst="rect">
            <a:avLst/>
          </a:prstGeom>
        </p:spPr>
      </p:pic>
      <p:sp>
        <p:nvSpPr>
          <p:cNvPr id="89" name="TextBox 88">
            <a:extLst>
              <a:ext uri="{FF2B5EF4-FFF2-40B4-BE49-F238E27FC236}">
                <a16:creationId xmlns:a16="http://schemas.microsoft.com/office/drawing/2014/main" id="{E6E3D4C0-0E3D-43CF-8798-09EE181B4291}"/>
              </a:ext>
            </a:extLst>
          </p:cNvPr>
          <p:cNvSpPr txBox="1"/>
          <p:nvPr/>
        </p:nvSpPr>
        <p:spPr>
          <a:xfrm>
            <a:off x="9750583" y="1975874"/>
            <a:ext cx="1564852" cy="584775"/>
          </a:xfrm>
          <a:prstGeom prst="rect">
            <a:avLst/>
          </a:prstGeom>
          <a:solidFill>
            <a:schemeClr val="accent4">
              <a:lumMod val="20000"/>
              <a:lumOff val="80000"/>
            </a:schemeClr>
          </a:solidFill>
        </p:spPr>
        <p:txBody>
          <a:bodyPr wrap="none" rtlCol="0">
            <a:spAutoFit/>
          </a:bodyPr>
          <a:lstStyle/>
          <a:p>
            <a:r>
              <a:rPr lang="en-GB" sz="3200" b="1" dirty="0">
                <a:solidFill>
                  <a:srgbClr val="002060"/>
                </a:solidFill>
                <a:latin typeface="Century Gothic" panose="020B0502020202020204" pitchFamily="34" charset="0"/>
              </a:rPr>
              <a:t>=</a:t>
            </a:r>
            <a:r>
              <a:rPr lang="en-GB" sz="3200" dirty="0">
                <a:solidFill>
                  <a:srgbClr val="002060"/>
                </a:solidFill>
                <a:latin typeface="Century Gothic" panose="020B0502020202020204" pitchFamily="34" charset="0"/>
              </a:rPr>
              <a:t> noun</a:t>
            </a:r>
          </a:p>
        </p:txBody>
      </p:sp>
      <p:sp>
        <p:nvSpPr>
          <p:cNvPr id="3" name="Title 11">
            <a:extLst>
              <a:ext uri="{FF2B5EF4-FFF2-40B4-BE49-F238E27FC236}">
                <a16:creationId xmlns:a16="http://schemas.microsoft.com/office/drawing/2014/main" id="{A7C4B399-57E3-F570-F085-9C6BC396A9D2}"/>
              </a:ext>
            </a:extLst>
          </p:cNvPr>
          <p:cNvSpPr txBox="1">
            <a:spLocks/>
          </p:cNvSpPr>
          <p:nvPr/>
        </p:nvSpPr>
        <p:spPr>
          <a:xfrm>
            <a:off x="10118594" y="1032454"/>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4" name="Picture 2" descr="Brain, Idea, Think, Creativity">
            <a:extLst>
              <a:ext uri="{FF2B5EF4-FFF2-40B4-BE49-F238E27FC236}">
                <a16:creationId xmlns:a16="http://schemas.microsoft.com/office/drawing/2014/main" id="{2E5E6F3C-D115-4312-ED55-8A7F9C03AB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56" t="10325" r="10357" b="12587"/>
          <a:stretch/>
        </p:blipFill>
        <p:spPr bwMode="auto">
          <a:xfrm>
            <a:off x="10708714" y="13638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C066418-8F14-0A57-D7D8-F2AEF5BF3051}"/>
              </a:ext>
            </a:extLst>
          </p:cNvPr>
          <p:cNvGrpSpPr/>
          <p:nvPr/>
        </p:nvGrpSpPr>
        <p:grpSpPr>
          <a:xfrm>
            <a:off x="11221790" y="39240"/>
            <a:ext cx="663964" cy="400110"/>
            <a:chOff x="9166469" y="1815321"/>
            <a:chExt cx="892964" cy="522707"/>
          </a:xfrm>
        </p:grpSpPr>
        <p:pic>
          <p:nvPicPr>
            <p:cNvPr id="7" name="Picture 22" descr="Free Bubble Speech vector and picture">
              <a:extLst>
                <a:ext uri="{FF2B5EF4-FFF2-40B4-BE49-F238E27FC236}">
                  <a16:creationId xmlns:a16="http://schemas.microsoft.com/office/drawing/2014/main" id="{FB7299C4-97A0-F68B-52D0-F17EEFC82F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625309-A9AA-2DE1-BE6E-D37CABD782E4}"/>
                </a:ext>
              </a:extLst>
            </p:cNvPr>
            <p:cNvSpPr txBox="1"/>
            <p:nvPr/>
          </p:nvSpPr>
          <p:spPr>
            <a:xfrm>
              <a:off x="9166469" y="1839627"/>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pic>
        <p:nvPicPr>
          <p:cNvPr id="11" name="Graphic 10" descr="Teacher">
            <a:extLst>
              <a:ext uri="{FF2B5EF4-FFF2-40B4-BE49-F238E27FC236}">
                <a16:creationId xmlns:a16="http://schemas.microsoft.com/office/drawing/2014/main" id="{CD95893C-1A3C-93D6-3F52-21F0DD6AC1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99" y="856703"/>
            <a:ext cx="914400" cy="914400"/>
          </a:xfrm>
          <a:prstGeom prst="rect">
            <a:avLst/>
          </a:prstGeom>
        </p:spPr>
      </p:pic>
      <p:sp>
        <p:nvSpPr>
          <p:cNvPr id="12" name="Speech Bubble: Rectangle with Corners Rounded 11">
            <a:extLst>
              <a:ext uri="{FF2B5EF4-FFF2-40B4-BE49-F238E27FC236}">
                <a16:creationId xmlns:a16="http://schemas.microsoft.com/office/drawing/2014/main" id="{67495BF6-2285-9452-06F6-4367DBC8106C}"/>
              </a:ext>
            </a:extLst>
          </p:cNvPr>
          <p:cNvSpPr/>
          <p:nvPr/>
        </p:nvSpPr>
        <p:spPr>
          <a:xfrm>
            <a:off x="1163930" y="965422"/>
            <a:ext cx="4704620" cy="533859"/>
          </a:xfrm>
          <a:prstGeom prst="wedgeRoundRectCallout">
            <a:avLst>
              <a:gd name="adj1" fmla="val -56616"/>
              <a:gd name="adj2" fmla="val 930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err="1">
                <a:solidFill>
                  <a:schemeClr val="bg1"/>
                </a:solidFill>
                <a:latin typeface="Century Gothic" panose="020B0502020202020204" pitchFamily="34" charset="0"/>
              </a:rPr>
              <a:t>Clasifica</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el</a:t>
            </a:r>
            <a:r>
              <a:rPr lang="en-GB" sz="2800" b="1" dirty="0">
                <a:solidFill>
                  <a:schemeClr val="bg1"/>
                </a:solidFill>
                <a:latin typeface="Century Gothic" panose="020B0502020202020204" pitchFamily="34" charset="0"/>
              </a:rPr>
              <a:t> vocabulario.</a:t>
            </a:r>
          </a:p>
        </p:txBody>
      </p:sp>
    </p:spTree>
    <p:extLst>
      <p:ext uri="{BB962C8B-B14F-4D97-AF65-F5344CB8AC3E}">
        <p14:creationId xmlns:p14="http://schemas.microsoft.com/office/powerpoint/2010/main" val="129263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54"/>
                                        </p:tgtEl>
                                        <p:attrNameLst>
                                          <p:attrName>ppt_x</p:attrName>
                                        </p:attrNameLst>
                                      </p:cBhvr>
                                      <p:tavLst>
                                        <p:tav tm="0">
                                          <p:val>
                                            <p:strVal val="ppt_x"/>
                                          </p:val>
                                        </p:tav>
                                        <p:tav tm="100000">
                                          <p:val>
                                            <p:strVal val="ppt_x"/>
                                          </p:val>
                                        </p:tav>
                                      </p:tavLst>
                                    </p:anim>
                                    <p:anim calcmode="lin" valueType="num">
                                      <p:cBhvr additive="base">
                                        <p:cTn id="11" dur="500"/>
                                        <p:tgtEl>
                                          <p:spTgt spid="54"/>
                                        </p:tgtEl>
                                        <p:attrNameLst>
                                          <p:attrName>ppt_y</p:attrName>
                                        </p:attrNameLst>
                                      </p:cBhvr>
                                      <p:tavLst>
                                        <p:tav tm="0">
                                          <p:val>
                                            <p:strVal val="ppt_y"/>
                                          </p:val>
                                        </p:tav>
                                        <p:tav tm="100000">
                                          <p:val>
                                            <p:strVal val="1+ppt_h/2"/>
                                          </p:val>
                                        </p:tav>
                                      </p:tavLst>
                                    </p:anim>
                                    <p:set>
                                      <p:cBhvr>
                                        <p:cTn id="12" dur="1" fill="hold">
                                          <p:stCondLst>
                                            <p:cond delay="499"/>
                                          </p:stCondLst>
                                        </p:cTn>
                                        <p:tgtEl>
                                          <p:spTgt spid="54"/>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56"/>
                                        </p:tgtEl>
                                        <p:attrNameLst>
                                          <p:attrName>ppt_x</p:attrName>
                                        </p:attrNameLst>
                                      </p:cBhvr>
                                      <p:tavLst>
                                        <p:tav tm="0">
                                          <p:val>
                                            <p:strVal val="ppt_x"/>
                                          </p:val>
                                        </p:tav>
                                        <p:tav tm="100000">
                                          <p:val>
                                            <p:strVal val="ppt_x"/>
                                          </p:val>
                                        </p:tav>
                                      </p:tavLst>
                                    </p:anim>
                                    <p:anim calcmode="lin" valueType="num">
                                      <p:cBhvr additive="base">
                                        <p:cTn id="21" dur="500"/>
                                        <p:tgtEl>
                                          <p:spTgt spid="56"/>
                                        </p:tgtEl>
                                        <p:attrNameLst>
                                          <p:attrName>ppt_y</p:attrName>
                                        </p:attrNameLst>
                                      </p:cBhvr>
                                      <p:tavLst>
                                        <p:tav tm="0">
                                          <p:val>
                                            <p:strVal val="ppt_y"/>
                                          </p:val>
                                        </p:tav>
                                        <p:tav tm="100000">
                                          <p:val>
                                            <p:strVal val="1+ppt_h/2"/>
                                          </p:val>
                                        </p:tav>
                                      </p:tavLst>
                                    </p:anim>
                                    <p:set>
                                      <p:cBhvr>
                                        <p:cTn id="22" dur="1" fill="hold">
                                          <p:stCondLst>
                                            <p:cond delay="499"/>
                                          </p:stCondLst>
                                        </p:cTn>
                                        <p:tgtEl>
                                          <p:spTgt spid="56"/>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9"/>
                                        </p:tgtEl>
                                        <p:attrNameLst>
                                          <p:attrName>ppt_x</p:attrName>
                                        </p:attrNameLst>
                                      </p:cBhvr>
                                      <p:tavLst>
                                        <p:tav tm="0">
                                          <p:val>
                                            <p:strVal val="ppt_x"/>
                                          </p:val>
                                        </p:tav>
                                        <p:tav tm="100000">
                                          <p:val>
                                            <p:strVal val="ppt_x"/>
                                          </p:val>
                                        </p:tav>
                                      </p:tavLst>
                                    </p:anim>
                                    <p:anim calcmode="lin" valueType="num">
                                      <p:cBhvr additive="base">
                                        <p:cTn id="31" dur="500"/>
                                        <p:tgtEl>
                                          <p:spTgt spid="49"/>
                                        </p:tgtEl>
                                        <p:attrNameLst>
                                          <p:attrName>ppt_y</p:attrName>
                                        </p:attrNameLst>
                                      </p:cBhvr>
                                      <p:tavLst>
                                        <p:tav tm="0">
                                          <p:val>
                                            <p:strVal val="ppt_y"/>
                                          </p:val>
                                        </p:tav>
                                        <p:tav tm="100000">
                                          <p:val>
                                            <p:strVal val="1+ppt_h/2"/>
                                          </p:val>
                                        </p:tav>
                                      </p:tavLst>
                                    </p:anim>
                                    <p:set>
                                      <p:cBhvr>
                                        <p:cTn id="32" dur="1" fill="hold">
                                          <p:stCondLst>
                                            <p:cond delay="499"/>
                                          </p:stCondLst>
                                        </p:cTn>
                                        <p:tgtEl>
                                          <p:spTgt spid="49"/>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51"/>
                                        </p:tgtEl>
                                        <p:attrNameLst>
                                          <p:attrName>ppt_x</p:attrName>
                                        </p:attrNameLst>
                                      </p:cBhvr>
                                      <p:tavLst>
                                        <p:tav tm="0">
                                          <p:val>
                                            <p:strVal val="ppt_x"/>
                                          </p:val>
                                        </p:tav>
                                        <p:tav tm="100000">
                                          <p:val>
                                            <p:strVal val="ppt_x"/>
                                          </p:val>
                                        </p:tav>
                                      </p:tavLst>
                                    </p:anim>
                                    <p:anim calcmode="lin" valueType="num">
                                      <p:cBhvr additive="base">
                                        <p:cTn id="41" dur="500"/>
                                        <p:tgtEl>
                                          <p:spTgt spid="51"/>
                                        </p:tgtEl>
                                        <p:attrNameLst>
                                          <p:attrName>ppt_y</p:attrName>
                                        </p:attrNameLst>
                                      </p:cBhvr>
                                      <p:tavLst>
                                        <p:tav tm="0">
                                          <p:val>
                                            <p:strVal val="ppt_y"/>
                                          </p:val>
                                        </p:tav>
                                        <p:tav tm="100000">
                                          <p:val>
                                            <p:strVal val="1+ppt_h/2"/>
                                          </p:val>
                                        </p:tav>
                                      </p:tavLst>
                                    </p:anim>
                                    <p:set>
                                      <p:cBhvr>
                                        <p:cTn id="42" dur="1" fill="hold">
                                          <p:stCondLst>
                                            <p:cond delay="499"/>
                                          </p:stCondLst>
                                        </p:cTn>
                                        <p:tgtEl>
                                          <p:spTgt spid="51"/>
                                        </p:tgtEl>
                                        <p:attrNameLst>
                                          <p:attrName>style.visibility</p:attrName>
                                        </p:attrNameLst>
                                      </p:cBhvr>
                                      <p:to>
                                        <p:strVal val="hidden"/>
                                      </p:to>
                                    </p:set>
                                  </p:childTnLst>
                                </p:cTn>
                              </p:par>
                              <p:par>
                                <p:cTn id="43" presetID="2" presetClass="entr" presetSubtype="4"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fill="hold"/>
                                        <p:tgtEl>
                                          <p:spTgt spid="65"/>
                                        </p:tgtEl>
                                        <p:attrNameLst>
                                          <p:attrName>ppt_x</p:attrName>
                                        </p:attrNameLst>
                                      </p:cBhvr>
                                      <p:tavLst>
                                        <p:tav tm="0">
                                          <p:val>
                                            <p:strVal val="#ppt_x"/>
                                          </p:val>
                                        </p:tav>
                                        <p:tav tm="100000">
                                          <p:val>
                                            <p:strVal val="#ppt_x"/>
                                          </p:val>
                                        </p:tav>
                                      </p:tavLst>
                                    </p:anim>
                                    <p:anim calcmode="lin" valueType="num">
                                      <p:cBhvr additive="base">
                                        <p:cTn id="4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58"/>
                                        </p:tgtEl>
                                        <p:attrNameLst>
                                          <p:attrName>ppt_x</p:attrName>
                                        </p:attrNameLst>
                                      </p:cBhvr>
                                      <p:tavLst>
                                        <p:tav tm="0">
                                          <p:val>
                                            <p:strVal val="ppt_x"/>
                                          </p:val>
                                        </p:tav>
                                        <p:tav tm="100000">
                                          <p:val>
                                            <p:strVal val="ppt_x"/>
                                          </p:val>
                                        </p:tav>
                                      </p:tavLst>
                                    </p:anim>
                                    <p:anim calcmode="lin" valueType="num">
                                      <p:cBhvr additive="base">
                                        <p:cTn id="51" dur="500"/>
                                        <p:tgtEl>
                                          <p:spTgt spid="58"/>
                                        </p:tgtEl>
                                        <p:attrNameLst>
                                          <p:attrName>ppt_y</p:attrName>
                                        </p:attrNameLst>
                                      </p:cBhvr>
                                      <p:tavLst>
                                        <p:tav tm="0">
                                          <p:val>
                                            <p:strVal val="ppt_y"/>
                                          </p:val>
                                        </p:tav>
                                        <p:tav tm="100000">
                                          <p:val>
                                            <p:strVal val="1+ppt_h/2"/>
                                          </p:val>
                                        </p:tav>
                                      </p:tavLst>
                                    </p:anim>
                                    <p:set>
                                      <p:cBhvr>
                                        <p:cTn id="52" dur="1" fill="hold">
                                          <p:stCondLst>
                                            <p:cond delay="499"/>
                                          </p:stCondLst>
                                        </p:cTn>
                                        <p:tgtEl>
                                          <p:spTgt spid="58"/>
                                        </p:tgtEl>
                                        <p:attrNameLst>
                                          <p:attrName>style.visibility</p:attrName>
                                        </p:attrNameLst>
                                      </p:cBhvr>
                                      <p:to>
                                        <p:strVal val="hidden"/>
                                      </p:to>
                                    </p:set>
                                  </p:childTnLst>
                                </p:cTn>
                              </p:par>
                              <p:par>
                                <p:cTn id="53" presetID="2" presetClass="entr" presetSubtype="4"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fill="hold"/>
                                        <p:tgtEl>
                                          <p:spTgt spid="66"/>
                                        </p:tgtEl>
                                        <p:attrNameLst>
                                          <p:attrName>ppt_x</p:attrName>
                                        </p:attrNameLst>
                                      </p:cBhvr>
                                      <p:tavLst>
                                        <p:tav tm="0">
                                          <p:val>
                                            <p:strVal val="#ppt_x"/>
                                          </p:val>
                                        </p:tav>
                                        <p:tav tm="100000">
                                          <p:val>
                                            <p:strVal val="#ppt_x"/>
                                          </p:val>
                                        </p:tav>
                                      </p:tavLst>
                                    </p:anim>
                                    <p:anim calcmode="lin" valueType="num">
                                      <p:cBhvr additive="base">
                                        <p:cTn id="56"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55"/>
                                        </p:tgtEl>
                                        <p:attrNameLst>
                                          <p:attrName>ppt_x</p:attrName>
                                        </p:attrNameLst>
                                      </p:cBhvr>
                                      <p:tavLst>
                                        <p:tav tm="0">
                                          <p:val>
                                            <p:strVal val="ppt_x"/>
                                          </p:val>
                                        </p:tav>
                                        <p:tav tm="100000">
                                          <p:val>
                                            <p:strVal val="ppt_x"/>
                                          </p:val>
                                        </p:tav>
                                      </p:tavLst>
                                    </p:anim>
                                    <p:anim calcmode="lin" valueType="num">
                                      <p:cBhvr additive="base">
                                        <p:cTn id="61" dur="500"/>
                                        <p:tgtEl>
                                          <p:spTgt spid="55"/>
                                        </p:tgtEl>
                                        <p:attrNameLst>
                                          <p:attrName>ppt_y</p:attrName>
                                        </p:attrNameLst>
                                      </p:cBhvr>
                                      <p:tavLst>
                                        <p:tav tm="0">
                                          <p:val>
                                            <p:strVal val="ppt_y"/>
                                          </p:val>
                                        </p:tav>
                                        <p:tav tm="100000">
                                          <p:val>
                                            <p:strVal val="1+ppt_h/2"/>
                                          </p:val>
                                        </p:tav>
                                      </p:tavLst>
                                    </p:anim>
                                    <p:set>
                                      <p:cBhvr>
                                        <p:cTn id="62" dur="1" fill="hold">
                                          <p:stCondLst>
                                            <p:cond delay="499"/>
                                          </p:stCondLst>
                                        </p:cTn>
                                        <p:tgtEl>
                                          <p:spTgt spid="55"/>
                                        </p:tgtEl>
                                        <p:attrNameLst>
                                          <p:attrName>style.visibility</p:attrName>
                                        </p:attrNameLst>
                                      </p:cBhvr>
                                      <p:to>
                                        <p:strVal val="hidden"/>
                                      </p:to>
                                    </p:set>
                                  </p:childTnLst>
                                </p:cTn>
                              </p:par>
                              <p:par>
                                <p:cTn id="63" presetID="2" presetClass="entr" presetSubtype="4"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additive="base">
                                        <p:cTn id="65" dur="500" fill="hold"/>
                                        <p:tgtEl>
                                          <p:spTgt spid="67"/>
                                        </p:tgtEl>
                                        <p:attrNameLst>
                                          <p:attrName>ppt_x</p:attrName>
                                        </p:attrNameLst>
                                      </p:cBhvr>
                                      <p:tavLst>
                                        <p:tav tm="0">
                                          <p:val>
                                            <p:strVal val="#ppt_x"/>
                                          </p:val>
                                        </p:tav>
                                        <p:tav tm="100000">
                                          <p:val>
                                            <p:strVal val="#ppt_x"/>
                                          </p:val>
                                        </p:tav>
                                      </p:tavLst>
                                    </p:anim>
                                    <p:anim calcmode="lin" valueType="num">
                                      <p:cBhvr additive="base">
                                        <p:cTn id="6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0" nodeType="clickEffect">
                                  <p:stCondLst>
                                    <p:cond delay="0"/>
                                  </p:stCondLst>
                                  <p:childTnLst>
                                    <p:anim calcmode="lin" valueType="num">
                                      <p:cBhvr additive="base">
                                        <p:cTn id="70" dur="500"/>
                                        <p:tgtEl>
                                          <p:spTgt spid="50"/>
                                        </p:tgtEl>
                                        <p:attrNameLst>
                                          <p:attrName>ppt_x</p:attrName>
                                        </p:attrNameLst>
                                      </p:cBhvr>
                                      <p:tavLst>
                                        <p:tav tm="0">
                                          <p:val>
                                            <p:strVal val="ppt_x"/>
                                          </p:val>
                                        </p:tav>
                                        <p:tav tm="100000">
                                          <p:val>
                                            <p:strVal val="ppt_x"/>
                                          </p:val>
                                        </p:tav>
                                      </p:tavLst>
                                    </p:anim>
                                    <p:anim calcmode="lin" valueType="num">
                                      <p:cBhvr additive="base">
                                        <p:cTn id="71" dur="500"/>
                                        <p:tgtEl>
                                          <p:spTgt spid="50"/>
                                        </p:tgtEl>
                                        <p:attrNameLst>
                                          <p:attrName>ppt_y</p:attrName>
                                        </p:attrNameLst>
                                      </p:cBhvr>
                                      <p:tavLst>
                                        <p:tav tm="0">
                                          <p:val>
                                            <p:strVal val="ppt_y"/>
                                          </p:val>
                                        </p:tav>
                                        <p:tav tm="100000">
                                          <p:val>
                                            <p:strVal val="1+ppt_h/2"/>
                                          </p:val>
                                        </p:tav>
                                      </p:tavLst>
                                    </p:anim>
                                    <p:set>
                                      <p:cBhvr>
                                        <p:cTn id="72" dur="1" fill="hold">
                                          <p:stCondLst>
                                            <p:cond delay="499"/>
                                          </p:stCondLst>
                                        </p:cTn>
                                        <p:tgtEl>
                                          <p:spTgt spid="50"/>
                                        </p:tgtEl>
                                        <p:attrNameLst>
                                          <p:attrName>style.visibility</p:attrName>
                                        </p:attrNameLst>
                                      </p:cBhvr>
                                      <p:to>
                                        <p:strVal val="hidden"/>
                                      </p:to>
                                    </p:set>
                                  </p:childTnLst>
                                </p:cTn>
                              </p:par>
                              <p:par>
                                <p:cTn id="73" presetID="2" presetClass="entr" presetSubtype="4"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additive="base">
                                        <p:cTn id="75" dur="500" fill="hold"/>
                                        <p:tgtEl>
                                          <p:spTgt spid="68"/>
                                        </p:tgtEl>
                                        <p:attrNameLst>
                                          <p:attrName>ppt_x</p:attrName>
                                        </p:attrNameLst>
                                      </p:cBhvr>
                                      <p:tavLst>
                                        <p:tav tm="0">
                                          <p:val>
                                            <p:strVal val="#ppt_x"/>
                                          </p:val>
                                        </p:tav>
                                        <p:tav tm="100000">
                                          <p:val>
                                            <p:strVal val="#ppt_x"/>
                                          </p:val>
                                        </p:tav>
                                      </p:tavLst>
                                    </p:anim>
                                    <p:anim calcmode="lin" valueType="num">
                                      <p:cBhvr additive="base">
                                        <p:cTn id="7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0" nodeType="clickEffect">
                                  <p:stCondLst>
                                    <p:cond delay="0"/>
                                  </p:stCondLst>
                                  <p:childTnLst>
                                    <p:anim calcmode="lin" valueType="num">
                                      <p:cBhvr additive="base">
                                        <p:cTn id="80" dur="500"/>
                                        <p:tgtEl>
                                          <p:spTgt spid="53"/>
                                        </p:tgtEl>
                                        <p:attrNameLst>
                                          <p:attrName>ppt_x</p:attrName>
                                        </p:attrNameLst>
                                      </p:cBhvr>
                                      <p:tavLst>
                                        <p:tav tm="0">
                                          <p:val>
                                            <p:strVal val="ppt_x"/>
                                          </p:val>
                                        </p:tav>
                                        <p:tav tm="100000">
                                          <p:val>
                                            <p:strVal val="ppt_x"/>
                                          </p:val>
                                        </p:tav>
                                      </p:tavLst>
                                    </p:anim>
                                    <p:anim calcmode="lin" valueType="num">
                                      <p:cBhvr additive="base">
                                        <p:cTn id="81" dur="500"/>
                                        <p:tgtEl>
                                          <p:spTgt spid="53"/>
                                        </p:tgtEl>
                                        <p:attrNameLst>
                                          <p:attrName>ppt_y</p:attrName>
                                        </p:attrNameLst>
                                      </p:cBhvr>
                                      <p:tavLst>
                                        <p:tav tm="0">
                                          <p:val>
                                            <p:strVal val="ppt_y"/>
                                          </p:val>
                                        </p:tav>
                                        <p:tav tm="100000">
                                          <p:val>
                                            <p:strVal val="1+ppt_h/2"/>
                                          </p:val>
                                        </p:tav>
                                      </p:tavLst>
                                    </p:anim>
                                    <p:set>
                                      <p:cBhvr>
                                        <p:cTn id="82" dur="1" fill="hold">
                                          <p:stCondLst>
                                            <p:cond delay="499"/>
                                          </p:stCondLst>
                                        </p:cTn>
                                        <p:tgtEl>
                                          <p:spTgt spid="5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additive="base">
                                        <p:cTn id="85" dur="500" fill="hold"/>
                                        <p:tgtEl>
                                          <p:spTgt spid="69"/>
                                        </p:tgtEl>
                                        <p:attrNameLst>
                                          <p:attrName>ppt_x</p:attrName>
                                        </p:attrNameLst>
                                      </p:cBhvr>
                                      <p:tavLst>
                                        <p:tav tm="0">
                                          <p:val>
                                            <p:strVal val="#ppt_x"/>
                                          </p:val>
                                        </p:tav>
                                        <p:tav tm="100000">
                                          <p:val>
                                            <p:strVal val="#ppt_x"/>
                                          </p:val>
                                        </p:tav>
                                      </p:tavLst>
                                    </p:anim>
                                    <p:anim calcmode="lin" valueType="num">
                                      <p:cBhvr additive="base">
                                        <p:cTn id="8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0" nodeType="clickEffect">
                                  <p:stCondLst>
                                    <p:cond delay="0"/>
                                  </p:stCondLst>
                                  <p:childTnLst>
                                    <p:anim calcmode="lin" valueType="num">
                                      <p:cBhvr additive="base">
                                        <p:cTn id="90" dur="500"/>
                                        <p:tgtEl>
                                          <p:spTgt spid="57"/>
                                        </p:tgtEl>
                                        <p:attrNameLst>
                                          <p:attrName>ppt_x</p:attrName>
                                        </p:attrNameLst>
                                      </p:cBhvr>
                                      <p:tavLst>
                                        <p:tav tm="0">
                                          <p:val>
                                            <p:strVal val="ppt_x"/>
                                          </p:val>
                                        </p:tav>
                                        <p:tav tm="100000">
                                          <p:val>
                                            <p:strVal val="ppt_x"/>
                                          </p:val>
                                        </p:tav>
                                      </p:tavLst>
                                    </p:anim>
                                    <p:anim calcmode="lin" valueType="num">
                                      <p:cBhvr additive="base">
                                        <p:cTn id="91" dur="500"/>
                                        <p:tgtEl>
                                          <p:spTgt spid="57"/>
                                        </p:tgtEl>
                                        <p:attrNameLst>
                                          <p:attrName>ppt_y</p:attrName>
                                        </p:attrNameLst>
                                      </p:cBhvr>
                                      <p:tavLst>
                                        <p:tav tm="0">
                                          <p:val>
                                            <p:strVal val="ppt_y"/>
                                          </p:val>
                                        </p:tav>
                                        <p:tav tm="100000">
                                          <p:val>
                                            <p:strVal val="1+ppt_h/2"/>
                                          </p:val>
                                        </p:tav>
                                      </p:tavLst>
                                    </p:anim>
                                    <p:set>
                                      <p:cBhvr>
                                        <p:cTn id="92" dur="1" fill="hold">
                                          <p:stCondLst>
                                            <p:cond delay="499"/>
                                          </p:stCondLst>
                                        </p:cTn>
                                        <p:tgtEl>
                                          <p:spTgt spid="57"/>
                                        </p:tgtEl>
                                        <p:attrNameLst>
                                          <p:attrName>style.visibility</p:attrName>
                                        </p:attrNameLst>
                                      </p:cBhvr>
                                      <p:to>
                                        <p:strVal val="hidden"/>
                                      </p:to>
                                    </p:set>
                                  </p:childTnLst>
                                </p:cTn>
                              </p:par>
                              <p:par>
                                <p:cTn id="93" presetID="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 calcmode="lin" valueType="num">
                                      <p:cBhvr additive="base">
                                        <p:cTn id="95" dur="500" fill="hold"/>
                                        <p:tgtEl>
                                          <p:spTgt spid="70"/>
                                        </p:tgtEl>
                                        <p:attrNameLst>
                                          <p:attrName>ppt_x</p:attrName>
                                        </p:attrNameLst>
                                      </p:cBhvr>
                                      <p:tavLst>
                                        <p:tav tm="0">
                                          <p:val>
                                            <p:strVal val="#ppt_x"/>
                                          </p:val>
                                        </p:tav>
                                        <p:tav tm="100000">
                                          <p:val>
                                            <p:strVal val="#ppt_x"/>
                                          </p:val>
                                        </p:tav>
                                      </p:tavLst>
                                    </p:anim>
                                    <p:anim calcmode="lin" valueType="num">
                                      <p:cBhvr additive="base">
                                        <p:cTn id="9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0" nodeType="clickEffect">
                                  <p:stCondLst>
                                    <p:cond delay="0"/>
                                  </p:stCondLst>
                                  <p:childTnLst>
                                    <p:anim calcmode="lin" valueType="num">
                                      <p:cBhvr additive="base">
                                        <p:cTn id="100" dur="500"/>
                                        <p:tgtEl>
                                          <p:spTgt spid="59"/>
                                        </p:tgtEl>
                                        <p:attrNameLst>
                                          <p:attrName>ppt_x</p:attrName>
                                        </p:attrNameLst>
                                      </p:cBhvr>
                                      <p:tavLst>
                                        <p:tav tm="0">
                                          <p:val>
                                            <p:strVal val="ppt_x"/>
                                          </p:val>
                                        </p:tav>
                                        <p:tav tm="100000">
                                          <p:val>
                                            <p:strVal val="ppt_x"/>
                                          </p:val>
                                        </p:tav>
                                      </p:tavLst>
                                    </p:anim>
                                    <p:anim calcmode="lin" valueType="num">
                                      <p:cBhvr additive="base">
                                        <p:cTn id="101" dur="500"/>
                                        <p:tgtEl>
                                          <p:spTgt spid="59"/>
                                        </p:tgtEl>
                                        <p:attrNameLst>
                                          <p:attrName>ppt_y</p:attrName>
                                        </p:attrNameLst>
                                      </p:cBhvr>
                                      <p:tavLst>
                                        <p:tav tm="0">
                                          <p:val>
                                            <p:strVal val="ppt_y"/>
                                          </p:val>
                                        </p:tav>
                                        <p:tav tm="100000">
                                          <p:val>
                                            <p:strVal val="1+ppt_h/2"/>
                                          </p:val>
                                        </p:tav>
                                      </p:tavLst>
                                    </p:anim>
                                    <p:set>
                                      <p:cBhvr>
                                        <p:cTn id="102" dur="1" fill="hold">
                                          <p:stCondLst>
                                            <p:cond delay="499"/>
                                          </p:stCondLst>
                                        </p:cTn>
                                        <p:tgtEl>
                                          <p:spTgt spid="59"/>
                                        </p:tgtEl>
                                        <p:attrNameLst>
                                          <p:attrName>style.visibility</p:attrName>
                                        </p:attrNameLst>
                                      </p:cBhvr>
                                      <p:to>
                                        <p:strVal val="hidden"/>
                                      </p:to>
                                    </p:set>
                                  </p:childTnLst>
                                </p:cTn>
                              </p:par>
                              <p:par>
                                <p:cTn id="103" presetID="2" presetClass="entr" presetSubtype="4"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500" fill="hold"/>
                                        <p:tgtEl>
                                          <p:spTgt spid="71"/>
                                        </p:tgtEl>
                                        <p:attrNameLst>
                                          <p:attrName>ppt_x</p:attrName>
                                        </p:attrNameLst>
                                      </p:cBhvr>
                                      <p:tavLst>
                                        <p:tav tm="0">
                                          <p:val>
                                            <p:strVal val="#ppt_x"/>
                                          </p:val>
                                        </p:tav>
                                        <p:tav tm="100000">
                                          <p:val>
                                            <p:strVal val="#ppt_x"/>
                                          </p:val>
                                        </p:tav>
                                      </p:tavLst>
                                    </p:anim>
                                    <p:anim calcmode="lin" valueType="num">
                                      <p:cBhvr additive="base">
                                        <p:cTn id="10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0" nodeType="clickEffect">
                                  <p:stCondLst>
                                    <p:cond delay="0"/>
                                  </p:stCondLst>
                                  <p:childTnLst>
                                    <p:anim calcmode="lin" valueType="num">
                                      <p:cBhvr additive="base">
                                        <p:cTn id="110" dur="500"/>
                                        <p:tgtEl>
                                          <p:spTgt spid="52"/>
                                        </p:tgtEl>
                                        <p:attrNameLst>
                                          <p:attrName>ppt_x</p:attrName>
                                        </p:attrNameLst>
                                      </p:cBhvr>
                                      <p:tavLst>
                                        <p:tav tm="0">
                                          <p:val>
                                            <p:strVal val="ppt_x"/>
                                          </p:val>
                                        </p:tav>
                                        <p:tav tm="100000">
                                          <p:val>
                                            <p:strVal val="ppt_x"/>
                                          </p:val>
                                        </p:tav>
                                      </p:tavLst>
                                    </p:anim>
                                    <p:anim calcmode="lin" valueType="num">
                                      <p:cBhvr additive="base">
                                        <p:cTn id="111" dur="500"/>
                                        <p:tgtEl>
                                          <p:spTgt spid="52"/>
                                        </p:tgtEl>
                                        <p:attrNameLst>
                                          <p:attrName>ppt_y</p:attrName>
                                        </p:attrNameLst>
                                      </p:cBhvr>
                                      <p:tavLst>
                                        <p:tav tm="0">
                                          <p:val>
                                            <p:strVal val="ppt_y"/>
                                          </p:val>
                                        </p:tav>
                                        <p:tav tm="100000">
                                          <p:val>
                                            <p:strVal val="1+ppt_h/2"/>
                                          </p:val>
                                        </p:tav>
                                      </p:tavLst>
                                    </p:anim>
                                    <p:set>
                                      <p:cBhvr>
                                        <p:cTn id="112" dur="1" fill="hold">
                                          <p:stCondLst>
                                            <p:cond delay="499"/>
                                          </p:stCondLst>
                                        </p:cTn>
                                        <p:tgtEl>
                                          <p:spTgt spid="52"/>
                                        </p:tgtEl>
                                        <p:attrNameLst>
                                          <p:attrName>style.visibility</p:attrName>
                                        </p:attrNameLst>
                                      </p:cBhvr>
                                      <p:to>
                                        <p:strVal val="hidden"/>
                                      </p:to>
                                    </p:set>
                                  </p:childTnLst>
                                </p:cTn>
                              </p:par>
                              <p:par>
                                <p:cTn id="113" presetID="2" presetClass="entr" presetSubtype="4" fill="hold" grpId="0" nodeType="with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additive="base">
                                        <p:cTn id="115" dur="500" fill="hold"/>
                                        <p:tgtEl>
                                          <p:spTgt spid="72"/>
                                        </p:tgtEl>
                                        <p:attrNameLst>
                                          <p:attrName>ppt_x</p:attrName>
                                        </p:attrNameLst>
                                      </p:cBhvr>
                                      <p:tavLst>
                                        <p:tav tm="0">
                                          <p:val>
                                            <p:strVal val="#ppt_x"/>
                                          </p:val>
                                        </p:tav>
                                        <p:tav tm="100000">
                                          <p:val>
                                            <p:strVal val="#ppt_x"/>
                                          </p:val>
                                        </p:tav>
                                      </p:tavLst>
                                    </p:anim>
                                    <p:anim calcmode="lin" valueType="num">
                                      <p:cBhvr additive="base">
                                        <p:cTn id="11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0" nodeType="clickEffect">
                                  <p:stCondLst>
                                    <p:cond delay="0"/>
                                  </p:stCondLst>
                                  <p:childTnLst>
                                    <p:anim calcmode="lin" valueType="num">
                                      <p:cBhvr additive="base">
                                        <p:cTn id="120" dur="500"/>
                                        <p:tgtEl>
                                          <p:spTgt spid="61"/>
                                        </p:tgtEl>
                                        <p:attrNameLst>
                                          <p:attrName>ppt_x</p:attrName>
                                        </p:attrNameLst>
                                      </p:cBhvr>
                                      <p:tavLst>
                                        <p:tav tm="0">
                                          <p:val>
                                            <p:strVal val="ppt_x"/>
                                          </p:val>
                                        </p:tav>
                                        <p:tav tm="100000">
                                          <p:val>
                                            <p:strVal val="ppt_x"/>
                                          </p:val>
                                        </p:tav>
                                      </p:tavLst>
                                    </p:anim>
                                    <p:anim calcmode="lin" valueType="num">
                                      <p:cBhvr additive="base">
                                        <p:cTn id="121" dur="500"/>
                                        <p:tgtEl>
                                          <p:spTgt spid="61"/>
                                        </p:tgtEl>
                                        <p:attrNameLst>
                                          <p:attrName>ppt_y</p:attrName>
                                        </p:attrNameLst>
                                      </p:cBhvr>
                                      <p:tavLst>
                                        <p:tav tm="0">
                                          <p:val>
                                            <p:strVal val="ppt_y"/>
                                          </p:val>
                                        </p:tav>
                                        <p:tav tm="100000">
                                          <p:val>
                                            <p:strVal val="1+ppt_h/2"/>
                                          </p:val>
                                        </p:tav>
                                      </p:tavLst>
                                    </p:anim>
                                    <p:set>
                                      <p:cBhvr>
                                        <p:cTn id="122" dur="1" fill="hold">
                                          <p:stCondLst>
                                            <p:cond delay="499"/>
                                          </p:stCondLst>
                                        </p:cTn>
                                        <p:tgtEl>
                                          <p:spTgt spid="61"/>
                                        </p:tgtEl>
                                        <p:attrNameLst>
                                          <p:attrName>style.visibility</p:attrName>
                                        </p:attrNameLst>
                                      </p:cBhvr>
                                      <p:to>
                                        <p:strVal val="hidden"/>
                                      </p:to>
                                    </p:set>
                                  </p:childTnLst>
                                </p:cTn>
                              </p:par>
                              <p:par>
                                <p:cTn id="123" presetID="2" presetClass="entr" presetSubtype="4"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additive="base">
                                        <p:cTn id="125" dur="500" fill="hold"/>
                                        <p:tgtEl>
                                          <p:spTgt spid="73"/>
                                        </p:tgtEl>
                                        <p:attrNameLst>
                                          <p:attrName>ppt_x</p:attrName>
                                        </p:attrNameLst>
                                      </p:cBhvr>
                                      <p:tavLst>
                                        <p:tav tm="0">
                                          <p:val>
                                            <p:strVal val="#ppt_x"/>
                                          </p:val>
                                        </p:tav>
                                        <p:tav tm="100000">
                                          <p:val>
                                            <p:strVal val="#ppt_x"/>
                                          </p:val>
                                        </p:tav>
                                      </p:tavLst>
                                    </p:anim>
                                    <p:anim calcmode="lin" valueType="num">
                                      <p:cBhvr additive="base">
                                        <p:cTn id="12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75"/>
                                        </p:tgtEl>
                                        <p:attrNameLst>
                                          <p:attrName>style.visibility</p:attrName>
                                        </p:attrNameLst>
                                      </p:cBhvr>
                                      <p:to>
                                        <p:strVal val="visible"/>
                                      </p:to>
                                    </p:set>
                                    <p:anim calcmode="lin" valueType="num">
                                      <p:cBhvr additive="base">
                                        <p:cTn id="131" dur="500" fill="hold"/>
                                        <p:tgtEl>
                                          <p:spTgt spid="75"/>
                                        </p:tgtEl>
                                        <p:attrNameLst>
                                          <p:attrName>ppt_x</p:attrName>
                                        </p:attrNameLst>
                                      </p:cBhvr>
                                      <p:tavLst>
                                        <p:tav tm="0">
                                          <p:val>
                                            <p:strVal val="#ppt_x"/>
                                          </p:val>
                                        </p:tav>
                                        <p:tav tm="100000">
                                          <p:val>
                                            <p:strVal val="#ppt_x"/>
                                          </p:val>
                                        </p:tav>
                                      </p:tavLst>
                                    </p:anim>
                                    <p:anim calcmode="lin" valueType="num">
                                      <p:cBhvr additive="base">
                                        <p:cTn id="13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76"/>
                                        </p:tgtEl>
                                        <p:attrNameLst>
                                          <p:attrName>style.visibility</p:attrName>
                                        </p:attrNameLst>
                                      </p:cBhvr>
                                      <p:to>
                                        <p:strVal val="visible"/>
                                      </p:to>
                                    </p:set>
                                    <p:anim calcmode="lin" valueType="num">
                                      <p:cBhvr additive="base">
                                        <p:cTn id="141" dur="500" fill="hold"/>
                                        <p:tgtEl>
                                          <p:spTgt spid="76"/>
                                        </p:tgtEl>
                                        <p:attrNameLst>
                                          <p:attrName>ppt_x</p:attrName>
                                        </p:attrNameLst>
                                      </p:cBhvr>
                                      <p:tavLst>
                                        <p:tav tm="0">
                                          <p:val>
                                            <p:strVal val="#ppt_x"/>
                                          </p:val>
                                        </p:tav>
                                        <p:tav tm="100000">
                                          <p:val>
                                            <p:strVal val="#ppt_x"/>
                                          </p:val>
                                        </p:tav>
                                      </p:tavLst>
                                    </p:anim>
                                    <p:anim calcmode="lin" valueType="num">
                                      <p:cBhvr additive="base">
                                        <p:cTn id="14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7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9"/>
                                        </p:tgtEl>
                                        <p:attrNameLst>
                                          <p:attrName>style.visibility</p:attrName>
                                        </p:attrNameLst>
                                      </p:cBhvr>
                                      <p:to>
                                        <p:strVal val="visible"/>
                                      </p:to>
                                    </p:set>
                                    <p:anim calcmode="lin" valueType="num">
                                      <p:cBhvr additive="base">
                                        <p:cTn id="151" dur="500" fill="hold"/>
                                        <p:tgtEl>
                                          <p:spTgt spid="79"/>
                                        </p:tgtEl>
                                        <p:attrNameLst>
                                          <p:attrName>ppt_x</p:attrName>
                                        </p:attrNameLst>
                                      </p:cBhvr>
                                      <p:tavLst>
                                        <p:tav tm="0">
                                          <p:val>
                                            <p:strVal val="#ppt_x"/>
                                          </p:val>
                                        </p:tav>
                                        <p:tav tm="100000">
                                          <p:val>
                                            <p:strVal val="#ppt_x"/>
                                          </p:val>
                                        </p:tav>
                                      </p:tavLst>
                                    </p:anim>
                                    <p:anim calcmode="lin" valueType="num">
                                      <p:cBhvr additive="base">
                                        <p:cTn id="15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8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81"/>
                                        </p:tgtEl>
                                        <p:attrNameLst>
                                          <p:attrName>style.visibility</p:attrName>
                                        </p:attrNameLst>
                                      </p:cBhvr>
                                      <p:to>
                                        <p:strVal val="visible"/>
                                      </p:to>
                                    </p:set>
                                    <p:anim calcmode="lin" valueType="num">
                                      <p:cBhvr additive="base">
                                        <p:cTn id="161" dur="500" fill="hold"/>
                                        <p:tgtEl>
                                          <p:spTgt spid="81"/>
                                        </p:tgtEl>
                                        <p:attrNameLst>
                                          <p:attrName>ppt_x</p:attrName>
                                        </p:attrNameLst>
                                      </p:cBhvr>
                                      <p:tavLst>
                                        <p:tav tm="0">
                                          <p:val>
                                            <p:strVal val="#ppt_x"/>
                                          </p:val>
                                        </p:tav>
                                        <p:tav tm="100000">
                                          <p:val>
                                            <p:strVal val="#ppt_x"/>
                                          </p:val>
                                        </p:tav>
                                      </p:tavLst>
                                    </p:anim>
                                    <p:anim calcmode="lin" valueType="num">
                                      <p:cBhvr additive="base">
                                        <p:cTn id="162"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8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83"/>
                                        </p:tgtEl>
                                        <p:attrNameLst>
                                          <p:attrName>style.visibility</p:attrName>
                                        </p:attrNameLst>
                                      </p:cBhvr>
                                      <p:to>
                                        <p:strVal val="visible"/>
                                      </p:to>
                                    </p:set>
                                    <p:anim calcmode="lin" valueType="num">
                                      <p:cBhvr additive="base">
                                        <p:cTn id="171" dur="500" fill="hold"/>
                                        <p:tgtEl>
                                          <p:spTgt spid="83"/>
                                        </p:tgtEl>
                                        <p:attrNameLst>
                                          <p:attrName>ppt_x</p:attrName>
                                        </p:attrNameLst>
                                      </p:cBhvr>
                                      <p:tavLst>
                                        <p:tav tm="0">
                                          <p:val>
                                            <p:strVal val="#ppt_x"/>
                                          </p:val>
                                        </p:tav>
                                        <p:tav tm="100000">
                                          <p:val>
                                            <p:strVal val="#ppt_x"/>
                                          </p:val>
                                        </p:tav>
                                      </p:tavLst>
                                    </p:anim>
                                    <p:anim calcmode="lin" valueType="num">
                                      <p:cBhvr additive="base">
                                        <p:cTn id="17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85"/>
                                        </p:tgtEl>
                                        <p:attrNameLst>
                                          <p:attrName>style.visibility</p:attrName>
                                        </p:attrNameLst>
                                      </p:cBhvr>
                                      <p:to>
                                        <p:strVal val="visible"/>
                                      </p:to>
                                    </p:set>
                                    <p:anim calcmode="lin" valueType="num">
                                      <p:cBhvr additive="base">
                                        <p:cTn id="181" dur="500" fill="hold"/>
                                        <p:tgtEl>
                                          <p:spTgt spid="85"/>
                                        </p:tgtEl>
                                        <p:attrNameLst>
                                          <p:attrName>ppt_x</p:attrName>
                                        </p:attrNameLst>
                                      </p:cBhvr>
                                      <p:tavLst>
                                        <p:tav tm="0">
                                          <p:val>
                                            <p:strVal val="#ppt_x"/>
                                          </p:val>
                                        </p:tav>
                                        <p:tav tm="100000">
                                          <p:val>
                                            <p:strVal val="#ppt_x"/>
                                          </p:val>
                                        </p:tav>
                                      </p:tavLst>
                                    </p:anim>
                                    <p:anim calcmode="lin" valueType="num">
                                      <p:cBhvr additive="base">
                                        <p:cTn id="18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8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87"/>
                                        </p:tgtEl>
                                        <p:attrNameLst>
                                          <p:attrName>style.visibility</p:attrName>
                                        </p:attrNameLst>
                                      </p:cBhvr>
                                      <p:to>
                                        <p:strVal val="visible"/>
                                      </p:to>
                                    </p:set>
                                    <p:anim calcmode="lin" valueType="num">
                                      <p:cBhvr additive="base">
                                        <p:cTn id="191" dur="500" fill="hold"/>
                                        <p:tgtEl>
                                          <p:spTgt spid="87"/>
                                        </p:tgtEl>
                                        <p:attrNameLst>
                                          <p:attrName>ppt_x</p:attrName>
                                        </p:attrNameLst>
                                      </p:cBhvr>
                                      <p:tavLst>
                                        <p:tav tm="0">
                                          <p:val>
                                            <p:strVal val="#ppt_x"/>
                                          </p:val>
                                        </p:tav>
                                        <p:tav tm="100000">
                                          <p:val>
                                            <p:strVal val="#ppt_x"/>
                                          </p:val>
                                        </p:tav>
                                      </p:tavLst>
                                    </p:anim>
                                    <p:anim calcmode="lin" valueType="num">
                                      <p:cBhvr additive="base">
                                        <p:cTn id="19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58" grpId="0"/>
      <p:bldP spid="59" grpId="0"/>
      <p:bldP spid="61" grpId="0"/>
      <p:bldP spid="62" grpId="0"/>
      <p:bldP spid="63" grpId="0"/>
      <p:bldP spid="64" grpId="0"/>
      <p:bldP spid="65" grpId="0"/>
      <p:bldP spid="66" grpId="0"/>
      <p:bldP spid="67" grpId="0"/>
      <p:bldP spid="68" grpId="0"/>
      <p:bldP spid="69" grpId="0"/>
      <p:bldP spid="70" grpId="0"/>
      <p:bldP spid="71" grpId="0"/>
      <p:bldP spid="72" grpId="0"/>
      <p:bldP spid="73" grpId="0"/>
      <p:bldP spid="75" grpId="0" animBg="1"/>
      <p:bldP spid="76" grpId="0" animBg="1"/>
      <p:bldP spid="79" grpId="0" animBg="1"/>
      <p:bldP spid="81" grpId="0" animBg="1"/>
      <p:bldP spid="83" grpId="0" animBg="1"/>
      <p:bldP spid="85" grpId="0" animBg="1"/>
      <p:bldP spid="87"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46448" y="1078188"/>
            <a:ext cx="984675" cy="368031"/>
          </a:xfrm>
          <a:noFill/>
        </p:spPr>
        <p:txBody>
          <a:bodyPr anchor="ctr"/>
          <a:lstStyle/>
          <a:p>
            <a:pPr algn="ctr"/>
            <a:r>
              <a:rPr lang="en-GB" sz="200" b="1" dirty="0">
                <a:solidFill>
                  <a:schemeClr val="bg1"/>
                </a:solidFill>
                <a:latin typeface="Century Gothic" panose="020B0502020202020204" pitchFamily="34" charset="0"/>
              </a:rPr>
              <a:t>vocabulario</a:t>
            </a:r>
          </a:p>
        </p:txBody>
      </p:sp>
      <p:sp>
        <p:nvSpPr>
          <p:cNvPr id="3" name="Title 11">
            <a:extLst>
              <a:ext uri="{FF2B5EF4-FFF2-40B4-BE49-F238E27FC236}">
                <a16:creationId xmlns:a16="http://schemas.microsoft.com/office/drawing/2014/main" id="{A7C4B399-57E3-F570-F085-9C6BC396A9D2}"/>
              </a:ext>
            </a:extLst>
          </p:cNvPr>
          <p:cNvSpPr txBox="1">
            <a:spLocks/>
          </p:cNvSpPr>
          <p:nvPr/>
        </p:nvSpPr>
        <p:spPr>
          <a:xfrm>
            <a:off x="10118594" y="1032454"/>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dirty="0">
                <a:solidFill>
                  <a:srgbClr val="002060"/>
                </a:solidFill>
                <a:latin typeface="Century Gothic" panose="020B0502020202020204" pitchFamily="34" charset="0"/>
              </a:rPr>
              <a:t>vocabulario</a:t>
            </a:r>
          </a:p>
        </p:txBody>
      </p:sp>
      <p:pic>
        <p:nvPicPr>
          <p:cNvPr id="4" name="Picture 2" descr="Brain, Idea, Think, Creativity">
            <a:extLst>
              <a:ext uri="{FF2B5EF4-FFF2-40B4-BE49-F238E27FC236}">
                <a16:creationId xmlns:a16="http://schemas.microsoft.com/office/drawing/2014/main" id="{2E5E6F3C-D115-4312-ED55-8A7F9C03AB9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556" t="10325" r="10357" b="12587"/>
          <a:stretch/>
        </p:blipFill>
        <p:spPr bwMode="auto">
          <a:xfrm>
            <a:off x="10708714" y="13638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C066418-8F14-0A57-D7D8-F2AEF5BF3051}"/>
              </a:ext>
            </a:extLst>
          </p:cNvPr>
          <p:cNvGrpSpPr/>
          <p:nvPr/>
        </p:nvGrpSpPr>
        <p:grpSpPr>
          <a:xfrm>
            <a:off x="11221790" y="39240"/>
            <a:ext cx="663964" cy="400110"/>
            <a:chOff x="9166469" y="1815321"/>
            <a:chExt cx="892964" cy="522707"/>
          </a:xfrm>
        </p:grpSpPr>
        <p:pic>
          <p:nvPicPr>
            <p:cNvPr id="7" name="Picture 22" descr="Free Bubble Speech vector and picture">
              <a:extLst>
                <a:ext uri="{FF2B5EF4-FFF2-40B4-BE49-F238E27FC236}">
                  <a16:creationId xmlns:a16="http://schemas.microsoft.com/office/drawing/2014/main" id="{FB7299C4-97A0-F68B-52D0-F17EEFC82F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625309-A9AA-2DE1-BE6E-D37CABD782E4}"/>
                </a:ext>
              </a:extLst>
            </p:cNvPr>
            <p:cNvSpPr txBox="1"/>
            <p:nvPr/>
          </p:nvSpPr>
          <p:spPr>
            <a:xfrm>
              <a:off x="9166469" y="1839627"/>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6" name="TextBox 5">
            <a:extLst>
              <a:ext uri="{FF2B5EF4-FFF2-40B4-BE49-F238E27FC236}">
                <a16:creationId xmlns:a16="http://schemas.microsoft.com/office/drawing/2014/main" id="{17BFA9A5-FC32-F037-221B-1808516082DA}"/>
              </a:ext>
            </a:extLst>
          </p:cNvPr>
          <p:cNvSpPr txBox="1"/>
          <p:nvPr/>
        </p:nvSpPr>
        <p:spPr>
          <a:xfrm>
            <a:off x="5749806" y="6157869"/>
            <a:ext cx="6345007"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En el altar hay _____ </a:t>
            </a:r>
            <a:r>
              <a:rPr lang="en-GB" sz="3200" b="1" dirty="0" err="1">
                <a:solidFill>
                  <a:srgbClr val="002060"/>
                </a:solidFill>
                <a:latin typeface="Century Gothic" panose="020B0502020202020204" pitchFamily="34" charset="0"/>
              </a:rPr>
              <a:t>calaveras</a:t>
            </a:r>
            <a:r>
              <a:rPr lang="en-GB" sz="3200" dirty="0">
                <a:solidFill>
                  <a:srgbClr val="002060"/>
                </a:solidFill>
                <a:latin typeface="Century Gothic" panose="020B0502020202020204" pitchFamily="34" charset="0"/>
              </a:rPr>
              <a:t>.</a:t>
            </a:r>
            <a:endParaRPr lang="en-GB" sz="3200" b="1" dirty="0">
              <a:solidFill>
                <a:srgbClr val="002060"/>
              </a:solidFill>
              <a:latin typeface="Century Gothic" panose="020B0502020202020204" pitchFamily="34" charset="0"/>
            </a:endParaRPr>
          </a:p>
        </p:txBody>
      </p:sp>
      <p:pic>
        <p:nvPicPr>
          <p:cNvPr id="9" name="Picture 6" descr="Candle, Heart, Valentine, Red, Light, Blue, Burning">
            <a:extLst>
              <a:ext uri="{FF2B5EF4-FFF2-40B4-BE49-F238E27FC236}">
                <a16:creationId xmlns:a16="http://schemas.microsoft.com/office/drawing/2014/main" id="{05184145-61CE-6C72-1FAD-963B16809CA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2151" t="3796" b="-1"/>
          <a:stretch/>
        </p:blipFill>
        <p:spPr bwMode="auto">
          <a:xfrm>
            <a:off x="4845929" y="3077226"/>
            <a:ext cx="528421" cy="849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010D477-0F4B-57AE-3173-1F575C850B58}"/>
              </a:ext>
            </a:extLst>
          </p:cNvPr>
          <p:cNvPicPr>
            <a:picLocks noChangeAspect="1"/>
          </p:cNvPicPr>
          <p:nvPr/>
        </p:nvPicPr>
        <p:blipFill>
          <a:blip r:embed="rId13"/>
          <a:stretch>
            <a:fillRect/>
          </a:stretch>
        </p:blipFill>
        <p:spPr>
          <a:xfrm>
            <a:off x="2352416" y="1638495"/>
            <a:ext cx="1782603" cy="2434368"/>
          </a:xfrm>
          <a:prstGeom prst="rect">
            <a:avLst/>
          </a:prstGeom>
        </p:spPr>
      </p:pic>
      <p:sp>
        <p:nvSpPr>
          <p:cNvPr id="11" name="TextBox 10">
            <a:extLst>
              <a:ext uri="{FF2B5EF4-FFF2-40B4-BE49-F238E27FC236}">
                <a16:creationId xmlns:a16="http://schemas.microsoft.com/office/drawing/2014/main" id="{909B1F4F-59AC-558A-F5DD-076DC02F3AB6}"/>
              </a:ext>
            </a:extLst>
          </p:cNvPr>
          <p:cNvSpPr txBox="1"/>
          <p:nvPr/>
        </p:nvSpPr>
        <p:spPr>
          <a:xfrm>
            <a:off x="2368913" y="820011"/>
            <a:ext cx="1710725" cy="646331"/>
          </a:xfrm>
          <a:prstGeom prst="rect">
            <a:avLst/>
          </a:prstGeom>
          <a:noFill/>
        </p:spPr>
        <p:txBody>
          <a:bodyPr wrap="none" rtlCol="0">
            <a:spAutoFit/>
          </a:bodyPr>
          <a:lstStyle/>
          <a:p>
            <a:r>
              <a:rPr lang="en-GB" sz="3600" dirty="0">
                <a:solidFill>
                  <a:srgbClr val="002060"/>
                </a:solidFill>
                <a:latin typeface="Century Gothic" panose="020B0502020202020204" pitchFamily="34" charset="0"/>
              </a:rPr>
              <a:t>el </a:t>
            </a:r>
            <a:r>
              <a:rPr lang="en-GB" sz="3600" b="1" dirty="0">
                <a:solidFill>
                  <a:srgbClr val="002060"/>
                </a:solidFill>
                <a:latin typeface="Century Gothic" panose="020B0502020202020204" pitchFamily="34" charset="0"/>
              </a:rPr>
              <a:t>altar</a:t>
            </a:r>
          </a:p>
        </p:txBody>
      </p:sp>
      <p:pic>
        <p:nvPicPr>
          <p:cNvPr id="12" name="Picture 4" descr="Coffee Table, Table, Furniture, Wood, Wooden, Food">
            <a:extLst>
              <a:ext uri="{FF2B5EF4-FFF2-40B4-BE49-F238E27FC236}">
                <a16:creationId xmlns:a16="http://schemas.microsoft.com/office/drawing/2014/main" id="{DFF2736D-B2EC-1294-34DB-D7EF2FA4DF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6474" y="3890665"/>
            <a:ext cx="5885624" cy="29673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ugar Skull, Skull, Tattoo, Colorful, Halloween">
            <a:extLst>
              <a:ext uri="{FF2B5EF4-FFF2-40B4-BE49-F238E27FC236}">
                <a16:creationId xmlns:a16="http://schemas.microsoft.com/office/drawing/2014/main" id="{9AAE26BD-B27D-30CE-9F3A-357CB4A0F26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313" r="65209" b="45345"/>
          <a:stretch/>
        </p:blipFill>
        <p:spPr bwMode="auto">
          <a:xfrm>
            <a:off x="1690731" y="3001584"/>
            <a:ext cx="1011987" cy="10658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andle, Heart, Valentine, Red, Light, Blue, Burning">
            <a:extLst>
              <a:ext uri="{FF2B5EF4-FFF2-40B4-BE49-F238E27FC236}">
                <a16:creationId xmlns:a16="http://schemas.microsoft.com/office/drawing/2014/main" id="{296A89C7-D349-A1BA-A5DD-4DF06D0D68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6989" r="38552"/>
          <a:stretch/>
        </p:blipFill>
        <p:spPr bwMode="auto">
          <a:xfrm>
            <a:off x="1156167" y="3438345"/>
            <a:ext cx="679272" cy="6501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andle, Heart, Valentine, Red, Light, Blue, Burning">
            <a:extLst>
              <a:ext uri="{FF2B5EF4-FFF2-40B4-BE49-F238E27FC236}">
                <a16:creationId xmlns:a16="http://schemas.microsoft.com/office/drawing/2014/main" id="{84793493-64E9-7431-DA73-88C9DE0B7D6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2151" t="3796" b="-1"/>
          <a:stretch/>
        </p:blipFill>
        <p:spPr bwMode="auto">
          <a:xfrm>
            <a:off x="663776" y="3148015"/>
            <a:ext cx="528421" cy="849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ay Of The Dead, Sugar Skulls, Dia De Los Muertos">
            <a:extLst>
              <a:ext uri="{FF2B5EF4-FFF2-40B4-BE49-F238E27FC236}">
                <a16:creationId xmlns:a16="http://schemas.microsoft.com/office/drawing/2014/main" id="{18C495E1-6D9E-A515-9BDD-D4546BFC37B7}"/>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0020" t="55259" r="21276"/>
          <a:stretch/>
        </p:blipFill>
        <p:spPr bwMode="auto">
          <a:xfrm>
            <a:off x="246474" y="3466033"/>
            <a:ext cx="784666" cy="8492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ay Of The Dead, Sugar Skulls, Dia De Los Muertos">
            <a:extLst>
              <a:ext uri="{FF2B5EF4-FFF2-40B4-BE49-F238E27FC236}">
                <a16:creationId xmlns:a16="http://schemas.microsoft.com/office/drawing/2014/main" id="{376B8D84-C789-DF37-68BE-D1E659C3EB0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0020" t="55259" r="21276"/>
          <a:stretch/>
        </p:blipFill>
        <p:spPr bwMode="auto">
          <a:xfrm>
            <a:off x="836696" y="3599773"/>
            <a:ext cx="784666" cy="8492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Day Of The Dead, Sugar Skulls, Dia De Los Muertos">
            <a:extLst>
              <a:ext uri="{FF2B5EF4-FFF2-40B4-BE49-F238E27FC236}">
                <a16:creationId xmlns:a16="http://schemas.microsoft.com/office/drawing/2014/main" id="{451111B7-C637-2A00-7177-3DAEE383A85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0020" t="55259" r="21276"/>
          <a:stretch/>
        </p:blipFill>
        <p:spPr bwMode="auto">
          <a:xfrm>
            <a:off x="1426918" y="3545520"/>
            <a:ext cx="784666" cy="8492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Day Of The Dead, Sugar Skulls, Dia De Los Muertos">
            <a:extLst>
              <a:ext uri="{FF2B5EF4-FFF2-40B4-BE49-F238E27FC236}">
                <a16:creationId xmlns:a16="http://schemas.microsoft.com/office/drawing/2014/main" id="{F5FE035B-8508-D55C-519C-FB83AC3E5BA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0020" t="55259" r="21276"/>
          <a:stretch/>
        </p:blipFill>
        <p:spPr bwMode="auto">
          <a:xfrm>
            <a:off x="3537336" y="1444316"/>
            <a:ext cx="784666" cy="8492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ay Of The Dead, Sugar Skulls, Dia De Los Muertos">
            <a:extLst>
              <a:ext uri="{FF2B5EF4-FFF2-40B4-BE49-F238E27FC236}">
                <a16:creationId xmlns:a16="http://schemas.microsoft.com/office/drawing/2014/main" id="{D5B1EA2C-8809-79CF-5E98-0D1CA238F96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0020" t="55259" r="21276"/>
          <a:stretch/>
        </p:blipFill>
        <p:spPr bwMode="auto">
          <a:xfrm rot="8143498">
            <a:off x="5105123" y="3460188"/>
            <a:ext cx="784666" cy="8492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Bread, Bakery, Bun, Loaf, Baguette">
            <a:extLst>
              <a:ext uri="{FF2B5EF4-FFF2-40B4-BE49-F238E27FC236}">
                <a16:creationId xmlns:a16="http://schemas.microsoft.com/office/drawing/2014/main" id="{097DADD3-2757-CA18-AE5C-A5AE96A56D9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0778" y="3636141"/>
            <a:ext cx="862669" cy="43133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Day Of The Dead, Mexico, Skull, Skeleton">
            <a:extLst>
              <a:ext uri="{FF2B5EF4-FFF2-40B4-BE49-F238E27FC236}">
                <a16:creationId xmlns:a16="http://schemas.microsoft.com/office/drawing/2014/main" id="{FE9788E2-B08C-3E3F-9842-A36FEDBAA78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9381" y="3113049"/>
            <a:ext cx="1070799" cy="104618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ay Of The Dead, Sugar Skulls, Dia De Los Muertos">
            <a:extLst>
              <a:ext uri="{FF2B5EF4-FFF2-40B4-BE49-F238E27FC236}">
                <a16:creationId xmlns:a16="http://schemas.microsoft.com/office/drawing/2014/main" id="{6535F177-0158-7D88-7A3B-97B157E0CF3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0020" t="55259" r="21276"/>
          <a:stretch/>
        </p:blipFill>
        <p:spPr bwMode="auto">
          <a:xfrm rot="8143498">
            <a:off x="4492992" y="3374915"/>
            <a:ext cx="784666" cy="849263"/>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a:extLst>
              <a:ext uri="{FF2B5EF4-FFF2-40B4-BE49-F238E27FC236}">
                <a16:creationId xmlns:a16="http://schemas.microsoft.com/office/drawing/2014/main" id="{D5AF601F-5E47-EEC5-607D-8A28AD63D9BA}"/>
              </a:ext>
            </a:extLst>
          </p:cNvPr>
          <p:cNvCxnSpPr>
            <a:cxnSpLocks/>
          </p:cNvCxnSpPr>
          <p:nvPr/>
        </p:nvCxnSpPr>
        <p:spPr>
          <a:xfrm flipH="1">
            <a:off x="4586791" y="2437975"/>
            <a:ext cx="733148" cy="55099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B77DB61-BECE-3EFE-0D4D-DD281BC8EC90}"/>
              </a:ext>
            </a:extLst>
          </p:cNvPr>
          <p:cNvSpPr txBox="1"/>
          <p:nvPr/>
        </p:nvSpPr>
        <p:spPr>
          <a:xfrm>
            <a:off x="5319939" y="2112844"/>
            <a:ext cx="2173993"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la </a:t>
            </a:r>
            <a:r>
              <a:rPr lang="en-GB" sz="2800" b="1" dirty="0">
                <a:solidFill>
                  <a:srgbClr val="002060"/>
                </a:solidFill>
                <a:latin typeface="Century Gothic" panose="020B0502020202020204" pitchFamily="34" charset="0"/>
              </a:rPr>
              <a:t>calavera</a:t>
            </a:r>
          </a:p>
        </p:txBody>
      </p:sp>
      <p:cxnSp>
        <p:nvCxnSpPr>
          <p:cNvPr id="26" name="Straight Arrow Connector 25">
            <a:extLst>
              <a:ext uri="{FF2B5EF4-FFF2-40B4-BE49-F238E27FC236}">
                <a16:creationId xmlns:a16="http://schemas.microsoft.com/office/drawing/2014/main" id="{43A97666-3970-D991-645A-2628D3C7CA9A}"/>
              </a:ext>
            </a:extLst>
          </p:cNvPr>
          <p:cNvCxnSpPr>
            <a:cxnSpLocks/>
          </p:cNvCxnSpPr>
          <p:nvPr/>
        </p:nvCxnSpPr>
        <p:spPr>
          <a:xfrm flipV="1">
            <a:off x="5875891" y="3764390"/>
            <a:ext cx="595379" cy="2397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8219BB-75C4-A95B-11EF-EDBF74634C46}"/>
              </a:ext>
            </a:extLst>
          </p:cNvPr>
          <p:cNvSpPr txBox="1"/>
          <p:nvPr/>
        </p:nvSpPr>
        <p:spPr>
          <a:xfrm>
            <a:off x="8831771" y="6174637"/>
            <a:ext cx="809837" cy="523220"/>
          </a:xfrm>
          <a:prstGeom prst="rect">
            <a:avLst/>
          </a:prstGeom>
          <a:noFill/>
        </p:spPr>
        <p:txBody>
          <a:bodyPr wrap="none" rtlCol="0">
            <a:spAutoFit/>
          </a:bodyPr>
          <a:lstStyle/>
          <a:p>
            <a:r>
              <a:rPr lang="en-GB" sz="2800" b="1" dirty="0">
                <a:solidFill>
                  <a:srgbClr val="92D050"/>
                </a:solidFill>
                <a:latin typeface="Century Gothic" panose="020B0502020202020204" pitchFamily="34" charset="0"/>
              </a:rPr>
              <a:t>dos</a:t>
            </a:r>
          </a:p>
        </p:txBody>
      </p:sp>
      <p:sp>
        <p:nvSpPr>
          <p:cNvPr id="28" name="TextBox 27">
            <a:extLst>
              <a:ext uri="{FF2B5EF4-FFF2-40B4-BE49-F238E27FC236}">
                <a16:creationId xmlns:a16="http://schemas.microsoft.com/office/drawing/2014/main" id="{053A8221-3579-4BEA-16AF-C164E3858C27}"/>
              </a:ext>
            </a:extLst>
          </p:cNvPr>
          <p:cNvSpPr txBox="1"/>
          <p:nvPr/>
        </p:nvSpPr>
        <p:spPr>
          <a:xfrm>
            <a:off x="6471270" y="3526755"/>
            <a:ext cx="1661032"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las </a:t>
            </a:r>
            <a:r>
              <a:rPr lang="en-GB" sz="2800" b="1" dirty="0" err="1">
                <a:solidFill>
                  <a:srgbClr val="002060"/>
                </a:solidFill>
                <a:latin typeface="Century Gothic" panose="020B0502020202020204" pitchFamily="34" charset="0"/>
              </a:rPr>
              <a:t>flores</a:t>
            </a:r>
            <a:endParaRPr lang="en-GB" sz="2800" b="1"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60E91D05-4B07-E7B5-6096-30FDF3329F14}"/>
              </a:ext>
            </a:extLst>
          </p:cNvPr>
          <p:cNvSpPr txBox="1"/>
          <p:nvPr/>
        </p:nvSpPr>
        <p:spPr>
          <a:xfrm>
            <a:off x="5796953" y="5323894"/>
            <a:ext cx="6297860" cy="584775"/>
          </a:xfrm>
          <a:prstGeom prst="rect">
            <a:avLst/>
          </a:prstGeom>
          <a:solidFill>
            <a:schemeClr val="bg1"/>
          </a:solidFill>
        </p:spPr>
        <p:txBody>
          <a:bodyPr wrap="square" rtlCol="0">
            <a:spAutoFit/>
          </a:bodyPr>
          <a:lstStyle/>
          <a:p>
            <a:r>
              <a:rPr lang="en-GB" sz="3200" dirty="0">
                <a:solidFill>
                  <a:srgbClr val="002060"/>
                </a:solidFill>
                <a:latin typeface="Century Gothic" panose="020B0502020202020204" pitchFamily="34" charset="0"/>
              </a:rPr>
              <a:t>En el altar hay _____ </a:t>
            </a:r>
            <a:r>
              <a:rPr lang="en-GB" sz="3200" b="1" dirty="0" err="1">
                <a:solidFill>
                  <a:srgbClr val="002060"/>
                </a:solidFill>
                <a:latin typeface="Century Gothic" panose="020B0502020202020204" pitchFamily="34" charset="0"/>
              </a:rPr>
              <a:t>flores</a:t>
            </a:r>
            <a:r>
              <a:rPr lang="en-GB" sz="3200" dirty="0">
                <a:solidFill>
                  <a:srgbClr val="002060"/>
                </a:solidFill>
                <a:latin typeface="Century Gothic" panose="020B0502020202020204" pitchFamily="34" charset="0"/>
              </a:rPr>
              <a:t>.</a:t>
            </a:r>
            <a:endParaRPr lang="en-GB" sz="3200" b="1" dirty="0">
              <a:solidFill>
                <a:srgbClr val="002060"/>
              </a:solidFill>
              <a:latin typeface="Century Gothic" panose="020B0502020202020204" pitchFamily="34" charset="0"/>
            </a:endParaRPr>
          </a:p>
        </p:txBody>
      </p:sp>
      <p:sp>
        <p:nvSpPr>
          <p:cNvPr id="30" name="TextBox 29">
            <a:extLst>
              <a:ext uri="{FF2B5EF4-FFF2-40B4-BE49-F238E27FC236}">
                <a16:creationId xmlns:a16="http://schemas.microsoft.com/office/drawing/2014/main" id="{E2817DAC-D5F8-7BAB-4ECC-4A00EF8D3E66}"/>
              </a:ext>
            </a:extLst>
          </p:cNvPr>
          <p:cNvSpPr txBox="1"/>
          <p:nvPr/>
        </p:nvSpPr>
        <p:spPr>
          <a:xfrm>
            <a:off x="8831771" y="5289091"/>
            <a:ext cx="907621" cy="584775"/>
          </a:xfrm>
          <a:prstGeom prst="rect">
            <a:avLst/>
          </a:prstGeom>
          <a:noFill/>
        </p:spPr>
        <p:txBody>
          <a:bodyPr wrap="none" rtlCol="0">
            <a:spAutoFit/>
          </a:bodyPr>
          <a:lstStyle/>
          <a:p>
            <a:r>
              <a:rPr lang="en-GB" sz="3200" b="1" dirty="0">
                <a:solidFill>
                  <a:srgbClr val="92D050"/>
                </a:solidFill>
                <a:latin typeface="Century Gothic" panose="020B0502020202020204" pitchFamily="34" charset="0"/>
              </a:rPr>
              <a:t>seis</a:t>
            </a:r>
          </a:p>
        </p:txBody>
      </p:sp>
      <p:cxnSp>
        <p:nvCxnSpPr>
          <p:cNvPr id="31" name="Straight Arrow Connector 30">
            <a:extLst>
              <a:ext uri="{FF2B5EF4-FFF2-40B4-BE49-F238E27FC236}">
                <a16:creationId xmlns:a16="http://schemas.microsoft.com/office/drawing/2014/main" id="{4B6174E5-A039-8F8A-DDA2-4C44366F559D}"/>
              </a:ext>
            </a:extLst>
          </p:cNvPr>
          <p:cNvCxnSpPr>
            <a:cxnSpLocks/>
          </p:cNvCxnSpPr>
          <p:nvPr/>
        </p:nvCxnSpPr>
        <p:spPr>
          <a:xfrm flipH="1">
            <a:off x="4311953" y="1806268"/>
            <a:ext cx="733148" cy="55099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FD5AD72-812B-620E-20FE-7AAFD94853A5}"/>
              </a:ext>
            </a:extLst>
          </p:cNvPr>
          <p:cNvSpPr txBox="1"/>
          <p:nvPr/>
        </p:nvSpPr>
        <p:spPr>
          <a:xfrm>
            <a:off x="5045101" y="1481137"/>
            <a:ext cx="1268296"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la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foto</a:t>
            </a:r>
            <a:endParaRPr lang="en-GB" sz="2800" b="1" dirty="0">
              <a:solidFill>
                <a:srgbClr val="002060"/>
              </a:solidFill>
              <a:latin typeface="Century Gothic" panose="020B0502020202020204" pitchFamily="34" charset="0"/>
            </a:endParaRPr>
          </a:p>
        </p:txBody>
      </p:sp>
      <p:cxnSp>
        <p:nvCxnSpPr>
          <p:cNvPr id="33" name="Straight Arrow Connector 32">
            <a:extLst>
              <a:ext uri="{FF2B5EF4-FFF2-40B4-BE49-F238E27FC236}">
                <a16:creationId xmlns:a16="http://schemas.microsoft.com/office/drawing/2014/main" id="{822BBE12-ACE7-D000-3B1A-2822BE68CDFD}"/>
              </a:ext>
            </a:extLst>
          </p:cNvPr>
          <p:cNvCxnSpPr>
            <a:cxnSpLocks/>
          </p:cNvCxnSpPr>
          <p:nvPr/>
        </p:nvCxnSpPr>
        <p:spPr>
          <a:xfrm flipH="1">
            <a:off x="5386862" y="2980589"/>
            <a:ext cx="733148" cy="55099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DFF5A6B-310A-401A-E7DE-D4124B121ACA}"/>
              </a:ext>
            </a:extLst>
          </p:cNvPr>
          <p:cNvSpPr txBox="1"/>
          <p:nvPr/>
        </p:nvSpPr>
        <p:spPr>
          <a:xfrm>
            <a:off x="6120010" y="2655458"/>
            <a:ext cx="1354858"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la </a:t>
            </a:r>
            <a:r>
              <a:rPr lang="en-GB" sz="2800" b="1" dirty="0">
                <a:solidFill>
                  <a:srgbClr val="002060"/>
                </a:solidFill>
                <a:latin typeface="Century Gothic" panose="020B0502020202020204" pitchFamily="34" charset="0"/>
              </a:rPr>
              <a:t>vela</a:t>
            </a:r>
          </a:p>
        </p:txBody>
      </p:sp>
      <p:sp>
        <p:nvSpPr>
          <p:cNvPr id="35" name="TextBox 34">
            <a:extLst>
              <a:ext uri="{FF2B5EF4-FFF2-40B4-BE49-F238E27FC236}">
                <a16:creationId xmlns:a16="http://schemas.microsoft.com/office/drawing/2014/main" id="{23E63FC7-B5F0-0E2C-BD28-9C2B4CAD25CA}"/>
              </a:ext>
            </a:extLst>
          </p:cNvPr>
          <p:cNvSpPr txBox="1"/>
          <p:nvPr/>
        </p:nvSpPr>
        <p:spPr>
          <a:xfrm>
            <a:off x="120701" y="115449"/>
            <a:ext cx="5295039"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El altar del día de los </a:t>
            </a:r>
            <a:r>
              <a:rPr lang="en-GB" sz="2800" b="1" dirty="0" err="1">
                <a:solidFill>
                  <a:srgbClr val="002060"/>
                </a:solidFill>
                <a:latin typeface="Century Gothic" panose="020B0502020202020204" pitchFamily="34" charset="0"/>
              </a:rPr>
              <a:t>muertos</a:t>
            </a:r>
            <a:endParaRPr lang="en-GB" sz="2800" b="1" dirty="0">
              <a:solidFill>
                <a:srgbClr val="002060"/>
              </a:solidFill>
              <a:latin typeface="Century Gothic" panose="020B0502020202020204" pitchFamily="34" charset="0"/>
            </a:endParaRPr>
          </a:p>
        </p:txBody>
      </p:sp>
      <p:sp>
        <p:nvSpPr>
          <p:cNvPr id="36" name="TextBox 35">
            <a:extLst>
              <a:ext uri="{FF2B5EF4-FFF2-40B4-BE49-F238E27FC236}">
                <a16:creationId xmlns:a16="http://schemas.microsoft.com/office/drawing/2014/main" id="{10934BF0-548F-1393-F2EF-9CFE5C904FD5}"/>
              </a:ext>
            </a:extLst>
          </p:cNvPr>
          <p:cNvSpPr txBox="1"/>
          <p:nvPr/>
        </p:nvSpPr>
        <p:spPr>
          <a:xfrm>
            <a:off x="9308222" y="1605864"/>
            <a:ext cx="2786591" cy="830997"/>
          </a:xfrm>
          <a:prstGeom prst="rect">
            <a:avLst/>
          </a:prstGeom>
          <a:solidFill>
            <a:schemeClr val="accent6">
              <a:lumMod val="40000"/>
              <a:lumOff val="60000"/>
            </a:schemeClr>
          </a:solidFill>
        </p:spPr>
        <p:txBody>
          <a:bodyPr wrap="square" rtlCol="0" anchor="ctr">
            <a:spAutoFit/>
          </a:bodyPr>
          <a:lstStyle/>
          <a:p>
            <a:r>
              <a:rPr lang="en-GB" sz="2400" dirty="0">
                <a:solidFill>
                  <a:srgbClr val="002060"/>
                </a:solidFill>
                <a:latin typeface="Century Gothic" panose="020B0502020202020204" pitchFamily="34" charset="0"/>
              </a:rPr>
              <a:t>la </a:t>
            </a:r>
            <a:r>
              <a:rPr lang="en-GB" sz="2400" b="1" dirty="0">
                <a:solidFill>
                  <a:srgbClr val="002060"/>
                </a:solidFill>
                <a:latin typeface="Century Gothic" panose="020B0502020202020204" pitchFamily="34" charset="0"/>
              </a:rPr>
              <a:t>calavera</a:t>
            </a:r>
            <a:r>
              <a:rPr lang="en-GB" sz="2400" dirty="0">
                <a:solidFill>
                  <a:srgbClr val="002060"/>
                </a:solidFill>
                <a:latin typeface="Century Gothic" panose="020B0502020202020204" pitchFamily="34" charset="0"/>
              </a:rPr>
              <a:t> – skull</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la </a:t>
            </a:r>
            <a:r>
              <a:rPr lang="en-GB" sz="2400" b="1" dirty="0">
                <a:solidFill>
                  <a:srgbClr val="002060"/>
                </a:solidFill>
                <a:latin typeface="Century Gothic" panose="020B0502020202020204" pitchFamily="34" charset="0"/>
              </a:rPr>
              <a:t>vela</a:t>
            </a:r>
            <a:r>
              <a:rPr lang="en-GB" sz="2400" dirty="0">
                <a:solidFill>
                  <a:srgbClr val="002060"/>
                </a:solidFill>
                <a:latin typeface="Century Gothic" panose="020B0502020202020204" pitchFamily="34" charset="0"/>
              </a:rPr>
              <a:t> - candle</a:t>
            </a:r>
          </a:p>
        </p:txBody>
      </p:sp>
    </p:spTree>
    <p:extLst>
      <p:ext uri="{BB962C8B-B14F-4D97-AF65-F5344CB8AC3E}">
        <p14:creationId xmlns:p14="http://schemas.microsoft.com/office/powerpoint/2010/main" val="98839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6_el altar.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s6_ la calavera.wav"/>
                                        </p:tgtEl>
                                      </p:cMediaNode>
                                    </p:audio>
                                  </p:subTnLst>
                                </p:cTn>
                              </p:par>
                              <p:par>
                                <p:cTn id="15" presetID="2" presetClass="entr" presetSubtype="4"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6_las flores.wav"/>
                                        </p:tgtEl>
                                      </p:cMediaNode>
                                    </p:audio>
                                  </p:sub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6_la foto.wav"/>
                                        </p:tgtEl>
                                      </p:cMediaNode>
                                    </p:audio>
                                  </p:subTnLst>
                                </p:cTn>
                              </p:par>
                              <p:par>
                                <p:cTn id="35" presetID="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7" name="s6_la vela.wav"/>
                                        </p:tgtEl>
                                      </p:cMediaNode>
                                    </p:audio>
                                  </p:subTnLst>
                                </p:cTn>
                              </p:par>
                              <p:par>
                                <p:cTn id="45" presetID="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8" name="s6_en el altar 1.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9" name="s6_en el altar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5" grpId="0"/>
      <p:bldP spid="27" grpId="0"/>
      <p:bldP spid="28" grpId="0"/>
      <p:bldP spid="29" grpId="0" animBg="1"/>
      <p:bldP spid="30" grpId="0"/>
      <p:bldP spid="32"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33" name="TextBox 5">
            <a:extLst>
              <a:ext uri="{FF2B5EF4-FFF2-40B4-BE49-F238E27FC236}">
                <a16:creationId xmlns:a16="http://schemas.microsoft.com/office/drawing/2014/main" id="{75C1833F-AB04-4D93-9A57-7FFAB2ACDC38}"/>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prstClr val="white"/>
                </a:solidFill>
                <a:latin typeface="Century Gothic" panose="020B0502020202020204" pitchFamily="34" charset="0"/>
              </a:rPr>
              <a:t>Rachel Hawkes / Emma Marsden</a:t>
            </a:r>
          </a:p>
        </p:txBody>
      </p:sp>
      <p:pic>
        <p:nvPicPr>
          <p:cNvPr id="34" name="Picture 33">
            <a:extLst>
              <a:ext uri="{FF2B5EF4-FFF2-40B4-BE49-F238E27FC236}">
                <a16:creationId xmlns:a16="http://schemas.microsoft.com/office/drawing/2014/main" id="{342266B5-4BEA-42DE-BC02-B5D503F8942F}"/>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7">
            <a:extLst>
              <a:ext uri="{FF2B5EF4-FFF2-40B4-BE49-F238E27FC236}">
                <a16:creationId xmlns:a16="http://schemas.microsoft.com/office/drawing/2014/main" id="{0DB53D40-6FE5-4A48-AB60-6472133A6533}"/>
              </a:ext>
            </a:extLst>
          </p:cNvPr>
          <p:cNvSpPr txBox="1"/>
          <p:nvPr/>
        </p:nvSpPr>
        <p:spPr>
          <a:xfrm rot="21349562">
            <a:off x="4783249" y="2974105"/>
            <a:ext cx="2065204"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rgbClr val="002060"/>
                </a:solidFill>
                <a:latin typeface="Century Gothic" panose="020B0502020202020204" pitchFamily="34" charset="0"/>
                <a:cs typeface="Calibri" panose="020F0502020204030204" pitchFamily="34" charset="0"/>
              </a:rPr>
              <a:t>How many?</a:t>
            </a:r>
          </a:p>
        </p:txBody>
      </p:sp>
      <p:sp>
        <p:nvSpPr>
          <p:cNvPr id="36" name="TextBox 8">
            <a:extLst>
              <a:ext uri="{FF2B5EF4-FFF2-40B4-BE49-F238E27FC236}">
                <a16:creationId xmlns:a16="http://schemas.microsoft.com/office/drawing/2014/main" id="{B1821108-2CE8-4A95-A35C-C57B756DB7B8}"/>
              </a:ext>
            </a:extLst>
          </p:cNvPr>
          <p:cNvSpPr txBox="1"/>
          <p:nvPr/>
        </p:nvSpPr>
        <p:spPr>
          <a:xfrm>
            <a:off x="-89360" y="103466"/>
            <a:ext cx="12192000"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500" b="1" dirty="0">
                <a:solidFill>
                  <a:srgbClr val="5B9BD5">
                    <a:lumMod val="50000"/>
                  </a:srgbClr>
                </a:solidFill>
                <a:latin typeface="Century Gothic" panose="020B0502020202020204" pitchFamily="34" charset="0"/>
              </a:rPr>
              <a:t>¿</a:t>
            </a:r>
            <a:r>
              <a:rPr lang="en-GB" sz="11500" b="1" dirty="0" err="1">
                <a:solidFill>
                  <a:srgbClr val="5B9BD5">
                    <a:lumMod val="50000"/>
                  </a:srgbClr>
                </a:solidFill>
                <a:latin typeface="Century Gothic" panose="020B0502020202020204" pitchFamily="34" charset="0"/>
              </a:rPr>
              <a:t>Cuánt</a:t>
            </a:r>
            <a:r>
              <a:rPr lang="en-GB" sz="11500" b="1" dirty="0" err="1">
                <a:solidFill>
                  <a:srgbClr val="00B0F0"/>
                </a:solidFill>
                <a:latin typeface="Century Gothic" panose="020B0502020202020204" pitchFamily="34" charset="0"/>
              </a:rPr>
              <a:t>os</a:t>
            </a:r>
            <a:r>
              <a:rPr lang="en-GB" sz="11500" b="1" dirty="0">
                <a:solidFill>
                  <a:srgbClr val="5B9BD5">
                    <a:lumMod val="50000"/>
                  </a:srgbClr>
                </a:solidFill>
                <a:latin typeface="Century Gothic" panose="020B0502020202020204" pitchFamily="34" charset="0"/>
              </a:rPr>
              <a:t>?</a:t>
            </a:r>
          </a:p>
        </p:txBody>
      </p:sp>
      <p:sp>
        <p:nvSpPr>
          <p:cNvPr id="37" name="TextBox 36">
            <a:extLst>
              <a:ext uri="{FF2B5EF4-FFF2-40B4-BE49-F238E27FC236}">
                <a16:creationId xmlns:a16="http://schemas.microsoft.com/office/drawing/2014/main" id="{FB2A58F4-6591-4B86-8A43-74248B48CDD1}"/>
              </a:ext>
            </a:extLst>
          </p:cNvPr>
          <p:cNvSpPr txBox="1"/>
          <p:nvPr/>
        </p:nvSpPr>
        <p:spPr>
          <a:xfrm>
            <a:off x="1351111" y="4894860"/>
            <a:ext cx="948977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dirty="0">
                <a:solidFill>
                  <a:srgbClr val="002060"/>
                </a:solidFill>
                <a:latin typeface="Century Gothic" panose="020B0502020202020204" pitchFamily="34" charset="0"/>
                <a:cs typeface="Calibri" panose="020F0502020204030204" pitchFamily="34" charset="0"/>
              </a:rPr>
              <a:t>¿</a:t>
            </a:r>
            <a:r>
              <a:rPr lang="es-ES" sz="5400" b="1" dirty="0">
                <a:solidFill>
                  <a:srgbClr val="002060"/>
                </a:solidFill>
                <a:latin typeface="Century Gothic" panose="020B0502020202020204" pitchFamily="34" charset="0"/>
                <a:cs typeface="Calibri" panose="020F0502020204030204" pitchFamily="34" charset="0"/>
              </a:rPr>
              <a:t>Cuánt</a:t>
            </a:r>
            <a:r>
              <a:rPr lang="es-ES" sz="5400" b="1" dirty="0">
                <a:solidFill>
                  <a:srgbClr val="0070C0"/>
                </a:solidFill>
                <a:latin typeface="Century Gothic" panose="020B0502020202020204" pitchFamily="34" charset="0"/>
                <a:cs typeface="Calibri" panose="020F0502020204030204" pitchFamily="34" charset="0"/>
              </a:rPr>
              <a:t>os</a:t>
            </a:r>
            <a:r>
              <a:rPr lang="es-ES" sz="5400" dirty="0">
                <a:solidFill>
                  <a:srgbClr val="002060"/>
                </a:solidFill>
                <a:latin typeface="Century Gothic" panose="020B0502020202020204" pitchFamily="34" charset="0"/>
                <a:cs typeface="Calibri" panose="020F0502020204030204" pitchFamily="34" charset="0"/>
              </a:rPr>
              <a:t> diccionarios</a:t>
            </a:r>
            <a:r>
              <a:rPr lang="es-ES" sz="5400" b="1" dirty="0">
                <a:solidFill>
                  <a:srgbClr val="002060"/>
                </a:solidFill>
                <a:latin typeface="Century Gothic" panose="020B0502020202020204" pitchFamily="34" charset="0"/>
                <a:cs typeface="Calibri" panose="020F0502020204030204" pitchFamily="34" charset="0"/>
              </a:rPr>
              <a:t> </a:t>
            </a:r>
            <a:r>
              <a:rPr lang="es-ES" sz="5400" dirty="0">
                <a:solidFill>
                  <a:srgbClr val="002060"/>
                </a:solidFill>
                <a:latin typeface="Century Gothic" panose="020B0502020202020204" pitchFamily="34" charset="0"/>
                <a:cs typeface="Calibri" panose="020F0502020204030204" pitchFamily="34" charset="0"/>
              </a:rPr>
              <a:t>hay? </a:t>
            </a:r>
          </a:p>
        </p:txBody>
      </p:sp>
      <p:sp>
        <p:nvSpPr>
          <p:cNvPr id="38" name="TextBox 37">
            <a:extLst>
              <a:ext uri="{FF2B5EF4-FFF2-40B4-BE49-F238E27FC236}">
                <a16:creationId xmlns:a16="http://schemas.microsoft.com/office/drawing/2014/main" id="{DFF74B12-6895-496E-96FC-B4E9D4470485}"/>
              </a:ext>
            </a:extLst>
          </p:cNvPr>
          <p:cNvSpPr txBox="1"/>
          <p:nvPr/>
        </p:nvSpPr>
        <p:spPr>
          <a:xfrm>
            <a:off x="2175419" y="5757328"/>
            <a:ext cx="7280863"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solidFill>
                  <a:srgbClr val="5B9BD5">
                    <a:lumMod val="50000"/>
                  </a:srgbClr>
                </a:solidFill>
                <a:latin typeface="Century Gothic" panose="020B0502020202020204" pitchFamily="34" charset="0"/>
              </a:rPr>
              <a:t>[</a:t>
            </a:r>
            <a:r>
              <a:rPr lang="en-HK" sz="3200" b="1" dirty="0">
                <a:solidFill>
                  <a:srgbClr val="FF0066"/>
                </a:solidFill>
                <a:latin typeface="Century Gothic" panose="020B0502020202020204" pitchFamily="34" charset="0"/>
                <a:cs typeface="Calibri" panose="020F0502020204030204" pitchFamily="34" charset="0"/>
              </a:rPr>
              <a:t>How many</a:t>
            </a:r>
            <a:r>
              <a:rPr lang="en-HK" sz="3200" b="1" dirty="0">
                <a:solidFill>
                  <a:srgbClr val="EA5F00"/>
                </a:solidFill>
                <a:latin typeface="Century Gothic" panose="020B0502020202020204" pitchFamily="34" charset="0"/>
                <a:cs typeface="Calibri" panose="020F0502020204030204" pitchFamily="34" charset="0"/>
              </a:rPr>
              <a:t> </a:t>
            </a:r>
            <a:r>
              <a:rPr lang="en-HK" sz="3200" b="1" dirty="0">
                <a:solidFill>
                  <a:srgbClr val="002060"/>
                </a:solidFill>
                <a:latin typeface="Century Gothic" panose="020B0502020202020204" pitchFamily="34" charset="0"/>
                <a:cs typeface="Calibri" panose="020F0502020204030204" pitchFamily="34" charset="0"/>
              </a:rPr>
              <a:t>dictionaries </a:t>
            </a:r>
            <a:r>
              <a:rPr lang="en-GB" sz="3200" dirty="0">
                <a:solidFill>
                  <a:srgbClr val="5B9BD5">
                    <a:lumMod val="50000"/>
                  </a:srgbClr>
                </a:solidFill>
                <a:latin typeface="Century Gothic" panose="020B0502020202020204" pitchFamily="34" charset="0"/>
              </a:rPr>
              <a:t>are there?]</a:t>
            </a:r>
          </a:p>
        </p:txBody>
      </p:sp>
      <p:sp>
        <p:nvSpPr>
          <p:cNvPr id="39" name="Speech Bubble: Rectangle with Corners Rounded 38">
            <a:extLst>
              <a:ext uri="{FF2B5EF4-FFF2-40B4-BE49-F238E27FC236}">
                <a16:creationId xmlns:a16="http://schemas.microsoft.com/office/drawing/2014/main" id="{A20F0431-C64D-4102-8126-D0FB4204226D}"/>
              </a:ext>
            </a:extLst>
          </p:cNvPr>
          <p:cNvSpPr/>
          <p:nvPr/>
        </p:nvSpPr>
        <p:spPr>
          <a:xfrm>
            <a:off x="7620000" y="2052402"/>
            <a:ext cx="4393687" cy="2519598"/>
          </a:xfrm>
          <a:prstGeom prst="wedgeRoundRectCallout">
            <a:avLst>
              <a:gd name="adj1" fmla="val 5660"/>
              <a:gd name="adj2" fmla="val 6391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💡The question word ‘¿</a:t>
            </a:r>
            <a:r>
              <a:rPr lang="en-GB" sz="2800" dirty="0" err="1">
                <a:solidFill>
                  <a:srgbClr val="002060"/>
                </a:solidFill>
                <a:latin typeface="Century Gothic" panose="020B0502020202020204" pitchFamily="34" charset="0"/>
              </a:rPr>
              <a:t>cuánt</a:t>
            </a:r>
            <a:r>
              <a:rPr lang="en-GB" sz="2800" b="1" dirty="0" err="1">
                <a:solidFill>
                  <a:srgbClr val="002060"/>
                </a:solidFill>
                <a:latin typeface="Century Gothic" panose="020B0502020202020204" pitchFamily="34" charset="0"/>
              </a:rPr>
              <a:t>o</a:t>
            </a:r>
            <a:r>
              <a:rPr lang="en-GB" sz="2800" dirty="0">
                <a:solidFill>
                  <a:srgbClr val="002060"/>
                </a:solidFill>
                <a:latin typeface="Century Gothic" panose="020B0502020202020204" pitchFamily="34" charset="0"/>
              </a:rPr>
              <a:t>?’ agrees with the gender and number of the noun it refers to. </a:t>
            </a:r>
          </a:p>
        </p:txBody>
      </p:sp>
      <p:pic>
        <p:nvPicPr>
          <p:cNvPr id="40" name="Picture 39">
            <a:extLst>
              <a:ext uri="{FF2B5EF4-FFF2-40B4-BE49-F238E27FC236}">
                <a16:creationId xmlns:a16="http://schemas.microsoft.com/office/drawing/2014/main" id="{6830689D-D798-4247-96EC-91CFC9EAD6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907822" cy="1419031"/>
          </a:xfrm>
          <a:prstGeom prst="rect">
            <a:avLst/>
          </a:prstGeom>
        </p:spPr>
      </p:pic>
      <p:pic>
        <p:nvPicPr>
          <p:cNvPr id="12" name="Picture 2" descr="Warning, Exclamation, Caution, Sign">
            <a:extLst>
              <a:ext uri="{FF2B5EF4-FFF2-40B4-BE49-F238E27FC236}">
                <a16:creationId xmlns:a16="http://schemas.microsoft.com/office/drawing/2014/main" id="{BD763A74-6395-4C32-B9DF-CF2BFDF26D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1549" y="5757328"/>
            <a:ext cx="595032" cy="57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8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12" name="TextBox 5">
            <a:extLst>
              <a:ext uri="{FF2B5EF4-FFF2-40B4-BE49-F238E27FC236}">
                <a16:creationId xmlns:a16="http://schemas.microsoft.com/office/drawing/2014/main" id="{545DF55C-2034-4BD8-83AD-DAE30F122062}"/>
              </a:ext>
            </a:extLst>
          </p:cNvPr>
          <p:cNvSpPr txBox="1"/>
          <p:nvPr/>
        </p:nvSpPr>
        <p:spPr>
          <a:xfrm>
            <a:off x="6875956" y="6503318"/>
            <a:ext cx="324707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prstClr val="white"/>
                </a:solidFill>
                <a:latin typeface="Century Gothic" panose="020B0502020202020204" pitchFamily="34" charset="0"/>
              </a:rPr>
              <a:t>Rachel Hawkes / Emma Marsden</a:t>
            </a:r>
          </a:p>
        </p:txBody>
      </p:sp>
      <p:pic>
        <p:nvPicPr>
          <p:cNvPr id="13" name="Picture 12">
            <a:extLst>
              <a:ext uri="{FF2B5EF4-FFF2-40B4-BE49-F238E27FC236}">
                <a16:creationId xmlns:a16="http://schemas.microsoft.com/office/drawing/2014/main" id="{D5F127D7-F066-45E0-A198-2D77FB3BBA93}"/>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4623160" y="257934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7">
            <a:extLst>
              <a:ext uri="{FF2B5EF4-FFF2-40B4-BE49-F238E27FC236}">
                <a16:creationId xmlns:a16="http://schemas.microsoft.com/office/drawing/2014/main" id="{CC744C51-C56A-44D1-B7AA-EE92C2839080}"/>
              </a:ext>
            </a:extLst>
          </p:cNvPr>
          <p:cNvSpPr txBox="1"/>
          <p:nvPr/>
        </p:nvSpPr>
        <p:spPr>
          <a:xfrm rot="21349562">
            <a:off x="4783249" y="2974105"/>
            <a:ext cx="2065204"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rgbClr val="002060"/>
                </a:solidFill>
                <a:latin typeface="Century Gothic" panose="020B0502020202020204" pitchFamily="34" charset="0"/>
                <a:cs typeface="Calibri" panose="020F0502020204030204" pitchFamily="34" charset="0"/>
              </a:rPr>
              <a:t>How many?</a:t>
            </a:r>
          </a:p>
        </p:txBody>
      </p:sp>
      <p:sp>
        <p:nvSpPr>
          <p:cNvPr id="15" name="TextBox 8">
            <a:extLst>
              <a:ext uri="{FF2B5EF4-FFF2-40B4-BE49-F238E27FC236}">
                <a16:creationId xmlns:a16="http://schemas.microsoft.com/office/drawing/2014/main" id="{F62B2F05-38D8-4CE3-BCC1-42968C2207CE}"/>
              </a:ext>
            </a:extLst>
          </p:cNvPr>
          <p:cNvSpPr txBox="1"/>
          <p:nvPr/>
        </p:nvSpPr>
        <p:spPr>
          <a:xfrm>
            <a:off x="-89360" y="103466"/>
            <a:ext cx="12192000" cy="18620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500" b="1" dirty="0">
                <a:solidFill>
                  <a:srgbClr val="5B9BD5">
                    <a:lumMod val="50000"/>
                  </a:srgbClr>
                </a:solidFill>
                <a:latin typeface="Century Gothic" panose="020B0502020202020204" pitchFamily="34" charset="0"/>
              </a:rPr>
              <a:t>¿</a:t>
            </a:r>
            <a:r>
              <a:rPr lang="en-GB" sz="11500" b="1" dirty="0" err="1">
                <a:solidFill>
                  <a:srgbClr val="5B9BD5">
                    <a:lumMod val="50000"/>
                  </a:srgbClr>
                </a:solidFill>
                <a:latin typeface="Century Gothic" panose="020B0502020202020204" pitchFamily="34" charset="0"/>
              </a:rPr>
              <a:t>Cuánt</a:t>
            </a:r>
            <a:r>
              <a:rPr lang="en-GB" sz="11500" b="1" dirty="0" err="1">
                <a:solidFill>
                  <a:srgbClr val="FF0066"/>
                </a:solidFill>
                <a:latin typeface="Century Gothic" panose="020B0502020202020204" pitchFamily="34" charset="0"/>
              </a:rPr>
              <a:t>as</a:t>
            </a:r>
            <a:r>
              <a:rPr lang="en-GB" sz="11500" b="1" dirty="0">
                <a:solidFill>
                  <a:srgbClr val="5B9BD5">
                    <a:lumMod val="50000"/>
                  </a:srgbClr>
                </a:solidFill>
                <a:latin typeface="Century Gothic" panose="020B0502020202020204" pitchFamily="34" charset="0"/>
              </a:rPr>
              <a:t>?</a:t>
            </a:r>
          </a:p>
        </p:txBody>
      </p:sp>
      <p:sp>
        <p:nvSpPr>
          <p:cNvPr id="16" name="TextBox 15">
            <a:extLst>
              <a:ext uri="{FF2B5EF4-FFF2-40B4-BE49-F238E27FC236}">
                <a16:creationId xmlns:a16="http://schemas.microsoft.com/office/drawing/2014/main" id="{E41BA988-28FA-4FF3-BEFF-7138C9F17A38}"/>
              </a:ext>
            </a:extLst>
          </p:cNvPr>
          <p:cNvSpPr txBox="1"/>
          <p:nvPr/>
        </p:nvSpPr>
        <p:spPr>
          <a:xfrm>
            <a:off x="1351111" y="4894860"/>
            <a:ext cx="948977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dirty="0">
                <a:solidFill>
                  <a:srgbClr val="002060"/>
                </a:solidFill>
                <a:latin typeface="Century Gothic" panose="020B0502020202020204" pitchFamily="34" charset="0"/>
                <a:cs typeface="Calibri" panose="020F0502020204030204" pitchFamily="34" charset="0"/>
              </a:rPr>
              <a:t>¿</a:t>
            </a:r>
            <a:r>
              <a:rPr lang="es-ES" sz="5400" b="1" dirty="0">
                <a:solidFill>
                  <a:srgbClr val="002060"/>
                </a:solidFill>
                <a:latin typeface="Century Gothic" panose="020B0502020202020204" pitchFamily="34" charset="0"/>
                <a:cs typeface="Calibri" panose="020F0502020204030204" pitchFamily="34" charset="0"/>
              </a:rPr>
              <a:t>Cuánt</a:t>
            </a:r>
            <a:r>
              <a:rPr lang="es-ES" sz="5400" b="1" dirty="0">
                <a:solidFill>
                  <a:srgbClr val="FF0066"/>
                </a:solidFill>
                <a:latin typeface="Century Gothic" panose="020B0502020202020204" pitchFamily="34" charset="0"/>
                <a:cs typeface="Calibri" panose="020F0502020204030204" pitchFamily="34" charset="0"/>
              </a:rPr>
              <a:t>as</a:t>
            </a:r>
            <a:r>
              <a:rPr lang="es-ES" sz="5400" dirty="0">
                <a:solidFill>
                  <a:srgbClr val="002060"/>
                </a:solidFill>
                <a:latin typeface="Century Gothic" panose="020B0502020202020204" pitchFamily="34" charset="0"/>
                <a:cs typeface="Calibri" panose="020F0502020204030204" pitchFamily="34" charset="0"/>
              </a:rPr>
              <a:t> caras hay? </a:t>
            </a:r>
          </a:p>
        </p:txBody>
      </p:sp>
      <p:sp>
        <p:nvSpPr>
          <p:cNvPr id="17" name="TextBox 16">
            <a:extLst>
              <a:ext uri="{FF2B5EF4-FFF2-40B4-BE49-F238E27FC236}">
                <a16:creationId xmlns:a16="http://schemas.microsoft.com/office/drawing/2014/main" id="{252E492B-7822-44BE-8A50-8D9223C6F25C}"/>
              </a:ext>
            </a:extLst>
          </p:cNvPr>
          <p:cNvSpPr txBox="1"/>
          <p:nvPr/>
        </p:nvSpPr>
        <p:spPr>
          <a:xfrm>
            <a:off x="1623527" y="5836883"/>
            <a:ext cx="7316813"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solidFill>
                  <a:srgbClr val="5B9BD5">
                    <a:lumMod val="50000"/>
                  </a:srgbClr>
                </a:solidFill>
                <a:latin typeface="Century Gothic" panose="020B0502020202020204" pitchFamily="34" charset="0"/>
              </a:rPr>
              <a:t>[</a:t>
            </a:r>
            <a:r>
              <a:rPr lang="en-HK" sz="3200" b="1" dirty="0">
                <a:solidFill>
                  <a:srgbClr val="FF0066"/>
                </a:solidFill>
                <a:latin typeface="Century Gothic" panose="020B0502020202020204" pitchFamily="34" charset="0"/>
                <a:cs typeface="Calibri" panose="020F0502020204030204" pitchFamily="34" charset="0"/>
              </a:rPr>
              <a:t>How many</a:t>
            </a:r>
            <a:r>
              <a:rPr lang="en-HK" sz="3200" b="1" dirty="0">
                <a:solidFill>
                  <a:srgbClr val="EA5F00"/>
                </a:solidFill>
                <a:latin typeface="Century Gothic" panose="020B0502020202020204" pitchFamily="34" charset="0"/>
                <a:cs typeface="Calibri" panose="020F0502020204030204" pitchFamily="34" charset="0"/>
              </a:rPr>
              <a:t> </a:t>
            </a:r>
            <a:r>
              <a:rPr lang="en-HK" sz="3200" dirty="0">
                <a:solidFill>
                  <a:srgbClr val="002060"/>
                </a:solidFill>
                <a:latin typeface="Century Gothic" panose="020B0502020202020204" pitchFamily="34" charset="0"/>
                <a:cs typeface="Calibri" panose="020F0502020204030204" pitchFamily="34" charset="0"/>
              </a:rPr>
              <a:t>faces </a:t>
            </a:r>
            <a:r>
              <a:rPr lang="en-GB" sz="3200" dirty="0">
                <a:solidFill>
                  <a:srgbClr val="5B9BD5">
                    <a:lumMod val="50000"/>
                  </a:srgbClr>
                </a:solidFill>
                <a:latin typeface="Century Gothic" panose="020B0502020202020204" pitchFamily="34" charset="0"/>
              </a:rPr>
              <a:t>are there?]</a:t>
            </a:r>
          </a:p>
        </p:txBody>
      </p:sp>
      <p:pic>
        <p:nvPicPr>
          <p:cNvPr id="18" name="Picture 2" descr="Warning, Exclamation, Caution, Sign">
            <a:extLst>
              <a:ext uri="{FF2B5EF4-FFF2-40B4-BE49-F238E27FC236}">
                <a16:creationId xmlns:a16="http://schemas.microsoft.com/office/drawing/2014/main" id="{28A71DB6-EA6E-4B61-957F-545973AC18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3942" y="5834177"/>
            <a:ext cx="595032" cy="574747"/>
          </a:xfrm>
          <a:prstGeom prst="rect">
            <a:avLst/>
          </a:prstGeom>
          <a:noFill/>
          <a:extLst>
            <a:ext uri="{909E8E84-426E-40DD-AFC4-6F175D3DCCD1}">
              <a14:hiddenFill xmlns:a14="http://schemas.microsoft.com/office/drawing/2010/main">
                <a:solidFill>
                  <a:srgbClr val="FFFFFF"/>
                </a:solidFill>
              </a14:hiddenFill>
            </a:ext>
          </a:extLst>
        </p:spPr>
      </p:pic>
      <p:sp>
        <p:nvSpPr>
          <p:cNvPr id="19" name="Speech Bubble: Rectangle with Corners Rounded 18">
            <a:extLst>
              <a:ext uri="{FF2B5EF4-FFF2-40B4-BE49-F238E27FC236}">
                <a16:creationId xmlns:a16="http://schemas.microsoft.com/office/drawing/2014/main" id="{1463777F-0CCF-4328-95FE-77C1B3824860}"/>
              </a:ext>
            </a:extLst>
          </p:cNvPr>
          <p:cNvSpPr/>
          <p:nvPr/>
        </p:nvSpPr>
        <p:spPr>
          <a:xfrm>
            <a:off x="3382689" y="1963140"/>
            <a:ext cx="5426620" cy="2692979"/>
          </a:xfrm>
          <a:prstGeom prst="wedgeRoundRectCallout">
            <a:avLst>
              <a:gd name="adj1" fmla="val 5660"/>
              <a:gd name="adj2" fmla="val 6391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latin typeface="Century Gothic" panose="020B0502020202020204" pitchFamily="34" charset="0"/>
              </a:rPr>
              <a:t>💡</a:t>
            </a:r>
            <a:r>
              <a:rPr lang="en-GB" sz="2800" dirty="0">
                <a:solidFill>
                  <a:srgbClr val="002060"/>
                </a:solidFill>
                <a:latin typeface="Century Gothic" panose="020B0502020202020204" pitchFamily="34" charset="0"/>
              </a:rPr>
              <a:t> There are four forms: </a:t>
            </a:r>
            <a:br>
              <a:rPr lang="en-GB" sz="2800" dirty="0">
                <a:solidFill>
                  <a:srgbClr val="002060"/>
                </a:solidFill>
                <a:latin typeface="Century Gothic" panose="020B0502020202020204" pitchFamily="34" charset="0"/>
              </a:rPr>
            </a:br>
            <a:r>
              <a:rPr lang="en-GB" sz="2800" dirty="0" err="1">
                <a:solidFill>
                  <a:srgbClr val="002060"/>
                </a:solidFill>
                <a:latin typeface="Century Gothic" panose="020B0502020202020204" pitchFamily="34" charset="0"/>
              </a:rPr>
              <a:t>cuánt</a:t>
            </a:r>
            <a:r>
              <a:rPr lang="en-GB" sz="2800" b="1" dirty="0" err="1">
                <a:solidFill>
                  <a:srgbClr val="002060"/>
                </a:solidFill>
                <a:latin typeface="Century Gothic" panose="020B0502020202020204" pitchFamily="34" charset="0"/>
              </a:rPr>
              <a:t>o</a:t>
            </a:r>
            <a:r>
              <a:rPr lang="en-GB" sz="2800" dirty="0">
                <a:solidFill>
                  <a:srgbClr val="002060"/>
                </a:solidFill>
                <a:latin typeface="Century Gothic" panose="020B0502020202020204" pitchFamily="34" charset="0"/>
              </a:rPr>
              <a:t> – how much (m)</a:t>
            </a:r>
            <a:br>
              <a:rPr lang="en-GB" sz="2800" dirty="0">
                <a:solidFill>
                  <a:srgbClr val="002060"/>
                </a:solidFill>
                <a:latin typeface="Century Gothic" panose="020B0502020202020204" pitchFamily="34" charset="0"/>
              </a:rPr>
            </a:br>
            <a:r>
              <a:rPr lang="en-GB" sz="2800" dirty="0" err="1">
                <a:solidFill>
                  <a:srgbClr val="002060"/>
                </a:solidFill>
                <a:latin typeface="Century Gothic" panose="020B0502020202020204" pitchFamily="34" charset="0"/>
              </a:rPr>
              <a:t>cuánt</a:t>
            </a:r>
            <a:r>
              <a:rPr lang="en-GB" sz="2800" b="1" dirty="0" err="1">
                <a:solidFill>
                  <a:srgbClr val="FF0066"/>
                </a:solidFill>
                <a:latin typeface="Century Gothic" panose="020B0502020202020204" pitchFamily="34" charset="0"/>
              </a:rPr>
              <a:t>a</a:t>
            </a:r>
            <a:r>
              <a:rPr lang="en-GB" sz="2800" dirty="0">
                <a:solidFill>
                  <a:srgbClr val="002060"/>
                </a:solidFill>
                <a:latin typeface="Century Gothic" panose="020B0502020202020204" pitchFamily="34" charset="0"/>
              </a:rPr>
              <a:t> – how much (f)</a:t>
            </a:r>
            <a:br>
              <a:rPr lang="en-GB" sz="2800" dirty="0">
                <a:solidFill>
                  <a:srgbClr val="002060"/>
                </a:solidFill>
                <a:latin typeface="Century Gothic" panose="020B0502020202020204" pitchFamily="34" charset="0"/>
              </a:rPr>
            </a:br>
            <a:r>
              <a:rPr lang="en-GB" sz="2800" dirty="0" err="1">
                <a:solidFill>
                  <a:srgbClr val="002060"/>
                </a:solidFill>
                <a:latin typeface="Century Gothic" panose="020B0502020202020204" pitchFamily="34" charset="0"/>
              </a:rPr>
              <a:t>cuánt</a:t>
            </a:r>
            <a:r>
              <a:rPr lang="en-GB" sz="2800" b="1" dirty="0" err="1">
                <a:solidFill>
                  <a:srgbClr val="002060"/>
                </a:solidFill>
                <a:latin typeface="Century Gothic" panose="020B0502020202020204" pitchFamily="34" charset="0"/>
              </a:rPr>
              <a:t>os</a:t>
            </a:r>
            <a:r>
              <a:rPr lang="en-GB" sz="2800" dirty="0">
                <a:solidFill>
                  <a:srgbClr val="002060"/>
                </a:solidFill>
                <a:latin typeface="Century Gothic" panose="020B0502020202020204" pitchFamily="34" charset="0"/>
              </a:rPr>
              <a:t> – how many (m, pl.)</a:t>
            </a:r>
            <a:br>
              <a:rPr lang="en-GB" sz="2800" dirty="0">
                <a:solidFill>
                  <a:srgbClr val="002060"/>
                </a:solidFill>
                <a:latin typeface="Century Gothic" panose="020B0502020202020204" pitchFamily="34" charset="0"/>
              </a:rPr>
            </a:br>
            <a:r>
              <a:rPr lang="en-GB" sz="2800" dirty="0" err="1">
                <a:solidFill>
                  <a:srgbClr val="002060"/>
                </a:solidFill>
                <a:latin typeface="Century Gothic" panose="020B0502020202020204" pitchFamily="34" charset="0"/>
              </a:rPr>
              <a:t>cuánt</a:t>
            </a:r>
            <a:r>
              <a:rPr lang="en-GB" sz="2800" b="1" dirty="0" err="1">
                <a:solidFill>
                  <a:srgbClr val="FF0066"/>
                </a:solidFill>
                <a:latin typeface="Century Gothic" panose="020B0502020202020204" pitchFamily="34" charset="0"/>
              </a:rPr>
              <a:t>as</a:t>
            </a:r>
            <a:r>
              <a:rPr lang="en-GB" sz="2800" dirty="0">
                <a:solidFill>
                  <a:srgbClr val="002060"/>
                </a:solidFill>
                <a:latin typeface="Century Gothic" panose="020B0502020202020204" pitchFamily="34" charset="0"/>
              </a:rPr>
              <a:t> – how many (f, pl.)</a:t>
            </a:r>
          </a:p>
        </p:txBody>
      </p:sp>
      <p:pic>
        <p:nvPicPr>
          <p:cNvPr id="20" name="Picture 19">
            <a:extLst>
              <a:ext uri="{FF2B5EF4-FFF2-40B4-BE49-F238E27FC236}">
                <a16:creationId xmlns:a16="http://schemas.microsoft.com/office/drawing/2014/main" id="{BDEC2CCC-419B-4992-B6E1-5772F3953D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907822" cy="1419031"/>
          </a:xfrm>
          <a:prstGeom prst="rect">
            <a:avLst/>
          </a:prstGeom>
        </p:spPr>
      </p:pic>
    </p:spTree>
    <p:extLst>
      <p:ext uri="{BB962C8B-B14F-4D97-AF65-F5344CB8AC3E}">
        <p14:creationId xmlns:p14="http://schemas.microsoft.com/office/powerpoint/2010/main" val="10745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37128" y="886730"/>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277958" y="39755"/>
            <a:ext cx="776168" cy="776168"/>
          </a:xfrm>
          <a:prstGeom prst="rect">
            <a:avLst/>
          </a:prstGeom>
          <a:noFill/>
          <a:ln>
            <a:noFill/>
          </a:ln>
        </p:spPr>
      </p:pic>
      <p:pic>
        <p:nvPicPr>
          <p:cNvPr id="90" name="Picture 89" descr="A picture containing text, toy, doll&#10;&#10;Description automatically generated">
            <a:extLst>
              <a:ext uri="{FF2B5EF4-FFF2-40B4-BE49-F238E27FC236}">
                <a16:creationId xmlns:a16="http://schemas.microsoft.com/office/drawing/2014/main" id="{78914ACB-2669-470E-9121-C680682E9A79}"/>
              </a:ext>
            </a:extLst>
          </p:cNvPr>
          <p:cNvPicPr>
            <a:picLocks noChangeAspect="1"/>
          </p:cNvPicPr>
          <p:nvPr/>
        </p:nvPicPr>
        <p:blipFill>
          <a:blip r:embed="rId4"/>
          <a:stretch>
            <a:fillRect/>
          </a:stretch>
        </p:blipFill>
        <p:spPr>
          <a:xfrm>
            <a:off x="8491328" y="2475264"/>
            <a:ext cx="2307219" cy="4382736"/>
          </a:xfrm>
          <a:prstGeom prst="rect">
            <a:avLst/>
          </a:prstGeom>
        </p:spPr>
      </p:pic>
      <p:sp>
        <p:nvSpPr>
          <p:cNvPr id="91" name="Google Shape;155;p7">
            <a:extLst>
              <a:ext uri="{FF2B5EF4-FFF2-40B4-BE49-F238E27FC236}">
                <a16:creationId xmlns:a16="http://schemas.microsoft.com/office/drawing/2014/main" id="{5AF38990-66E3-4D03-AA7B-2AD8C66919A3}"/>
              </a:ext>
            </a:extLst>
          </p:cNvPr>
          <p:cNvSpPr/>
          <p:nvPr/>
        </p:nvSpPr>
        <p:spPr>
          <a:xfrm>
            <a:off x="857627" y="1040908"/>
            <a:ext cx="5238373" cy="1454642"/>
          </a:xfrm>
          <a:prstGeom prst="wedgeRoundRectCallout">
            <a:avLst>
              <a:gd name="adj1" fmla="val 38261"/>
              <a:gd name="adj2" fmla="val -99499"/>
              <a:gd name="adj3" fmla="val 16667"/>
            </a:avLst>
          </a:prstGeom>
          <a:solidFill>
            <a:schemeClr val="bg1"/>
          </a:solid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002060"/>
                </a:solidFill>
                <a:latin typeface="Century Gothic"/>
                <a:ea typeface="Century Gothic"/>
                <a:cs typeface="Century Gothic"/>
                <a:sym typeface="Century Gothic"/>
              </a:rPr>
              <a:t>¿</a:t>
            </a:r>
            <a:r>
              <a:rPr lang="es-AR" sz="4400" b="1" i="0" u="none" strike="noStrike" cap="none" dirty="0" err="1">
                <a:solidFill>
                  <a:srgbClr val="002060"/>
                </a:solidFill>
                <a:latin typeface="Century Gothic"/>
                <a:ea typeface="Century Gothic"/>
                <a:cs typeface="Century Gothic"/>
                <a:sym typeface="Century Gothic"/>
              </a:rPr>
              <a:t>Cuánt</a:t>
            </a:r>
            <a:r>
              <a:rPr lang="es-AR" sz="4400" b="1" dirty="0">
                <a:solidFill>
                  <a:srgbClr val="002060"/>
                </a:solidFill>
                <a:latin typeface="Century Gothic"/>
                <a:ea typeface="Century Gothic"/>
                <a:cs typeface="Century Gothic"/>
                <a:sym typeface="Century Gothic"/>
              </a:rPr>
              <a:t>____ calaveras hay?   </a:t>
            </a:r>
            <a:endParaRPr lang="es-AR" sz="4400" b="1" i="0" u="none" strike="noStrike" cap="none" dirty="0">
              <a:solidFill>
                <a:srgbClr val="002060"/>
              </a:solidFill>
              <a:latin typeface="Century Gothic"/>
              <a:ea typeface="Century Gothic"/>
              <a:cs typeface="Century Gothic"/>
              <a:sym typeface="Century Gothic"/>
            </a:endParaRPr>
          </a:p>
        </p:txBody>
      </p:sp>
      <p:pic>
        <p:nvPicPr>
          <p:cNvPr id="92" name="Picture 4" descr="Coffee Table, Table, Furniture, Wood, Wooden, Food">
            <a:extLst>
              <a:ext uri="{FF2B5EF4-FFF2-40B4-BE49-F238E27FC236}">
                <a16:creationId xmlns:a16="http://schemas.microsoft.com/office/drawing/2014/main" id="{8C7FE126-C5E7-4F73-BC3A-8EB352046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77" y="4802664"/>
            <a:ext cx="4076700" cy="205533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Sugar Skull, Skull, Tattoo, Colorful">
            <a:extLst>
              <a:ext uri="{FF2B5EF4-FFF2-40B4-BE49-F238E27FC236}">
                <a16:creationId xmlns:a16="http://schemas.microsoft.com/office/drawing/2014/main" id="{B52CAF0E-F13B-4203-A60B-EAE8EA4E6D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453" y="3732860"/>
            <a:ext cx="3126348" cy="2084232"/>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91A07EE7-C254-40D8-8BBC-166D26309C09}"/>
              </a:ext>
            </a:extLst>
          </p:cNvPr>
          <p:cNvSpPr txBox="1"/>
          <p:nvPr/>
        </p:nvSpPr>
        <p:spPr>
          <a:xfrm>
            <a:off x="3903081" y="959882"/>
            <a:ext cx="1811919" cy="923330"/>
          </a:xfrm>
          <a:prstGeom prst="rect">
            <a:avLst/>
          </a:prstGeom>
          <a:noFill/>
        </p:spPr>
        <p:txBody>
          <a:bodyPr wrap="square">
            <a:spAutoFit/>
          </a:bodyPr>
          <a:lstStyle/>
          <a:p>
            <a:r>
              <a:rPr lang="en-GB" sz="5400" b="1" dirty="0">
                <a:solidFill>
                  <a:srgbClr val="FF0000"/>
                </a:solidFill>
                <a:latin typeface="Century Gothic" panose="020B0502020202020204" pitchFamily="34" charset="0"/>
              </a:rPr>
              <a:t>as</a:t>
            </a:r>
            <a:endParaRPr lang="en-GB" sz="1000" dirty="0"/>
          </a:p>
        </p:txBody>
      </p:sp>
      <p:sp>
        <p:nvSpPr>
          <p:cNvPr id="95" name="Google Shape;155;p7">
            <a:extLst>
              <a:ext uri="{FF2B5EF4-FFF2-40B4-BE49-F238E27FC236}">
                <a16:creationId xmlns:a16="http://schemas.microsoft.com/office/drawing/2014/main" id="{64C08424-8F68-46A1-A483-3A486F192725}"/>
              </a:ext>
            </a:extLst>
          </p:cNvPr>
          <p:cNvSpPr/>
          <p:nvPr/>
        </p:nvSpPr>
        <p:spPr>
          <a:xfrm>
            <a:off x="4760709" y="2953016"/>
            <a:ext cx="3449842" cy="1454642"/>
          </a:xfrm>
          <a:prstGeom prst="wedgeRoundRectCallout">
            <a:avLst>
              <a:gd name="adj1" fmla="val 58692"/>
              <a:gd name="adj2" fmla="val 95632"/>
              <a:gd name="adj3" fmla="val 16667"/>
            </a:avLst>
          </a:prstGeom>
          <a:solidFill>
            <a:schemeClr val="bg1"/>
          </a:solid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002060"/>
                </a:solidFill>
                <a:latin typeface="Century Gothic"/>
                <a:ea typeface="Century Gothic"/>
                <a:cs typeface="Century Gothic"/>
                <a:sym typeface="Century Gothic"/>
              </a:rPr>
              <a:t>Hay 3 calaveras.</a:t>
            </a:r>
            <a:endParaRPr lang="es-AR" sz="4400" b="1" i="0" u="none" strike="noStrike" cap="none" dirty="0">
              <a:solidFill>
                <a:srgbClr val="00206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999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 calcmode="lin" valueType="num">
                                      <p:cBhvr additive="base">
                                        <p:cTn id="7"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additive="base">
                                        <p:cTn id="13" dur="500" fill="hold"/>
                                        <p:tgtEl>
                                          <p:spTgt spid="95"/>
                                        </p:tgtEl>
                                        <p:attrNameLst>
                                          <p:attrName>ppt_x</p:attrName>
                                        </p:attrNameLst>
                                      </p:cBhvr>
                                      <p:tavLst>
                                        <p:tav tm="0">
                                          <p:val>
                                            <p:strVal val="#ppt_x"/>
                                          </p:val>
                                        </p:tav>
                                        <p:tav tm="100000">
                                          <p:val>
                                            <p:strVal val="#ppt_x"/>
                                          </p:val>
                                        </p:tav>
                                      </p:tavLst>
                                    </p:anim>
                                    <p:anim calcmode="lin" valueType="num">
                                      <p:cBhvr additive="base">
                                        <p:cTn id="1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5E09-7DA3-46C7-8091-2A9D6B6D8E04}"/>
              </a:ext>
            </a:extLst>
          </p:cNvPr>
          <p:cNvSpPr>
            <a:spLocks noGrp="1"/>
          </p:cNvSpPr>
          <p:nvPr>
            <p:ph type="title"/>
          </p:nvPr>
        </p:nvSpPr>
        <p:spPr>
          <a:xfrm>
            <a:off x="11155416" y="926998"/>
            <a:ext cx="984675" cy="368031"/>
          </a:xfrm>
          <a:solidFill>
            <a:srgbClr val="85CFE1"/>
          </a:solidFill>
        </p:spPr>
        <p:txBody>
          <a:bodyPr anchor="ctr"/>
          <a:lstStyle/>
          <a:p>
            <a:pPr algn="ctr"/>
            <a:r>
              <a:rPr lang="en-GB" sz="1800" b="1" dirty="0">
                <a:solidFill>
                  <a:srgbClr val="002060"/>
                </a:solidFill>
                <a:latin typeface="Century Gothic" panose="020B0502020202020204" pitchFamily="34" charset="0"/>
              </a:rPr>
              <a:t>hablar</a:t>
            </a:r>
          </a:p>
        </p:txBody>
      </p:sp>
      <p:pic>
        <p:nvPicPr>
          <p:cNvPr id="6" name="Google Shape;319;p15" descr="Speech Icon, Voice, Talking, Audio, Speech">
            <a:extLst>
              <a:ext uri="{FF2B5EF4-FFF2-40B4-BE49-F238E27FC236}">
                <a16:creationId xmlns:a16="http://schemas.microsoft.com/office/drawing/2014/main" id="{3EA95C8F-1D25-441E-A04C-09E1ED15CEF0}"/>
              </a:ext>
            </a:extLst>
          </p:cNvPr>
          <p:cNvPicPr preferRelativeResize="0"/>
          <p:nvPr/>
        </p:nvPicPr>
        <p:blipFill rotWithShape="1">
          <a:blip r:embed="rId3">
            <a:alphaModFix/>
          </a:blip>
          <a:srcRect/>
          <a:stretch/>
        </p:blipFill>
        <p:spPr>
          <a:xfrm>
            <a:off x="11259670" y="58043"/>
            <a:ext cx="776168" cy="776168"/>
          </a:xfrm>
          <a:prstGeom prst="rect">
            <a:avLst/>
          </a:prstGeom>
          <a:noFill/>
          <a:ln>
            <a:noFill/>
          </a:ln>
        </p:spPr>
      </p:pic>
      <p:pic>
        <p:nvPicPr>
          <p:cNvPr id="10" name="Picture 9" descr="A picture containing text, toy, doll&#10;&#10;Description automatically generated">
            <a:extLst>
              <a:ext uri="{FF2B5EF4-FFF2-40B4-BE49-F238E27FC236}">
                <a16:creationId xmlns:a16="http://schemas.microsoft.com/office/drawing/2014/main" id="{1B2B8DB2-F365-47CA-91F7-5A550A42A1F6}"/>
              </a:ext>
            </a:extLst>
          </p:cNvPr>
          <p:cNvPicPr>
            <a:picLocks noChangeAspect="1"/>
          </p:cNvPicPr>
          <p:nvPr/>
        </p:nvPicPr>
        <p:blipFill>
          <a:blip r:embed="rId4"/>
          <a:stretch>
            <a:fillRect/>
          </a:stretch>
        </p:blipFill>
        <p:spPr>
          <a:xfrm>
            <a:off x="8491328" y="2475264"/>
            <a:ext cx="2307219" cy="4382736"/>
          </a:xfrm>
          <a:prstGeom prst="rect">
            <a:avLst/>
          </a:prstGeom>
        </p:spPr>
      </p:pic>
      <p:sp>
        <p:nvSpPr>
          <p:cNvPr id="11" name="Google Shape;155;p7">
            <a:extLst>
              <a:ext uri="{FF2B5EF4-FFF2-40B4-BE49-F238E27FC236}">
                <a16:creationId xmlns:a16="http://schemas.microsoft.com/office/drawing/2014/main" id="{31635607-2127-450D-8F15-C97E23170B4E}"/>
              </a:ext>
            </a:extLst>
          </p:cNvPr>
          <p:cNvSpPr/>
          <p:nvPr/>
        </p:nvSpPr>
        <p:spPr>
          <a:xfrm>
            <a:off x="857627" y="1040908"/>
            <a:ext cx="5238373" cy="1454642"/>
          </a:xfrm>
          <a:prstGeom prst="wedgeRoundRectCallout">
            <a:avLst>
              <a:gd name="adj1" fmla="val 38261"/>
              <a:gd name="adj2" fmla="val -99499"/>
              <a:gd name="adj3" fmla="val 16667"/>
            </a:avLst>
          </a:prstGeom>
          <a:solidFill>
            <a:schemeClr val="bg1"/>
          </a:solidFill>
          <a:ln w="762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i="0" u="none" strike="noStrike" cap="none" dirty="0">
                <a:solidFill>
                  <a:srgbClr val="002060"/>
                </a:solidFill>
                <a:latin typeface="Century Gothic"/>
                <a:ea typeface="Century Gothic"/>
                <a:cs typeface="Century Gothic"/>
                <a:sym typeface="Century Gothic"/>
              </a:rPr>
              <a:t>¿</a:t>
            </a:r>
            <a:r>
              <a:rPr lang="es-AR" sz="4400" b="1" i="0" u="none" strike="noStrike" cap="none" dirty="0" err="1">
                <a:solidFill>
                  <a:srgbClr val="002060"/>
                </a:solidFill>
                <a:latin typeface="Century Gothic"/>
                <a:ea typeface="Century Gothic"/>
                <a:cs typeface="Century Gothic"/>
                <a:sym typeface="Century Gothic"/>
              </a:rPr>
              <a:t>Cuánt</a:t>
            </a:r>
            <a:r>
              <a:rPr lang="es-AR" sz="4400" b="1" dirty="0">
                <a:solidFill>
                  <a:srgbClr val="002060"/>
                </a:solidFill>
                <a:latin typeface="Century Gothic"/>
                <a:ea typeface="Century Gothic"/>
                <a:cs typeface="Century Gothic"/>
                <a:sym typeface="Century Gothic"/>
              </a:rPr>
              <a:t>____ ojos hay?   </a:t>
            </a:r>
            <a:endParaRPr lang="es-AR" sz="4400" b="1" i="0" u="none" strike="noStrike" cap="none" dirty="0">
              <a:solidFill>
                <a:srgbClr val="002060"/>
              </a:solidFill>
              <a:latin typeface="Century Gothic"/>
              <a:ea typeface="Century Gothic"/>
              <a:cs typeface="Century Gothic"/>
              <a:sym typeface="Century Gothic"/>
            </a:endParaRPr>
          </a:p>
        </p:txBody>
      </p:sp>
      <p:pic>
        <p:nvPicPr>
          <p:cNvPr id="12" name="Picture 4" descr="Coffee Table, Table, Furniture, Wood, Wooden, Food">
            <a:extLst>
              <a:ext uri="{FF2B5EF4-FFF2-40B4-BE49-F238E27FC236}">
                <a16:creationId xmlns:a16="http://schemas.microsoft.com/office/drawing/2014/main" id="{1BA43BE7-C6A9-4A54-B0E6-C72766F3E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77" y="4802664"/>
            <a:ext cx="4076700" cy="20553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ugar Skull, Skull, Tattoo, Colorful">
            <a:extLst>
              <a:ext uri="{FF2B5EF4-FFF2-40B4-BE49-F238E27FC236}">
                <a16:creationId xmlns:a16="http://schemas.microsoft.com/office/drawing/2014/main" id="{F6A52A6C-54EE-4F2A-BA1D-AA553C97C0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3453" y="3732860"/>
            <a:ext cx="3126348" cy="20842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C26992A-0A5C-4E7A-AF66-C99159596079}"/>
              </a:ext>
            </a:extLst>
          </p:cNvPr>
          <p:cNvSpPr txBox="1"/>
          <p:nvPr/>
        </p:nvSpPr>
        <p:spPr>
          <a:xfrm>
            <a:off x="3198231" y="972691"/>
            <a:ext cx="6096000" cy="923330"/>
          </a:xfrm>
          <a:prstGeom prst="rect">
            <a:avLst/>
          </a:prstGeom>
          <a:noFill/>
        </p:spPr>
        <p:txBody>
          <a:bodyPr wrap="square">
            <a:spAutoFit/>
          </a:bodyPr>
          <a:lstStyle/>
          <a:p>
            <a:r>
              <a:rPr lang="en-GB" sz="5400" b="1" dirty="0" err="1">
                <a:solidFill>
                  <a:srgbClr val="00B0F0"/>
                </a:solidFill>
                <a:latin typeface="Century Gothic" panose="020B0502020202020204" pitchFamily="34" charset="0"/>
              </a:rPr>
              <a:t>os</a:t>
            </a:r>
            <a:endParaRPr lang="en-GB" sz="1000" dirty="0">
              <a:solidFill>
                <a:srgbClr val="00B0F0"/>
              </a:solidFill>
            </a:endParaRPr>
          </a:p>
        </p:txBody>
      </p:sp>
      <p:sp>
        <p:nvSpPr>
          <p:cNvPr id="15" name="Google Shape;155;p7">
            <a:extLst>
              <a:ext uri="{FF2B5EF4-FFF2-40B4-BE49-F238E27FC236}">
                <a16:creationId xmlns:a16="http://schemas.microsoft.com/office/drawing/2014/main" id="{E760C275-088A-4B0B-961D-FD5A9F276BE3}"/>
              </a:ext>
            </a:extLst>
          </p:cNvPr>
          <p:cNvSpPr/>
          <p:nvPr/>
        </p:nvSpPr>
        <p:spPr>
          <a:xfrm>
            <a:off x="4760709" y="2953016"/>
            <a:ext cx="3449842" cy="1454642"/>
          </a:xfrm>
          <a:prstGeom prst="wedgeRoundRectCallout">
            <a:avLst>
              <a:gd name="adj1" fmla="val 58692"/>
              <a:gd name="adj2" fmla="val 95632"/>
              <a:gd name="adj3" fmla="val 16667"/>
            </a:avLst>
          </a:prstGeom>
          <a:solidFill>
            <a:schemeClr val="bg1"/>
          </a:solid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entury Gothic"/>
              <a:buNone/>
            </a:pPr>
            <a:r>
              <a:rPr lang="es-AR" sz="4400" b="1" dirty="0">
                <a:solidFill>
                  <a:srgbClr val="002060"/>
                </a:solidFill>
                <a:latin typeface="Century Gothic"/>
                <a:ea typeface="Century Gothic"/>
                <a:cs typeface="Century Gothic"/>
                <a:sym typeface="Century Gothic"/>
              </a:rPr>
              <a:t>Hay 6 ojos.</a:t>
            </a:r>
            <a:endParaRPr lang="es-AR" sz="4400" b="1" i="0" u="none" strike="noStrike" cap="none" dirty="0">
              <a:solidFill>
                <a:srgbClr val="00206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826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2468</Words>
  <Application>Microsoft Office PowerPoint</Application>
  <PresentationFormat>Widescreen</PresentationFormat>
  <Paragraphs>370</Paragraphs>
  <Slides>20</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Arial Rounded MT Bold</vt:lpstr>
      <vt:lpstr>Calibri</vt:lpstr>
      <vt:lpstr>Calibri Light</vt:lpstr>
      <vt:lpstr>Century Gothic</vt:lpstr>
      <vt:lpstr>docs-Century Gothic</vt:lpstr>
      <vt:lpstr>Dreaming Outloud Pro</vt:lpstr>
      <vt:lpstr>Dreaming Outloud Script Pro</vt:lpstr>
      <vt:lpstr>Modern Love</vt:lpstr>
      <vt:lpstr>Montserrat Medium</vt:lpstr>
      <vt:lpstr>Segoe Print</vt:lpstr>
      <vt:lpstr>Office Theme</vt:lpstr>
      <vt:lpstr>español, con Sofía</vt:lpstr>
      <vt:lpstr>Describing me and others</vt:lpstr>
      <vt:lpstr>pronunciar</vt:lpstr>
      <vt:lpstr>vocabulario</vt:lpstr>
      <vt:lpstr>vocabulario</vt:lpstr>
      <vt:lpstr>pronunciar</vt:lpstr>
      <vt:lpstr>pronunciar</vt:lpstr>
      <vt:lpstr>hablar</vt:lpstr>
      <vt:lpstr>hablar</vt:lpstr>
      <vt:lpstr>hablar</vt:lpstr>
      <vt:lpstr>hablar</vt:lpstr>
      <vt:lpstr>hablar</vt:lpstr>
      <vt:lpstr>hablar</vt:lpstr>
      <vt:lpstr>Number agreement on adjectives</vt:lpstr>
      <vt:lpstr>leer</vt:lpstr>
      <vt:lpstr>escuchar</vt:lpstr>
      <vt:lpstr>hablar</vt:lpstr>
      <vt:lpstr>hablar</vt:lpstr>
      <vt:lpstr>to print</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28</cp:revision>
  <dcterms:created xsi:type="dcterms:W3CDTF">2021-04-28T18:03:02Z</dcterms:created>
  <dcterms:modified xsi:type="dcterms:W3CDTF">2023-09-05T09:00:50Z</dcterms:modified>
</cp:coreProperties>
</file>