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99" r:id="rId2"/>
    <p:sldId id="299" r:id="rId3"/>
    <p:sldId id="374" r:id="rId4"/>
    <p:sldId id="436" r:id="rId5"/>
    <p:sldId id="502" r:id="rId6"/>
    <p:sldId id="501" r:id="rId7"/>
    <p:sldId id="492" r:id="rId8"/>
    <p:sldId id="456" r:id="rId9"/>
    <p:sldId id="45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1" autoAdjust="0"/>
    <p:restoredTop sz="77883" autoAdjust="0"/>
  </p:normalViewPr>
  <p:slideViewPr>
    <p:cSldViewPr snapToGrid="0">
      <p:cViewPr varScale="1">
        <p:scale>
          <a:sx n="85" d="100"/>
          <a:sy n="85" d="100"/>
        </p:scale>
        <p:origin x="888" y="90"/>
      </p:cViewPr>
      <p:guideLst/>
    </p:cSldViewPr>
  </p:slideViewPr>
  <p:notesTextViewPr>
    <p:cViewPr>
      <p:scale>
        <a:sx n="200" d="100"/>
        <a:sy n="2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C3963-1B8D-42E2-8894-6F2E4FE1F8F9}"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10F14-2318-404F-B157-BCBFF6997A3C}" type="slidenum">
              <a:rPr lang="en-GB" smtClean="0"/>
              <a:t>‹#›</a:t>
            </a:fld>
            <a:endParaRPr lang="en-GB"/>
          </a:p>
        </p:txBody>
      </p:sp>
    </p:spTree>
    <p:extLst>
      <p:ext uri="{BB962C8B-B14F-4D97-AF65-F5344CB8AC3E}">
        <p14:creationId xmlns:p14="http://schemas.microsoft.com/office/powerpoint/2010/main" val="219974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F3864"/>
                </a:solidFill>
                <a:effectLst/>
                <a:latin typeface="docs-Century Gothic"/>
              </a:rPr>
              <a:t>Phonics:</a:t>
            </a:r>
            <a:br>
              <a:rPr lang="en-GB" sz="1200" b="1" i="0" u="none" strike="noStrike" dirty="0">
                <a:solidFill>
                  <a:srgbClr val="1F3864"/>
                </a:solidFill>
                <a:effectLst/>
                <a:latin typeface="docs-Century Gothic"/>
              </a:rPr>
            </a:br>
            <a:r>
              <a:rPr lang="en-GB" sz="1200" b="0" i="0" u="none" strike="noStrike" dirty="0">
                <a:solidFill>
                  <a:srgbClr val="1F3864"/>
                </a:solidFill>
                <a:effectLst/>
                <a:latin typeface="docs-Century Gothic"/>
              </a:rPr>
              <a:t>Revisit strong and weak vowels: l</a:t>
            </a:r>
            <a:r>
              <a:rPr lang="en-GB" sz="1200" b="1" i="0" u="none" strike="noStrike" dirty="0">
                <a:solidFill>
                  <a:srgbClr val="1F3864"/>
                </a:solidFill>
                <a:effectLst/>
                <a:latin typeface="docs-Century Gothic"/>
              </a:rPr>
              <a:t>ee</a:t>
            </a:r>
            <a:r>
              <a:rPr lang="en-GB" sz="1200" b="0" i="0" u="none" strike="noStrike" dirty="0">
                <a:solidFill>
                  <a:srgbClr val="1F3864"/>
                </a:solidFill>
                <a:effectLst/>
                <a:latin typeface="docs-Century Gothic"/>
              </a:rPr>
              <a:t>r [209] </a:t>
            </a:r>
            <a:r>
              <a:rPr lang="en-GB" sz="1200" b="0" i="0" u="none" strike="noStrike" dirty="0" err="1">
                <a:solidFill>
                  <a:srgbClr val="FF0000"/>
                </a:solidFill>
                <a:effectLst/>
                <a:latin typeface="docs-Century Gothic"/>
              </a:rPr>
              <a:t>ac</a:t>
            </a:r>
            <a:r>
              <a:rPr lang="en-GB" sz="1200" b="1" i="0" u="none" strike="noStrike" dirty="0" err="1">
                <a:solidFill>
                  <a:srgbClr val="FF0000"/>
                </a:solidFill>
                <a:effectLst/>
                <a:latin typeface="docs-Century Gothic"/>
              </a:rPr>
              <a:t>ei</a:t>
            </a:r>
            <a:r>
              <a:rPr lang="en-GB" sz="1200" b="0" i="0" u="none" strike="noStrike" dirty="0" err="1">
                <a:solidFill>
                  <a:srgbClr val="FF0000"/>
                </a:solidFill>
                <a:effectLst/>
                <a:latin typeface="docs-Century Gothic"/>
              </a:rPr>
              <a:t>te</a:t>
            </a:r>
            <a:r>
              <a:rPr lang="en-GB" sz="1200" b="0" i="0" u="none" strike="noStrike" dirty="0">
                <a:solidFill>
                  <a:srgbClr val="FF0000"/>
                </a:solidFill>
                <a:effectLst/>
                <a:latin typeface="docs-Century Gothic"/>
              </a:rPr>
              <a:t> [2101]</a:t>
            </a:r>
            <a:r>
              <a:rPr lang="en-GB" sz="1200" b="0" i="0" u="none" strike="noStrike" dirty="0">
                <a:solidFill>
                  <a:srgbClr val="1E4E79"/>
                </a:solidFill>
                <a:effectLst/>
                <a:latin typeface="docs-Century Gothic"/>
              </a:rPr>
              <a:t> </a:t>
            </a:r>
            <a:r>
              <a:rPr lang="en-GB" sz="1200" b="1" i="0" u="none" strike="noStrike" dirty="0" err="1">
                <a:solidFill>
                  <a:srgbClr val="FF0000"/>
                </a:solidFill>
                <a:effectLst/>
                <a:latin typeface="docs-Century Gothic"/>
              </a:rPr>
              <a:t>ai</a:t>
            </a:r>
            <a:r>
              <a:rPr lang="en-GB" sz="1200" b="0" i="0" u="none" strike="noStrike" dirty="0" err="1">
                <a:solidFill>
                  <a:srgbClr val="FF0000"/>
                </a:solidFill>
                <a:effectLst/>
                <a:latin typeface="docs-Century Gothic"/>
              </a:rPr>
              <a:t>re</a:t>
            </a:r>
            <a:r>
              <a:rPr lang="en-GB" sz="1200" b="0" i="0" u="none" strike="noStrike" dirty="0">
                <a:solidFill>
                  <a:srgbClr val="FF0000"/>
                </a:solidFill>
                <a:effectLst/>
                <a:latin typeface="docs-Century Gothic"/>
              </a:rPr>
              <a:t> [401] </a:t>
            </a:r>
            <a:r>
              <a:rPr lang="en-GB" sz="1200" b="0" i="0" u="none" strike="noStrike" dirty="0" err="1">
                <a:solidFill>
                  <a:srgbClr val="FF0000"/>
                </a:solidFill>
                <a:effectLst/>
                <a:latin typeface="docs-Century Gothic"/>
              </a:rPr>
              <a:t>b</a:t>
            </a:r>
            <a:r>
              <a:rPr lang="en-GB" sz="1200" b="1" i="0" u="none" strike="noStrike" dirty="0" err="1">
                <a:solidFill>
                  <a:srgbClr val="FF0000"/>
                </a:solidFill>
                <a:effectLst/>
                <a:latin typeface="docs-Century Gothic"/>
              </a:rPr>
              <a:t>oi</a:t>
            </a:r>
            <a:r>
              <a:rPr lang="en-GB" sz="1200" b="0" i="0" u="none" strike="noStrike" dirty="0" err="1">
                <a:solidFill>
                  <a:srgbClr val="FF0000"/>
                </a:solidFill>
                <a:effectLst/>
                <a:latin typeface="docs-Century Gothic"/>
              </a:rPr>
              <a:t>na</a:t>
            </a:r>
            <a:r>
              <a:rPr lang="en-GB" sz="1200" b="0" i="0" u="none" strike="noStrike" dirty="0">
                <a:solidFill>
                  <a:srgbClr val="FF0000"/>
                </a:solidFill>
                <a:effectLst/>
                <a:latin typeface="docs-Century Gothic"/>
              </a:rPr>
              <a:t> [&gt;5000] </a:t>
            </a:r>
            <a:r>
              <a:rPr lang="en-GB" sz="1000" b="0" i="0" dirty="0">
                <a:solidFill>
                  <a:srgbClr val="002060"/>
                </a:solidFill>
                <a:effectLst/>
                <a:latin typeface="docs-Century Gothic"/>
              </a:rPr>
              <a:t>id</a:t>
            </a:r>
            <a:r>
              <a:rPr lang="en-GB" sz="1000" b="1" i="0" dirty="0">
                <a:solidFill>
                  <a:srgbClr val="002060"/>
                </a:solidFill>
                <a:effectLst/>
                <a:latin typeface="docs-Century Gothic"/>
              </a:rPr>
              <a:t>ea </a:t>
            </a:r>
            <a:r>
              <a:rPr lang="en-GB" sz="1000" b="0" i="0" dirty="0">
                <a:solidFill>
                  <a:srgbClr val="002060"/>
                </a:solidFill>
                <a:effectLst/>
                <a:latin typeface="docs-Century Gothic"/>
              </a:rPr>
              <a:t>[247]</a:t>
            </a:r>
            <a:r>
              <a:rPr lang="en-GB" sz="1000" b="0" i="0" u="none" strike="noStrike" dirty="0">
                <a:solidFill>
                  <a:srgbClr val="1E4E79"/>
                </a:solidFill>
                <a:effectLst/>
                <a:latin typeface="docs-Century Gothic"/>
              </a:rPr>
              <a:t> </a:t>
            </a:r>
            <a:r>
              <a:rPr lang="en-GB" sz="1000" b="1" i="0" u="none" strike="noStrike" dirty="0" err="1">
                <a:solidFill>
                  <a:srgbClr val="1F3864"/>
                </a:solidFill>
                <a:effectLst/>
                <a:latin typeface="docs-Century Gothic"/>
              </a:rPr>
              <a:t>oe</a:t>
            </a:r>
            <a:r>
              <a:rPr lang="en-GB" sz="1000" b="0" i="0" u="none" strike="noStrike" dirty="0" err="1">
                <a:solidFill>
                  <a:srgbClr val="1F3864"/>
                </a:solidFill>
                <a:effectLst/>
                <a:latin typeface="docs-Century Gothic"/>
              </a:rPr>
              <a:t>ste</a:t>
            </a:r>
            <a:r>
              <a:rPr lang="en-GB" sz="1000" b="0" i="0" u="none" strike="noStrike" dirty="0">
                <a:solidFill>
                  <a:srgbClr val="1F3864"/>
                </a:solidFill>
                <a:effectLst/>
                <a:latin typeface="docs-Century Gothic"/>
              </a:rPr>
              <a:t> [2416] </a:t>
            </a:r>
            <a:r>
              <a:rPr lang="en-GB" sz="1200" b="0" i="0" u="none" strike="noStrike" dirty="0" err="1">
                <a:solidFill>
                  <a:srgbClr val="FF0000"/>
                </a:solidFill>
                <a:effectLst/>
                <a:latin typeface="docs-Century Gothic"/>
              </a:rPr>
              <a:t>p</a:t>
            </a:r>
            <a:r>
              <a:rPr lang="en-GB" sz="1200" b="1" i="0" u="none" strike="noStrike" dirty="0" err="1">
                <a:solidFill>
                  <a:srgbClr val="FF0000"/>
                </a:solidFill>
                <a:effectLst/>
                <a:latin typeface="docs-Century Gothic"/>
              </a:rPr>
              <a:t>ue</a:t>
            </a:r>
            <a:r>
              <a:rPr lang="en-GB" sz="1200" b="0" i="0" u="none" strike="noStrike" dirty="0" err="1">
                <a:solidFill>
                  <a:srgbClr val="FF0000"/>
                </a:solidFill>
                <a:effectLst/>
                <a:latin typeface="docs-Century Gothic"/>
              </a:rPr>
              <a:t>nte</a:t>
            </a:r>
            <a:r>
              <a:rPr lang="en-GB" sz="1200" b="0" i="0" u="none" strike="noStrike" dirty="0">
                <a:solidFill>
                  <a:srgbClr val="1F3864"/>
                </a:solidFill>
                <a:effectLst/>
                <a:latin typeface="docs-Century Gothic"/>
              </a:rPr>
              <a:t> [1715]</a:t>
            </a:r>
            <a:r>
              <a:rPr lang="en-GB" sz="1200" b="1" i="0" u="none" strike="noStrike" dirty="0">
                <a:solidFill>
                  <a:srgbClr val="1F3864"/>
                </a:solidFill>
                <a:effectLst/>
                <a:latin typeface="docs-Century Gothic"/>
              </a:rPr>
              <a:t> </a:t>
            </a:r>
            <a:r>
              <a:rPr lang="en-GB" sz="1000" b="0" i="0" u="none" strike="noStrike" dirty="0" err="1">
                <a:solidFill>
                  <a:srgbClr val="FF0000"/>
                </a:solidFill>
                <a:effectLst/>
                <a:latin typeface="docs-Century Gothic"/>
              </a:rPr>
              <a:t>antig</a:t>
            </a:r>
            <a:r>
              <a:rPr lang="en-GB" sz="1000" b="1" i="0" u="none" strike="noStrike" dirty="0" err="1">
                <a:solidFill>
                  <a:srgbClr val="FF0000"/>
                </a:solidFill>
                <a:effectLst/>
                <a:latin typeface="docs-Century Gothic"/>
              </a:rPr>
              <a:t>uo</a:t>
            </a:r>
            <a:r>
              <a:rPr lang="en-GB" sz="1000" b="0" i="0" u="none" strike="noStrike" dirty="0">
                <a:solidFill>
                  <a:srgbClr val="1F3864"/>
                </a:solidFill>
                <a:effectLst/>
                <a:latin typeface="docs-Century Gothic"/>
              </a:rPr>
              <a:t> [446] f</a:t>
            </a:r>
            <a:r>
              <a:rPr lang="en-GB" sz="1000" b="1" i="0" u="none" strike="noStrike" dirty="0">
                <a:solidFill>
                  <a:srgbClr val="1F3864"/>
                </a:solidFill>
                <a:effectLst/>
                <a:latin typeface="docs-Century Gothic"/>
              </a:rPr>
              <a:t>eo </a:t>
            </a:r>
            <a:r>
              <a:rPr lang="en-GB" sz="1000" b="0" i="0" u="none" strike="noStrike" dirty="0">
                <a:solidFill>
                  <a:srgbClr val="1F3864"/>
                </a:solidFill>
                <a:effectLst/>
                <a:latin typeface="docs-Century Gothic"/>
              </a:rPr>
              <a:t>[2373]</a:t>
            </a:r>
          </a:p>
          <a:p>
            <a:pPr marL="0" lvl="0" indent="0" algn="l" rtl="0">
              <a:spcBef>
                <a:spcPts val="0"/>
              </a:spcBef>
              <a:spcAft>
                <a:spcPts val="0"/>
              </a:spcAft>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3864"/>
                </a:solidFill>
                <a:latin typeface="Arial"/>
                <a:ea typeface="Arial"/>
                <a:cs typeface="Arial"/>
                <a:sym typeface="Arial"/>
              </a:rPr>
              <a:t>Vocabulary</a:t>
            </a:r>
            <a:r>
              <a:rPr lang="en-GB" sz="1200" b="0" dirty="0">
                <a:solidFill>
                  <a:srgbClr val="1F3864"/>
                </a:solidFill>
                <a:latin typeface="Arial"/>
                <a:ea typeface="Arial"/>
                <a:cs typeface="Arial"/>
                <a:sym typeface="Arial"/>
              </a:rPr>
              <a:t> (new words in </a:t>
            </a:r>
            <a:r>
              <a:rPr lang="en-GB" sz="1200" b="1" dirty="0">
                <a:solidFill>
                  <a:srgbClr val="1F3864"/>
                </a:solidFill>
                <a:latin typeface="Arial"/>
                <a:ea typeface="Arial"/>
                <a:cs typeface="Arial"/>
                <a:sym typeface="Arial"/>
              </a:rPr>
              <a:t>bold</a:t>
            </a:r>
            <a:r>
              <a:rPr lang="en-GB" sz="1200" b="0" dirty="0">
                <a:solidFill>
                  <a:srgbClr val="1F3864"/>
                </a:solidFill>
                <a:latin typeface="Arial"/>
                <a:ea typeface="Arial"/>
                <a:cs typeface="Arial"/>
                <a:sym typeface="Arial"/>
              </a:rPr>
              <a:t>): </a:t>
            </a:r>
            <a:r>
              <a:rPr lang="es-ES" sz="1200" b="0" i="0" u="none" strike="noStrike" dirty="0">
                <a:solidFill>
                  <a:srgbClr val="1F3864"/>
                </a:solidFill>
                <a:effectLst/>
                <a:latin typeface="Century Gothic" panose="020B0502020202020204" pitchFamily="34" charset="0"/>
              </a:rPr>
              <a:t>hay [13] cuántos/cuántas [580] </a:t>
            </a:r>
            <a:r>
              <a:rPr lang="es-ES" sz="1200" b="1" i="0" u="none" strike="noStrike" dirty="0">
                <a:solidFill>
                  <a:srgbClr val="1F3864"/>
                </a:solidFill>
                <a:effectLst/>
                <a:latin typeface="Century Gothic" panose="020B0502020202020204" pitchFamily="34" charset="0"/>
              </a:rPr>
              <a:t>diccionario</a:t>
            </a:r>
            <a:r>
              <a:rPr lang="es-ES" sz="1200" b="0" i="0" u="none" strike="noStrike" dirty="0">
                <a:solidFill>
                  <a:srgbClr val="1F3864"/>
                </a:solidFill>
                <a:effectLst/>
                <a:latin typeface="Century Gothic" panose="020B0502020202020204" pitchFamily="34" charset="0"/>
              </a:rPr>
              <a:t> [3844] </a:t>
            </a:r>
            <a:r>
              <a:rPr lang="es-ES" sz="1200" b="1" i="0" u="none" strike="noStrike" dirty="0">
                <a:solidFill>
                  <a:srgbClr val="1F3864"/>
                </a:solidFill>
                <a:effectLst/>
                <a:latin typeface="Century Gothic" panose="020B0502020202020204" pitchFamily="34" charset="0"/>
              </a:rPr>
              <a:t>foto</a:t>
            </a:r>
            <a:r>
              <a:rPr lang="es-ES" sz="1200" b="0" i="0" u="none" strike="noStrike" dirty="0">
                <a:solidFill>
                  <a:srgbClr val="1F3864"/>
                </a:solidFill>
                <a:effectLst/>
                <a:latin typeface="Century Gothic" panose="020B0502020202020204" pitchFamily="34" charset="0"/>
              </a:rPr>
              <a:t> [882] regalo [1986] blanco [372] especial [436] feliz [908] grande [66] importante [171] normal [1000] pequeño [202] rojo [534] útil [3951] </a:t>
            </a:r>
            <a:endParaRPr lang="en-GB" sz="1200" b="1" i="0" u="none" strike="noStrike" dirty="0">
              <a:solidFill>
                <a:srgbClr val="1E4E79"/>
              </a:solidFill>
              <a:effectLst/>
              <a:latin typeface="docs-Century Gothic"/>
            </a:endParaRPr>
          </a:p>
          <a:p>
            <a:pPr marL="0" lvl="0" indent="0" algn="l" rtl="0">
              <a:spcBef>
                <a:spcPts val="0"/>
              </a:spcBef>
              <a:spcAft>
                <a:spcPts val="0"/>
              </a:spcAft>
              <a:buNone/>
            </a:pPr>
            <a:br>
              <a:rPr lang="en-GB" sz="1200" b="0" i="0" u="none" strike="noStrike" dirty="0">
                <a:solidFill>
                  <a:srgbClr val="1F3864"/>
                </a:solidFill>
                <a:effectLst/>
                <a:latin typeface="docs-Century Gothic"/>
              </a:rPr>
            </a:br>
            <a:r>
              <a:rPr lang="en-GB" sz="1200" b="1" i="0" u="none" strike="noStrike" dirty="0">
                <a:solidFill>
                  <a:srgbClr val="1F3864"/>
                </a:solidFill>
                <a:effectLst/>
                <a:latin typeface="docs-Century Gothic"/>
              </a:rPr>
              <a:t>Revisit 1</a:t>
            </a:r>
            <a:r>
              <a:rPr lang="en-GB" sz="1200" b="0" i="0" u="none" strike="noStrike" dirty="0">
                <a:solidFill>
                  <a:srgbClr val="1F3864"/>
                </a:solidFill>
                <a:effectLst/>
                <a:latin typeface="docs-Century Gothic"/>
              </a:rPr>
              <a:t>: </a:t>
            </a:r>
            <a:r>
              <a:rPr lang="en-GB" sz="1200" b="0" i="0" u="none" strike="noStrike" dirty="0" err="1">
                <a:solidFill>
                  <a:srgbClr val="002060"/>
                </a:solidFill>
                <a:effectLst/>
                <a:latin typeface="Century Gothic" panose="020B0502020202020204" pitchFamily="34" charset="0"/>
              </a:rPr>
              <a:t>cumpleaños</a:t>
            </a:r>
            <a:r>
              <a:rPr lang="en-GB" sz="1200" b="0" i="0" u="none" strike="noStrike" dirty="0">
                <a:solidFill>
                  <a:srgbClr val="002060"/>
                </a:solidFill>
                <a:effectLst/>
                <a:latin typeface="Century Gothic" panose="020B0502020202020204" pitchFamily="34" charset="0"/>
              </a:rPr>
              <a:t> [3372] </a:t>
            </a:r>
            <a:r>
              <a:rPr lang="en-GB" sz="1200" b="0" i="0" u="none" strike="noStrike" dirty="0" err="1">
                <a:solidFill>
                  <a:srgbClr val="002060"/>
                </a:solidFill>
                <a:effectLst/>
                <a:latin typeface="Century Gothic" panose="020B0502020202020204" pitchFamily="34" charset="0"/>
              </a:rPr>
              <a:t>mes</a:t>
            </a:r>
            <a:r>
              <a:rPr lang="en-GB" sz="1200" b="0" i="0" u="none" strike="noStrike" dirty="0">
                <a:solidFill>
                  <a:srgbClr val="002060"/>
                </a:solidFill>
                <a:effectLst/>
                <a:latin typeface="Century Gothic" panose="020B0502020202020204" pitchFamily="34" charset="0"/>
              </a:rPr>
              <a:t> [288] enero [1173] febrero [1419] marzo [1231] </a:t>
            </a:r>
            <a:r>
              <a:rPr lang="en-GB" sz="1200" b="0" i="0" u="none" strike="noStrike" dirty="0" err="1">
                <a:solidFill>
                  <a:srgbClr val="002060"/>
                </a:solidFill>
                <a:effectLst/>
                <a:latin typeface="Century Gothic" panose="020B0502020202020204" pitchFamily="34" charset="0"/>
              </a:rPr>
              <a:t>abril</a:t>
            </a:r>
            <a:r>
              <a:rPr lang="en-GB" sz="1200" b="0" i="0" u="none" strike="noStrike" dirty="0">
                <a:solidFill>
                  <a:srgbClr val="002060"/>
                </a:solidFill>
                <a:effectLst/>
                <a:latin typeface="Century Gothic" panose="020B0502020202020204" pitchFamily="34" charset="0"/>
              </a:rPr>
              <a:t> [1064] mayo [909] junio [1035] </a:t>
            </a:r>
            <a:r>
              <a:rPr lang="en-GB" sz="1200" b="0" i="0" u="none" strike="noStrike" dirty="0" err="1">
                <a:solidFill>
                  <a:srgbClr val="002060"/>
                </a:solidFill>
                <a:effectLst/>
                <a:latin typeface="Century Gothic" panose="020B0502020202020204" pitchFamily="34" charset="0"/>
              </a:rPr>
              <a:t>julio</a:t>
            </a:r>
            <a:r>
              <a:rPr lang="en-GB" sz="1200" b="0" i="0" u="none" strike="noStrike" dirty="0">
                <a:solidFill>
                  <a:srgbClr val="002060"/>
                </a:solidFill>
                <a:effectLst/>
                <a:latin typeface="Century Gothic" panose="020B0502020202020204" pitchFamily="34" charset="0"/>
              </a:rPr>
              <a:t> [659] </a:t>
            </a:r>
            <a:r>
              <a:rPr lang="en-GB" sz="1200" b="0" i="0" u="none" strike="noStrike" dirty="0" err="1">
                <a:solidFill>
                  <a:srgbClr val="002060"/>
                </a:solidFill>
                <a:effectLst/>
                <a:latin typeface="Century Gothic" panose="020B0502020202020204" pitchFamily="34" charset="0"/>
              </a:rPr>
              <a:t>agosto</a:t>
            </a:r>
            <a:r>
              <a:rPr lang="en-GB" sz="1200" b="0" i="0" u="none" strike="noStrike" dirty="0">
                <a:solidFill>
                  <a:srgbClr val="002060"/>
                </a:solidFill>
                <a:effectLst/>
                <a:latin typeface="Century Gothic" panose="020B0502020202020204" pitchFamily="34" charset="0"/>
              </a:rPr>
              <a:t> [931] septiembre [1150] octubre [1242] noviembre [1434] diciembre [1165] </a:t>
            </a:r>
            <a:r>
              <a:rPr lang="en-GB" sz="1200" b="0" i="0" u="none" strike="noStrike" dirty="0" err="1">
                <a:solidFill>
                  <a:srgbClr val="002060"/>
                </a:solidFill>
                <a:effectLst/>
                <a:latin typeface="Century Gothic" panose="020B0502020202020204" pitchFamily="34" charset="0"/>
              </a:rPr>
              <a:t>cuándo</a:t>
            </a:r>
            <a:r>
              <a:rPr lang="en-GB" sz="1200" b="0" i="0" u="none" strike="noStrike" dirty="0">
                <a:solidFill>
                  <a:srgbClr val="002060"/>
                </a:solidFill>
                <a:effectLst/>
                <a:latin typeface="Century Gothic" panose="020B0502020202020204" pitchFamily="34" charset="0"/>
              </a:rPr>
              <a:t> [138] de [2] </a:t>
            </a:r>
            <a:r>
              <a:rPr lang="en-GB" sz="1200" b="0" i="0" u="none" strike="noStrike" dirty="0" err="1">
                <a:solidFill>
                  <a:srgbClr val="002060"/>
                </a:solidFill>
                <a:effectLst/>
                <a:latin typeface="Century Gothic" panose="020B0502020202020204" pitchFamily="34" charset="0"/>
              </a:rPr>
              <a:t>trece</a:t>
            </a:r>
            <a:r>
              <a:rPr lang="en-GB" sz="1200" b="0" i="0" u="none" strike="noStrike" dirty="0">
                <a:solidFill>
                  <a:srgbClr val="002060"/>
                </a:solidFill>
                <a:effectLst/>
                <a:latin typeface="Century Gothic" panose="020B0502020202020204" pitchFamily="34" charset="0"/>
              </a:rPr>
              <a:t> [2700] </a:t>
            </a:r>
            <a:r>
              <a:rPr lang="en-GB" sz="1200" b="0" i="0" u="none" strike="noStrike" dirty="0" err="1">
                <a:solidFill>
                  <a:srgbClr val="002060"/>
                </a:solidFill>
                <a:effectLst/>
                <a:latin typeface="Century Gothic" panose="020B0502020202020204" pitchFamily="34" charset="0"/>
              </a:rPr>
              <a:t>catorce</a:t>
            </a:r>
            <a:r>
              <a:rPr lang="en-GB" sz="1200" b="0" i="0" u="none" strike="noStrike" dirty="0">
                <a:solidFill>
                  <a:srgbClr val="002060"/>
                </a:solidFill>
                <a:effectLst/>
                <a:latin typeface="Century Gothic" panose="020B0502020202020204" pitchFamily="34" charset="0"/>
              </a:rPr>
              <a:t> [2411] quince [1215] </a:t>
            </a:r>
            <a:r>
              <a:rPr lang="en-GB" sz="1200" b="0" i="0" u="none" strike="noStrike" dirty="0" err="1">
                <a:solidFill>
                  <a:srgbClr val="002060"/>
                </a:solidFill>
                <a:effectLst/>
                <a:latin typeface="Century Gothic" panose="020B0502020202020204" pitchFamily="34" charset="0"/>
              </a:rPr>
              <a:t>dieciséis</a:t>
            </a:r>
            <a:r>
              <a:rPr lang="en-GB" sz="1200" b="0" i="0" u="none" strike="noStrike" dirty="0">
                <a:solidFill>
                  <a:srgbClr val="002060"/>
                </a:solidFill>
                <a:effectLst/>
                <a:latin typeface="Century Gothic" panose="020B0502020202020204" pitchFamily="34" charset="0"/>
              </a:rPr>
              <a:t> [3373] </a:t>
            </a:r>
            <a:r>
              <a:rPr lang="en-GB" sz="1200" b="0" i="0" u="none" strike="noStrike" dirty="0" err="1">
                <a:solidFill>
                  <a:srgbClr val="002060"/>
                </a:solidFill>
                <a:effectLst/>
                <a:latin typeface="Century Gothic" panose="020B0502020202020204" pitchFamily="34" charset="0"/>
              </a:rPr>
              <a:t>diecisiete</a:t>
            </a:r>
            <a:r>
              <a:rPr lang="en-GB" sz="1200" b="0" i="0" u="none" strike="noStrike" dirty="0">
                <a:solidFill>
                  <a:srgbClr val="002060"/>
                </a:solidFill>
                <a:effectLst/>
                <a:latin typeface="Century Gothic" panose="020B0502020202020204" pitchFamily="34" charset="0"/>
              </a:rPr>
              <a:t> [3400] </a:t>
            </a:r>
            <a:r>
              <a:rPr lang="en-GB" sz="1200" b="0" i="0" u="none" strike="noStrike" dirty="0" err="1">
                <a:solidFill>
                  <a:srgbClr val="002060"/>
                </a:solidFill>
                <a:effectLst/>
                <a:latin typeface="Century Gothic" panose="020B0502020202020204" pitchFamily="34" charset="0"/>
              </a:rPr>
              <a:t>dieciocho</a:t>
            </a:r>
            <a:r>
              <a:rPr lang="en-GB" sz="1200" b="0" i="0" u="none" strike="noStrike" dirty="0">
                <a:solidFill>
                  <a:srgbClr val="002060"/>
                </a:solidFill>
                <a:effectLst/>
                <a:latin typeface="Century Gothic" panose="020B0502020202020204" pitchFamily="34" charset="0"/>
              </a:rPr>
              <a:t> [2730] </a:t>
            </a:r>
            <a:r>
              <a:rPr lang="en-GB" sz="1200" b="0" i="0" u="none" strike="noStrike" dirty="0" err="1">
                <a:solidFill>
                  <a:srgbClr val="002060"/>
                </a:solidFill>
                <a:effectLst/>
                <a:latin typeface="Century Gothic" panose="020B0502020202020204" pitchFamily="34" charset="0"/>
              </a:rPr>
              <a:t>diecinueve</a:t>
            </a:r>
            <a:r>
              <a:rPr lang="en-GB" sz="1200" b="0" i="0" u="none" strike="noStrike" dirty="0">
                <a:solidFill>
                  <a:srgbClr val="002060"/>
                </a:solidFill>
                <a:effectLst/>
                <a:latin typeface="Century Gothic" panose="020B0502020202020204" pitchFamily="34" charset="0"/>
              </a:rPr>
              <a:t> [4232] </a:t>
            </a:r>
            <a:r>
              <a:rPr lang="en-GB" sz="1200" b="0" i="0" u="none" strike="noStrike" dirty="0" err="1">
                <a:solidFill>
                  <a:srgbClr val="002060"/>
                </a:solidFill>
                <a:effectLst/>
                <a:latin typeface="Century Gothic" panose="020B0502020202020204" pitchFamily="34" charset="0"/>
              </a:rPr>
              <a:t>veinte</a:t>
            </a:r>
            <a:r>
              <a:rPr lang="en-GB" sz="1200" b="0" i="0" u="none" strike="noStrike" dirty="0">
                <a:solidFill>
                  <a:srgbClr val="002060"/>
                </a:solidFill>
                <a:effectLst/>
                <a:latin typeface="Century Gothic" panose="020B0502020202020204" pitchFamily="34" charset="0"/>
              </a:rPr>
              <a:t> [819] </a:t>
            </a:r>
            <a:r>
              <a:rPr lang="en-GB" sz="1200" b="0" i="0" u="none" strike="noStrike" dirty="0" err="1">
                <a:solidFill>
                  <a:srgbClr val="002060"/>
                </a:solidFill>
                <a:effectLst/>
                <a:latin typeface="Century Gothic" panose="020B0502020202020204" pitchFamily="34" charset="0"/>
              </a:rPr>
              <a:t>veintiuno</a:t>
            </a:r>
            <a:r>
              <a:rPr lang="en-GB" sz="1200" b="0" i="0" u="none" strike="noStrike" dirty="0">
                <a:solidFill>
                  <a:srgbClr val="002060"/>
                </a:solidFill>
                <a:effectLst/>
                <a:latin typeface="Century Gothic" panose="020B0502020202020204" pitchFamily="34" charset="0"/>
              </a:rPr>
              <a:t> [819/425] </a:t>
            </a:r>
            <a:r>
              <a:rPr lang="en-GB" sz="1200" b="0" i="0" u="none" strike="noStrike" dirty="0" err="1">
                <a:solidFill>
                  <a:srgbClr val="002060"/>
                </a:solidFill>
                <a:effectLst/>
                <a:latin typeface="Century Gothic" panose="020B0502020202020204" pitchFamily="34" charset="0"/>
              </a:rPr>
              <a:t>veintidós</a:t>
            </a:r>
            <a:r>
              <a:rPr lang="en-GB" sz="1200" b="0" i="0" u="none" strike="noStrike" dirty="0">
                <a:solidFill>
                  <a:srgbClr val="002060"/>
                </a:solidFill>
                <a:effectLst/>
                <a:latin typeface="Century Gothic" panose="020B0502020202020204" pitchFamily="34" charset="0"/>
              </a:rPr>
              <a:t> | </a:t>
            </a:r>
            <a:r>
              <a:rPr lang="en-GB" sz="1200" b="0" i="0" u="none" strike="noStrike" dirty="0" err="1">
                <a:solidFill>
                  <a:srgbClr val="002060"/>
                </a:solidFill>
                <a:effectLst/>
                <a:latin typeface="Century Gothic" panose="020B0502020202020204" pitchFamily="34" charset="0"/>
              </a:rPr>
              <a:t>veintitrés</a:t>
            </a:r>
            <a:r>
              <a:rPr lang="en-GB" sz="1200" b="0" i="0" u="none" strike="noStrike" dirty="0">
                <a:solidFill>
                  <a:srgbClr val="002060"/>
                </a:solidFill>
                <a:effectLst/>
                <a:latin typeface="Century Gothic" panose="020B0502020202020204" pitchFamily="34" charset="0"/>
              </a:rPr>
              <a:t> | </a:t>
            </a:r>
            <a:r>
              <a:rPr lang="en-GB" sz="1200" b="0" i="0" u="none" strike="noStrike" dirty="0" err="1">
                <a:solidFill>
                  <a:srgbClr val="002060"/>
                </a:solidFill>
                <a:effectLst/>
                <a:latin typeface="Century Gothic" panose="020B0502020202020204" pitchFamily="34" charset="0"/>
              </a:rPr>
              <a:t>veinticuatro</a:t>
            </a:r>
            <a:r>
              <a:rPr lang="en-GB" sz="1200" b="0" i="0" u="none" strike="noStrike" dirty="0">
                <a:solidFill>
                  <a:srgbClr val="002060"/>
                </a:solidFill>
                <a:effectLst/>
                <a:latin typeface="Century Gothic" panose="020B0502020202020204" pitchFamily="34" charset="0"/>
              </a:rPr>
              <a:t> | </a:t>
            </a:r>
            <a:r>
              <a:rPr lang="en-GB" sz="1200" b="0" i="0" u="none" strike="noStrike" dirty="0" err="1">
                <a:solidFill>
                  <a:srgbClr val="002060"/>
                </a:solidFill>
                <a:effectLst/>
                <a:latin typeface="Century Gothic" panose="020B0502020202020204" pitchFamily="34" charset="0"/>
              </a:rPr>
              <a:t>veinticinco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veintiseis|veintisiete|veintiocho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veintinueve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[830]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y uno [830/4/425] </a:t>
            </a:r>
            <a:br>
              <a:rPr lang="en-GB" sz="1200" b="0" i="0" u="none" strike="noStrike" dirty="0">
                <a:solidFill>
                  <a:srgbClr val="1F3864"/>
                </a:solidFill>
                <a:effectLst/>
                <a:latin typeface="docs-Century Gothic"/>
              </a:rPr>
            </a:b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1" i="0" u="none" strike="noStrike" dirty="0">
                <a:solidFill>
                  <a:srgbClr val="1F3864"/>
                </a:solidFill>
                <a:effectLst/>
                <a:latin typeface="docs-Century Gothic"/>
              </a:rPr>
              <a:t>Revisit 2</a:t>
            </a:r>
            <a:r>
              <a:rPr lang="en-GB" sz="1200" b="0" i="0" u="none" strike="noStrike" dirty="0">
                <a:solidFill>
                  <a:srgbClr val="1F3864"/>
                </a:solidFill>
                <a:effectLst/>
                <a:latin typeface="docs-Century Gothic"/>
              </a:rPr>
              <a:t>: </a:t>
            </a:r>
            <a:r>
              <a:rPr lang="es-ES" sz="1200" b="0" i="0" u="none" strike="noStrike" dirty="0">
                <a:solidFill>
                  <a:srgbClr val="002060"/>
                </a:solidFill>
                <a:effectLst/>
                <a:latin typeface="Century Gothic" panose="020B0502020202020204" pitchFamily="34" charset="0"/>
              </a:rPr>
              <a:t>cuidar [751] enseñar [610] participar [593] practicar [1595] guitarra [2705] niño, niña [173]  trabajo [152]</a:t>
            </a:r>
            <a:r>
              <a:rPr lang="es-ES" sz="1800" b="0"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r>
              <a:rPr lang="en-GB" sz="1200" b="1" dirty="0"/>
              <a:t>Frequency of unknown words and cognates</a:t>
            </a:r>
            <a:r>
              <a:rPr lang="en-GB" sz="1200" dirty="0"/>
              <a:t>:</a:t>
            </a:r>
          </a:p>
          <a:p>
            <a:pPr marL="0" lvl="0" indent="0" algn="l" rtl="0">
              <a:spcBef>
                <a:spcPts val="0"/>
              </a:spcBef>
              <a:spcAft>
                <a:spcPts val="0"/>
              </a:spcAft>
              <a:buNone/>
            </a:pPr>
            <a:r>
              <a:rPr lang="en-GB" sz="1200" b="1" i="0" u="none" strike="noStrike" dirty="0">
                <a:solidFill>
                  <a:srgbClr val="1F3864"/>
                </a:solidFill>
                <a:effectLst/>
                <a:latin typeface="docs-Century Gothic"/>
              </a:rPr>
              <a:t>altar</a:t>
            </a:r>
            <a:r>
              <a:rPr lang="en-GB" sz="1200" b="0" i="0" u="none" strike="noStrike" dirty="0">
                <a:solidFill>
                  <a:srgbClr val="1F3864"/>
                </a:solidFill>
                <a:effectLst/>
                <a:latin typeface="docs-Century Gothic"/>
              </a:rPr>
              <a:t> [3272] </a:t>
            </a:r>
            <a:r>
              <a:rPr lang="en-GB" sz="1200" b="1" i="0" u="none" strike="noStrike" dirty="0" err="1">
                <a:solidFill>
                  <a:srgbClr val="1F3864"/>
                </a:solidFill>
                <a:effectLst/>
                <a:latin typeface="docs-Century Gothic"/>
              </a:rPr>
              <a:t>escuela</a:t>
            </a:r>
            <a:r>
              <a:rPr lang="en-GB" sz="1200" b="0" i="0" u="none" strike="noStrike" dirty="0">
                <a:solidFill>
                  <a:srgbClr val="1F3864"/>
                </a:solidFill>
                <a:effectLst/>
                <a:latin typeface="docs-Century Gothic"/>
              </a:rPr>
              <a:t> [424] </a:t>
            </a:r>
            <a:r>
              <a:rPr lang="en-GB" sz="1200" b="1" i="0" u="none" strike="noStrike" dirty="0">
                <a:solidFill>
                  <a:srgbClr val="1F3864"/>
                </a:solidFill>
                <a:effectLst/>
                <a:latin typeface="docs-Century Gothic"/>
              </a:rPr>
              <a:t>vela</a:t>
            </a:r>
            <a:r>
              <a:rPr lang="en-GB" sz="1200" b="0" i="0" u="none" strike="noStrike" dirty="0">
                <a:solidFill>
                  <a:srgbClr val="1F3864"/>
                </a:solidFill>
                <a:effectLst/>
                <a:latin typeface="docs-Century Gothic"/>
              </a:rPr>
              <a:t> [2247] </a:t>
            </a:r>
            <a:r>
              <a:rPr lang="en-GB" sz="1200" b="1" i="0" u="none" strike="noStrike" dirty="0">
                <a:solidFill>
                  <a:srgbClr val="1F3864"/>
                </a:solidFill>
                <a:effectLst/>
                <a:latin typeface="docs-Century Gothic"/>
              </a:rPr>
              <a:t>calavera</a:t>
            </a:r>
            <a:r>
              <a:rPr lang="en-GB" sz="1200" b="0" i="0" u="none" strike="noStrike" dirty="0">
                <a:solidFill>
                  <a:srgbClr val="1F3864"/>
                </a:solidFill>
                <a:effectLst/>
                <a:latin typeface="docs-Century Gothic"/>
              </a:rPr>
              <a:t> [&gt;5000]</a:t>
            </a:r>
            <a:br>
              <a:rPr lang="en-GB" sz="1200" b="0" i="0" u="none" strike="noStrike" dirty="0">
                <a:solidFill>
                  <a:srgbClr val="1F3864"/>
                </a:solidFill>
                <a:effectLst/>
                <a:latin typeface="docs-Century Gothic"/>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6 minutes</a:t>
            </a:r>
          </a:p>
          <a:p>
            <a:endParaRPr lang="en-US" b="1" dirty="0"/>
          </a:p>
          <a:p>
            <a:r>
              <a:rPr lang="en-US" b="1" dirty="0"/>
              <a:t>Aim: </a:t>
            </a:r>
            <a:r>
              <a:rPr lang="en-GB" sz="1200" kern="1200" dirty="0">
                <a:solidFill>
                  <a:schemeClr val="tx1"/>
                </a:solidFill>
                <a:effectLst/>
                <a:latin typeface="+mn-lt"/>
                <a:ea typeface="+mn-ea"/>
                <a:cs typeface="+mn-cs"/>
              </a:rPr>
              <a:t>to practise listening</a:t>
            </a:r>
            <a:r>
              <a:rPr lang="en-GB" sz="1200" kern="1200" baseline="0" dirty="0">
                <a:solidFill>
                  <a:schemeClr val="tx1"/>
                </a:solidFill>
                <a:effectLst/>
                <a:latin typeface="+mn-lt"/>
                <a:ea typeface="+mn-ea"/>
                <a:cs typeface="+mn-cs"/>
              </a:rPr>
              <a:t> out for pairs of strong and weak vowels in words and to successfully transcribe them.</a:t>
            </a:r>
            <a:endParaRPr lang="es-GB" sz="1200" kern="1200" dirty="0">
              <a:solidFill>
                <a:schemeClr val="tx1"/>
              </a:solidFill>
              <a:effectLst/>
              <a:latin typeface="+mn-lt"/>
              <a:ea typeface="+mn-ea"/>
              <a:cs typeface="+mn-cs"/>
            </a:endParaRPr>
          </a:p>
          <a:p>
            <a:endParaRPr lang="en-US" b="1" dirty="0"/>
          </a:p>
          <a:p>
            <a:r>
              <a:rPr lang="en-US" b="1" dirty="0"/>
              <a:t>Procedure:</a:t>
            </a:r>
          </a:p>
          <a:p>
            <a:r>
              <a:rPr lang="en-US" b="1" dirty="0"/>
              <a:t>Part A</a:t>
            </a:r>
          </a:p>
          <a:p>
            <a:pPr marL="228600" indent="-228600">
              <a:buAutoNum type="arabicPeriod"/>
            </a:pPr>
            <a:r>
              <a:rPr lang="en-US" b="0" dirty="0"/>
              <a:t>pupils listen and write the strong + strong or strong + weak / weak + weak vowel combination.</a:t>
            </a:r>
          </a:p>
          <a:p>
            <a:pPr marL="228600" indent="-228600">
              <a:buAutoNum type="arabicPeriod"/>
            </a:pPr>
            <a:r>
              <a:rPr lang="en-US" b="0" dirty="0"/>
              <a:t>Teacher reveals the answers for each word, one by one.</a:t>
            </a:r>
          </a:p>
          <a:p>
            <a:pPr marL="0" indent="0">
              <a:buNone/>
            </a:pPr>
            <a:r>
              <a:rPr lang="en-US" b="1" dirty="0"/>
              <a:t>Part B</a:t>
            </a:r>
          </a:p>
          <a:p>
            <a:pPr marL="228600" indent="-228600">
              <a:buAutoNum type="arabicPeriod"/>
            </a:pPr>
            <a:r>
              <a:rPr lang="en-US" b="0" dirty="0"/>
              <a:t>pupils count the syllables for each word of the six syllables in Part A, and write them down out to match the spaces in Part B.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teacher shows the answers for each word,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Part C</a:t>
            </a:r>
          </a:p>
          <a:p>
            <a:pPr marL="0" indent="0">
              <a:buNone/>
            </a:pPr>
            <a:r>
              <a:rPr lang="en-US" b="0" dirty="0"/>
              <a:t>pupils </a:t>
            </a:r>
            <a:r>
              <a:rPr lang="en-US" b="0" dirty="0" err="1"/>
              <a:t>practise</a:t>
            </a:r>
            <a:r>
              <a:rPr lang="en-US" b="0" dirty="0"/>
              <a:t> pronouncing</a:t>
            </a:r>
            <a:r>
              <a:rPr lang="en-US" b="0" baseline="0" dirty="0"/>
              <a:t> the words, </a:t>
            </a:r>
            <a:r>
              <a:rPr lang="en-US" b="0" dirty="0"/>
              <a:t>reading each one aloud. Click ‘</a:t>
            </a:r>
            <a:r>
              <a:rPr lang="en-US" b="0" dirty="0" err="1"/>
              <a:t>Inicio</a:t>
            </a:r>
            <a:r>
              <a:rPr lang="en-US" b="0" dirty="0"/>
              <a:t>’ to start timer.</a:t>
            </a:r>
          </a:p>
          <a:p>
            <a:pPr marL="228600" indent="-228600">
              <a:buAutoNum type="arabicPeriod"/>
            </a:pPr>
            <a:endParaRPr lang="en-US" b="0" dirty="0"/>
          </a:p>
          <a:p>
            <a:endParaRPr lang="en-US" b="0" dirty="0"/>
          </a:p>
          <a:p>
            <a:r>
              <a:rPr lang="en-US" b="1" dirty="0"/>
              <a:t>Transcript:</a:t>
            </a:r>
          </a:p>
          <a:p>
            <a:pPr marL="228600" indent="-228600">
              <a:buAutoNum type="arabicPeriod"/>
            </a:pPr>
            <a:r>
              <a:rPr lang="en-US" b="0" dirty="0"/>
              <a:t>Valencia</a:t>
            </a:r>
          </a:p>
          <a:p>
            <a:pPr marL="228600" indent="-228600">
              <a:buAutoNum type="arabicPeriod"/>
            </a:pPr>
            <a:r>
              <a:rPr lang="en-US" b="0" dirty="0"/>
              <a:t>Bilbao</a:t>
            </a:r>
          </a:p>
          <a:p>
            <a:pPr marL="228600" indent="-228600">
              <a:buAutoNum type="arabicPeriod"/>
            </a:pPr>
            <a:r>
              <a:rPr lang="en-US" b="0" dirty="0"/>
              <a:t>Ciudad Real</a:t>
            </a:r>
          </a:p>
          <a:p>
            <a:pPr marL="228600" indent="-228600">
              <a:buAutoNum type="arabicPeriod"/>
            </a:pPr>
            <a:r>
              <a:rPr lang="en-US" b="0" dirty="0"/>
              <a:t>Huesca</a:t>
            </a:r>
          </a:p>
          <a:p>
            <a:pPr marL="228600" indent="-228600">
              <a:buAutoNum type="arabicPeriod"/>
            </a:pPr>
            <a:r>
              <a:rPr lang="en-US" b="0" dirty="0"/>
              <a:t>Oviedo</a:t>
            </a:r>
          </a:p>
          <a:p>
            <a:pPr marL="228600" indent="-228600">
              <a:buAutoNum type="arabicPeriod"/>
            </a:pPr>
            <a:r>
              <a:rPr lang="en-US" b="0" dirty="0"/>
              <a:t>Guadalajara</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the verbs son and hay; to practise written recognition of familiar adjectives in plural form.</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present the recap of verbs son and hay (Part A) and elicit pupil responses.</a:t>
            </a:r>
          </a:p>
          <a:p>
            <a:pPr marL="228600" lvl="0" indent="-228600" algn="l" rtl="0">
              <a:spcBef>
                <a:spcPts val="0"/>
              </a:spcBef>
              <a:spcAft>
                <a:spcPts val="0"/>
              </a:spcAft>
              <a:buAutoNum type="arabicPeriod"/>
            </a:pPr>
            <a:r>
              <a:rPr lang="en-GB" dirty="0"/>
              <a:t>Click to bring up Part B.</a:t>
            </a:r>
          </a:p>
          <a:p>
            <a:pPr marL="228600" lvl="0" indent="-228600" algn="l" rtl="0">
              <a:spcBef>
                <a:spcPts val="0"/>
              </a:spcBef>
              <a:spcAft>
                <a:spcPts val="0"/>
              </a:spcAft>
              <a:buAutoNum type="arabicPeriod"/>
            </a:pPr>
            <a:r>
              <a:rPr lang="en-GB" dirty="0"/>
              <a:t>Pupils write 1-5 and the missing verbs.</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r>
              <a:rPr lang="en-GB" dirty="0"/>
              <a:t>Click to bring up Part C.</a:t>
            </a:r>
          </a:p>
          <a:p>
            <a:pPr marL="228600" lvl="0" indent="-228600" algn="l" rtl="0">
              <a:spcBef>
                <a:spcPts val="0"/>
              </a:spcBef>
              <a:spcAft>
                <a:spcPts val="0"/>
              </a:spcAft>
              <a:buAutoNum type="arabicPeriod"/>
            </a:pPr>
            <a:r>
              <a:rPr lang="en-GB" dirty="0"/>
              <a:t>Pupils classify the adjectives.</a:t>
            </a:r>
          </a:p>
          <a:p>
            <a:pPr marL="228600" lvl="0" indent="-228600" algn="l" rtl="0">
              <a:spcBef>
                <a:spcPts val="0"/>
              </a:spcBef>
              <a:spcAft>
                <a:spcPts val="0"/>
              </a:spcAft>
              <a:buAutoNum type="arabicPeriod"/>
            </a:pPr>
            <a:r>
              <a:rPr lang="en-GB" dirty="0"/>
              <a:t>Click to bring up answers.  Check that pupils can produce the singular, base form of the adjectives orally and elicit English meanings.</a:t>
            </a:r>
          </a:p>
          <a:p>
            <a:pPr marL="228600" lvl="0" indent="-228600" algn="l" rtl="0">
              <a:spcBef>
                <a:spcPts val="0"/>
              </a:spcBef>
              <a:spcAft>
                <a:spcPts val="0"/>
              </a:spcAft>
              <a:buAutoNum type="arabicPeriod"/>
            </a:pPr>
            <a:endParaRPr lang="en-GB" dirty="0"/>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err="1">
                <a:solidFill>
                  <a:srgbClr val="002060"/>
                </a:solidFill>
                <a:latin typeface="Century Gothic"/>
                <a:ea typeface="Century Gothic"/>
                <a:cs typeface="Century Gothic"/>
                <a:sym typeface="Century Gothic"/>
              </a:rPr>
              <a:t>escuela</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[424]</a:t>
            </a:r>
            <a:endParaRPr lang="en-GB" sz="1200" b="0" dirty="0"/>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228600" lvl="0" indent="-228600" algn="l" rtl="0">
              <a:spcBef>
                <a:spcPts val="0"/>
              </a:spcBef>
              <a:spcAft>
                <a:spcPts val="0"/>
              </a:spcAft>
              <a:buAutoNum type="arabicPeriod"/>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0096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(2 slides). Alternatively, teachers can choose to complete just one of the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numbers, nouns and adjectives from this week in a longer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pupils they need to identify the photo that is going to be described by noting down each item and how many of each is mentioned. You might want to recap some of the key nouns introduced in the lesson (calavera, regalo, </a:t>
            </a:r>
            <a:r>
              <a:rPr lang="en-GB" dirty="0" err="1"/>
              <a:t>diccionario</a:t>
            </a:r>
            <a:r>
              <a:rPr lang="en-GB" dirty="0"/>
              <a:t>, </a:t>
            </a:r>
            <a:r>
              <a:rPr lang="en-GB" dirty="0" err="1"/>
              <a:t>flor</a:t>
            </a:r>
            <a:r>
              <a:rPr lang="en-GB" dirty="0"/>
              <a:t>) as well as “altar”.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each number button to play each of the sentences, twice.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1-5 and note the item in English and the number (in digits.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from pupils the correct picture (B) and click to disappear ACD.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each item and its number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listen again and note the adjective used for each item,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English adjective and the written version of each pairs of sentences, for further support.</a:t>
            </a:r>
            <a:endParaRPr lang="en-GB" b="1" dirty="0"/>
          </a:p>
          <a:p>
            <a:endParaRPr lang="en-GB" dirty="0"/>
          </a:p>
          <a:p>
            <a:r>
              <a:rPr lang="en-GB" b="1" dirty="0"/>
              <a:t>Transcript:</a:t>
            </a:r>
            <a:endParaRPr lang="en-GB" dirty="0"/>
          </a:p>
          <a:p>
            <a:r>
              <a:rPr lang="en-GB" dirty="0"/>
              <a:t>Hay seis </a:t>
            </a:r>
            <a:r>
              <a:rPr lang="en-GB" dirty="0" err="1"/>
              <a:t>flores</a:t>
            </a:r>
            <a:r>
              <a:rPr lang="en-GB" dirty="0"/>
              <a:t>. Son </a:t>
            </a:r>
            <a:r>
              <a:rPr lang="en-GB" dirty="0" err="1"/>
              <a:t>especiales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Hay dos </a:t>
            </a:r>
            <a:r>
              <a:rPr lang="en-GB" dirty="0" err="1"/>
              <a:t>diccionarios</a:t>
            </a:r>
            <a:r>
              <a:rPr lang="en-GB" dirty="0"/>
              <a:t>. Son </a:t>
            </a:r>
            <a:r>
              <a:rPr lang="en-GB" dirty="0" err="1"/>
              <a:t>útiles</a:t>
            </a:r>
            <a:r>
              <a:rPr lang="en-GB" dirty="0"/>
              <a:t>.</a:t>
            </a:r>
          </a:p>
          <a:p>
            <a:r>
              <a:rPr lang="en-GB" dirty="0"/>
              <a:t>Hay </a:t>
            </a:r>
            <a:r>
              <a:rPr lang="en-GB" dirty="0" err="1"/>
              <a:t>tres</a:t>
            </a:r>
            <a:r>
              <a:rPr lang="en-GB" dirty="0"/>
              <a:t> </a:t>
            </a:r>
            <a:r>
              <a:rPr lang="en-GB" dirty="0" err="1"/>
              <a:t>flores</a:t>
            </a:r>
            <a:r>
              <a:rPr lang="en-GB" dirty="0"/>
              <a:t>. Son </a:t>
            </a:r>
            <a:r>
              <a:rPr lang="en-GB" dirty="0" err="1"/>
              <a:t>rojas</a:t>
            </a:r>
            <a:r>
              <a:rPr lang="en-GB" dirty="0"/>
              <a:t>.</a:t>
            </a:r>
          </a:p>
          <a:p>
            <a:r>
              <a:rPr lang="en-GB" dirty="0"/>
              <a:t>Hay </a:t>
            </a:r>
            <a:r>
              <a:rPr lang="en-GB" dirty="0" err="1"/>
              <a:t>tres</a:t>
            </a:r>
            <a:r>
              <a:rPr lang="en-GB" dirty="0"/>
              <a:t> regalos. Son </a:t>
            </a:r>
            <a:r>
              <a:rPr lang="en-GB" dirty="0" err="1"/>
              <a:t>normales</a:t>
            </a:r>
            <a:r>
              <a:rPr lang="en-GB" dirty="0"/>
              <a:t>.</a:t>
            </a:r>
          </a:p>
          <a:p>
            <a:r>
              <a:rPr lang="en-GB" dirty="0"/>
              <a:t>Hay dos </a:t>
            </a:r>
            <a:r>
              <a:rPr lang="en-GB" dirty="0" err="1"/>
              <a:t>calaveras</a:t>
            </a:r>
            <a:r>
              <a:rPr lang="en-GB" dirty="0"/>
              <a:t>. Son </a:t>
            </a:r>
            <a:r>
              <a:rPr lang="en-GB" dirty="0" err="1"/>
              <a:t>azules</a:t>
            </a:r>
            <a:r>
              <a:rPr lang="en-GB" dirty="0"/>
              <a:t>.</a:t>
            </a:r>
          </a:p>
          <a:p>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1155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pupils they need to identify the photo that is going to be described by noting down each item and how many of each is mentioned. You might want to recap some of the key nouns introduced in the lesson (calavera, regalo, </a:t>
            </a:r>
            <a:r>
              <a:rPr lang="en-GB" dirty="0" err="1"/>
              <a:t>diccionario</a:t>
            </a:r>
            <a:r>
              <a:rPr lang="en-GB" dirty="0"/>
              <a:t>, flor) as well as “altar”.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each number button to play each of the sentences, twice.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1-5 and note the item in English and the number (in digits.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from pupils the correct picture (C) and click to disappear A and B.</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each item and its number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listen again and note the adjective used for each item,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English adjective and the written version of each pairs of sentences, for further support.</a:t>
            </a:r>
            <a:endParaRPr lang="en-GB" b="1" dirty="0"/>
          </a:p>
          <a:p>
            <a:endParaRPr lang="en-GB" dirty="0"/>
          </a:p>
          <a:p>
            <a:r>
              <a:rPr lang="en-GB" b="1" dirty="0"/>
              <a:t>Transcript: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Hay seis </a:t>
            </a:r>
            <a:r>
              <a:rPr lang="en-GB" dirty="0" err="1"/>
              <a:t>flores</a:t>
            </a:r>
            <a:r>
              <a:rPr lang="en-GB" dirty="0"/>
              <a:t> </a:t>
            </a:r>
            <a:r>
              <a:rPr lang="en-GB" dirty="0" err="1"/>
              <a:t>rojas</a:t>
            </a:r>
            <a:r>
              <a:rPr lang="en-GB" dirty="0"/>
              <a:t>. Son </a:t>
            </a:r>
            <a:r>
              <a:rPr lang="en-GB" dirty="0" err="1"/>
              <a:t>importantes</a:t>
            </a:r>
            <a:r>
              <a:rPr lang="en-GB" dirty="0"/>
              <a:t>.</a:t>
            </a:r>
          </a:p>
          <a:p>
            <a:r>
              <a:rPr lang="en-GB" dirty="0"/>
              <a:t>Hay dos </a:t>
            </a:r>
            <a:r>
              <a:rPr lang="en-GB" dirty="0" err="1"/>
              <a:t>calaveras</a:t>
            </a:r>
            <a:r>
              <a:rPr lang="en-GB" dirty="0"/>
              <a:t>. Son </a:t>
            </a:r>
            <a:r>
              <a:rPr lang="en-GB" dirty="0" err="1"/>
              <a:t>verdes</a:t>
            </a:r>
            <a:r>
              <a:rPr lang="en-GB" dirty="0"/>
              <a:t>.</a:t>
            </a:r>
          </a:p>
          <a:p>
            <a:r>
              <a:rPr lang="en-GB" dirty="0"/>
              <a:t>Hay seis </a:t>
            </a:r>
            <a:r>
              <a:rPr lang="en-GB" dirty="0" err="1"/>
              <a:t>flores</a:t>
            </a:r>
            <a:r>
              <a:rPr lang="en-GB" dirty="0"/>
              <a:t>. Son </a:t>
            </a:r>
            <a:r>
              <a:rPr lang="en-GB" dirty="0" err="1"/>
              <a:t>bonitas</a:t>
            </a:r>
            <a:r>
              <a:rPr lang="en-GB" dirty="0"/>
              <a:t> y </a:t>
            </a:r>
            <a:r>
              <a:rPr lang="en-GB" dirty="0" err="1"/>
              <a:t>grandes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Hay dos </a:t>
            </a:r>
            <a:r>
              <a:rPr lang="en-GB" dirty="0" err="1"/>
              <a:t>diccionarios</a:t>
            </a:r>
            <a:r>
              <a:rPr lang="en-GB" dirty="0"/>
              <a:t>. Son </a:t>
            </a:r>
            <a:r>
              <a:rPr lang="en-GB" dirty="0" err="1"/>
              <a:t>pequeños</a:t>
            </a:r>
            <a:r>
              <a:rPr lang="en-GB" dirty="0"/>
              <a:t>.</a:t>
            </a:r>
          </a:p>
          <a:p>
            <a:r>
              <a:rPr lang="en-GB" dirty="0"/>
              <a:t>Hay dos regalos. Son </a:t>
            </a:r>
            <a:r>
              <a:rPr lang="en-GB" dirty="0" err="1"/>
              <a:t>amarillos</a:t>
            </a:r>
            <a:r>
              <a:rPr lang="en-GB" dirty="0"/>
              <a:t>.</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6469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written production ‘son’ and ‘hay and known adjectives, including the use of correct adjectival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select an altar picture (A or B) to describe.</a:t>
            </a:r>
          </a:p>
          <a:p>
            <a:pPr marL="228600" lvl="0" indent="-228600" algn="l" rtl="0">
              <a:spcBef>
                <a:spcPts val="0"/>
              </a:spcBef>
              <a:spcAft>
                <a:spcPts val="0"/>
              </a:spcAft>
              <a:buAutoNum type="arabicPeriod"/>
            </a:pPr>
            <a:r>
              <a:rPr lang="en-GB" dirty="0"/>
              <a:t>They write two short sentences for each item, saying how many of it there are and what they are like, selecting one of the four adjectives each time.</a:t>
            </a:r>
          </a:p>
          <a:p>
            <a:pPr marL="228600" lvl="0" indent="-228600" algn="l" rtl="0">
              <a:spcBef>
                <a:spcPts val="0"/>
              </a:spcBef>
              <a:spcAft>
                <a:spcPts val="0"/>
              </a:spcAft>
              <a:buAutoNum type="arabicPeriod"/>
            </a:pPr>
            <a:r>
              <a:rPr lang="en-GB" dirty="0"/>
              <a:t>Remind pupils to think about the form/spelling of the adjective and its connection to the noun.</a:t>
            </a:r>
          </a:p>
          <a:p>
            <a:pPr marL="228600" lvl="0" indent="-228600" algn="l" rtl="0">
              <a:spcBef>
                <a:spcPts val="0"/>
              </a:spcBef>
              <a:spcAft>
                <a:spcPts val="0"/>
              </a:spcAft>
              <a:buAutoNum type="arabicPeriod"/>
            </a:pPr>
            <a:r>
              <a:rPr lang="en-GB" dirty="0"/>
              <a:t>Click to check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78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HANDOUT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8225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revisited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English for as many words as possible, aiming to get at least 15 points (but more if possible).</a:t>
            </a:r>
          </a:p>
          <a:p>
            <a:pPr marL="228600" lvl="0" indent="-228600" algn="l" rtl="0">
              <a:spcBef>
                <a:spcPts val="0"/>
              </a:spcBef>
              <a:spcAft>
                <a:spcPts val="0"/>
              </a:spcAft>
              <a:buAutoNum type="arabicPeriod"/>
            </a:pPr>
            <a:r>
              <a:rPr lang="en-GB" dirty="0"/>
              <a:t>Remind pupils to pay attention to the forms of the words and be precise in their English meanings. Do the first one as an example.</a:t>
            </a:r>
          </a:p>
          <a:p>
            <a:pPr marL="0" lvl="0" indent="0" algn="l" rtl="0">
              <a:spcBef>
                <a:spcPts val="0"/>
              </a:spcBef>
              <a:spcAft>
                <a:spcPts val="0"/>
              </a:spcAft>
              <a:buNone/>
            </a:pPr>
            <a:r>
              <a:rPr lang="en-GB" dirty="0"/>
              <a:t>2.   Click for English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433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817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4045-0C74-43F4-987F-0AF2C6ACF7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346FD1-BDAB-489C-9CD6-081111A10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F6C22D-D96D-4D47-B975-A72F23910DFB}"/>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8E2E978D-227D-4C0C-AD63-B485C1AD6D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C9C34-DA4C-4DCE-82CD-1200217B80E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115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4E09-D360-42FF-8564-A5F2107B93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AC39CC-CC81-44A1-A59D-436035228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617FC-802C-4B2C-B2F2-4B20AF923DDA}"/>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2057487A-1F52-4E6C-BEF4-8BA9B2781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45EA83-3F0C-4615-BC55-570FCBEFE69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80867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6B6E1-C5E8-45E4-B9A8-29DC60C39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AFE55F-0133-4C7B-8604-802971E8D7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8E783-5852-4B70-BDC4-76E33FC7B3B1}"/>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0A900052-D8F3-40DB-9823-FF3AD0EA76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0A443-7057-4A2C-88CE-33E4038858BA}"/>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78328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04E5-D881-4FAC-A80C-10E07685A2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CCB65-B587-45BE-A4A3-235700522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B5C0D-BE51-4401-825A-81A91144B0C1}"/>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FF6CD862-4699-4FFF-B5DA-B130B93B6D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B0B441-A5DF-4ADF-B8BD-96DCD05E92B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2295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2A43-41F5-451A-9C34-C035782FD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C6E6D8-7610-4300-92B9-11A64B75B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6676F-3588-4BE9-86EF-D0E3438CDBB7}"/>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4587625B-A96C-4A1E-87E0-7882CB38AA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2B9F8-13ED-4515-A966-40CD0AC9823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19917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5C7D-C5D4-4F25-BA94-4E41F4313B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425A6-C488-4F18-B91D-387FDE94B1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1C86D-7167-4DE9-9229-292241BBB8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D9003D-C512-4B5E-9B9C-029008CE3128}"/>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75191E66-7EE0-407C-8906-159EFBD9C8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B5A199-F3B5-4186-A02D-591749F826A5}"/>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3141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5BC-D079-40EC-8372-1A1E68AACB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2B400D-C803-44BA-B9E3-9D5D4C766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3ECA6-B23D-4662-BDF5-0E85076C26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78F9AD-0745-4344-9771-AE0894F92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4BBFB-7E9C-45CD-8AD9-D5571B653D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59C45F-6212-44B3-AC69-C9420798C4B4}"/>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8" name="Footer Placeholder 7">
            <a:extLst>
              <a:ext uri="{FF2B5EF4-FFF2-40B4-BE49-F238E27FC236}">
                <a16:creationId xmlns:a16="http://schemas.microsoft.com/office/drawing/2014/main" id="{1FBDBDD9-91C6-4F6B-B4DE-46447BEB48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4B99F0-584A-4DF3-BA39-22C120C4E768}"/>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0197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3DC8-89C8-4068-8DF1-D7BC094CD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79A3C1-0C8F-4FC8-B287-0D5F3883CB55}"/>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4" name="Footer Placeholder 3">
            <a:extLst>
              <a:ext uri="{FF2B5EF4-FFF2-40B4-BE49-F238E27FC236}">
                <a16:creationId xmlns:a16="http://schemas.microsoft.com/office/drawing/2014/main" id="{ECDCFE43-A44B-4BA7-A891-64AB220652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811DF0-8F49-4573-94BF-970F77350C0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66966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0EE08-52FA-46BA-B5E8-737F7E299B87}"/>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3" name="Footer Placeholder 2">
            <a:extLst>
              <a:ext uri="{FF2B5EF4-FFF2-40B4-BE49-F238E27FC236}">
                <a16:creationId xmlns:a16="http://schemas.microsoft.com/office/drawing/2014/main" id="{16876AE4-048E-4EA1-BCF2-CA42549606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2E18D0-9252-48F3-9868-85A3AF0DF019}"/>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32281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7CC9-259A-4206-B6B9-EFCDF7B7A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9F3810-D221-4379-A598-DEEBD9256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A9566A-6DF9-4DB3-90DA-F56C595B6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52DD8-3AE3-47EA-AFB8-696F2C1EA146}"/>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C89485A7-C89F-479F-9F55-192E95A0BA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451A1-5118-41D3-BA3E-CA0225232361}"/>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34890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10C6-EC09-4C59-B396-BDC1BD242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E7AC1B-CDA1-4A1E-8B04-708BA1AB0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B55232-9633-43E0-8FAC-B98E843BC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08BAA-560F-45DF-A041-678A6C11BC2C}"/>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11378A48-10EF-432A-99FB-EE0E1C1909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6AF016-F434-4273-8535-E7627216D1B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54363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BF90F-419D-4FD2-9CF3-E666B10E3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1E2AF-E7A9-4555-B905-34F31E94B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DC44B7-6F03-4B30-99CC-4604FFDFA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7FD85194-9B6F-407F-BDA7-85F475B77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C08F08-07D9-460C-81BD-2D6CA5BEF6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6F703-0A86-4D92-B985-5C85AF011EEF}" type="slidenum">
              <a:rPr lang="en-GB" smtClean="0"/>
              <a:t>‹#›</a:t>
            </a:fld>
            <a:endParaRPr lang="en-GB"/>
          </a:p>
        </p:txBody>
      </p:sp>
    </p:spTree>
    <p:extLst>
      <p:ext uri="{BB962C8B-B14F-4D97-AF65-F5344CB8AC3E}">
        <p14:creationId xmlns:p14="http://schemas.microsoft.com/office/powerpoint/2010/main" val="2291453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7.wav"/><Relationship Id="rId3" Type="http://schemas.openxmlformats.org/officeDocument/2006/relationships/image" Target="../media/image4.png"/><Relationship Id="rId7" Type="http://schemas.openxmlformats.org/officeDocument/2006/relationships/audio" Target="../media/audio3.wav"/><Relationship Id="rId12" Type="http://schemas.openxmlformats.org/officeDocument/2006/relationships/image" Target="../media/image7.svg"/><Relationship Id="rId2" Type="http://schemas.openxmlformats.org/officeDocument/2006/relationships/notesSlide" Target="../notesSlides/notesSlide2.xml"/><Relationship Id="rId16"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audio" Target="../media/audio9.wav"/><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audio" Target="../media/audio8.wav"/></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4.wav"/><Relationship Id="rId18" Type="http://schemas.microsoft.com/office/2007/relationships/hdphoto" Target="../media/hdphoto2.wdp"/><Relationship Id="rId3" Type="http://schemas.openxmlformats.org/officeDocument/2006/relationships/image" Target="../media/image14.png"/><Relationship Id="rId21" Type="http://schemas.openxmlformats.org/officeDocument/2006/relationships/audio" Target="../media/audio16.wav"/><Relationship Id="rId7" Type="http://schemas.openxmlformats.org/officeDocument/2006/relationships/image" Target="../media/image18.png"/><Relationship Id="rId12" Type="http://schemas.openxmlformats.org/officeDocument/2006/relationships/audio" Target="../media/audio13.wav"/><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7.sv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audio" Target="../media/audio12.wav"/><Relationship Id="rId5" Type="http://schemas.openxmlformats.org/officeDocument/2006/relationships/image" Target="../media/image16.png"/><Relationship Id="rId15" Type="http://schemas.openxmlformats.org/officeDocument/2006/relationships/image" Target="../media/image12.png"/><Relationship Id="rId10" Type="http://schemas.openxmlformats.org/officeDocument/2006/relationships/audio" Target="../media/audio11.wav"/><Relationship Id="rId19"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audio" Target="../media/audio15.wav"/></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21.wav"/><Relationship Id="rId1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audio" Target="../media/audio20.wav"/><Relationship Id="rId17" Type="http://schemas.microsoft.com/office/2007/relationships/hdphoto" Target="../media/hdphoto2.wdp"/><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audio" Target="../media/audio16.wav"/><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audio" Target="../media/audio19.wav"/><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audio" Target="../media/audio18.wav"/><Relationship Id="rId19" Type="http://schemas.openxmlformats.org/officeDocument/2006/relationships/image" Target="../media/image7.svg"/><Relationship Id="rId4" Type="http://schemas.openxmlformats.org/officeDocument/2006/relationships/image" Target="../media/image15.png"/><Relationship Id="rId9" Type="http://schemas.openxmlformats.org/officeDocument/2006/relationships/audio" Target="../media/audio17.wav"/><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15.png"/><Relationship Id="rId18" Type="http://schemas.openxmlformats.org/officeDocument/2006/relationships/image" Target="../media/image17.png"/><Relationship Id="rId3" Type="http://schemas.openxmlformats.org/officeDocument/2006/relationships/audio" Target="../media/audio22.wav"/><Relationship Id="rId21" Type="http://schemas.openxmlformats.org/officeDocument/2006/relationships/image" Target="../media/image6.png"/><Relationship Id="rId7" Type="http://schemas.openxmlformats.org/officeDocument/2006/relationships/audio" Target="../media/audio26.wav"/><Relationship Id="rId12" Type="http://schemas.openxmlformats.org/officeDocument/2006/relationships/image" Target="../media/image14.png"/><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0.png"/><Relationship Id="rId20"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image" Target="../media/image23.png"/><Relationship Id="rId5" Type="http://schemas.openxmlformats.org/officeDocument/2006/relationships/audio" Target="../media/audio24.wav"/><Relationship Id="rId15" Type="http://schemas.openxmlformats.org/officeDocument/2006/relationships/image" Target="../media/image24.png"/><Relationship Id="rId23" Type="http://schemas.openxmlformats.org/officeDocument/2006/relationships/audio" Target="../media/audio30.wav"/><Relationship Id="rId10" Type="http://schemas.openxmlformats.org/officeDocument/2006/relationships/audio" Target="../media/audio29.wav"/><Relationship Id="rId19" Type="http://schemas.openxmlformats.org/officeDocument/2006/relationships/image" Target="../media/image18.pn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16.png"/><Relationship Id="rId22"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audio" Target="../media/audio31.wav"/><Relationship Id="rId4" Type="http://schemas.openxmlformats.org/officeDocument/2006/relationships/image" Target="../media/image32.png"/><Relationship Id="rId9"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18" Type="http://schemas.openxmlformats.org/officeDocument/2006/relationships/audio" Target="../media/audio47.wav"/><Relationship Id="rId26" Type="http://schemas.openxmlformats.org/officeDocument/2006/relationships/image" Target="../media/image33.png"/><Relationship Id="rId3" Type="http://schemas.openxmlformats.org/officeDocument/2006/relationships/audio" Target="../media/audio32.wav"/><Relationship Id="rId21" Type="http://schemas.openxmlformats.org/officeDocument/2006/relationships/audio" Target="../media/audio50.wav"/><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audio" Target="../media/audio46.wav"/><Relationship Id="rId25" Type="http://schemas.openxmlformats.org/officeDocument/2006/relationships/image" Target="../media/image32.png"/><Relationship Id="rId2" Type="http://schemas.openxmlformats.org/officeDocument/2006/relationships/notesSlide" Target="../notesSlides/notesSlide9.xml"/><Relationship Id="rId16" Type="http://schemas.openxmlformats.org/officeDocument/2006/relationships/audio" Target="../media/audio45.wav"/><Relationship Id="rId20" Type="http://schemas.openxmlformats.org/officeDocument/2006/relationships/audio" Target="../media/audio49.wav"/><Relationship Id="rId29"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audio" Target="../media/audio35.wav"/><Relationship Id="rId11" Type="http://schemas.openxmlformats.org/officeDocument/2006/relationships/audio" Target="../media/audio40.wav"/><Relationship Id="rId24" Type="http://schemas.openxmlformats.org/officeDocument/2006/relationships/image" Target="../media/image31.png"/><Relationship Id="rId5" Type="http://schemas.openxmlformats.org/officeDocument/2006/relationships/audio" Target="../media/audio34.wav"/><Relationship Id="rId15" Type="http://schemas.openxmlformats.org/officeDocument/2006/relationships/audio" Target="../media/audio44.wav"/><Relationship Id="rId23" Type="http://schemas.openxmlformats.org/officeDocument/2006/relationships/audio" Target="../media/audio52.wav"/><Relationship Id="rId28" Type="http://schemas.openxmlformats.org/officeDocument/2006/relationships/image" Target="../media/image35.png"/><Relationship Id="rId10" Type="http://schemas.openxmlformats.org/officeDocument/2006/relationships/audio" Target="../media/audio39.wav"/><Relationship Id="rId19" Type="http://schemas.openxmlformats.org/officeDocument/2006/relationships/audio" Target="../media/audio48.wav"/><Relationship Id="rId31" Type="http://schemas.openxmlformats.org/officeDocument/2006/relationships/audio" Target="../media/audio53.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audio" Target="../media/audio43.wav"/><Relationship Id="rId22" Type="http://schemas.openxmlformats.org/officeDocument/2006/relationships/audio" Target="../media/audio51.wav"/><Relationship Id="rId27" Type="http://schemas.openxmlformats.org/officeDocument/2006/relationships/image" Target="../media/image34.png"/><Relationship Id="rId30"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734416" y="156076"/>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3" name="Picture 2" descr="Skulls, Mexico, Skull, Mexican, Dead, Skeleton, Death">
            <a:extLst>
              <a:ext uri="{FF2B5EF4-FFF2-40B4-BE49-F238E27FC236}">
                <a16:creationId xmlns:a16="http://schemas.microsoft.com/office/drawing/2014/main" id="{A5A7047D-FB23-08FF-DE6A-5EF73CF76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4027" y="4032560"/>
            <a:ext cx="2116464" cy="220882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34C21615-2815-80D4-3B66-43AADFE47123}"/>
              </a:ext>
            </a:extLst>
          </p:cNvPr>
          <p:cNvSpPr txBox="1"/>
          <p:nvPr/>
        </p:nvSpPr>
        <p:spPr>
          <a:xfrm>
            <a:off x="1640605" y="2402197"/>
            <a:ext cx="4727576" cy="646331"/>
          </a:xfrm>
          <a:prstGeom prst="rect">
            <a:avLst/>
          </a:prstGeom>
          <a:noFill/>
        </p:spPr>
        <p:txBody>
          <a:bodyPr wrap="none" rtlCol="0">
            <a:prstTxWarp prst="textChevron">
              <a:avLst/>
            </a:prstTxWarp>
            <a:spAutoFit/>
          </a:bodyPr>
          <a:lstStyle/>
          <a:p>
            <a:r>
              <a:rPr lang="en-GB" sz="3600" b="1" dirty="0">
                <a:ln w="22225">
                  <a:solidFill>
                    <a:srgbClr val="FF8FBC"/>
                  </a:solidFill>
                  <a:prstDash val="solid"/>
                </a:ln>
                <a:solidFill>
                  <a:srgbClr val="F20062"/>
                </a:solidFill>
                <a:latin typeface="Modern Love" panose="04090805081005020601" pitchFamily="82" charset="0"/>
              </a:rPr>
              <a:t>El día de </a:t>
            </a:r>
            <a:r>
              <a:rPr lang="en-GB" sz="3600" b="1" dirty="0" err="1">
                <a:ln w="22225">
                  <a:solidFill>
                    <a:srgbClr val="FF8FBC"/>
                  </a:solidFill>
                  <a:prstDash val="solid"/>
                </a:ln>
                <a:solidFill>
                  <a:srgbClr val="F20062"/>
                </a:solidFill>
                <a:latin typeface="Modern Love" panose="04090805081005020601" pitchFamily="82" charset="0"/>
              </a:rPr>
              <a:t>los</a:t>
            </a:r>
            <a:r>
              <a:rPr lang="en-GB" sz="3600" b="1" dirty="0">
                <a:ln w="22225">
                  <a:solidFill>
                    <a:srgbClr val="FF8FBC"/>
                  </a:solidFill>
                  <a:prstDash val="solid"/>
                </a:ln>
                <a:solidFill>
                  <a:srgbClr val="F20062"/>
                </a:solidFill>
                <a:latin typeface="Modern Love" panose="04090805081005020601" pitchFamily="82" charset="0"/>
              </a:rPr>
              <a:t> </a:t>
            </a:r>
            <a:r>
              <a:rPr lang="en-GB" sz="3600" b="1" dirty="0" err="1">
                <a:ln w="22225">
                  <a:solidFill>
                    <a:srgbClr val="FF8FBC"/>
                  </a:solidFill>
                  <a:prstDash val="solid"/>
                </a:ln>
                <a:solidFill>
                  <a:srgbClr val="F20062"/>
                </a:solidFill>
                <a:latin typeface="Modern Love" panose="04090805081005020601" pitchFamily="82" charset="0"/>
              </a:rPr>
              <a:t>muertos</a:t>
            </a:r>
            <a:endParaRPr lang="en-GB" sz="3600" b="1" dirty="0">
              <a:ln w="22225">
                <a:solidFill>
                  <a:srgbClr val="FF8FBC"/>
                </a:solidFill>
                <a:prstDash val="solid"/>
              </a:ln>
              <a:solidFill>
                <a:srgbClr val="F20062"/>
              </a:solidFill>
              <a:latin typeface="Modern Love" panose="04090805081005020601" pitchFamily="82" charset="0"/>
            </a:endParaRPr>
          </a:p>
        </p:txBody>
      </p:sp>
      <p:pic>
        <p:nvPicPr>
          <p:cNvPr id="5" name="Picture 2" descr="Free Halloween Skull illustration and picture">
            <a:extLst>
              <a:ext uri="{FF2B5EF4-FFF2-40B4-BE49-F238E27FC236}">
                <a16:creationId xmlns:a16="http://schemas.microsoft.com/office/drawing/2014/main" id="{5CF006F8-7622-7DBC-CF71-D8C9F244CF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23" y="1630363"/>
            <a:ext cx="3224027" cy="3037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2" name="Google Shape;132;p2"/>
          <p:cNvSpPr txBox="1"/>
          <p:nvPr/>
        </p:nvSpPr>
        <p:spPr>
          <a:xfrm>
            <a:off x="5083950" y="744589"/>
            <a:ext cx="457199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noProof="0" dirty="0">
                <a:solidFill>
                  <a:srgbClr val="002060"/>
                </a:solidFill>
                <a:latin typeface="Century Gothic"/>
                <a:ea typeface="Century Gothic"/>
                <a:cs typeface="Century Gothic"/>
                <a:sym typeface="Century Gothic"/>
              </a:rPr>
              <a:t>B</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3" name="Google Shape;133;p2"/>
          <p:cNvCxnSpPr/>
          <p:nvPr/>
        </p:nvCxnSpPr>
        <p:spPr>
          <a:xfrm>
            <a:off x="492167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5721559" y="11734"/>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6514823" y="9651"/>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7" name="Google Shape;157;p2"/>
          <p:cNvSpPr txBox="1"/>
          <p:nvPr/>
        </p:nvSpPr>
        <p:spPr>
          <a:xfrm>
            <a:off x="114811" y="647652"/>
            <a:ext cx="4625618" cy="5077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7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7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B6BFA36D-E6ED-4406-BEB2-0D48C173FC5F}"/>
              </a:ext>
            </a:extLst>
          </p:cNvPr>
          <p:cNvPicPr preferRelativeResize="0"/>
          <p:nvPr/>
        </p:nvPicPr>
        <p:blipFill rotWithShape="1">
          <a:blip r:embed="rId3">
            <a:alphaModFix/>
          </a:blip>
          <a:srcRect/>
          <a:stretch/>
        </p:blipFill>
        <p:spPr>
          <a:xfrm>
            <a:off x="11038814" y="91888"/>
            <a:ext cx="776168" cy="776168"/>
          </a:xfrm>
          <a:prstGeom prst="rect">
            <a:avLst/>
          </a:prstGeom>
          <a:noFill/>
          <a:ln>
            <a:noFill/>
          </a:ln>
        </p:spPr>
      </p:pic>
      <p:sp>
        <p:nvSpPr>
          <p:cNvPr id="27" name="Google Shape;112;p3">
            <a:extLst>
              <a:ext uri="{FF2B5EF4-FFF2-40B4-BE49-F238E27FC236}">
                <a16:creationId xmlns:a16="http://schemas.microsoft.com/office/drawing/2014/main" id="{964A3F23-4D34-45B4-9C75-0E17A504C93E}"/>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8" name="Google Shape;155;p2">
            <a:extLst>
              <a:ext uri="{FF2B5EF4-FFF2-40B4-BE49-F238E27FC236}">
                <a16:creationId xmlns:a16="http://schemas.microsoft.com/office/drawing/2014/main" id="{70EEE0F2-C118-41B9-9752-0AD7B8BFD99D}"/>
              </a:ext>
            </a:extLst>
          </p:cNvPr>
          <p:cNvSpPr txBox="1"/>
          <p:nvPr/>
        </p:nvSpPr>
        <p:spPr>
          <a:xfrm>
            <a:off x="7308087" y="-2807"/>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Google Shape;158;p2">
            <a:extLst>
              <a:ext uri="{FF2B5EF4-FFF2-40B4-BE49-F238E27FC236}">
                <a16:creationId xmlns:a16="http://schemas.microsoft.com/office/drawing/2014/main" id="{2B8D275F-A2A4-4934-98D0-AF516832CD01}"/>
              </a:ext>
            </a:extLst>
          </p:cNvPr>
          <p:cNvSpPr txBox="1"/>
          <p:nvPr/>
        </p:nvSpPr>
        <p:spPr>
          <a:xfrm>
            <a:off x="1602935" y="2299905"/>
            <a:ext cx="3216990"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err="1">
                <a:solidFill>
                  <a:srgbClr val="002060"/>
                </a:solidFill>
                <a:latin typeface="Century Gothic"/>
                <a:ea typeface="Century Gothic"/>
                <a:cs typeface="Century Gothic"/>
                <a:sym typeface="Century Gothic"/>
              </a:rPr>
              <a:t>Valenc</a:t>
            </a:r>
            <a:r>
              <a:rPr lang="en-GB" sz="2800" kern="0" dirty="0">
                <a:solidFill>
                  <a:srgbClr val="002060"/>
                </a:solidFill>
                <a:latin typeface="Century Gothic"/>
                <a:ea typeface="Century Gothic"/>
                <a:cs typeface="Century Gothic"/>
                <a:sym typeface="Century Gothic"/>
              </a:rPr>
              <a:t> _ _</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0" name="Google Shape;158;p2">
            <a:extLst>
              <a:ext uri="{FF2B5EF4-FFF2-40B4-BE49-F238E27FC236}">
                <a16:creationId xmlns:a16="http://schemas.microsoft.com/office/drawing/2014/main" id="{97D0D930-3FFC-428F-849D-572CFFBCAED6}"/>
              </a:ext>
            </a:extLst>
          </p:cNvPr>
          <p:cNvSpPr txBox="1"/>
          <p:nvPr/>
        </p:nvSpPr>
        <p:spPr>
          <a:xfrm>
            <a:off x="862261" y="2286365"/>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[1]</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Google Shape;158;p2">
            <a:extLst>
              <a:ext uri="{FF2B5EF4-FFF2-40B4-BE49-F238E27FC236}">
                <a16:creationId xmlns:a16="http://schemas.microsoft.com/office/drawing/2014/main" id="{B2F9D06E-2923-485F-9C92-B4A2BF3AF2A5}"/>
              </a:ext>
            </a:extLst>
          </p:cNvPr>
          <p:cNvSpPr txBox="1"/>
          <p:nvPr/>
        </p:nvSpPr>
        <p:spPr>
          <a:xfrm>
            <a:off x="874301" y="2894421"/>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32" name="Google Shape;158;p2">
            <a:extLst>
              <a:ext uri="{FF2B5EF4-FFF2-40B4-BE49-F238E27FC236}">
                <a16:creationId xmlns:a16="http://schemas.microsoft.com/office/drawing/2014/main" id="{0A4F6AF9-F332-45F3-A030-43A5A12061BC}"/>
              </a:ext>
            </a:extLst>
          </p:cNvPr>
          <p:cNvSpPr txBox="1"/>
          <p:nvPr/>
        </p:nvSpPr>
        <p:spPr>
          <a:xfrm>
            <a:off x="1580435" y="2917586"/>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err="1">
                <a:solidFill>
                  <a:srgbClr val="002060"/>
                </a:solidFill>
                <a:latin typeface="Century Gothic"/>
                <a:ea typeface="Century Gothic"/>
                <a:cs typeface="Century Gothic"/>
                <a:sym typeface="Century Gothic"/>
              </a:rPr>
              <a:t>Bilb</a:t>
            </a:r>
            <a:r>
              <a:rPr lang="en-GB" sz="2800" kern="0" dirty="0">
                <a:solidFill>
                  <a:srgbClr val="002060"/>
                </a:solidFill>
                <a:latin typeface="Century Gothic"/>
                <a:ea typeface="Century Gothic"/>
                <a:cs typeface="Century Gothic"/>
                <a:sym typeface="Century Gothic"/>
              </a:rPr>
              <a:t>  _ _</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58;p2">
            <a:extLst>
              <a:ext uri="{FF2B5EF4-FFF2-40B4-BE49-F238E27FC236}">
                <a16:creationId xmlns:a16="http://schemas.microsoft.com/office/drawing/2014/main" id="{221D525E-31D6-4083-A98F-D1DA8B3B42FC}"/>
              </a:ext>
            </a:extLst>
          </p:cNvPr>
          <p:cNvSpPr txBox="1"/>
          <p:nvPr/>
        </p:nvSpPr>
        <p:spPr>
          <a:xfrm>
            <a:off x="888473" y="3534113"/>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sp>
        <p:nvSpPr>
          <p:cNvPr id="34" name="Google Shape;158;p2">
            <a:extLst>
              <a:ext uri="{FF2B5EF4-FFF2-40B4-BE49-F238E27FC236}">
                <a16:creationId xmlns:a16="http://schemas.microsoft.com/office/drawing/2014/main" id="{A5D5964E-8803-41B9-A205-2B9678D1E6F4}"/>
              </a:ext>
            </a:extLst>
          </p:cNvPr>
          <p:cNvSpPr txBox="1"/>
          <p:nvPr/>
        </p:nvSpPr>
        <p:spPr>
          <a:xfrm>
            <a:off x="1594607" y="3557278"/>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C_ _ dad   R_ _  l</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Google Shape;158;p2">
            <a:extLst>
              <a:ext uri="{FF2B5EF4-FFF2-40B4-BE49-F238E27FC236}">
                <a16:creationId xmlns:a16="http://schemas.microsoft.com/office/drawing/2014/main" id="{DAE0436B-9373-440B-93FC-294C50D91903}"/>
              </a:ext>
            </a:extLst>
          </p:cNvPr>
          <p:cNvSpPr txBox="1"/>
          <p:nvPr/>
        </p:nvSpPr>
        <p:spPr>
          <a:xfrm>
            <a:off x="874301" y="4194130"/>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36" name="Google Shape;158;p2">
            <a:extLst>
              <a:ext uri="{FF2B5EF4-FFF2-40B4-BE49-F238E27FC236}">
                <a16:creationId xmlns:a16="http://schemas.microsoft.com/office/drawing/2014/main" id="{3F7D8EC6-1653-4372-951B-F7633F353C1A}"/>
              </a:ext>
            </a:extLst>
          </p:cNvPr>
          <p:cNvSpPr txBox="1"/>
          <p:nvPr/>
        </p:nvSpPr>
        <p:spPr>
          <a:xfrm>
            <a:off x="1580435" y="4217295"/>
            <a:ext cx="4461448"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H _ _ </a:t>
            </a:r>
            <a:r>
              <a:rPr lang="es-AR" sz="2800" kern="0" dirty="0" err="1">
                <a:solidFill>
                  <a:srgbClr val="002060"/>
                </a:solidFill>
                <a:latin typeface="Century Gothic"/>
                <a:ea typeface="Century Gothic"/>
                <a:cs typeface="Century Gothic"/>
                <a:sym typeface="Century Gothic"/>
              </a:rPr>
              <a:t>sca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7" name="Google Shape;158;p2">
            <a:extLst>
              <a:ext uri="{FF2B5EF4-FFF2-40B4-BE49-F238E27FC236}">
                <a16:creationId xmlns:a16="http://schemas.microsoft.com/office/drawing/2014/main" id="{E6573E4B-8E89-4979-BD0A-1404FE291394}"/>
              </a:ext>
            </a:extLst>
          </p:cNvPr>
          <p:cNvSpPr txBox="1"/>
          <p:nvPr/>
        </p:nvSpPr>
        <p:spPr>
          <a:xfrm>
            <a:off x="888474" y="4882806"/>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38" name="Google Shape;158;p2">
            <a:extLst>
              <a:ext uri="{FF2B5EF4-FFF2-40B4-BE49-F238E27FC236}">
                <a16:creationId xmlns:a16="http://schemas.microsoft.com/office/drawing/2014/main" id="{CEAACA2A-6023-4670-ACF0-393220B34D9B}"/>
              </a:ext>
            </a:extLst>
          </p:cNvPr>
          <p:cNvSpPr txBox="1"/>
          <p:nvPr/>
        </p:nvSpPr>
        <p:spPr>
          <a:xfrm>
            <a:off x="1594607" y="4905971"/>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err="1">
                <a:solidFill>
                  <a:srgbClr val="002060"/>
                </a:solidFill>
                <a:latin typeface="Century Gothic"/>
                <a:ea typeface="Century Gothic"/>
                <a:cs typeface="Century Gothic"/>
                <a:sym typeface="Century Gothic"/>
              </a:rPr>
              <a:t>Ov</a:t>
            </a:r>
            <a:r>
              <a:rPr lang="en-GB" sz="2800" kern="0" dirty="0">
                <a:solidFill>
                  <a:srgbClr val="002060"/>
                </a:solidFill>
                <a:latin typeface="Century Gothic"/>
                <a:ea typeface="Century Gothic"/>
                <a:cs typeface="Century Gothic"/>
                <a:sym typeface="Century Gothic"/>
              </a:rPr>
              <a:t> _ _ do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58;p2">
            <a:extLst>
              <a:ext uri="{FF2B5EF4-FFF2-40B4-BE49-F238E27FC236}">
                <a16:creationId xmlns:a16="http://schemas.microsoft.com/office/drawing/2014/main" id="{1AB2A6D0-2D79-4D8C-9263-2A40977488BB}"/>
              </a:ext>
            </a:extLst>
          </p:cNvPr>
          <p:cNvSpPr txBox="1"/>
          <p:nvPr/>
        </p:nvSpPr>
        <p:spPr>
          <a:xfrm>
            <a:off x="877837" y="5602410"/>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a:t>
            </a:r>
          </a:p>
        </p:txBody>
      </p:sp>
      <p:sp>
        <p:nvSpPr>
          <p:cNvPr id="40" name="Google Shape;158;p2">
            <a:extLst>
              <a:ext uri="{FF2B5EF4-FFF2-40B4-BE49-F238E27FC236}">
                <a16:creationId xmlns:a16="http://schemas.microsoft.com/office/drawing/2014/main" id="{52EE9DE2-D46F-40C9-AE8F-2506CB8B4A42}"/>
              </a:ext>
            </a:extLst>
          </p:cNvPr>
          <p:cNvSpPr txBox="1"/>
          <p:nvPr/>
        </p:nvSpPr>
        <p:spPr>
          <a:xfrm>
            <a:off x="1583970" y="5625575"/>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G _ _ </a:t>
            </a:r>
            <a:r>
              <a:rPr lang="en-GB" sz="2800" kern="0" dirty="0" err="1">
                <a:solidFill>
                  <a:srgbClr val="002060"/>
                </a:solidFill>
                <a:latin typeface="Century Gothic"/>
                <a:ea typeface="Century Gothic"/>
                <a:cs typeface="Century Gothic"/>
                <a:sym typeface="Century Gothic"/>
              </a:rPr>
              <a:t>dalajara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58" name="Google Shape;338;p8">
            <a:hlinkClick r:id="" action="ppaction://noaction">
              <a:snd r:embed="rId4" name="s2_valencia.wav"/>
            </a:hlinkClick>
            <a:extLst>
              <a:ext uri="{FF2B5EF4-FFF2-40B4-BE49-F238E27FC236}">
                <a16:creationId xmlns:a16="http://schemas.microsoft.com/office/drawing/2014/main" id="{892B5111-8E62-4C53-B6F3-606DB5C64497}"/>
              </a:ext>
            </a:extLst>
          </p:cNvPr>
          <p:cNvPicPr preferRelativeResize="0"/>
          <p:nvPr/>
        </p:nvPicPr>
        <p:blipFill rotWithShape="1">
          <a:blip r:embed="rId5">
            <a:alphaModFix/>
          </a:blip>
          <a:srcRect/>
          <a:stretch/>
        </p:blipFill>
        <p:spPr>
          <a:xfrm>
            <a:off x="262904" y="2252663"/>
            <a:ext cx="534978" cy="523220"/>
          </a:xfrm>
          <a:prstGeom prst="rect">
            <a:avLst/>
          </a:prstGeom>
          <a:noFill/>
          <a:ln>
            <a:noFill/>
          </a:ln>
          <a:effectLst>
            <a:outerShdw blurRad="50800" dist="38100" dir="5400000" algn="t" rotWithShape="0">
              <a:prstClr val="black">
                <a:alpha val="40000"/>
              </a:prstClr>
            </a:outerShdw>
          </a:effectLst>
        </p:spPr>
      </p:pic>
      <p:pic>
        <p:nvPicPr>
          <p:cNvPr id="62" name="Google Shape;338;p8">
            <a:hlinkClick r:id="" action="ppaction://noaction">
              <a:snd r:embed="rId6" name="s2_bilbao.wav"/>
            </a:hlinkClick>
            <a:extLst>
              <a:ext uri="{FF2B5EF4-FFF2-40B4-BE49-F238E27FC236}">
                <a16:creationId xmlns:a16="http://schemas.microsoft.com/office/drawing/2014/main" id="{1B18E85B-3100-4B61-A257-7A74D385C34C}"/>
              </a:ext>
            </a:extLst>
          </p:cNvPr>
          <p:cNvPicPr preferRelativeResize="0"/>
          <p:nvPr/>
        </p:nvPicPr>
        <p:blipFill rotWithShape="1">
          <a:blip r:embed="rId5">
            <a:alphaModFix/>
          </a:blip>
          <a:srcRect/>
          <a:stretch/>
        </p:blipFill>
        <p:spPr>
          <a:xfrm>
            <a:off x="241126" y="2905422"/>
            <a:ext cx="534978" cy="523220"/>
          </a:xfrm>
          <a:prstGeom prst="rect">
            <a:avLst/>
          </a:prstGeom>
          <a:noFill/>
          <a:ln>
            <a:noFill/>
          </a:ln>
          <a:effectLst>
            <a:outerShdw blurRad="50800" dist="38100" dir="5400000" algn="t" rotWithShape="0">
              <a:prstClr val="black">
                <a:alpha val="40000"/>
              </a:prstClr>
            </a:outerShdw>
          </a:effectLst>
        </p:spPr>
      </p:pic>
      <p:pic>
        <p:nvPicPr>
          <p:cNvPr id="64" name="Google Shape;338;p8">
            <a:hlinkClick r:id="" action="ppaction://noaction">
              <a:snd r:embed="rId7" name="s2_ciudad real.wav"/>
            </a:hlinkClick>
            <a:extLst>
              <a:ext uri="{FF2B5EF4-FFF2-40B4-BE49-F238E27FC236}">
                <a16:creationId xmlns:a16="http://schemas.microsoft.com/office/drawing/2014/main" id="{4A427345-B415-4B2B-ACBB-EA7E62A6CC8B}"/>
              </a:ext>
            </a:extLst>
          </p:cNvPr>
          <p:cNvPicPr preferRelativeResize="0"/>
          <p:nvPr/>
        </p:nvPicPr>
        <p:blipFill rotWithShape="1">
          <a:blip r:embed="rId5">
            <a:alphaModFix/>
          </a:blip>
          <a:srcRect/>
          <a:stretch/>
        </p:blipFill>
        <p:spPr>
          <a:xfrm>
            <a:off x="241126" y="3601723"/>
            <a:ext cx="534978" cy="523220"/>
          </a:xfrm>
          <a:prstGeom prst="rect">
            <a:avLst/>
          </a:prstGeom>
          <a:noFill/>
          <a:ln>
            <a:noFill/>
          </a:ln>
          <a:effectLst>
            <a:outerShdw blurRad="50800" dist="38100" dir="5400000" algn="t" rotWithShape="0">
              <a:prstClr val="black">
                <a:alpha val="40000"/>
              </a:prstClr>
            </a:outerShdw>
          </a:effectLst>
        </p:spPr>
      </p:pic>
      <p:pic>
        <p:nvPicPr>
          <p:cNvPr id="66" name="Google Shape;338;p8">
            <a:hlinkClick r:id="" action="ppaction://noaction">
              <a:snd r:embed="rId8" name="s2_huesca.wav"/>
            </a:hlinkClick>
            <a:extLst>
              <a:ext uri="{FF2B5EF4-FFF2-40B4-BE49-F238E27FC236}">
                <a16:creationId xmlns:a16="http://schemas.microsoft.com/office/drawing/2014/main" id="{9F93B9D5-E0FA-4021-90D3-453D9B5DEEBB}"/>
              </a:ext>
            </a:extLst>
          </p:cNvPr>
          <p:cNvPicPr preferRelativeResize="0"/>
          <p:nvPr/>
        </p:nvPicPr>
        <p:blipFill rotWithShape="1">
          <a:blip r:embed="rId5">
            <a:alphaModFix/>
          </a:blip>
          <a:srcRect/>
          <a:stretch/>
        </p:blipFill>
        <p:spPr>
          <a:xfrm>
            <a:off x="241126" y="4222406"/>
            <a:ext cx="534978" cy="523220"/>
          </a:xfrm>
          <a:prstGeom prst="rect">
            <a:avLst/>
          </a:prstGeom>
          <a:noFill/>
          <a:ln>
            <a:noFill/>
          </a:ln>
          <a:effectLst>
            <a:outerShdw blurRad="50800" dist="38100" dir="5400000" algn="t" rotWithShape="0">
              <a:prstClr val="black">
                <a:alpha val="40000"/>
              </a:prstClr>
            </a:outerShdw>
          </a:effectLst>
        </p:spPr>
      </p:pic>
      <p:pic>
        <p:nvPicPr>
          <p:cNvPr id="68" name="Google Shape;338;p8">
            <a:hlinkClick r:id="" action="ppaction://noaction">
              <a:snd r:embed="rId9" name="s2_oviedo.wav"/>
            </a:hlinkClick>
            <a:extLst>
              <a:ext uri="{FF2B5EF4-FFF2-40B4-BE49-F238E27FC236}">
                <a16:creationId xmlns:a16="http://schemas.microsoft.com/office/drawing/2014/main" id="{5348C534-620C-4CDF-AA69-EA6D13306760}"/>
              </a:ext>
            </a:extLst>
          </p:cNvPr>
          <p:cNvPicPr preferRelativeResize="0"/>
          <p:nvPr/>
        </p:nvPicPr>
        <p:blipFill rotWithShape="1">
          <a:blip r:embed="rId5">
            <a:alphaModFix/>
          </a:blip>
          <a:srcRect/>
          <a:stretch/>
        </p:blipFill>
        <p:spPr>
          <a:xfrm>
            <a:off x="262904" y="4853016"/>
            <a:ext cx="534978" cy="523220"/>
          </a:xfrm>
          <a:prstGeom prst="rect">
            <a:avLst/>
          </a:prstGeom>
          <a:noFill/>
          <a:ln>
            <a:noFill/>
          </a:ln>
          <a:effectLst>
            <a:outerShdw blurRad="50800" dist="38100" dir="5400000" algn="t" rotWithShape="0">
              <a:prstClr val="black">
                <a:alpha val="40000"/>
              </a:prstClr>
            </a:outerShdw>
          </a:effectLst>
        </p:spPr>
      </p:pic>
      <p:pic>
        <p:nvPicPr>
          <p:cNvPr id="70" name="Google Shape;338;p8">
            <a:hlinkClick r:id="" action="ppaction://noaction">
              <a:snd r:embed="rId10" name="s2_guadalajara.wav"/>
            </a:hlinkClick>
            <a:extLst>
              <a:ext uri="{FF2B5EF4-FFF2-40B4-BE49-F238E27FC236}">
                <a16:creationId xmlns:a16="http://schemas.microsoft.com/office/drawing/2014/main" id="{568F5943-3F81-4D86-846C-7BF743E526BF}"/>
              </a:ext>
            </a:extLst>
          </p:cNvPr>
          <p:cNvPicPr preferRelativeResize="0"/>
          <p:nvPr/>
        </p:nvPicPr>
        <p:blipFill rotWithShape="1">
          <a:blip r:embed="rId5">
            <a:alphaModFix/>
          </a:blip>
          <a:srcRect/>
          <a:stretch/>
        </p:blipFill>
        <p:spPr>
          <a:xfrm>
            <a:off x="261488" y="5549317"/>
            <a:ext cx="534978" cy="523220"/>
          </a:xfrm>
          <a:prstGeom prst="rect">
            <a:avLst/>
          </a:prstGeom>
          <a:noFill/>
          <a:ln>
            <a:noFill/>
          </a:ln>
          <a:effectLst>
            <a:outerShdw blurRad="50800" dist="38100" dir="5400000" algn="t" rotWithShape="0">
              <a:prstClr val="black">
                <a:alpha val="40000"/>
              </a:prstClr>
            </a:outerShdw>
          </a:effectLst>
        </p:spPr>
      </p:pic>
      <p:sp>
        <p:nvSpPr>
          <p:cNvPr id="72" name="TextBox 71">
            <a:extLst>
              <a:ext uri="{FF2B5EF4-FFF2-40B4-BE49-F238E27FC236}">
                <a16:creationId xmlns:a16="http://schemas.microsoft.com/office/drawing/2014/main" id="{6BA7DD44-A619-4720-876D-7CB3E4E68AC2}"/>
              </a:ext>
            </a:extLst>
          </p:cNvPr>
          <p:cNvSpPr txBox="1"/>
          <p:nvPr/>
        </p:nvSpPr>
        <p:spPr>
          <a:xfrm>
            <a:off x="2947900" y="2320748"/>
            <a:ext cx="752558"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i a</a:t>
            </a:r>
          </a:p>
        </p:txBody>
      </p:sp>
      <p:sp>
        <p:nvSpPr>
          <p:cNvPr id="74" name="TextBox 73">
            <a:extLst>
              <a:ext uri="{FF2B5EF4-FFF2-40B4-BE49-F238E27FC236}">
                <a16:creationId xmlns:a16="http://schemas.microsoft.com/office/drawing/2014/main" id="{3E6C7A21-6BB6-4685-A4B1-E3B14FF0E956}"/>
              </a:ext>
            </a:extLst>
          </p:cNvPr>
          <p:cNvSpPr txBox="1"/>
          <p:nvPr/>
        </p:nvSpPr>
        <p:spPr>
          <a:xfrm>
            <a:off x="2319447" y="2942845"/>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ao</a:t>
            </a:r>
            <a:endParaRPr lang="en-GB" sz="2700" b="1" dirty="0">
              <a:solidFill>
                <a:srgbClr val="92D050"/>
              </a:solidFill>
              <a:latin typeface="Century Gothic" panose="020B0502020202020204" pitchFamily="34" charset="0"/>
            </a:endParaRPr>
          </a:p>
        </p:txBody>
      </p:sp>
      <p:sp>
        <p:nvSpPr>
          <p:cNvPr id="94" name="TextBox 93">
            <a:extLst>
              <a:ext uri="{FF2B5EF4-FFF2-40B4-BE49-F238E27FC236}">
                <a16:creationId xmlns:a16="http://schemas.microsoft.com/office/drawing/2014/main" id="{5B970FF1-8F32-4CE7-9459-927ABC672B41}"/>
              </a:ext>
            </a:extLst>
          </p:cNvPr>
          <p:cNvSpPr txBox="1"/>
          <p:nvPr/>
        </p:nvSpPr>
        <p:spPr>
          <a:xfrm>
            <a:off x="1969994" y="3567133"/>
            <a:ext cx="476412"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iu</a:t>
            </a:r>
            <a:endParaRPr lang="en-GB" sz="2700" b="1" dirty="0">
              <a:solidFill>
                <a:srgbClr val="92D050"/>
              </a:solidFill>
              <a:latin typeface="Century Gothic" panose="020B0502020202020204" pitchFamily="34" charset="0"/>
            </a:endParaRPr>
          </a:p>
        </p:txBody>
      </p:sp>
      <p:sp>
        <p:nvSpPr>
          <p:cNvPr id="95" name="TextBox 94">
            <a:extLst>
              <a:ext uri="{FF2B5EF4-FFF2-40B4-BE49-F238E27FC236}">
                <a16:creationId xmlns:a16="http://schemas.microsoft.com/office/drawing/2014/main" id="{2478BACD-4469-4CFE-B1DD-BE27B14E1CC2}"/>
              </a:ext>
            </a:extLst>
          </p:cNvPr>
          <p:cNvSpPr txBox="1"/>
          <p:nvPr/>
        </p:nvSpPr>
        <p:spPr>
          <a:xfrm>
            <a:off x="3747834" y="3563435"/>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ea</a:t>
            </a:r>
            <a:endParaRPr lang="en-GB" sz="2700" b="1" dirty="0">
              <a:solidFill>
                <a:srgbClr val="92D050"/>
              </a:solidFill>
              <a:latin typeface="Century Gothic" panose="020B0502020202020204" pitchFamily="34" charset="0"/>
            </a:endParaRPr>
          </a:p>
        </p:txBody>
      </p:sp>
      <p:sp>
        <p:nvSpPr>
          <p:cNvPr id="96" name="TextBox 95">
            <a:extLst>
              <a:ext uri="{FF2B5EF4-FFF2-40B4-BE49-F238E27FC236}">
                <a16:creationId xmlns:a16="http://schemas.microsoft.com/office/drawing/2014/main" id="{C1E07C45-2711-4E17-89D1-7C8EF537A7D4}"/>
              </a:ext>
            </a:extLst>
          </p:cNvPr>
          <p:cNvSpPr txBox="1"/>
          <p:nvPr/>
        </p:nvSpPr>
        <p:spPr>
          <a:xfrm>
            <a:off x="2276628" y="4925644"/>
            <a:ext cx="489236"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ie</a:t>
            </a:r>
            <a:endParaRPr lang="en-GB" sz="2700" b="1" dirty="0">
              <a:solidFill>
                <a:srgbClr val="92D050"/>
              </a:solidFill>
              <a:latin typeface="Century Gothic" panose="020B0502020202020204" pitchFamily="34" charset="0"/>
            </a:endParaRPr>
          </a:p>
        </p:txBody>
      </p:sp>
      <p:sp>
        <p:nvSpPr>
          <p:cNvPr id="97" name="TextBox 96">
            <a:extLst>
              <a:ext uri="{FF2B5EF4-FFF2-40B4-BE49-F238E27FC236}">
                <a16:creationId xmlns:a16="http://schemas.microsoft.com/office/drawing/2014/main" id="{B339F356-E2A2-4594-BFDA-03D29D6E4EAD}"/>
              </a:ext>
            </a:extLst>
          </p:cNvPr>
          <p:cNvSpPr txBox="1"/>
          <p:nvPr/>
        </p:nvSpPr>
        <p:spPr>
          <a:xfrm>
            <a:off x="1985601" y="5638013"/>
            <a:ext cx="622286"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ua</a:t>
            </a:r>
            <a:endParaRPr lang="en-GB" sz="2700" b="1" dirty="0">
              <a:solidFill>
                <a:srgbClr val="92D050"/>
              </a:solidFill>
              <a:latin typeface="Century Gothic" panose="020B0502020202020204" pitchFamily="34" charset="0"/>
            </a:endParaRPr>
          </a:p>
        </p:txBody>
      </p:sp>
      <p:sp>
        <p:nvSpPr>
          <p:cNvPr id="102" name="Google Shape;132;p2">
            <a:extLst>
              <a:ext uri="{FF2B5EF4-FFF2-40B4-BE49-F238E27FC236}">
                <a16:creationId xmlns:a16="http://schemas.microsoft.com/office/drawing/2014/main" id="{DBC055F8-FD56-4368-BD26-4B545DCDC98B}"/>
              </a:ext>
            </a:extLst>
          </p:cNvPr>
          <p:cNvSpPr txBox="1"/>
          <p:nvPr/>
        </p:nvSpPr>
        <p:spPr>
          <a:xfrm>
            <a:off x="4819926" y="6308577"/>
            <a:ext cx="334944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002060"/>
                </a:solidFill>
                <a:latin typeface="Century Gothic"/>
                <a:ea typeface="Century Gothic"/>
                <a:cs typeface="Century Gothic"/>
                <a:sym typeface="Century Gothic"/>
              </a:rPr>
              <a:t>C</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TextBox 58">
            <a:extLst>
              <a:ext uri="{FF2B5EF4-FFF2-40B4-BE49-F238E27FC236}">
                <a16:creationId xmlns:a16="http://schemas.microsoft.com/office/drawing/2014/main" id="{FD80019B-1A2C-4B15-943A-BD3128D33BEE}"/>
              </a:ext>
            </a:extLst>
          </p:cNvPr>
          <p:cNvSpPr txBox="1"/>
          <p:nvPr/>
        </p:nvSpPr>
        <p:spPr>
          <a:xfrm>
            <a:off x="1892117" y="4228691"/>
            <a:ext cx="614271"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ue</a:t>
            </a:r>
            <a:endParaRPr lang="en-GB" sz="2700" b="1" dirty="0">
              <a:solidFill>
                <a:srgbClr val="92D050"/>
              </a:solidFill>
              <a:latin typeface="Century Gothic" panose="020B0502020202020204" pitchFamily="34" charset="0"/>
            </a:endParaRPr>
          </a:p>
        </p:txBody>
      </p:sp>
      <p:sp>
        <p:nvSpPr>
          <p:cNvPr id="3" name="TextBox 2">
            <a:extLst>
              <a:ext uri="{FF2B5EF4-FFF2-40B4-BE49-F238E27FC236}">
                <a16:creationId xmlns:a16="http://schemas.microsoft.com/office/drawing/2014/main" id="{E88F586A-68B0-459D-9386-714B3DC7E46A}"/>
              </a:ext>
            </a:extLst>
          </p:cNvPr>
          <p:cNvSpPr txBox="1"/>
          <p:nvPr/>
        </p:nvSpPr>
        <p:spPr>
          <a:xfrm>
            <a:off x="5987958" y="2319196"/>
            <a:ext cx="2478564"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_ _ _ _   _ _</a:t>
            </a:r>
          </a:p>
        </p:txBody>
      </p:sp>
      <p:sp>
        <p:nvSpPr>
          <p:cNvPr id="60" name="TextBox 59">
            <a:extLst>
              <a:ext uri="{FF2B5EF4-FFF2-40B4-BE49-F238E27FC236}">
                <a16:creationId xmlns:a16="http://schemas.microsoft.com/office/drawing/2014/main" id="{45698185-F51D-4ABC-99D0-859337A474E9}"/>
              </a:ext>
            </a:extLst>
          </p:cNvPr>
          <p:cNvSpPr txBox="1"/>
          <p:nvPr/>
        </p:nvSpPr>
        <p:spPr>
          <a:xfrm>
            <a:off x="5935553" y="3539680"/>
            <a:ext cx="2868093"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_ _ _    _ _   _</a:t>
            </a:r>
          </a:p>
        </p:txBody>
      </p:sp>
      <p:sp>
        <p:nvSpPr>
          <p:cNvPr id="61" name="TextBox 60">
            <a:extLst>
              <a:ext uri="{FF2B5EF4-FFF2-40B4-BE49-F238E27FC236}">
                <a16:creationId xmlns:a16="http://schemas.microsoft.com/office/drawing/2014/main" id="{E761502C-EA22-45AF-8A0C-BE95E9657D00}"/>
              </a:ext>
            </a:extLst>
          </p:cNvPr>
          <p:cNvSpPr txBox="1"/>
          <p:nvPr/>
        </p:nvSpPr>
        <p:spPr>
          <a:xfrm>
            <a:off x="5956569" y="4843592"/>
            <a:ext cx="2997937"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_    _ _ _    _ _</a:t>
            </a:r>
          </a:p>
        </p:txBody>
      </p:sp>
      <p:sp>
        <p:nvSpPr>
          <p:cNvPr id="63" name="TextBox 62">
            <a:extLst>
              <a:ext uri="{FF2B5EF4-FFF2-40B4-BE49-F238E27FC236}">
                <a16:creationId xmlns:a16="http://schemas.microsoft.com/office/drawing/2014/main" id="{102ACFB8-B696-4A56-8657-722DCC504C9F}"/>
              </a:ext>
            </a:extLst>
          </p:cNvPr>
          <p:cNvSpPr txBox="1"/>
          <p:nvPr/>
        </p:nvSpPr>
        <p:spPr>
          <a:xfrm>
            <a:off x="5979139" y="2936479"/>
            <a:ext cx="345960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_ _   _ _ _   _ _ _</a:t>
            </a:r>
          </a:p>
        </p:txBody>
      </p:sp>
      <p:sp>
        <p:nvSpPr>
          <p:cNvPr id="65" name="TextBox 64">
            <a:extLst>
              <a:ext uri="{FF2B5EF4-FFF2-40B4-BE49-F238E27FC236}">
                <a16:creationId xmlns:a16="http://schemas.microsoft.com/office/drawing/2014/main" id="{2771BC4D-5D64-429E-883F-C8762ED236BB}"/>
              </a:ext>
            </a:extLst>
          </p:cNvPr>
          <p:cNvSpPr txBox="1"/>
          <p:nvPr/>
        </p:nvSpPr>
        <p:spPr>
          <a:xfrm>
            <a:off x="6040595" y="5527252"/>
            <a:ext cx="5497018"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_ _ _    _ _ _    |  _ _   _ _</a:t>
            </a:r>
          </a:p>
        </p:txBody>
      </p:sp>
      <p:sp>
        <p:nvSpPr>
          <p:cNvPr id="67" name="TextBox 66">
            <a:extLst>
              <a:ext uri="{FF2B5EF4-FFF2-40B4-BE49-F238E27FC236}">
                <a16:creationId xmlns:a16="http://schemas.microsoft.com/office/drawing/2014/main" id="{43CB932B-C7FF-41E5-9D59-25C502684006}"/>
              </a:ext>
            </a:extLst>
          </p:cNvPr>
          <p:cNvSpPr txBox="1"/>
          <p:nvPr/>
        </p:nvSpPr>
        <p:spPr>
          <a:xfrm>
            <a:off x="5942955" y="4158246"/>
            <a:ext cx="5320687"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_ _ _    _ _    _ _   _ _   _ _</a:t>
            </a:r>
          </a:p>
        </p:txBody>
      </p:sp>
      <p:sp>
        <p:nvSpPr>
          <p:cNvPr id="69" name="Google Shape;158;p2">
            <a:extLst>
              <a:ext uri="{FF2B5EF4-FFF2-40B4-BE49-F238E27FC236}">
                <a16:creationId xmlns:a16="http://schemas.microsoft.com/office/drawing/2014/main" id="{6DE5D2C0-EF7B-440F-9658-5D88AC7A630F}"/>
              </a:ext>
            </a:extLst>
          </p:cNvPr>
          <p:cNvSpPr txBox="1"/>
          <p:nvPr/>
        </p:nvSpPr>
        <p:spPr>
          <a:xfrm>
            <a:off x="5341386" y="2467292"/>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[1]</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1" name="Google Shape;158;p2">
            <a:extLst>
              <a:ext uri="{FF2B5EF4-FFF2-40B4-BE49-F238E27FC236}">
                <a16:creationId xmlns:a16="http://schemas.microsoft.com/office/drawing/2014/main" id="{2C4FFE5C-1ECC-47DF-9DED-A1636CE6979B}"/>
              </a:ext>
            </a:extLst>
          </p:cNvPr>
          <p:cNvSpPr txBox="1"/>
          <p:nvPr/>
        </p:nvSpPr>
        <p:spPr>
          <a:xfrm>
            <a:off x="5341386" y="3076694"/>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[2]</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3" name="Google Shape;158;p2">
            <a:extLst>
              <a:ext uri="{FF2B5EF4-FFF2-40B4-BE49-F238E27FC236}">
                <a16:creationId xmlns:a16="http://schemas.microsoft.com/office/drawing/2014/main" id="{6415B9BC-A5B8-45DA-9C17-14FF542C5E9A}"/>
              </a:ext>
            </a:extLst>
          </p:cNvPr>
          <p:cNvSpPr txBox="1"/>
          <p:nvPr/>
        </p:nvSpPr>
        <p:spPr>
          <a:xfrm>
            <a:off x="5341386" y="3686096"/>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[3]</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5" name="Google Shape;158;p2">
            <a:extLst>
              <a:ext uri="{FF2B5EF4-FFF2-40B4-BE49-F238E27FC236}">
                <a16:creationId xmlns:a16="http://schemas.microsoft.com/office/drawing/2014/main" id="{7BFC4935-B55F-4182-8735-5366137ABBC6}"/>
              </a:ext>
            </a:extLst>
          </p:cNvPr>
          <p:cNvSpPr txBox="1"/>
          <p:nvPr/>
        </p:nvSpPr>
        <p:spPr>
          <a:xfrm>
            <a:off x="5357508" y="4297261"/>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[4]</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6" name="Google Shape;158;p2">
            <a:extLst>
              <a:ext uri="{FF2B5EF4-FFF2-40B4-BE49-F238E27FC236}">
                <a16:creationId xmlns:a16="http://schemas.microsoft.com/office/drawing/2014/main" id="{DB4AF49B-EABE-432E-83F0-9AA78D2E9504}"/>
              </a:ext>
            </a:extLst>
          </p:cNvPr>
          <p:cNvSpPr txBox="1"/>
          <p:nvPr/>
        </p:nvSpPr>
        <p:spPr>
          <a:xfrm>
            <a:off x="5357508" y="5003489"/>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[5]</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85" name="Google Shape;158;p2">
            <a:extLst>
              <a:ext uri="{FF2B5EF4-FFF2-40B4-BE49-F238E27FC236}">
                <a16:creationId xmlns:a16="http://schemas.microsoft.com/office/drawing/2014/main" id="{6F4FFE85-1E30-4D62-A559-B3AB22A9632B}"/>
              </a:ext>
            </a:extLst>
          </p:cNvPr>
          <p:cNvSpPr txBox="1"/>
          <p:nvPr/>
        </p:nvSpPr>
        <p:spPr>
          <a:xfrm>
            <a:off x="5393489" y="5650403"/>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[6]</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86" name="TextBox 85">
            <a:extLst>
              <a:ext uri="{FF2B5EF4-FFF2-40B4-BE49-F238E27FC236}">
                <a16:creationId xmlns:a16="http://schemas.microsoft.com/office/drawing/2014/main" id="{92A6CF7C-815B-4686-A638-1B2162C29916}"/>
              </a:ext>
            </a:extLst>
          </p:cNvPr>
          <p:cNvSpPr txBox="1"/>
          <p:nvPr/>
        </p:nvSpPr>
        <p:spPr>
          <a:xfrm>
            <a:off x="6019596" y="2468134"/>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H u e s</a:t>
            </a:r>
          </a:p>
        </p:txBody>
      </p:sp>
      <p:sp>
        <p:nvSpPr>
          <p:cNvPr id="87" name="TextBox 86">
            <a:extLst>
              <a:ext uri="{FF2B5EF4-FFF2-40B4-BE49-F238E27FC236}">
                <a16:creationId xmlns:a16="http://schemas.microsoft.com/office/drawing/2014/main" id="{054DC6FE-0818-4733-B6D7-84FD25083272}"/>
              </a:ext>
            </a:extLst>
          </p:cNvPr>
          <p:cNvSpPr txBox="1"/>
          <p:nvPr/>
        </p:nvSpPr>
        <p:spPr>
          <a:xfrm>
            <a:off x="7325667" y="2444467"/>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ca</a:t>
            </a:r>
          </a:p>
        </p:txBody>
      </p:sp>
      <p:sp>
        <p:nvSpPr>
          <p:cNvPr id="88" name="TextBox 87">
            <a:extLst>
              <a:ext uri="{FF2B5EF4-FFF2-40B4-BE49-F238E27FC236}">
                <a16:creationId xmlns:a16="http://schemas.microsoft.com/office/drawing/2014/main" id="{BC5AE5C7-18B9-4AFC-9070-0DF741B6EAB2}"/>
              </a:ext>
            </a:extLst>
          </p:cNvPr>
          <p:cNvSpPr txBox="1"/>
          <p:nvPr/>
        </p:nvSpPr>
        <p:spPr>
          <a:xfrm>
            <a:off x="5945433" y="3067642"/>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V a</a:t>
            </a:r>
          </a:p>
        </p:txBody>
      </p:sp>
      <p:sp>
        <p:nvSpPr>
          <p:cNvPr id="89" name="TextBox 88">
            <a:extLst>
              <a:ext uri="{FF2B5EF4-FFF2-40B4-BE49-F238E27FC236}">
                <a16:creationId xmlns:a16="http://schemas.microsoft.com/office/drawing/2014/main" id="{4E40C6E2-C347-40E8-ADC7-9E0F09A1EDBD}"/>
              </a:ext>
            </a:extLst>
          </p:cNvPr>
          <p:cNvSpPr txBox="1"/>
          <p:nvPr/>
        </p:nvSpPr>
        <p:spPr>
          <a:xfrm>
            <a:off x="6989883" y="3065659"/>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l e n</a:t>
            </a:r>
          </a:p>
        </p:txBody>
      </p:sp>
      <p:sp>
        <p:nvSpPr>
          <p:cNvPr id="90" name="TextBox 89">
            <a:extLst>
              <a:ext uri="{FF2B5EF4-FFF2-40B4-BE49-F238E27FC236}">
                <a16:creationId xmlns:a16="http://schemas.microsoft.com/office/drawing/2014/main" id="{6FE81376-3893-457C-858F-2C2CAE853267}"/>
              </a:ext>
            </a:extLst>
          </p:cNvPr>
          <p:cNvSpPr txBox="1"/>
          <p:nvPr/>
        </p:nvSpPr>
        <p:spPr>
          <a:xfrm>
            <a:off x="8415062" y="3063587"/>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c i a</a:t>
            </a:r>
          </a:p>
        </p:txBody>
      </p:sp>
      <p:sp>
        <p:nvSpPr>
          <p:cNvPr id="91" name="TextBox 90">
            <a:extLst>
              <a:ext uri="{FF2B5EF4-FFF2-40B4-BE49-F238E27FC236}">
                <a16:creationId xmlns:a16="http://schemas.microsoft.com/office/drawing/2014/main" id="{9D7C5FBE-D94C-42A2-8348-1656C9DCFA7B}"/>
              </a:ext>
            </a:extLst>
          </p:cNvPr>
          <p:cNvSpPr txBox="1"/>
          <p:nvPr/>
        </p:nvSpPr>
        <p:spPr>
          <a:xfrm>
            <a:off x="5940981" y="3721745"/>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B i l</a:t>
            </a:r>
          </a:p>
        </p:txBody>
      </p:sp>
      <p:sp>
        <p:nvSpPr>
          <p:cNvPr id="92" name="TextBox 91">
            <a:extLst>
              <a:ext uri="{FF2B5EF4-FFF2-40B4-BE49-F238E27FC236}">
                <a16:creationId xmlns:a16="http://schemas.microsoft.com/office/drawing/2014/main" id="{A5934097-CB08-46E9-9D5C-606FEF89B067}"/>
              </a:ext>
            </a:extLst>
          </p:cNvPr>
          <p:cNvSpPr txBox="1"/>
          <p:nvPr/>
        </p:nvSpPr>
        <p:spPr>
          <a:xfrm>
            <a:off x="7360871" y="3734318"/>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b a</a:t>
            </a:r>
          </a:p>
        </p:txBody>
      </p:sp>
      <p:sp>
        <p:nvSpPr>
          <p:cNvPr id="93" name="TextBox 92">
            <a:extLst>
              <a:ext uri="{FF2B5EF4-FFF2-40B4-BE49-F238E27FC236}">
                <a16:creationId xmlns:a16="http://schemas.microsoft.com/office/drawing/2014/main" id="{87ECAD91-D3ED-467D-B9D8-650F02BB6ADE}"/>
              </a:ext>
            </a:extLst>
          </p:cNvPr>
          <p:cNvSpPr txBox="1"/>
          <p:nvPr/>
        </p:nvSpPr>
        <p:spPr>
          <a:xfrm>
            <a:off x="8410610" y="3717690"/>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o</a:t>
            </a:r>
          </a:p>
        </p:txBody>
      </p:sp>
      <p:sp>
        <p:nvSpPr>
          <p:cNvPr id="100" name="TextBox 99">
            <a:extLst>
              <a:ext uri="{FF2B5EF4-FFF2-40B4-BE49-F238E27FC236}">
                <a16:creationId xmlns:a16="http://schemas.microsoft.com/office/drawing/2014/main" id="{A6150D63-603D-4B36-AAC5-44DB6CBE03D1}"/>
              </a:ext>
            </a:extLst>
          </p:cNvPr>
          <p:cNvSpPr txBox="1"/>
          <p:nvPr/>
        </p:nvSpPr>
        <p:spPr>
          <a:xfrm>
            <a:off x="5974264" y="4350241"/>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G u a</a:t>
            </a:r>
          </a:p>
        </p:txBody>
      </p:sp>
      <p:sp>
        <p:nvSpPr>
          <p:cNvPr id="101" name="TextBox 100">
            <a:extLst>
              <a:ext uri="{FF2B5EF4-FFF2-40B4-BE49-F238E27FC236}">
                <a16:creationId xmlns:a16="http://schemas.microsoft.com/office/drawing/2014/main" id="{E215EB70-06DC-4269-A0B0-6328F9BD5A15}"/>
              </a:ext>
            </a:extLst>
          </p:cNvPr>
          <p:cNvSpPr txBox="1"/>
          <p:nvPr/>
        </p:nvSpPr>
        <p:spPr>
          <a:xfrm>
            <a:off x="7427071" y="4348182"/>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d a</a:t>
            </a:r>
          </a:p>
        </p:txBody>
      </p:sp>
      <p:sp>
        <p:nvSpPr>
          <p:cNvPr id="113" name="TextBox 112">
            <a:extLst>
              <a:ext uri="{FF2B5EF4-FFF2-40B4-BE49-F238E27FC236}">
                <a16:creationId xmlns:a16="http://schemas.microsoft.com/office/drawing/2014/main" id="{138C2469-D64D-4A8C-B383-B00B0DBE3699}"/>
              </a:ext>
            </a:extLst>
          </p:cNvPr>
          <p:cNvSpPr txBox="1"/>
          <p:nvPr/>
        </p:nvSpPr>
        <p:spPr>
          <a:xfrm>
            <a:off x="8426539" y="4348182"/>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l a</a:t>
            </a:r>
          </a:p>
        </p:txBody>
      </p:sp>
      <p:sp>
        <p:nvSpPr>
          <p:cNvPr id="114" name="TextBox 113">
            <a:extLst>
              <a:ext uri="{FF2B5EF4-FFF2-40B4-BE49-F238E27FC236}">
                <a16:creationId xmlns:a16="http://schemas.microsoft.com/office/drawing/2014/main" id="{3B264533-8AA6-47C2-AE26-7BA7D28C9BB9}"/>
              </a:ext>
            </a:extLst>
          </p:cNvPr>
          <p:cNvSpPr txBox="1"/>
          <p:nvPr/>
        </p:nvSpPr>
        <p:spPr>
          <a:xfrm>
            <a:off x="9547892" y="4341205"/>
            <a:ext cx="69079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j a</a:t>
            </a:r>
          </a:p>
        </p:txBody>
      </p:sp>
      <p:sp>
        <p:nvSpPr>
          <p:cNvPr id="115" name="TextBox 114">
            <a:extLst>
              <a:ext uri="{FF2B5EF4-FFF2-40B4-BE49-F238E27FC236}">
                <a16:creationId xmlns:a16="http://schemas.microsoft.com/office/drawing/2014/main" id="{84C617C8-94E7-40A5-8083-4F53E65A3BC4}"/>
              </a:ext>
            </a:extLst>
          </p:cNvPr>
          <p:cNvSpPr txBox="1"/>
          <p:nvPr/>
        </p:nvSpPr>
        <p:spPr>
          <a:xfrm>
            <a:off x="10490696" y="4308332"/>
            <a:ext cx="69079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r a</a:t>
            </a:r>
          </a:p>
        </p:txBody>
      </p:sp>
      <p:sp>
        <p:nvSpPr>
          <p:cNvPr id="116" name="TextBox 115">
            <a:extLst>
              <a:ext uri="{FF2B5EF4-FFF2-40B4-BE49-F238E27FC236}">
                <a16:creationId xmlns:a16="http://schemas.microsoft.com/office/drawing/2014/main" id="{0FB13B79-2B5D-4EDD-91A8-373BA3197B00}"/>
              </a:ext>
            </a:extLst>
          </p:cNvPr>
          <p:cNvSpPr txBox="1"/>
          <p:nvPr/>
        </p:nvSpPr>
        <p:spPr>
          <a:xfrm>
            <a:off x="5944806" y="5028552"/>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O</a:t>
            </a:r>
          </a:p>
        </p:txBody>
      </p:sp>
      <p:sp>
        <p:nvSpPr>
          <p:cNvPr id="117" name="TextBox 116">
            <a:extLst>
              <a:ext uri="{FF2B5EF4-FFF2-40B4-BE49-F238E27FC236}">
                <a16:creationId xmlns:a16="http://schemas.microsoft.com/office/drawing/2014/main" id="{6F255569-4649-465C-B638-0123E527B426}"/>
              </a:ext>
            </a:extLst>
          </p:cNvPr>
          <p:cNvSpPr txBox="1"/>
          <p:nvPr/>
        </p:nvSpPr>
        <p:spPr>
          <a:xfrm>
            <a:off x="6740885" y="5026615"/>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v i e </a:t>
            </a:r>
          </a:p>
        </p:txBody>
      </p:sp>
      <p:sp>
        <p:nvSpPr>
          <p:cNvPr id="118" name="TextBox 117">
            <a:extLst>
              <a:ext uri="{FF2B5EF4-FFF2-40B4-BE49-F238E27FC236}">
                <a16:creationId xmlns:a16="http://schemas.microsoft.com/office/drawing/2014/main" id="{B8900BC3-6F7E-4485-8090-713602DDBB03}"/>
              </a:ext>
            </a:extLst>
          </p:cNvPr>
          <p:cNvSpPr txBox="1"/>
          <p:nvPr/>
        </p:nvSpPr>
        <p:spPr>
          <a:xfrm>
            <a:off x="8169368" y="5012688"/>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d o</a:t>
            </a:r>
          </a:p>
        </p:txBody>
      </p:sp>
      <p:sp>
        <p:nvSpPr>
          <p:cNvPr id="119" name="TextBox 118">
            <a:extLst>
              <a:ext uri="{FF2B5EF4-FFF2-40B4-BE49-F238E27FC236}">
                <a16:creationId xmlns:a16="http://schemas.microsoft.com/office/drawing/2014/main" id="{BCCD7041-AE88-4F3D-881F-93D2BC68466E}"/>
              </a:ext>
            </a:extLst>
          </p:cNvPr>
          <p:cNvSpPr txBox="1"/>
          <p:nvPr/>
        </p:nvSpPr>
        <p:spPr>
          <a:xfrm>
            <a:off x="6040676" y="5656057"/>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C i u</a:t>
            </a:r>
          </a:p>
        </p:txBody>
      </p:sp>
      <p:sp>
        <p:nvSpPr>
          <p:cNvPr id="120" name="TextBox 119">
            <a:extLst>
              <a:ext uri="{FF2B5EF4-FFF2-40B4-BE49-F238E27FC236}">
                <a16:creationId xmlns:a16="http://schemas.microsoft.com/office/drawing/2014/main" id="{93F99D36-C922-4507-8670-574B79F79442}"/>
              </a:ext>
            </a:extLst>
          </p:cNvPr>
          <p:cNvSpPr txBox="1"/>
          <p:nvPr/>
        </p:nvSpPr>
        <p:spPr>
          <a:xfrm>
            <a:off x="7493483" y="5653998"/>
            <a:ext cx="149916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d a d</a:t>
            </a:r>
          </a:p>
        </p:txBody>
      </p:sp>
      <p:sp>
        <p:nvSpPr>
          <p:cNvPr id="121" name="TextBox 120">
            <a:extLst>
              <a:ext uri="{FF2B5EF4-FFF2-40B4-BE49-F238E27FC236}">
                <a16:creationId xmlns:a16="http://schemas.microsoft.com/office/drawing/2014/main" id="{84BC779C-E266-4FF6-A9A9-8751E7B3C0D8}"/>
              </a:ext>
            </a:extLst>
          </p:cNvPr>
          <p:cNvSpPr txBox="1"/>
          <p:nvPr/>
        </p:nvSpPr>
        <p:spPr>
          <a:xfrm>
            <a:off x="9445949" y="5654895"/>
            <a:ext cx="766960"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R e</a:t>
            </a:r>
          </a:p>
        </p:txBody>
      </p:sp>
      <p:sp>
        <p:nvSpPr>
          <p:cNvPr id="122" name="TextBox 121">
            <a:extLst>
              <a:ext uri="{FF2B5EF4-FFF2-40B4-BE49-F238E27FC236}">
                <a16:creationId xmlns:a16="http://schemas.microsoft.com/office/drawing/2014/main" id="{EF005A35-75DD-492A-A898-692AD1E9C44D}"/>
              </a:ext>
            </a:extLst>
          </p:cNvPr>
          <p:cNvSpPr txBox="1"/>
          <p:nvPr/>
        </p:nvSpPr>
        <p:spPr>
          <a:xfrm>
            <a:off x="10491822" y="5637338"/>
            <a:ext cx="744227"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a l</a:t>
            </a:r>
          </a:p>
        </p:txBody>
      </p:sp>
      <p:pic>
        <p:nvPicPr>
          <p:cNvPr id="4" name="Graphic 3" descr="Teacher">
            <a:extLst>
              <a:ext uri="{FF2B5EF4-FFF2-40B4-BE49-F238E27FC236}">
                <a16:creationId xmlns:a16="http://schemas.microsoft.com/office/drawing/2014/main" id="{1610B4E5-2772-81B6-F605-74449C63D6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36" y="1158236"/>
            <a:ext cx="914400" cy="914400"/>
          </a:xfrm>
          <a:prstGeom prst="rect">
            <a:avLst/>
          </a:prstGeom>
        </p:spPr>
      </p:pic>
      <p:sp>
        <p:nvSpPr>
          <p:cNvPr id="5" name="Speech Bubble: Rectangle with Corners Rounded 4">
            <a:hlinkClick r:id="" action="ppaction://noaction">
              <a:snd r:embed="rId13" name="Review_W7F_1.1.wav"/>
            </a:hlinkClick>
            <a:extLst>
              <a:ext uri="{FF2B5EF4-FFF2-40B4-BE49-F238E27FC236}">
                <a16:creationId xmlns:a16="http://schemas.microsoft.com/office/drawing/2014/main" id="{5583943D-3FF2-BE9D-E150-FF4F69AF4EF0}"/>
              </a:ext>
            </a:extLst>
          </p:cNvPr>
          <p:cNvSpPr/>
          <p:nvPr/>
        </p:nvSpPr>
        <p:spPr>
          <a:xfrm>
            <a:off x="982789" y="1299005"/>
            <a:ext cx="3451398"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Escucha y completa.</a:t>
            </a:r>
            <a:endParaRPr lang="es-ES" sz="2400" dirty="0">
              <a:solidFill>
                <a:schemeClr val="bg1"/>
              </a:solidFill>
              <a:latin typeface="Century Gothic"/>
              <a:ea typeface="Century Gothic"/>
              <a:cs typeface="Century Gothic"/>
              <a:sym typeface="Century Gothic"/>
            </a:endParaRPr>
          </a:p>
        </p:txBody>
      </p:sp>
      <p:pic>
        <p:nvPicPr>
          <p:cNvPr id="6" name="Graphic 5" descr="Teacher">
            <a:extLst>
              <a:ext uri="{FF2B5EF4-FFF2-40B4-BE49-F238E27FC236}">
                <a16:creationId xmlns:a16="http://schemas.microsoft.com/office/drawing/2014/main" id="{FFC1D586-99FC-B730-E6DF-D1075DBD5D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19577" y="1109993"/>
            <a:ext cx="914400" cy="914400"/>
          </a:xfrm>
          <a:prstGeom prst="rect">
            <a:avLst/>
          </a:prstGeom>
        </p:spPr>
      </p:pic>
      <p:sp>
        <p:nvSpPr>
          <p:cNvPr id="7" name="Speech Bubble: Rectangle with Corners Rounded 6">
            <a:hlinkClick r:id="" action="ppaction://noaction">
              <a:snd r:embed="rId14" name="Review_W7F_1.2.wav"/>
            </a:hlinkClick>
            <a:extLst>
              <a:ext uri="{FF2B5EF4-FFF2-40B4-BE49-F238E27FC236}">
                <a16:creationId xmlns:a16="http://schemas.microsoft.com/office/drawing/2014/main" id="{D4CEDE84-14F6-F02E-4882-F4F03C822440}"/>
              </a:ext>
            </a:extLst>
          </p:cNvPr>
          <p:cNvSpPr/>
          <p:nvPr/>
        </p:nvSpPr>
        <p:spPr>
          <a:xfrm>
            <a:off x="6005901" y="1250762"/>
            <a:ext cx="3950911" cy="533859"/>
          </a:xfrm>
          <a:prstGeom prst="wedgeRoundRectCallout">
            <a:avLst>
              <a:gd name="adj1" fmla="val -57098"/>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¿Cuántas sílabas tiene? </a:t>
            </a:r>
            <a:endParaRPr lang="es-ES" sz="2400" dirty="0">
              <a:solidFill>
                <a:schemeClr val="bg1"/>
              </a:solidFill>
              <a:latin typeface="Century Gothic"/>
              <a:ea typeface="Century Gothic"/>
              <a:cs typeface="Century Gothic"/>
              <a:sym typeface="Century Gothic"/>
            </a:endParaRPr>
          </a:p>
        </p:txBody>
      </p:sp>
      <p:sp>
        <p:nvSpPr>
          <p:cNvPr id="8" name="Speech Bubble: Rectangle with Corners Rounded 7">
            <a:hlinkClick r:id="" action="ppaction://noaction">
              <a:snd r:embed="rId15" name="Review_W7F_1.3.wav"/>
            </a:hlinkClick>
            <a:extLst>
              <a:ext uri="{FF2B5EF4-FFF2-40B4-BE49-F238E27FC236}">
                <a16:creationId xmlns:a16="http://schemas.microsoft.com/office/drawing/2014/main" id="{0DC86E1D-9994-BE89-F86C-827777E18F55}"/>
              </a:ext>
            </a:extLst>
          </p:cNvPr>
          <p:cNvSpPr/>
          <p:nvPr/>
        </p:nvSpPr>
        <p:spPr>
          <a:xfrm>
            <a:off x="6926988" y="1896918"/>
            <a:ext cx="3366572" cy="533859"/>
          </a:xfrm>
          <a:prstGeom prst="wedgeRoundRectCallout">
            <a:avLst>
              <a:gd name="adj1" fmla="val -58487"/>
              <a:gd name="adj2" fmla="val -31802"/>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rgbClr val="002060"/>
                </a:solidFill>
                <a:latin typeface="Century Gothic"/>
                <a:ea typeface="Century Gothic"/>
                <a:cs typeface="Century Gothic"/>
                <a:sym typeface="Century Gothic"/>
              </a:rPr>
              <a:t>Escribe las palabras.</a:t>
            </a:r>
            <a:endParaRPr lang="es-ES" sz="2400" dirty="0">
              <a:solidFill>
                <a:srgbClr val="002060"/>
              </a:solidFill>
              <a:latin typeface="Century Gothic"/>
              <a:ea typeface="Century Gothic"/>
              <a:cs typeface="Century Gothic"/>
              <a:sym typeface="Century Gothic"/>
            </a:endParaRPr>
          </a:p>
        </p:txBody>
      </p:sp>
      <p:pic>
        <p:nvPicPr>
          <p:cNvPr id="77" name="Graphic 76" descr="Teacher">
            <a:extLst>
              <a:ext uri="{FF2B5EF4-FFF2-40B4-BE49-F238E27FC236}">
                <a16:creationId xmlns:a16="http://schemas.microsoft.com/office/drawing/2014/main" id="{C6D898E8-04E4-42A1-AEB6-2D1F43990E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10608030" y="6108250"/>
            <a:ext cx="914400" cy="914400"/>
          </a:xfrm>
          <a:prstGeom prst="rect">
            <a:avLst/>
          </a:prstGeom>
        </p:spPr>
      </p:pic>
      <p:sp>
        <p:nvSpPr>
          <p:cNvPr id="78" name="Speech Bubble: Rectangle with Corners Rounded 77">
            <a:hlinkClick r:id="" action="ppaction://noaction">
              <a:snd r:embed="rId16" name="Review_W4F_1.3.wav"/>
            </a:hlinkClick>
            <a:extLst>
              <a:ext uri="{FF2B5EF4-FFF2-40B4-BE49-F238E27FC236}">
                <a16:creationId xmlns:a16="http://schemas.microsoft.com/office/drawing/2014/main" id="{216E6492-0DCE-4CA5-948E-AF9DF694F08E}"/>
              </a:ext>
            </a:extLst>
          </p:cNvPr>
          <p:cNvSpPr/>
          <p:nvPr/>
        </p:nvSpPr>
        <p:spPr>
          <a:xfrm>
            <a:off x="5635761" y="6190235"/>
            <a:ext cx="4771499" cy="574952"/>
          </a:xfrm>
          <a:prstGeom prst="wedgeRoundRectCallout">
            <a:avLst>
              <a:gd name="adj1" fmla="val 58762"/>
              <a:gd name="adj2" fmla="val -12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ES" sz="2400" b="1" kern="0" dirty="0">
                <a:solidFill>
                  <a:schemeClr val="bg1"/>
                </a:solidFill>
                <a:latin typeface="Century Gothic"/>
                <a:ea typeface="Century Gothic"/>
                <a:cs typeface="Century Gothic"/>
                <a:sym typeface="Century Gothic"/>
              </a:rPr>
              <a:t>Practica con tu compañero/a.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additive="base">
                                        <p:cTn id="12" dur="500" fill="hold"/>
                                        <p:tgtEl>
                                          <p:spTgt spid="74"/>
                                        </p:tgtEl>
                                        <p:attrNameLst>
                                          <p:attrName>ppt_x</p:attrName>
                                        </p:attrNameLst>
                                      </p:cBhvr>
                                      <p:tavLst>
                                        <p:tav tm="0">
                                          <p:val>
                                            <p:strVal val="#ppt_x"/>
                                          </p:val>
                                        </p:tav>
                                        <p:tav tm="100000">
                                          <p:val>
                                            <p:strVal val="#ppt_x"/>
                                          </p:val>
                                        </p:tav>
                                      </p:tavLst>
                                    </p:anim>
                                    <p:anim calcmode="lin" valueType="num">
                                      <p:cBhvr additive="base">
                                        <p:cTn id="13"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additive="base">
                                        <p:cTn id="18" dur="500" fill="hold"/>
                                        <p:tgtEl>
                                          <p:spTgt spid="94"/>
                                        </p:tgtEl>
                                        <p:attrNameLst>
                                          <p:attrName>ppt_x</p:attrName>
                                        </p:attrNameLst>
                                      </p:cBhvr>
                                      <p:tavLst>
                                        <p:tav tm="0">
                                          <p:val>
                                            <p:strVal val="#ppt_x"/>
                                          </p:val>
                                        </p:tav>
                                        <p:tav tm="100000">
                                          <p:val>
                                            <p:strVal val="#ppt_x"/>
                                          </p:val>
                                        </p:tav>
                                      </p:tavLst>
                                    </p:anim>
                                    <p:anim calcmode="lin" valueType="num">
                                      <p:cBhvr additive="base">
                                        <p:cTn id="19"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 calcmode="lin" valueType="num">
                                      <p:cBhvr additive="base">
                                        <p:cTn id="24" dur="500" fill="hold"/>
                                        <p:tgtEl>
                                          <p:spTgt spid="95"/>
                                        </p:tgtEl>
                                        <p:attrNameLst>
                                          <p:attrName>ppt_x</p:attrName>
                                        </p:attrNameLst>
                                      </p:cBhvr>
                                      <p:tavLst>
                                        <p:tav tm="0">
                                          <p:val>
                                            <p:strVal val="#ppt_x"/>
                                          </p:val>
                                        </p:tav>
                                        <p:tav tm="100000">
                                          <p:val>
                                            <p:strVal val="#ppt_x"/>
                                          </p:val>
                                        </p:tav>
                                      </p:tavLst>
                                    </p:anim>
                                    <p:anim calcmode="lin" valueType="num">
                                      <p:cBhvr additive="base">
                                        <p:cTn id="25"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additive="base">
                                        <p:cTn id="30" dur="500" fill="hold"/>
                                        <p:tgtEl>
                                          <p:spTgt spid="59"/>
                                        </p:tgtEl>
                                        <p:attrNameLst>
                                          <p:attrName>ppt_x</p:attrName>
                                        </p:attrNameLst>
                                      </p:cBhvr>
                                      <p:tavLst>
                                        <p:tav tm="0">
                                          <p:val>
                                            <p:strVal val="#ppt_x"/>
                                          </p:val>
                                        </p:tav>
                                        <p:tav tm="100000">
                                          <p:val>
                                            <p:strVal val="#ppt_x"/>
                                          </p:val>
                                        </p:tav>
                                      </p:tavLst>
                                    </p:anim>
                                    <p:anim calcmode="lin" valueType="num">
                                      <p:cBhvr additive="base">
                                        <p:cTn id="31"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6"/>
                                        </p:tgtEl>
                                        <p:attrNameLst>
                                          <p:attrName>style.visibility</p:attrName>
                                        </p:attrNameLst>
                                      </p:cBhvr>
                                      <p:to>
                                        <p:strVal val="visible"/>
                                      </p:to>
                                    </p:set>
                                    <p:anim calcmode="lin" valueType="num">
                                      <p:cBhvr additive="base">
                                        <p:cTn id="36" dur="500" fill="hold"/>
                                        <p:tgtEl>
                                          <p:spTgt spid="96"/>
                                        </p:tgtEl>
                                        <p:attrNameLst>
                                          <p:attrName>ppt_x</p:attrName>
                                        </p:attrNameLst>
                                      </p:cBhvr>
                                      <p:tavLst>
                                        <p:tav tm="0">
                                          <p:val>
                                            <p:strVal val="#ppt_x"/>
                                          </p:val>
                                        </p:tav>
                                        <p:tav tm="100000">
                                          <p:val>
                                            <p:strVal val="#ppt_x"/>
                                          </p:val>
                                        </p:tav>
                                      </p:tavLst>
                                    </p:anim>
                                    <p:anim calcmode="lin" valueType="num">
                                      <p:cBhvr additive="base">
                                        <p:cTn id="37"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7"/>
                                        </p:tgtEl>
                                        <p:attrNameLst>
                                          <p:attrName>style.visibility</p:attrName>
                                        </p:attrNameLst>
                                      </p:cBhvr>
                                      <p:to>
                                        <p:strVal val="visible"/>
                                      </p:to>
                                    </p:set>
                                    <p:anim calcmode="lin" valueType="num">
                                      <p:cBhvr additive="base">
                                        <p:cTn id="42" dur="500" fill="hold"/>
                                        <p:tgtEl>
                                          <p:spTgt spid="97"/>
                                        </p:tgtEl>
                                        <p:attrNameLst>
                                          <p:attrName>ppt_x</p:attrName>
                                        </p:attrNameLst>
                                      </p:cBhvr>
                                      <p:tavLst>
                                        <p:tav tm="0">
                                          <p:val>
                                            <p:strVal val="#ppt_x"/>
                                          </p:val>
                                        </p:tav>
                                        <p:tav tm="100000">
                                          <p:val>
                                            <p:strVal val="#ppt_x"/>
                                          </p:val>
                                        </p:tav>
                                      </p:tavLst>
                                    </p:anim>
                                    <p:anim calcmode="lin" valueType="num">
                                      <p:cBhvr additive="base">
                                        <p:cTn id="43"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2"/>
                                        </p:tgtEl>
                                        <p:attrNameLst>
                                          <p:attrName>style.visibility</p:attrName>
                                        </p:attrNameLst>
                                      </p:cBhvr>
                                      <p:to>
                                        <p:strVal val="visible"/>
                                      </p:to>
                                    </p:set>
                                    <p:animEffect transition="in" filter="fade">
                                      <p:cBhvr>
                                        <p:cTn id="48" dur="500"/>
                                        <p:tgtEl>
                                          <p:spTgt spid="13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2" presetClass="entr" presetSubtype="4"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 calcmode="lin" valueType="num">
                                      <p:cBhvr additive="base">
                                        <p:cTn id="60" dur="500" fill="hold"/>
                                        <p:tgtEl>
                                          <p:spTgt spid="69"/>
                                        </p:tgtEl>
                                        <p:attrNameLst>
                                          <p:attrName>ppt_x</p:attrName>
                                        </p:attrNameLst>
                                      </p:cBhvr>
                                      <p:tavLst>
                                        <p:tav tm="0">
                                          <p:val>
                                            <p:strVal val="#ppt_x"/>
                                          </p:val>
                                        </p:tav>
                                        <p:tav tm="100000">
                                          <p:val>
                                            <p:strVal val="#ppt_x"/>
                                          </p:val>
                                        </p:tav>
                                      </p:tavLst>
                                    </p:anim>
                                    <p:anim calcmode="lin" valueType="num">
                                      <p:cBhvr additive="base">
                                        <p:cTn id="61" dur="500" fill="hold"/>
                                        <p:tgtEl>
                                          <p:spTgt spid="69"/>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additive="base">
                                        <p:cTn id="64" dur="500" fill="hold"/>
                                        <p:tgtEl>
                                          <p:spTgt spid="71"/>
                                        </p:tgtEl>
                                        <p:attrNameLst>
                                          <p:attrName>ppt_x</p:attrName>
                                        </p:attrNameLst>
                                      </p:cBhvr>
                                      <p:tavLst>
                                        <p:tav tm="0">
                                          <p:val>
                                            <p:strVal val="#ppt_x"/>
                                          </p:val>
                                        </p:tav>
                                        <p:tav tm="100000">
                                          <p:val>
                                            <p:strVal val="#ppt_x"/>
                                          </p:val>
                                        </p:tav>
                                      </p:tavLst>
                                    </p:anim>
                                    <p:anim calcmode="lin" valueType="num">
                                      <p:cBhvr additive="base">
                                        <p:cTn id="65" dur="500" fill="hold"/>
                                        <p:tgtEl>
                                          <p:spTgt spid="7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73"/>
                                        </p:tgtEl>
                                        <p:attrNameLst>
                                          <p:attrName>style.visibility</p:attrName>
                                        </p:attrNameLst>
                                      </p:cBhvr>
                                      <p:to>
                                        <p:strVal val="visible"/>
                                      </p:to>
                                    </p:set>
                                    <p:anim calcmode="lin" valueType="num">
                                      <p:cBhvr additive="base">
                                        <p:cTn id="68" dur="500" fill="hold"/>
                                        <p:tgtEl>
                                          <p:spTgt spid="73"/>
                                        </p:tgtEl>
                                        <p:attrNameLst>
                                          <p:attrName>ppt_x</p:attrName>
                                        </p:attrNameLst>
                                      </p:cBhvr>
                                      <p:tavLst>
                                        <p:tav tm="0">
                                          <p:val>
                                            <p:strVal val="#ppt_x"/>
                                          </p:val>
                                        </p:tav>
                                        <p:tav tm="100000">
                                          <p:val>
                                            <p:strVal val="#ppt_x"/>
                                          </p:val>
                                        </p:tav>
                                      </p:tavLst>
                                    </p:anim>
                                    <p:anim calcmode="lin" valueType="num">
                                      <p:cBhvr additive="base">
                                        <p:cTn id="69" dur="500" fill="hold"/>
                                        <p:tgtEl>
                                          <p:spTgt spid="73"/>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75"/>
                                        </p:tgtEl>
                                        <p:attrNameLst>
                                          <p:attrName>style.visibility</p:attrName>
                                        </p:attrNameLst>
                                      </p:cBhvr>
                                      <p:to>
                                        <p:strVal val="visible"/>
                                      </p:to>
                                    </p:set>
                                    <p:anim calcmode="lin" valueType="num">
                                      <p:cBhvr additive="base">
                                        <p:cTn id="72" dur="500" fill="hold"/>
                                        <p:tgtEl>
                                          <p:spTgt spid="75"/>
                                        </p:tgtEl>
                                        <p:attrNameLst>
                                          <p:attrName>ppt_x</p:attrName>
                                        </p:attrNameLst>
                                      </p:cBhvr>
                                      <p:tavLst>
                                        <p:tav tm="0">
                                          <p:val>
                                            <p:strVal val="#ppt_x"/>
                                          </p:val>
                                        </p:tav>
                                        <p:tav tm="100000">
                                          <p:val>
                                            <p:strVal val="#ppt_x"/>
                                          </p:val>
                                        </p:tav>
                                      </p:tavLst>
                                    </p:anim>
                                    <p:anim calcmode="lin" valueType="num">
                                      <p:cBhvr additive="base">
                                        <p:cTn id="73" dur="500" fill="hold"/>
                                        <p:tgtEl>
                                          <p:spTgt spid="75"/>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76"/>
                                        </p:tgtEl>
                                        <p:attrNameLst>
                                          <p:attrName>style.visibility</p:attrName>
                                        </p:attrNameLst>
                                      </p:cBhvr>
                                      <p:to>
                                        <p:strVal val="visible"/>
                                      </p:to>
                                    </p:set>
                                    <p:anim calcmode="lin" valueType="num">
                                      <p:cBhvr additive="base">
                                        <p:cTn id="76" dur="500" fill="hold"/>
                                        <p:tgtEl>
                                          <p:spTgt spid="76"/>
                                        </p:tgtEl>
                                        <p:attrNameLst>
                                          <p:attrName>ppt_x</p:attrName>
                                        </p:attrNameLst>
                                      </p:cBhvr>
                                      <p:tavLst>
                                        <p:tav tm="0">
                                          <p:val>
                                            <p:strVal val="#ppt_x"/>
                                          </p:val>
                                        </p:tav>
                                        <p:tav tm="100000">
                                          <p:val>
                                            <p:strVal val="#ppt_x"/>
                                          </p:val>
                                        </p:tav>
                                      </p:tavLst>
                                    </p:anim>
                                    <p:anim calcmode="lin" valueType="num">
                                      <p:cBhvr additive="base">
                                        <p:cTn id="77" dur="500" fill="hold"/>
                                        <p:tgtEl>
                                          <p:spTgt spid="76"/>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85"/>
                                        </p:tgtEl>
                                        <p:attrNameLst>
                                          <p:attrName>style.visibility</p:attrName>
                                        </p:attrNameLst>
                                      </p:cBhvr>
                                      <p:to>
                                        <p:strVal val="visible"/>
                                      </p:to>
                                    </p:set>
                                    <p:anim calcmode="lin" valueType="num">
                                      <p:cBhvr additive="base">
                                        <p:cTn id="80" dur="500" fill="hold"/>
                                        <p:tgtEl>
                                          <p:spTgt spid="85"/>
                                        </p:tgtEl>
                                        <p:attrNameLst>
                                          <p:attrName>ppt_x</p:attrName>
                                        </p:attrNameLst>
                                      </p:cBhvr>
                                      <p:tavLst>
                                        <p:tav tm="0">
                                          <p:val>
                                            <p:strVal val="#ppt_x"/>
                                          </p:val>
                                        </p:tav>
                                        <p:tav tm="100000">
                                          <p:val>
                                            <p:strVal val="#ppt_x"/>
                                          </p:val>
                                        </p:tav>
                                      </p:tavLst>
                                    </p:anim>
                                    <p:anim calcmode="lin" valueType="num">
                                      <p:cBhvr additive="base">
                                        <p:cTn id="81" dur="500" fill="hold"/>
                                        <p:tgtEl>
                                          <p:spTgt spid="85"/>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 calcmode="lin" valueType="num">
                                      <p:cBhvr additive="base">
                                        <p:cTn id="84" dur="500" fill="hold"/>
                                        <p:tgtEl>
                                          <p:spTgt spid="63"/>
                                        </p:tgtEl>
                                        <p:attrNameLst>
                                          <p:attrName>ppt_x</p:attrName>
                                        </p:attrNameLst>
                                      </p:cBhvr>
                                      <p:tavLst>
                                        <p:tav tm="0">
                                          <p:val>
                                            <p:strVal val="#ppt_x"/>
                                          </p:val>
                                        </p:tav>
                                        <p:tav tm="100000">
                                          <p:val>
                                            <p:strVal val="#ppt_x"/>
                                          </p:val>
                                        </p:tav>
                                      </p:tavLst>
                                    </p:anim>
                                    <p:anim calcmode="lin" valueType="num">
                                      <p:cBhvr additive="base">
                                        <p:cTn id="85" dur="500" fill="hold"/>
                                        <p:tgtEl>
                                          <p:spTgt spid="63"/>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3"/>
                                        </p:tgtEl>
                                        <p:attrNameLst>
                                          <p:attrName>style.visibility</p:attrName>
                                        </p:attrNameLst>
                                      </p:cBhvr>
                                      <p:to>
                                        <p:strVal val="visible"/>
                                      </p:to>
                                    </p:set>
                                    <p:anim calcmode="lin" valueType="num">
                                      <p:cBhvr additive="base">
                                        <p:cTn id="88" dur="500" fill="hold"/>
                                        <p:tgtEl>
                                          <p:spTgt spid="3"/>
                                        </p:tgtEl>
                                        <p:attrNameLst>
                                          <p:attrName>ppt_x</p:attrName>
                                        </p:attrNameLst>
                                      </p:cBhvr>
                                      <p:tavLst>
                                        <p:tav tm="0">
                                          <p:val>
                                            <p:strVal val="#ppt_x"/>
                                          </p:val>
                                        </p:tav>
                                        <p:tav tm="100000">
                                          <p:val>
                                            <p:strVal val="#ppt_x"/>
                                          </p:val>
                                        </p:tav>
                                      </p:tavLst>
                                    </p:anim>
                                    <p:anim calcmode="lin" valueType="num">
                                      <p:cBhvr additive="base">
                                        <p:cTn id="89" dur="500" fill="hold"/>
                                        <p:tgtEl>
                                          <p:spTgt spid="3"/>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65"/>
                                        </p:tgtEl>
                                        <p:attrNameLst>
                                          <p:attrName>style.visibility</p:attrName>
                                        </p:attrNameLst>
                                      </p:cBhvr>
                                      <p:to>
                                        <p:strVal val="visible"/>
                                      </p:to>
                                    </p:set>
                                    <p:anim calcmode="lin" valueType="num">
                                      <p:cBhvr additive="base">
                                        <p:cTn id="92" dur="500" fill="hold"/>
                                        <p:tgtEl>
                                          <p:spTgt spid="65"/>
                                        </p:tgtEl>
                                        <p:attrNameLst>
                                          <p:attrName>ppt_x</p:attrName>
                                        </p:attrNameLst>
                                      </p:cBhvr>
                                      <p:tavLst>
                                        <p:tav tm="0">
                                          <p:val>
                                            <p:strVal val="#ppt_x"/>
                                          </p:val>
                                        </p:tav>
                                        <p:tav tm="100000">
                                          <p:val>
                                            <p:strVal val="#ppt_x"/>
                                          </p:val>
                                        </p:tav>
                                      </p:tavLst>
                                    </p:anim>
                                    <p:anim calcmode="lin" valueType="num">
                                      <p:cBhvr additive="base">
                                        <p:cTn id="93" dur="500" fill="hold"/>
                                        <p:tgtEl>
                                          <p:spTgt spid="65"/>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61"/>
                                        </p:tgtEl>
                                        <p:attrNameLst>
                                          <p:attrName>style.visibility</p:attrName>
                                        </p:attrNameLst>
                                      </p:cBhvr>
                                      <p:to>
                                        <p:strVal val="visible"/>
                                      </p:to>
                                    </p:set>
                                    <p:anim calcmode="lin" valueType="num">
                                      <p:cBhvr additive="base">
                                        <p:cTn id="96" dur="500" fill="hold"/>
                                        <p:tgtEl>
                                          <p:spTgt spid="61"/>
                                        </p:tgtEl>
                                        <p:attrNameLst>
                                          <p:attrName>ppt_x</p:attrName>
                                        </p:attrNameLst>
                                      </p:cBhvr>
                                      <p:tavLst>
                                        <p:tav tm="0">
                                          <p:val>
                                            <p:strVal val="#ppt_x"/>
                                          </p:val>
                                        </p:tav>
                                        <p:tav tm="100000">
                                          <p:val>
                                            <p:strVal val="#ppt_x"/>
                                          </p:val>
                                        </p:tav>
                                      </p:tavLst>
                                    </p:anim>
                                    <p:anim calcmode="lin" valueType="num">
                                      <p:cBhvr additive="base">
                                        <p:cTn id="97" dur="500" fill="hold"/>
                                        <p:tgtEl>
                                          <p:spTgt spid="61"/>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67"/>
                                        </p:tgtEl>
                                        <p:attrNameLst>
                                          <p:attrName>style.visibility</p:attrName>
                                        </p:attrNameLst>
                                      </p:cBhvr>
                                      <p:to>
                                        <p:strVal val="visible"/>
                                      </p:to>
                                    </p:set>
                                    <p:anim calcmode="lin" valueType="num">
                                      <p:cBhvr additive="base">
                                        <p:cTn id="100" dur="500" fill="hold"/>
                                        <p:tgtEl>
                                          <p:spTgt spid="67"/>
                                        </p:tgtEl>
                                        <p:attrNameLst>
                                          <p:attrName>ppt_x</p:attrName>
                                        </p:attrNameLst>
                                      </p:cBhvr>
                                      <p:tavLst>
                                        <p:tav tm="0">
                                          <p:val>
                                            <p:strVal val="#ppt_x"/>
                                          </p:val>
                                        </p:tav>
                                        <p:tav tm="100000">
                                          <p:val>
                                            <p:strVal val="#ppt_x"/>
                                          </p:val>
                                        </p:tav>
                                      </p:tavLst>
                                    </p:anim>
                                    <p:anim calcmode="lin" valueType="num">
                                      <p:cBhvr additive="base">
                                        <p:cTn id="101" dur="500" fill="hold"/>
                                        <p:tgtEl>
                                          <p:spTgt spid="67"/>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anim calcmode="lin" valueType="num">
                                      <p:cBhvr additive="base">
                                        <p:cTn id="104" dur="500" fill="hold"/>
                                        <p:tgtEl>
                                          <p:spTgt spid="60"/>
                                        </p:tgtEl>
                                        <p:attrNameLst>
                                          <p:attrName>ppt_x</p:attrName>
                                        </p:attrNameLst>
                                      </p:cBhvr>
                                      <p:tavLst>
                                        <p:tav tm="0">
                                          <p:val>
                                            <p:strVal val="#ppt_x"/>
                                          </p:val>
                                        </p:tav>
                                        <p:tav tm="100000">
                                          <p:val>
                                            <p:strVal val="#ppt_x"/>
                                          </p:val>
                                        </p:tav>
                                      </p:tavLst>
                                    </p:anim>
                                    <p:anim calcmode="lin" valueType="num">
                                      <p:cBhvr additive="base">
                                        <p:cTn id="10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86"/>
                                        </p:tgtEl>
                                        <p:attrNameLst>
                                          <p:attrName>style.visibility</p:attrName>
                                        </p:attrNameLst>
                                      </p:cBhvr>
                                      <p:to>
                                        <p:strVal val="visible"/>
                                      </p:to>
                                    </p:set>
                                    <p:anim calcmode="lin" valueType="num">
                                      <p:cBhvr additive="base">
                                        <p:cTn id="110" dur="500" fill="hold"/>
                                        <p:tgtEl>
                                          <p:spTgt spid="86"/>
                                        </p:tgtEl>
                                        <p:attrNameLst>
                                          <p:attrName>ppt_x</p:attrName>
                                        </p:attrNameLst>
                                      </p:cBhvr>
                                      <p:tavLst>
                                        <p:tav tm="0">
                                          <p:val>
                                            <p:strVal val="#ppt_x"/>
                                          </p:val>
                                        </p:tav>
                                        <p:tav tm="100000">
                                          <p:val>
                                            <p:strVal val="#ppt_x"/>
                                          </p:val>
                                        </p:tav>
                                      </p:tavLst>
                                    </p:anim>
                                    <p:anim calcmode="lin" valueType="num">
                                      <p:cBhvr additive="base">
                                        <p:cTn id="111"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87"/>
                                        </p:tgtEl>
                                        <p:attrNameLst>
                                          <p:attrName>style.visibility</p:attrName>
                                        </p:attrNameLst>
                                      </p:cBhvr>
                                      <p:to>
                                        <p:strVal val="visible"/>
                                      </p:to>
                                    </p:set>
                                    <p:anim calcmode="lin" valueType="num">
                                      <p:cBhvr additive="base">
                                        <p:cTn id="116" dur="500" fill="hold"/>
                                        <p:tgtEl>
                                          <p:spTgt spid="87"/>
                                        </p:tgtEl>
                                        <p:attrNameLst>
                                          <p:attrName>ppt_x</p:attrName>
                                        </p:attrNameLst>
                                      </p:cBhvr>
                                      <p:tavLst>
                                        <p:tav tm="0">
                                          <p:val>
                                            <p:strVal val="#ppt_x"/>
                                          </p:val>
                                        </p:tav>
                                        <p:tav tm="100000">
                                          <p:val>
                                            <p:strVal val="#ppt_x"/>
                                          </p:val>
                                        </p:tav>
                                      </p:tavLst>
                                    </p:anim>
                                    <p:anim calcmode="lin" valueType="num">
                                      <p:cBhvr additive="base">
                                        <p:cTn id="117"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88"/>
                                        </p:tgtEl>
                                        <p:attrNameLst>
                                          <p:attrName>style.visibility</p:attrName>
                                        </p:attrNameLst>
                                      </p:cBhvr>
                                      <p:to>
                                        <p:strVal val="visible"/>
                                      </p:to>
                                    </p:set>
                                    <p:anim calcmode="lin" valueType="num">
                                      <p:cBhvr additive="base">
                                        <p:cTn id="122" dur="500" fill="hold"/>
                                        <p:tgtEl>
                                          <p:spTgt spid="88"/>
                                        </p:tgtEl>
                                        <p:attrNameLst>
                                          <p:attrName>ppt_x</p:attrName>
                                        </p:attrNameLst>
                                      </p:cBhvr>
                                      <p:tavLst>
                                        <p:tav tm="0">
                                          <p:val>
                                            <p:strVal val="#ppt_x"/>
                                          </p:val>
                                        </p:tav>
                                        <p:tav tm="100000">
                                          <p:val>
                                            <p:strVal val="#ppt_x"/>
                                          </p:val>
                                        </p:tav>
                                      </p:tavLst>
                                    </p:anim>
                                    <p:anim calcmode="lin" valueType="num">
                                      <p:cBhvr additive="base">
                                        <p:cTn id="123"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89"/>
                                        </p:tgtEl>
                                        <p:attrNameLst>
                                          <p:attrName>style.visibility</p:attrName>
                                        </p:attrNameLst>
                                      </p:cBhvr>
                                      <p:to>
                                        <p:strVal val="visible"/>
                                      </p:to>
                                    </p:set>
                                    <p:anim calcmode="lin" valueType="num">
                                      <p:cBhvr additive="base">
                                        <p:cTn id="128" dur="500" fill="hold"/>
                                        <p:tgtEl>
                                          <p:spTgt spid="89"/>
                                        </p:tgtEl>
                                        <p:attrNameLst>
                                          <p:attrName>ppt_x</p:attrName>
                                        </p:attrNameLst>
                                      </p:cBhvr>
                                      <p:tavLst>
                                        <p:tav tm="0">
                                          <p:val>
                                            <p:strVal val="#ppt_x"/>
                                          </p:val>
                                        </p:tav>
                                        <p:tav tm="100000">
                                          <p:val>
                                            <p:strVal val="#ppt_x"/>
                                          </p:val>
                                        </p:tav>
                                      </p:tavLst>
                                    </p:anim>
                                    <p:anim calcmode="lin" valueType="num">
                                      <p:cBhvr additive="base">
                                        <p:cTn id="129"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90"/>
                                        </p:tgtEl>
                                        <p:attrNameLst>
                                          <p:attrName>style.visibility</p:attrName>
                                        </p:attrNameLst>
                                      </p:cBhvr>
                                      <p:to>
                                        <p:strVal val="visible"/>
                                      </p:to>
                                    </p:set>
                                    <p:anim calcmode="lin" valueType="num">
                                      <p:cBhvr additive="base">
                                        <p:cTn id="134" dur="500" fill="hold"/>
                                        <p:tgtEl>
                                          <p:spTgt spid="90"/>
                                        </p:tgtEl>
                                        <p:attrNameLst>
                                          <p:attrName>ppt_x</p:attrName>
                                        </p:attrNameLst>
                                      </p:cBhvr>
                                      <p:tavLst>
                                        <p:tav tm="0">
                                          <p:val>
                                            <p:strVal val="#ppt_x"/>
                                          </p:val>
                                        </p:tav>
                                        <p:tav tm="100000">
                                          <p:val>
                                            <p:strVal val="#ppt_x"/>
                                          </p:val>
                                        </p:tav>
                                      </p:tavLst>
                                    </p:anim>
                                    <p:anim calcmode="lin" valueType="num">
                                      <p:cBhvr additive="base">
                                        <p:cTn id="135"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91"/>
                                        </p:tgtEl>
                                        <p:attrNameLst>
                                          <p:attrName>style.visibility</p:attrName>
                                        </p:attrNameLst>
                                      </p:cBhvr>
                                      <p:to>
                                        <p:strVal val="visible"/>
                                      </p:to>
                                    </p:set>
                                    <p:anim calcmode="lin" valueType="num">
                                      <p:cBhvr additive="base">
                                        <p:cTn id="140" dur="500" fill="hold"/>
                                        <p:tgtEl>
                                          <p:spTgt spid="91"/>
                                        </p:tgtEl>
                                        <p:attrNameLst>
                                          <p:attrName>ppt_x</p:attrName>
                                        </p:attrNameLst>
                                      </p:cBhvr>
                                      <p:tavLst>
                                        <p:tav tm="0">
                                          <p:val>
                                            <p:strVal val="#ppt_x"/>
                                          </p:val>
                                        </p:tav>
                                        <p:tav tm="100000">
                                          <p:val>
                                            <p:strVal val="#ppt_x"/>
                                          </p:val>
                                        </p:tav>
                                      </p:tavLst>
                                    </p:anim>
                                    <p:anim calcmode="lin" valueType="num">
                                      <p:cBhvr additive="base">
                                        <p:cTn id="141"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grpId="0" nodeType="clickEffect">
                                  <p:stCondLst>
                                    <p:cond delay="0"/>
                                  </p:stCondLst>
                                  <p:childTnLst>
                                    <p:set>
                                      <p:cBhvr>
                                        <p:cTn id="145" dur="1" fill="hold">
                                          <p:stCondLst>
                                            <p:cond delay="0"/>
                                          </p:stCondLst>
                                        </p:cTn>
                                        <p:tgtEl>
                                          <p:spTgt spid="92"/>
                                        </p:tgtEl>
                                        <p:attrNameLst>
                                          <p:attrName>style.visibility</p:attrName>
                                        </p:attrNameLst>
                                      </p:cBhvr>
                                      <p:to>
                                        <p:strVal val="visible"/>
                                      </p:to>
                                    </p:set>
                                    <p:anim calcmode="lin" valueType="num">
                                      <p:cBhvr additive="base">
                                        <p:cTn id="146" dur="500" fill="hold"/>
                                        <p:tgtEl>
                                          <p:spTgt spid="92"/>
                                        </p:tgtEl>
                                        <p:attrNameLst>
                                          <p:attrName>ppt_x</p:attrName>
                                        </p:attrNameLst>
                                      </p:cBhvr>
                                      <p:tavLst>
                                        <p:tav tm="0">
                                          <p:val>
                                            <p:strVal val="#ppt_x"/>
                                          </p:val>
                                        </p:tav>
                                        <p:tav tm="100000">
                                          <p:val>
                                            <p:strVal val="#ppt_x"/>
                                          </p:val>
                                        </p:tav>
                                      </p:tavLst>
                                    </p:anim>
                                    <p:anim calcmode="lin" valueType="num">
                                      <p:cBhvr additive="base">
                                        <p:cTn id="147"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93"/>
                                        </p:tgtEl>
                                        <p:attrNameLst>
                                          <p:attrName>style.visibility</p:attrName>
                                        </p:attrNameLst>
                                      </p:cBhvr>
                                      <p:to>
                                        <p:strVal val="visible"/>
                                      </p:to>
                                    </p:set>
                                    <p:anim calcmode="lin" valueType="num">
                                      <p:cBhvr additive="base">
                                        <p:cTn id="152" dur="500" fill="hold"/>
                                        <p:tgtEl>
                                          <p:spTgt spid="93"/>
                                        </p:tgtEl>
                                        <p:attrNameLst>
                                          <p:attrName>ppt_x</p:attrName>
                                        </p:attrNameLst>
                                      </p:cBhvr>
                                      <p:tavLst>
                                        <p:tav tm="0">
                                          <p:val>
                                            <p:strVal val="#ppt_x"/>
                                          </p:val>
                                        </p:tav>
                                        <p:tav tm="100000">
                                          <p:val>
                                            <p:strVal val="#ppt_x"/>
                                          </p:val>
                                        </p:tav>
                                      </p:tavLst>
                                    </p:anim>
                                    <p:anim calcmode="lin" valueType="num">
                                      <p:cBhvr additive="base">
                                        <p:cTn id="153"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4" fill="hold" grpId="0" nodeType="clickEffect">
                                  <p:stCondLst>
                                    <p:cond delay="0"/>
                                  </p:stCondLst>
                                  <p:childTnLst>
                                    <p:set>
                                      <p:cBhvr>
                                        <p:cTn id="157" dur="1" fill="hold">
                                          <p:stCondLst>
                                            <p:cond delay="0"/>
                                          </p:stCondLst>
                                        </p:cTn>
                                        <p:tgtEl>
                                          <p:spTgt spid="100"/>
                                        </p:tgtEl>
                                        <p:attrNameLst>
                                          <p:attrName>style.visibility</p:attrName>
                                        </p:attrNameLst>
                                      </p:cBhvr>
                                      <p:to>
                                        <p:strVal val="visible"/>
                                      </p:to>
                                    </p:set>
                                    <p:anim calcmode="lin" valueType="num">
                                      <p:cBhvr additive="base">
                                        <p:cTn id="158" dur="500" fill="hold"/>
                                        <p:tgtEl>
                                          <p:spTgt spid="100"/>
                                        </p:tgtEl>
                                        <p:attrNameLst>
                                          <p:attrName>ppt_x</p:attrName>
                                        </p:attrNameLst>
                                      </p:cBhvr>
                                      <p:tavLst>
                                        <p:tav tm="0">
                                          <p:val>
                                            <p:strVal val="#ppt_x"/>
                                          </p:val>
                                        </p:tav>
                                        <p:tav tm="100000">
                                          <p:val>
                                            <p:strVal val="#ppt_x"/>
                                          </p:val>
                                        </p:tav>
                                      </p:tavLst>
                                    </p:anim>
                                    <p:anim calcmode="lin" valueType="num">
                                      <p:cBhvr additive="base">
                                        <p:cTn id="159"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101"/>
                                        </p:tgtEl>
                                        <p:attrNameLst>
                                          <p:attrName>style.visibility</p:attrName>
                                        </p:attrNameLst>
                                      </p:cBhvr>
                                      <p:to>
                                        <p:strVal val="visible"/>
                                      </p:to>
                                    </p:set>
                                    <p:anim calcmode="lin" valueType="num">
                                      <p:cBhvr additive="base">
                                        <p:cTn id="164" dur="500" fill="hold"/>
                                        <p:tgtEl>
                                          <p:spTgt spid="101"/>
                                        </p:tgtEl>
                                        <p:attrNameLst>
                                          <p:attrName>ppt_x</p:attrName>
                                        </p:attrNameLst>
                                      </p:cBhvr>
                                      <p:tavLst>
                                        <p:tav tm="0">
                                          <p:val>
                                            <p:strVal val="#ppt_x"/>
                                          </p:val>
                                        </p:tav>
                                        <p:tav tm="100000">
                                          <p:val>
                                            <p:strVal val="#ppt_x"/>
                                          </p:val>
                                        </p:tav>
                                      </p:tavLst>
                                    </p:anim>
                                    <p:anim calcmode="lin" valueType="num">
                                      <p:cBhvr additive="base">
                                        <p:cTn id="165"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113"/>
                                        </p:tgtEl>
                                        <p:attrNameLst>
                                          <p:attrName>style.visibility</p:attrName>
                                        </p:attrNameLst>
                                      </p:cBhvr>
                                      <p:to>
                                        <p:strVal val="visible"/>
                                      </p:to>
                                    </p:set>
                                    <p:anim calcmode="lin" valueType="num">
                                      <p:cBhvr additive="base">
                                        <p:cTn id="170" dur="500" fill="hold"/>
                                        <p:tgtEl>
                                          <p:spTgt spid="113"/>
                                        </p:tgtEl>
                                        <p:attrNameLst>
                                          <p:attrName>ppt_x</p:attrName>
                                        </p:attrNameLst>
                                      </p:cBhvr>
                                      <p:tavLst>
                                        <p:tav tm="0">
                                          <p:val>
                                            <p:strVal val="#ppt_x"/>
                                          </p:val>
                                        </p:tav>
                                        <p:tav tm="100000">
                                          <p:val>
                                            <p:strVal val="#ppt_x"/>
                                          </p:val>
                                        </p:tav>
                                      </p:tavLst>
                                    </p:anim>
                                    <p:anim calcmode="lin" valueType="num">
                                      <p:cBhvr additive="base">
                                        <p:cTn id="171"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114"/>
                                        </p:tgtEl>
                                        <p:attrNameLst>
                                          <p:attrName>style.visibility</p:attrName>
                                        </p:attrNameLst>
                                      </p:cBhvr>
                                      <p:to>
                                        <p:strVal val="visible"/>
                                      </p:to>
                                    </p:set>
                                    <p:anim calcmode="lin" valueType="num">
                                      <p:cBhvr additive="base">
                                        <p:cTn id="176" dur="500" fill="hold"/>
                                        <p:tgtEl>
                                          <p:spTgt spid="114"/>
                                        </p:tgtEl>
                                        <p:attrNameLst>
                                          <p:attrName>ppt_x</p:attrName>
                                        </p:attrNameLst>
                                      </p:cBhvr>
                                      <p:tavLst>
                                        <p:tav tm="0">
                                          <p:val>
                                            <p:strVal val="#ppt_x"/>
                                          </p:val>
                                        </p:tav>
                                        <p:tav tm="100000">
                                          <p:val>
                                            <p:strVal val="#ppt_x"/>
                                          </p:val>
                                        </p:tav>
                                      </p:tavLst>
                                    </p:anim>
                                    <p:anim calcmode="lin" valueType="num">
                                      <p:cBhvr additive="base">
                                        <p:cTn id="177"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115"/>
                                        </p:tgtEl>
                                        <p:attrNameLst>
                                          <p:attrName>style.visibility</p:attrName>
                                        </p:attrNameLst>
                                      </p:cBhvr>
                                      <p:to>
                                        <p:strVal val="visible"/>
                                      </p:to>
                                    </p:set>
                                    <p:anim calcmode="lin" valueType="num">
                                      <p:cBhvr additive="base">
                                        <p:cTn id="182" dur="500" fill="hold"/>
                                        <p:tgtEl>
                                          <p:spTgt spid="115"/>
                                        </p:tgtEl>
                                        <p:attrNameLst>
                                          <p:attrName>ppt_x</p:attrName>
                                        </p:attrNameLst>
                                      </p:cBhvr>
                                      <p:tavLst>
                                        <p:tav tm="0">
                                          <p:val>
                                            <p:strVal val="#ppt_x"/>
                                          </p:val>
                                        </p:tav>
                                        <p:tav tm="100000">
                                          <p:val>
                                            <p:strVal val="#ppt_x"/>
                                          </p:val>
                                        </p:tav>
                                      </p:tavLst>
                                    </p:anim>
                                    <p:anim calcmode="lin" valueType="num">
                                      <p:cBhvr additive="base">
                                        <p:cTn id="183"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116"/>
                                        </p:tgtEl>
                                        <p:attrNameLst>
                                          <p:attrName>style.visibility</p:attrName>
                                        </p:attrNameLst>
                                      </p:cBhvr>
                                      <p:to>
                                        <p:strVal val="visible"/>
                                      </p:to>
                                    </p:set>
                                    <p:anim calcmode="lin" valueType="num">
                                      <p:cBhvr additive="base">
                                        <p:cTn id="188" dur="500" fill="hold"/>
                                        <p:tgtEl>
                                          <p:spTgt spid="116"/>
                                        </p:tgtEl>
                                        <p:attrNameLst>
                                          <p:attrName>ppt_x</p:attrName>
                                        </p:attrNameLst>
                                      </p:cBhvr>
                                      <p:tavLst>
                                        <p:tav tm="0">
                                          <p:val>
                                            <p:strVal val="#ppt_x"/>
                                          </p:val>
                                        </p:tav>
                                        <p:tav tm="100000">
                                          <p:val>
                                            <p:strVal val="#ppt_x"/>
                                          </p:val>
                                        </p:tav>
                                      </p:tavLst>
                                    </p:anim>
                                    <p:anim calcmode="lin" valueType="num">
                                      <p:cBhvr additive="base">
                                        <p:cTn id="189"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117"/>
                                        </p:tgtEl>
                                        <p:attrNameLst>
                                          <p:attrName>style.visibility</p:attrName>
                                        </p:attrNameLst>
                                      </p:cBhvr>
                                      <p:to>
                                        <p:strVal val="visible"/>
                                      </p:to>
                                    </p:set>
                                    <p:anim calcmode="lin" valueType="num">
                                      <p:cBhvr additive="base">
                                        <p:cTn id="194" dur="500" fill="hold"/>
                                        <p:tgtEl>
                                          <p:spTgt spid="117"/>
                                        </p:tgtEl>
                                        <p:attrNameLst>
                                          <p:attrName>ppt_x</p:attrName>
                                        </p:attrNameLst>
                                      </p:cBhvr>
                                      <p:tavLst>
                                        <p:tav tm="0">
                                          <p:val>
                                            <p:strVal val="#ppt_x"/>
                                          </p:val>
                                        </p:tav>
                                        <p:tav tm="100000">
                                          <p:val>
                                            <p:strVal val="#ppt_x"/>
                                          </p:val>
                                        </p:tav>
                                      </p:tavLst>
                                    </p:anim>
                                    <p:anim calcmode="lin" valueType="num">
                                      <p:cBhvr additive="base">
                                        <p:cTn id="195"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118"/>
                                        </p:tgtEl>
                                        <p:attrNameLst>
                                          <p:attrName>style.visibility</p:attrName>
                                        </p:attrNameLst>
                                      </p:cBhvr>
                                      <p:to>
                                        <p:strVal val="visible"/>
                                      </p:to>
                                    </p:set>
                                    <p:anim calcmode="lin" valueType="num">
                                      <p:cBhvr additive="base">
                                        <p:cTn id="200" dur="500" fill="hold"/>
                                        <p:tgtEl>
                                          <p:spTgt spid="118"/>
                                        </p:tgtEl>
                                        <p:attrNameLst>
                                          <p:attrName>ppt_x</p:attrName>
                                        </p:attrNameLst>
                                      </p:cBhvr>
                                      <p:tavLst>
                                        <p:tav tm="0">
                                          <p:val>
                                            <p:strVal val="#ppt_x"/>
                                          </p:val>
                                        </p:tav>
                                        <p:tav tm="100000">
                                          <p:val>
                                            <p:strVal val="#ppt_x"/>
                                          </p:val>
                                        </p:tav>
                                      </p:tavLst>
                                    </p:anim>
                                    <p:anim calcmode="lin" valueType="num">
                                      <p:cBhvr additive="base">
                                        <p:cTn id="201"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119"/>
                                        </p:tgtEl>
                                        <p:attrNameLst>
                                          <p:attrName>style.visibility</p:attrName>
                                        </p:attrNameLst>
                                      </p:cBhvr>
                                      <p:to>
                                        <p:strVal val="visible"/>
                                      </p:to>
                                    </p:set>
                                    <p:anim calcmode="lin" valueType="num">
                                      <p:cBhvr additive="base">
                                        <p:cTn id="206" dur="500" fill="hold"/>
                                        <p:tgtEl>
                                          <p:spTgt spid="119"/>
                                        </p:tgtEl>
                                        <p:attrNameLst>
                                          <p:attrName>ppt_x</p:attrName>
                                        </p:attrNameLst>
                                      </p:cBhvr>
                                      <p:tavLst>
                                        <p:tav tm="0">
                                          <p:val>
                                            <p:strVal val="#ppt_x"/>
                                          </p:val>
                                        </p:tav>
                                        <p:tav tm="100000">
                                          <p:val>
                                            <p:strVal val="#ppt_x"/>
                                          </p:val>
                                        </p:tav>
                                      </p:tavLst>
                                    </p:anim>
                                    <p:anim calcmode="lin" valueType="num">
                                      <p:cBhvr additive="base">
                                        <p:cTn id="207"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4" fill="hold" grpId="0" nodeType="clickEffect">
                                  <p:stCondLst>
                                    <p:cond delay="0"/>
                                  </p:stCondLst>
                                  <p:childTnLst>
                                    <p:set>
                                      <p:cBhvr>
                                        <p:cTn id="211" dur="1" fill="hold">
                                          <p:stCondLst>
                                            <p:cond delay="0"/>
                                          </p:stCondLst>
                                        </p:cTn>
                                        <p:tgtEl>
                                          <p:spTgt spid="120"/>
                                        </p:tgtEl>
                                        <p:attrNameLst>
                                          <p:attrName>style.visibility</p:attrName>
                                        </p:attrNameLst>
                                      </p:cBhvr>
                                      <p:to>
                                        <p:strVal val="visible"/>
                                      </p:to>
                                    </p:set>
                                    <p:anim calcmode="lin" valueType="num">
                                      <p:cBhvr additive="base">
                                        <p:cTn id="212" dur="500" fill="hold"/>
                                        <p:tgtEl>
                                          <p:spTgt spid="120"/>
                                        </p:tgtEl>
                                        <p:attrNameLst>
                                          <p:attrName>ppt_x</p:attrName>
                                        </p:attrNameLst>
                                      </p:cBhvr>
                                      <p:tavLst>
                                        <p:tav tm="0">
                                          <p:val>
                                            <p:strVal val="#ppt_x"/>
                                          </p:val>
                                        </p:tav>
                                        <p:tav tm="100000">
                                          <p:val>
                                            <p:strVal val="#ppt_x"/>
                                          </p:val>
                                        </p:tav>
                                      </p:tavLst>
                                    </p:anim>
                                    <p:anim calcmode="lin" valueType="num">
                                      <p:cBhvr additive="base">
                                        <p:cTn id="213"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4" fill="hold" grpId="0" nodeType="clickEffect">
                                  <p:stCondLst>
                                    <p:cond delay="0"/>
                                  </p:stCondLst>
                                  <p:childTnLst>
                                    <p:set>
                                      <p:cBhvr>
                                        <p:cTn id="217" dur="1" fill="hold">
                                          <p:stCondLst>
                                            <p:cond delay="0"/>
                                          </p:stCondLst>
                                        </p:cTn>
                                        <p:tgtEl>
                                          <p:spTgt spid="121"/>
                                        </p:tgtEl>
                                        <p:attrNameLst>
                                          <p:attrName>style.visibility</p:attrName>
                                        </p:attrNameLst>
                                      </p:cBhvr>
                                      <p:to>
                                        <p:strVal val="visible"/>
                                      </p:to>
                                    </p:set>
                                    <p:anim calcmode="lin" valueType="num">
                                      <p:cBhvr additive="base">
                                        <p:cTn id="218" dur="500" fill="hold"/>
                                        <p:tgtEl>
                                          <p:spTgt spid="121"/>
                                        </p:tgtEl>
                                        <p:attrNameLst>
                                          <p:attrName>ppt_x</p:attrName>
                                        </p:attrNameLst>
                                      </p:cBhvr>
                                      <p:tavLst>
                                        <p:tav tm="0">
                                          <p:val>
                                            <p:strVal val="#ppt_x"/>
                                          </p:val>
                                        </p:tav>
                                        <p:tav tm="100000">
                                          <p:val>
                                            <p:strVal val="#ppt_x"/>
                                          </p:val>
                                        </p:tav>
                                      </p:tavLst>
                                    </p:anim>
                                    <p:anim calcmode="lin" valueType="num">
                                      <p:cBhvr additive="base">
                                        <p:cTn id="219"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2" presetClass="entr" presetSubtype="4" fill="hold" grpId="0" nodeType="clickEffect">
                                  <p:stCondLst>
                                    <p:cond delay="0"/>
                                  </p:stCondLst>
                                  <p:childTnLst>
                                    <p:set>
                                      <p:cBhvr>
                                        <p:cTn id="223" dur="1" fill="hold">
                                          <p:stCondLst>
                                            <p:cond delay="0"/>
                                          </p:stCondLst>
                                        </p:cTn>
                                        <p:tgtEl>
                                          <p:spTgt spid="122"/>
                                        </p:tgtEl>
                                        <p:attrNameLst>
                                          <p:attrName>style.visibility</p:attrName>
                                        </p:attrNameLst>
                                      </p:cBhvr>
                                      <p:to>
                                        <p:strVal val="visible"/>
                                      </p:to>
                                    </p:set>
                                    <p:anim calcmode="lin" valueType="num">
                                      <p:cBhvr additive="base">
                                        <p:cTn id="224" dur="500" fill="hold"/>
                                        <p:tgtEl>
                                          <p:spTgt spid="122"/>
                                        </p:tgtEl>
                                        <p:attrNameLst>
                                          <p:attrName>ppt_x</p:attrName>
                                        </p:attrNameLst>
                                      </p:cBhvr>
                                      <p:tavLst>
                                        <p:tav tm="0">
                                          <p:val>
                                            <p:strVal val="#ppt_x"/>
                                          </p:val>
                                        </p:tav>
                                        <p:tav tm="100000">
                                          <p:val>
                                            <p:strVal val="#ppt_x"/>
                                          </p:val>
                                        </p:tav>
                                      </p:tavLst>
                                    </p:anim>
                                    <p:anim calcmode="lin" valueType="num">
                                      <p:cBhvr additive="base">
                                        <p:cTn id="225"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226" fill="hold">
                      <p:stCondLst>
                        <p:cond delay="indefinite"/>
                      </p:stCondLst>
                      <p:childTnLst>
                        <p:par>
                          <p:cTn id="227" fill="hold">
                            <p:stCondLst>
                              <p:cond delay="0"/>
                            </p:stCondLst>
                            <p:childTnLst>
                              <p:par>
                                <p:cTn id="228" presetID="2" presetClass="entr" presetSubtype="4" fill="hold" grpId="0" nodeType="clickEffect">
                                  <p:stCondLst>
                                    <p:cond delay="0"/>
                                  </p:stCondLst>
                                  <p:childTnLst>
                                    <p:set>
                                      <p:cBhvr>
                                        <p:cTn id="229" dur="1" fill="hold">
                                          <p:stCondLst>
                                            <p:cond delay="0"/>
                                          </p:stCondLst>
                                        </p:cTn>
                                        <p:tgtEl>
                                          <p:spTgt spid="102"/>
                                        </p:tgtEl>
                                        <p:attrNameLst>
                                          <p:attrName>style.visibility</p:attrName>
                                        </p:attrNameLst>
                                      </p:cBhvr>
                                      <p:to>
                                        <p:strVal val="visible"/>
                                      </p:to>
                                    </p:set>
                                    <p:anim calcmode="lin" valueType="num">
                                      <p:cBhvr additive="base">
                                        <p:cTn id="230" dur="500" fill="hold"/>
                                        <p:tgtEl>
                                          <p:spTgt spid="102"/>
                                        </p:tgtEl>
                                        <p:attrNameLst>
                                          <p:attrName>ppt_x</p:attrName>
                                        </p:attrNameLst>
                                      </p:cBhvr>
                                      <p:tavLst>
                                        <p:tav tm="0">
                                          <p:val>
                                            <p:strVal val="#ppt_x"/>
                                          </p:val>
                                        </p:tav>
                                        <p:tav tm="100000">
                                          <p:val>
                                            <p:strVal val="#ppt_x"/>
                                          </p:val>
                                        </p:tav>
                                      </p:tavLst>
                                    </p:anim>
                                    <p:anim calcmode="lin" valueType="num">
                                      <p:cBhvr additive="base">
                                        <p:cTn id="231" dur="500" fill="hold"/>
                                        <p:tgtEl>
                                          <p:spTgt spid="102"/>
                                        </p:tgtEl>
                                        <p:attrNameLst>
                                          <p:attrName>ppt_y</p:attrName>
                                        </p:attrNameLst>
                                      </p:cBhvr>
                                      <p:tavLst>
                                        <p:tav tm="0">
                                          <p:val>
                                            <p:strVal val="1+#ppt_h/2"/>
                                          </p:val>
                                        </p:tav>
                                        <p:tav tm="100000">
                                          <p:val>
                                            <p:strVal val="#ppt_y"/>
                                          </p:val>
                                        </p:tav>
                                      </p:tavLst>
                                    </p:anim>
                                  </p:childTnLst>
                                </p:cTn>
                              </p:par>
                              <p:par>
                                <p:cTn id="232" presetID="1" presetClass="entr" presetSubtype="0" fill="hold" nodeType="withEffect">
                                  <p:stCondLst>
                                    <p:cond delay="0"/>
                                  </p:stCondLst>
                                  <p:childTnLst>
                                    <p:set>
                                      <p:cBhvr>
                                        <p:cTn id="233" dur="1" fill="hold">
                                          <p:stCondLst>
                                            <p:cond delay="0"/>
                                          </p:stCondLst>
                                        </p:cTn>
                                        <p:tgtEl>
                                          <p:spTgt spid="77"/>
                                        </p:tgtEl>
                                        <p:attrNameLst>
                                          <p:attrName>style.visibility</p:attrName>
                                        </p:attrNameLst>
                                      </p:cBhvr>
                                      <p:to>
                                        <p:strVal val="visible"/>
                                      </p:to>
                                    </p:set>
                                  </p:childTnLst>
                                </p:cTn>
                              </p:par>
                              <p:par>
                                <p:cTn id="234" presetID="1" presetClass="entr" presetSubtype="0" fill="hold" grpId="0" nodeType="withEffect">
                                  <p:stCondLst>
                                    <p:cond delay="0"/>
                                  </p:stCondLst>
                                  <p:childTnLst>
                                    <p:set>
                                      <p:cBhvr>
                                        <p:cTn id="235"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72" grpId="0" animBg="1"/>
      <p:bldP spid="74" grpId="0" animBg="1"/>
      <p:bldP spid="94" grpId="0" animBg="1"/>
      <p:bldP spid="95" grpId="0" animBg="1"/>
      <p:bldP spid="96" grpId="0" animBg="1"/>
      <p:bldP spid="97" grpId="0" animBg="1"/>
      <p:bldP spid="102" grpId="0"/>
      <p:bldP spid="59" grpId="0" animBg="1"/>
      <p:bldP spid="3" grpId="0"/>
      <p:bldP spid="60" grpId="0"/>
      <p:bldP spid="61" grpId="0"/>
      <p:bldP spid="63" grpId="0"/>
      <p:bldP spid="65" grpId="0"/>
      <p:bldP spid="67" grpId="0"/>
      <p:bldP spid="69" grpId="0"/>
      <p:bldP spid="71" grpId="0"/>
      <p:bldP spid="73" grpId="0"/>
      <p:bldP spid="75" grpId="0"/>
      <p:bldP spid="76" grpId="0"/>
      <p:bldP spid="85" grpId="0"/>
      <p:bldP spid="86" grpId="0" animBg="1"/>
      <p:bldP spid="87" grpId="0" animBg="1"/>
      <p:bldP spid="88" grpId="0" animBg="1"/>
      <p:bldP spid="89" grpId="0" animBg="1"/>
      <p:bldP spid="90" grpId="0" animBg="1"/>
      <p:bldP spid="91" grpId="0" animBg="1"/>
      <p:bldP spid="92" grpId="0" animBg="1"/>
      <p:bldP spid="93" grpId="0" animBg="1"/>
      <p:bldP spid="100" grpId="0" animBg="1"/>
      <p:bldP spid="101"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7" grpId="0" animBg="1"/>
      <p:bldP spid="8" grpId="0" animBg="1"/>
      <p:bldP spid="7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3" name="Table 3">
            <a:extLst>
              <a:ext uri="{FF2B5EF4-FFF2-40B4-BE49-F238E27FC236}">
                <a16:creationId xmlns:a16="http://schemas.microsoft.com/office/drawing/2014/main" id="{BBA4729C-A06C-45D8-961F-F8A1AA788FD6}"/>
              </a:ext>
            </a:extLst>
          </p:cNvPr>
          <p:cNvGraphicFramePr>
            <a:graphicFrameLocks noGrp="1"/>
          </p:cNvGraphicFramePr>
          <p:nvPr>
            <p:extLst>
              <p:ext uri="{D42A27DB-BD31-4B8C-83A1-F6EECF244321}">
                <p14:modId xmlns:p14="http://schemas.microsoft.com/office/powerpoint/2010/main" val="2183659836"/>
              </p:ext>
            </p:extLst>
          </p:nvPr>
        </p:nvGraphicFramePr>
        <p:xfrm>
          <a:off x="220263" y="3217879"/>
          <a:ext cx="6691460" cy="3602232"/>
        </p:xfrm>
        <a:graphic>
          <a:graphicData uri="http://schemas.openxmlformats.org/drawingml/2006/table">
            <a:tbl>
              <a:tblPr firstRow="1" bandRow="1">
                <a:tableStyleId>{5940675A-B579-460E-94D1-54222C63F5DA}</a:tableStyleId>
              </a:tblPr>
              <a:tblGrid>
                <a:gridCol w="596372">
                  <a:extLst>
                    <a:ext uri="{9D8B030D-6E8A-4147-A177-3AD203B41FA5}">
                      <a16:colId xmlns:a16="http://schemas.microsoft.com/office/drawing/2014/main" val="679701360"/>
                    </a:ext>
                  </a:extLst>
                </a:gridCol>
                <a:gridCol w="6095088">
                  <a:extLst>
                    <a:ext uri="{9D8B030D-6E8A-4147-A177-3AD203B41FA5}">
                      <a16:colId xmlns:a16="http://schemas.microsoft.com/office/drawing/2014/main" val="3184141065"/>
                    </a:ext>
                  </a:extLst>
                </a:gridCol>
              </a:tblGrid>
              <a:tr h="566676">
                <a:tc>
                  <a:txBody>
                    <a:bodyPr/>
                    <a:lstStyle/>
                    <a:p>
                      <a:pPr algn="ctr"/>
                      <a:r>
                        <a:rPr lang="en-GB" sz="2800" b="1" dirty="0">
                          <a:solidFill>
                            <a:srgbClr val="FF0066"/>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En la </a:t>
                      </a:r>
                      <a:r>
                        <a:rPr lang="en-GB" sz="2400" dirty="0" err="1">
                          <a:solidFill>
                            <a:srgbClr val="002060"/>
                          </a:solidFill>
                          <a:latin typeface="Century Gothic" panose="020B0502020202020204" pitchFamily="34" charset="0"/>
                        </a:rPr>
                        <a:t>escuela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niños</a:t>
                      </a:r>
                      <a:r>
                        <a:rPr lang="en-GB" sz="240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Son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felices</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93338316"/>
                  </a:ext>
                </a:extLst>
              </a:tr>
              <a:tr h="566676">
                <a:tc>
                  <a:txBody>
                    <a:bodyPr/>
                    <a:lstStyle/>
                    <a:p>
                      <a:pPr algn="ctr"/>
                      <a:r>
                        <a:rPr lang="en-GB" sz="2800" b="1" dirty="0">
                          <a:solidFill>
                            <a:srgbClr val="FF0066"/>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En la </a:t>
                      </a:r>
                      <a:r>
                        <a:rPr lang="en-GB" sz="2400" dirty="0" err="1">
                          <a:solidFill>
                            <a:srgbClr val="002060"/>
                          </a:solidFill>
                          <a:latin typeface="Century Gothic" panose="020B0502020202020204" pitchFamily="34" charset="0"/>
                        </a:rPr>
                        <a:t>foto</a:t>
                      </a:r>
                      <a:r>
                        <a:rPr lang="en-GB" sz="240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hay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animales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Son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activos</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891014255"/>
                  </a:ext>
                </a:extLst>
              </a:tr>
              <a:tr h="566676">
                <a:tc>
                  <a:txBody>
                    <a:bodyPr/>
                    <a:lstStyle/>
                    <a:p>
                      <a:pPr algn="ctr"/>
                      <a:r>
                        <a:rPr lang="en-GB" sz="2800" b="1" dirty="0">
                          <a:solidFill>
                            <a:srgbClr val="FF0066"/>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Los </a:t>
                      </a:r>
                      <a:r>
                        <a:rPr lang="en-GB" sz="2400" dirty="0" err="1">
                          <a:solidFill>
                            <a:srgbClr val="002060"/>
                          </a:solidFill>
                          <a:latin typeface="Century Gothic" panose="020B0502020202020204" pitchFamily="34" charset="0"/>
                        </a:rPr>
                        <a:t>cuadros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son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importantes</a:t>
                      </a:r>
                      <a:r>
                        <a:rPr lang="en-GB" sz="2400" dirty="0">
                          <a:solidFill>
                            <a:srgbClr val="002060"/>
                          </a:solidFill>
                          <a:latin typeface="Century Gothic" panose="020B0502020202020204" pitchFamily="34" charset="0"/>
                        </a:rPr>
                        <a:t>. En el </a:t>
                      </a:r>
                      <a:r>
                        <a:rPr lang="en-GB" sz="2400" dirty="0" err="1">
                          <a:solidFill>
                            <a:srgbClr val="002060"/>
                          </a:solidFill>
                          <a:latin typeface="Century Gothic" panose="020B0502020202020204" pitchFamily="34" charset="0"/>
                        </a:rPr>
                        <a:t>museo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muchos</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51595820"/>
                  </a:ext>
                </a:extLst>
              </a:tr>
              <a:tr h="566676">
                <a:tc>
                  <a:txBody>
                    <a:bodyPr/>
                    <a:lstStyle/>
                    <a:p>
                      <a:pPr algn="ctr"/>
                      <a:r>
                        <a:rPr lang="en-GB" sz="2800" b="1" dirty="0">
                          <a:solidFill>
                            <a:srgbClr val="FF0066"/>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En el </a:t>
                      </a:r>
                      <a:r>
                        <a:rPr lang="en-GB" sz="2400" dirty="0" err="1">
                          <a:solidFill>
                            <a:srgbClr val="002060"/>
                          </a:solidFill>
                          <a:latin typeface="Century Gothic" panose="020B0502020202020204" pitchFamily="34" charset="0"/>
                        </a:rPr>
                        <a:t>parque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flores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Son</a:t>
                      </a:r>
                      <a:r>
                        <a:rPr lang="en-GB" sz="2400" dirty="0">
                          <a:solidFill>
                            <a:srgbClr val="002060"/>
                          </a:solidFill>
                          <a:latin typeface="Century Gothic" panose="020B0502020202020204" pitchFamily="34" charset="0"/>
                        </a:rPr>
                        <a:t> muy </a:t>
                      </a:r>
                      <a:r>
                        <a:rPr lang="en-GB" sz="2400" dirty="0" err="1">
                          <a:solidFill>
                            <a:srgbClr val="002060"/>
                          </a:solidFill>
                          <a:latin typeface="Century Gothic" panose="020B0502020202020204" pitchFamily="34" charset="0"/>
                        </a:rPr>
                        <a:t>pequeñas</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28843327"/>
                  </a:ext>
                </a:extLst>
              </a:tr>
              <a:tr h="566676">
                <a:tc>
                  <a:txBody>
                    <a:bodyPr/>
                    <a:lstStyle/>
                    <a:p>
                      <a:pPr algn="ctr"/>
                      <a:r>
                        <a:rPr lang="en-GB" sz="2800" b="1" dirty="0">
                          <a:solidFill>
                            <a:srgbClr val="FF0066"/>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Los </a:t>
                      </a:r>
                      <a:r>
                        <a:rPr lang="en-GB" sz="2400" dirty="0" err="1">
                          <a:solidFill>
                            <a:srgbClr val="002060"/>
                          </a:solidFill>
                          <a:latin typeface="Century Gothic" panose="020B0502020202020204" pitchFamily="34" charset="0"/>
                        </a:rPr>
                        <a:t>diccionarios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son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útiles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clase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hay</a:t>
                      </a:r>
                      <a:r>
                        <a:rPr lang="en-GB" sz="2400" dirty="0">
                          <a:solidFill>
                            <a:srgbClr val="002060"/>
                          </a:solidFill>
                          <a:latin typeface="Century Gothic" panose="020B0502020202020204" pitchFamily="34" charset="0"/>
                        </a:rPr>
                        <a:t> solo </a:t>
                      </a:r>
                      <a:r>
                        <a:rPr lang="en-GB" sz="2400" dirty="0" err="1">
                          <a:solidFill>
                            <a:srgbClr val="002060"/>
                          </a:solidFill>
                          <a:latin typeface="Century Gothic" panose="020B0502020202020204" pitchFamily="34" charset="0"/>
                        </a:rPr>
                        <a:t>uno</a:t>
                      </a:r>
                      <a:r>
                        <a:rPr lang="en-GB" sz="2400"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sym typeface="Wingdings" panose="05000000000000000000" pitchFamily="2" charset="2"/>
                        </a:rPr>
                        <a:t></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28308925"/>
                  </a:ext>
                </a:extLst>
              </a:tr>
            </a:tbl>
          </a:graphicData>
        </a:graphic>
      </p:graphicFrame>
      <p:sp>
        <p:nvSpPr>
          <p:cNvPr id="31" name="TextBox 30">
            <a:extLst>
              <a:ext uri="{FF2B5EF4-FFF2-40B4-BE49-F238E27FC236}">
                <a16:creationId xmlns:a16="http://schemas.microsoft.com/office/drawing/2014/main" id="{70BDA210-06FD-4638-A4D4-AA126C1CBA52}"/>
              </a:ext>
            </a:extLst>
          </p:cNvPr>
          <p:cNvSpPr txBox="1"/>
          <p:nvPr/>
        </p:nvSpPr>
        <p:spPr>
          <a:xfrm>
            <a:off x="7511582" y="188187"/>
            <a:ext cx="2610470" cy="369332"/>
          </a:xfrm>
          <a:prstGeom prst="rect">
            <a:avLst/>
          </a:prstGeom>
          <a:solidFill>
            <a:schemeClr val="accent6">
              <a:lumMod val="40000"/>
              <a:lumOff val="60000"/>
            </a:schemeClr>
          </a:solidFill>
        </p:spPr>
        <p:txBody>
          <a:bodyPr wrap="square">
            <a:spAutoFit/>
          </a:bodyPr>
          <a:lstStyle/>
          <a:p>
            <a:r>
              <a:rPr lang="en-GB" b="1"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escuela</a:t>
            </a:r>
            <a:r>
              <a:rPr lang="en-GB" dirty="0">
                <a:solidFill>
                  <a:srgbClr val="002060"/>
                </a:solidFill>
                <a:latin typeface="Century Gothic" panose="020B0502020202020204" pitchFamily="34" charset="0"/>
              </a:rPr>
              <a:t> = school</a:t>
            </a:r>
            <a:endParaRPr lang="en-GB" dirty="0"/>
          </a:p>
        </p:txBody>
      </p:sp>
      <p:sp>
        <p:nvSpPr>
          <p:cNvPr id="32" name="TextBox 31">
            <a:extLst>
              <a:ext uri="{FF2B5EF4-FFF2-40B4-BE49-F238E27FC236}">
                <a16:creationId xmlns:a16="http://schemas.microsoft.com/office/drawing/2014/main" id="{03C104BE-5FAE-4A08-827B-80803DD97131}"/>
              </a:ext>
            </a:extLst>
          </p:cNvPr>
          <p:cNvSpPr txBox="1"/>
          <p:nvPr/>
        </p:nvSpPr>
        <p:spPr>
          <a:xfrm>
            <a:off x="123171" y="694553"/>
            <a:ext cx="665599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 </a:t>
            </a:r>
          </a:p>
        </p:txBody>
      </p:sp>
      <p:sp>
        <p:nvSpPr>
          <p:cNvPr id="33" name="Google Shape;483;p48">
            <a:extLst>
              <a:ext uri="{FF2B5EF4-FFF2-40B4-BE49-F238E27FC236}">
                <a16:creationId xmlns:a16="http://schemas.microsoft.com/office/drawing/2014/main" id="{6F6D5589-185C-4671-881A-148CAFDADC45}"/>
              </a:ext>
            </a:extLst>
          </p:cNvPr>
          <p:cNvSpPr txBox="1"/>
          <p:nvPr/>
        </p:nvSpPr>
        <p:spPr>
          <a:xfrm>
            <a:off x="644541" y="721507"/>
            <a:ext cx="4371900" cy="453300"/>
          </a:xfrm>
          <a:prstGeom prst="rect">
            <a:avLst/>
          </a:prstGeom>
          <a:noFill/>
          <a:ln>
            <a:noFill/>
          </a:ln>
        </p:spPr>
        <p:txBody>
          <a:bodyPr spcFirstLastPara="1" wrap="square" lIns="45713" tIns="45713" rIns="45713" bIns="45713" anchor="t" anchorCtr="0">
            <a:noAutofit/>
          </a:bodyPr>
          <a:lstStyle/>
          <a:p>
            <a:r>
              <a:rPr lang="en-GB" sz="2400" b="1" dirty="0">
                <a:solidFill>
                  <a:schemeClr val="accent5"/>
                </a:solidFill>
                <a:latin typeface="Century Gothic" panose="020B0502020202020204" pitchFamily="34" charset="0"/>
                <a:ea typeface="Montserrat"/>
                <a:cs typeface="Montserrat"/>
                <a:sym typeface="Montserrat"/>
              </a:rPr>
              <a:t>‘son’</a:t>
            </a:r>
            <a:r>
              <a:rPr lang="en-GB" sz="2400" dirty="0">
                <a:solidFill>
                  <a:schemeClr val="accent5"/>
                </a:solidFill>
                <a:latin typeface="Century Gothic" panose="020B0502020202020204" pitchFamily="34" charset="0"/>
                <a:ea typeface="Montserrat"/>
                <a:cs typeface="Montserrat"/>
                <a:sym typeface="Montserrat"/>
              </a:rPr>
              <a:t> </a:t>
            </a:r>
            <a:r>
              <a:rPr lang="en-GB" sz="2400" dirty="0">
                <a:solidFill>
                  <a:srgbClr val="073763"/>
                </a:solidFill>
                <a:latin typeface="Century Gothic" panose="020B0502020202020204" pitchFamily="34" charset="0"/>
                <a:ea typeface="Montserrat"/>
                <a:cs typeface="Montserrat"/>
                <a:sym typeface="Montserrat"/>
              </a:rPr>
              <a:t>means ____________. </a:t>
            </a:r>
            <a:endParaRPr sz="2400" dirty="0">
              <a:solidFill>
                <a:srgbClr val="073763"/>
              </a:solidFill>
              <a:latin typeface="Century Gothic" panose="020B0502020202020204" pitchFamily="34" charset="0"/>
              <a:ea typeface="Montserrat"/>
              <a:cs typeface="Montserrat"/>
              <a:sym typeface="Montserrat"/>
            </a:endParaRPr>
          </a:p>
        </p:txBody>
      </p:sp>
      <p:sp>
        <p:nvSpPr>
          <p:cNvPr id="36" name="TextBox 35">
            <a:extLst>
              <a:ext uri="{FF2B5EF4-FFF2-40B4-BE49-F238E27FC236}">
                <a16:creationId xmlns:a16="http://schemas.microsoft.com/office/drawing/2014/main" id="{0B545C13-C5BD-4219-AB3D-5543B9FE185C}"/>
              </a:ext>
            </a:extLst>
          </p:cNvPr>
          <p:cNvSpPr txBox="1"/>
          <p:nvPr/>
        </p:nvSpPr>
        <p:spPr>
          <a:xfrm>
            <a:off x="219570" y="1153281"/>
            <a:ext cx="6425114" cy="830997"/>
          </a:xfrm>
          <a:prstGeom prst="rect">
            <a:avLst/>
          </a:prstGeom>
          <a:noFill/>
        </p:spPr>
        <p:txBody>
          <a:bodyPr wrap="square">
            <a:spAutoFit/>
          </a:bodyPr>
          <a:lstStyle/>
          <a:p>
            <a:r>
              <a:rPr lang="en-GB" sz="2400" b="1" dirty="0">
                <a:solidFill>
                  <a:schemeClr val="accent5"/>
                </a:solidFill>
                <a:latin typeface="Century Gothic" panose="020B0502020202020204" pitchFamily="34" charset="0"/>
                <a:ea typeface="Montserrat"/>
                <a:cs typeface="Montserrat"/>
                <a:sym typeface="Montserrat"/>
              </a:rPr>
              <a:t>‘hay’</a:t>
            </a:r>
            <a:r>
              <a:rPr lang="en-GB" sz="2400" dirty="0">
                <a:solidFill>
                  <a:schemeClr val="accent5"/>
                </a:solidFill>
                <a:latin typeface="Century Gothic" panose="020B0502020202020204" pitchFamily="34" charset="0"/>
                <a:ea typeface="Montserrat"/>
                <a:cs typeface="Montserrat"/>
                <a:sym typeface="Montserrat"/>
              </a:rPr>
              <a:t> </a:t>
            </a:r>
            <a:r>
              <a:rPr lang="en-GB" sz="2400" dirty="0">
                <a:solidFill>
                  <a:srgbClr val="002060"/>
                </a:solidFill>
                <a:latin typeface="Century Gothic" panose="020B0502020202020204" pitchFamily="34" charset="0"/>
                <a:ea typeface="Montserrat"/>
                <a:cs typeface="Montserrat"/>
                <a:sym typeface="Montserrat"/>
              </a:rPr>
              <a:t>is often used to identity or locate people or things.</a:t>
            </a:r>
          </a:p>
        </p:txBody>
      </p:sp>
      <p:sp>
        <p:nvSpPr>
          <p:cNvPr id="37" name="Google Shape;483;p48">
            <a:extLst>
              <a:ext uri="{FF2B5EF4-FFF2-40B4-BE49-F238E27FC236}">
                <a16:creationId xmlns:a16="http://schemas.microsoft.com/office/drawing/2014/main" id="{4A56BF46-15BB-4A20-B968-D377415E1ACF}"/>
              </a:ext>
            </a:extLst>
          </p:cNvPr>
          <p:cNvSpPr txBox="1"/>
          <p:nvPr/>
        </p:nvSpPr>
        <p:spPr>
          <a:xfrm>
            <a:off x="4775949" y="752261"/>
            <a:ext cx="6832891" cy="453300"/>
          </a:xfrm>
          <a:prstGeom prst="rect">
            <a:avLst/>
          </a:prstGeom>
          <a:noFill/>
          <a:ln>
            <a:noFill/>
          </a:ln>
        </p:spPr>
        <p:txBody>
          <a:bodyPr spcFirstLastPara="1" wrap="square" lIns="45713" tIns="45713" rIns="45713" bIns="45713" anchor="t" anchorCtr="0">
            <a:noAutofit/>
          </a:bodyPr>
          <a:lstStyle/>
          <a:p>
            <a:r>
              <a:rPr lang="en-GB" sz="2400" b="1" dirty="0">
                <a:solidFill>
                  <a:schemeClr val="accent5"/>
                </a:solidFill>
                <a:latin typeface="Century Gothic" panose="020B0502020202020204" pitchFamily="34" charset="0"/>
                <a:ea typeface="Montserrat"/>
                <a:cs typeface="Montserrat"/>
                <a:sym typeface="Montserrat"/>
              </a:rPr>
              <a:t>‘hay’</a:t>
            </a:r>
            <a:r>
              <a:rPr lang="en-GB" sz="2400" dirty="0">
                <a:solidFill>
                  <a:schemeClr val="accent5"/>
                </a:solidFill>
                <a:latin typeface="Century Gothic" panose="020B0502020202020204" pitchFamily="34" charset="0"/>
                <a:ea typeface="Montserrat"/>
                <a:cs typeface="Montserrat"/>
                <a:sym typeface="Montserrat"/>
              </a:rPr>
              <a:t> </a:t>
            </a:r>
            <a:r>
              <a:rPr lang="en-GB" sz="2400" dirty="0">
                <a:solidFill>
                  <a:srgbClr val="073763"/>
                </a:solidFill>
                <a:latin typeface="Century Gothic" panose="020B0502020202020204" pitchFamily="34" charset="0"/>
                <a:ea typeface="Montserrat"/>
                <a:cs typeface="Montserrat"/>
                <a:sym typeface="Montserrat"/>
              </a:rPr>
              <a:t>means ________ or __________. </a:t>
            </a:r>
            <a:endParaRPr sz="2400" dirty="0">
              <a:solidFill>
                <a:srgbClr val="073763"/>
              </a:solidFill>
              <a:latin typeface="Century Gothic" panose="020B0502020202020204" pitchFamily="34" charset="0"/>
              <a:ea typeface="Montserrat"/>
              <a:cs typeface="Montserrat"/>
              <a:sym typeface="Montserrat"/>
            </a:endParaRPr>
          </a:p>
        </p:txBody>
      </p:sp>
      <p:sp>
        <p:nvSpPr>
          <p:cNvPr id="41" name="TextBox 40">
            <a:extLst>
              <a:ext uri="{FF2B5EF4-FFF2-40B4-BE49-F238E27FC236}">
                <a16:creationId xmlns:a16="http://schemas.microsoft.com/office/drawing/2014/main" id="{0BA3DEBD-E065-4402-A50B-94AFF7E42B45}"/>
              </a:ext>
            </a:extLst>
          </p:cNvPr>
          <p:cNvSpPr txBox="1"/>
          <p:nvPr/>
        </p:nvSpPr>
        <p:spPr>
          <a:xfrm>
            <a:off x="200519" y="2740282"/>
            <a:ext cx="428406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 </a:t>
            </a:r>
            <a:r>
              <a:rPr lang="en-GB" sz="2400" dirty="0">
                <a:solidFill>
                  <a:srgbClr val="002060"/>
                </a:solidFill>
                <a:latin typeface="Century Gothic" panose="020B0502020202020204" pitchFamily="34" charset="0"/>
              </a:rPr>
              <a:t>Lee. ¿’son’ or ‘hay’?</a:t>
            </a:r>
          </a:p>
        </p:txBody>
      </p:sp>
      <p:sp>
        <p:nvSpPr>
          <p:cNvPr id="42" name="TextBox 41">
            <a:extLst>
              <a:ext uri="{FF2B5EF4-FFF2-40B4-BE49-F238E27FC236}">
                <a16:creationId xmlns:a16="http://schemas.microsoft.com/office/drawing/2014/main" id="{E439C537-0863-48DB-8535-0F149E055C7A}"/>
              </a:ext>
            </a:extLst>
          </p:cNvPr>
          <p:cNvSpPr txBox="1"/>
          <p:nvPr/>
        </p:nvSpPr>
        <p:spPr>
          <a:xfrm>
            <a:off x="184563" y="1976450"/>
            <a:ext cx="6425114" cy="830997"/>
          </a:xfrm>
          <a:prstGeom prst="rect">
            <a:avLst/>
          </a:prstGeom>
          <a:noFill/>
        </p:spPr>
        <p:txBody>
          <a:bodyPr wrap="square">
            <a:spAutoFit/>
          </a:bodyPr>
          <a:lstStyle/>
          <a:p>
            <a:r>
              <a:rPr lang="en-GB" sz="2400" b="1" dirty="0">
                <a:solidFill>
                  <a:schemeClr val="accent5"/>
                </a:solidFill>
                <a:latin typeface="Century Gothic" panose="020B0502020202020204" pitchFamily="34" charset="0"/>
                <a:ea typeface="Montserrat"/>
                <a:cs typeface="Montserrat"/>
                <a:sym typeface="Montserrat"/>
              </a:rPr>
              <a:t>‘son’</a:t>
            </a:r>
            <a:r>
              <a:rPr lang="en-GB" sz="2400" dirty="0">
                <a:solidFill>
                  <a:srgbClr val="002060"/>
                </a:solidFill>
                <a:latin typeface="Century Gothic" panose="020B0502020202020204" pitchFamily="34" charset="0"/>
                <a:ea typeface="Montserrat"/>
                <a:cs typeface="Montserrat"/>
                <a:sym typeface="Montserrat"/>
              </a:rPr>
              <a:t> is often followed by an adjective to describe people or things..</a:t>
            </a:r>
          </a:p>
        </p:txBody>
      </p:sp>
      <p:sp>
        <p:nvSpPr>
          <p:cNvPr id="8" name="Rectangle: Rounded Corners 7">
            <a:extLst>
              <a:ext uri="{FF2B5EF4-FFF2-40B4-BE49-F238E27FC236}">
                <a16:creationId xmlns:a16="http://schemas.microsoft.com/office/drawing/2014/main" id="{B92EE81D-BB76-4805-914D-F78114D17400}"/>
              </a:ext>
            </a:extLst>
          </p:cNvPr>
          <p:cNvSpPr/>
          <p:nvPr/>
        </p:nvSpPr>
        <p:spPr>
          <a:xfrm>
            <a:off x="3017269" y="3332854"/>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16E7E7F1-676D-49AC-AE40-0F563F4B98CC}"/>
              </a:ext>
            </a:extLst>
          </p:cNvPr>
          <p:cNvSpPr txBox="1"/>
          <p:nvPr/>
        </p:nvSpPr>
        <p:spPr>
          <a:xfrm>
            <a:off x="2624532" y="629807"/>
            <a:ext cx="182195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they are</a:t>
            </a:r>
          </a:p>
        </p:txBody>
      </p:sp>
      <p:sp>
        <p:nvSpPr>
          <p:cNvPr id="44" name="TextBox 43">
            <a:extLst>
              <a:ext uri="{FF2B5EF4-FFF2-40B4-BE49-F238E27FC236}">
                <a16:creationId xmlns:a16="http://schemas.microsoft.com/office/drawing/2014/main" id="{FB9CC9C9-EBBD-4099-99A6-E2F6DB43BBF4}"/>
              </a:ext>
            </a:extLst>
          </p:cNvPr>
          <p:cNvSpPr txBox="1"/>
          <p:nvPr/>
        </p:nvSpPr>
        <p:spPr>
          <a:xfrm>
            <a:off x="6693032" y="721240"/>
            <a:ext cx="1821953"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there is</a:t>
            </a:r>
          </a:p>
        </p:txBody>
      </p:sp>
      <p:sp>
        <p:nvSpPr>
          <p:cNvPr id="45" name="TextBox 44">
            <a:extLst>
              <a:ext uri="{FF2B5EF4-FFF2-40B4-BE49-F238E27FC236}">
                <a16:creationId xmlns:a16="http://schemas.microsoft.com/office/drawing/2014/main" id="{FDBEF33D-2E80-428D-B6E2-2150D77896DE}"/>
              </a:ext>
            </a:extLst>
          </p:cNvPr>
          <p:cNvSpPr txBox="1"/>
          <p:nvPr/>
        </p:nvSpPr>
        <p:spPr>
          <a:xfrm>
            <a:off x="8488087" y="740910"/>
            <a:ext cx="1821953"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there are</a:t>
            </a:r>
          </a:p>
        </p:txBody>
      </p:sp>
      <p:sp>
        <p:nvSpPr>
          <p:cNvPr id="47" name="Rectangle: Rounded Corners 46">
            <a:extLst>
              <a:ext uri="{FF2B5EF4-FFF2-40B4-BE49-F238E27FC236}">
                <a16:creationId xmlns:a16="http://schemas.microsoft.com/office/drawing/2014/main" id="{43C16A82-440B-49F5-90E8-64C6B3F9B3F4}"/>
              </a:ext>
            </a:extLst>
          </p:cNvPr>
          <p:cNvSpPr/>
          <p:nvPr/>
        </p:nvSpPr>
        <p:spPr>
          <a:xfrm>
            <a:off x="4484585" y="3882227"/>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3BF95C82-32D2-4FF4-B1C9-5C9DF2540993}"/>
              </a:ext>
            </a:extLst>
          </p:cNvPr>
          <p:cNvSpPr/>
          <p:nvPr/>
        </p:nvSpPr>
        <p:spPr>
          <a:xfrm>
            <a:off x="2683283" y="4405557"/>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D775003D-C29B-46C6-8872-D04E10F62AD5}"/>
              </a:ext>
            </a:extLst>
          </p:cNvPr>
          <p:cNvSpPr/>
          <p:nvPr/>
        </p:nvSpPr>
        <p:spPr>
          <a:xfrm>
            <a:off x="1948757" y="4759519"/>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C443F089-9CF0-49BD-AFDF-2296D66DEC89}"/>
              </a:ext>
            </a:extLst>
          </p:cNvPr>
          <p:cNvSpPr/>
          <p:nvPr/>
        </p:nvSpPr>
        <p:spPr>
          <a:xfrm>
            <a:off x="2826037" y="5225870"/>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2C9AFBC2-BD16-469F-868B-95DF92A69FE7}"/>
              </a:ext>
            </a:extLst>
          </p:cNvPr>
          <p:cNvSpPr/>
          <p:nvPr/>
        </p:nvSpPr>
        <p:spPr>
          <a:xfrm>
            <a:off x="4439213" y="5223027"/>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133829F2-D7E7-42AD-808C-2807B697E288}"/>
              </a:ext>
            </a:extLst>
          </p:cNvPr>
          <p:cNvSpPr/>
          <p:nvPr/>
        </p:nvSpPr>
        <p:spPr>
          <a:xfrm>
            <a:off x="3302267" y="6036940"/>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7CEE279-F5FA-4D66-B42D-EA0148B99633}"/>
              </a:ext>
            </a:extLst>
          </p:cNvPr>
          <p:cNvPicPr>
            <a:picLocks noChangeAspect="1"/>
          </p:cNvPicPr>
          <p:nvPr/>
        </p:nvPicPr>
        <p:blipFill>
          <a:blip r:embed="rId5"/>
          <a:stretch>
            <a:fillRect/>
          </a:stretch>
        </p:blipFill>
        <p:spPr>
          <a:xfrm>
            <a:off x="7196240" y="1907653"/>
            <a:ext cx="3057761" cy="2168393"/>
          </a:xfrm>
          <a:prstGeom prst="rect">
            <a:avLst/>
          </a:prstGeom>
        </p:spPr>
      </p:pic>
      <p:pic>
        <p:nvPicPr>
          <p:cNvPr id="10" name="Picture 9">
            <a:extLst>
              <a:ext uri="{FF2B5EF4-FFF2-40B4-BE49-F238E27FC236}">
                <a16:creationId xmlns:a16="http://schemas.microsoft.com/office/drawing/2014/main" id="{CDC79767-6CDB-449C-A2C5-D849EA08A3BA}"/>
              </a:ext>
            </a:extLst>
          </p:cNvPr>
          <p:cNvPicPr>
            <a:picLocks noChangeAspect="1"/>
          </p:cNvPicPr>
          <p:nvPr/>
        </p:nvPicPr>
        <p:blipFill>
          <a:blip r:embed="rId6"/>
          <a:stretch>
            <a:fillRect/>
          </a:stretch>
        </p:blipFill>
        <p:spPr>
          <a:xfrm>
            <a:off x="7234340" y="4993738"/>
            <a:ext cx="827786" cy="696552"/>
          </a:xfrm>
          <a:prstGeom prst="rect">
            <a:avLst/>
          </a:prstGeom>
        </p:spPr>
      </p:pic>
      <p:pic>
        <p:nvPicPr>
          <p:cNvPr id="11" name="Picture 10">
            <a:extLst>
              <a:ext uri="{FF2B5EF4-FFF2-40B4-BE49-F238E27FC236}">
                <a16:creationId xmlns:a16="http://schemas.microsoft.com/office/drawing/2014/main" id="{A8509193-05BE-4FD6-92C9-C4FF6606A4DA}"/>
              </a:ext>
            </a:extLst>
          </p:cNvPr>
          <p:cNvPicPr>
            <a:picLocks noChangeAspect="1"/>
          </p:cNvPicPr>
          <p:nvPr/>
        </p:nvPicPr>
        <p:blipFill>
          <a:blip r:embed="rId7"/>
          <a:stretch>
            <a:fillRect/>
          </a:stretch>
        </p:blipFill>
        <p:spPr>
          <a:xfrm>
            <a:off x="7204768" y="4092502"/>
            <a:ext cx="848013" cy="755006"/>
          </a:xfrm>
          <a:prstGeom prst="rect">
            <a:avLst/>
          </a:prstGeom>
        </p:spPr>
      </p:pic>
      <p:sp>
        <p:nvSpPr>
          <p:cNvPr id="59" name="TextBox 58">
            <a:extLst>
              <a:ext uri="{FF2B5EF4-FFF2-40B4-BE49-F238E27FC236}">
                <a16:creationId xmlns:a16="http://schemas.microsoft.com/office/drawing/2014/main" id="{D2378D02-F082-460A-B6DE-BC091F8FA37F}"/>
              </a:ext>
            </a:extLst>
          </p:cNvPr>
          <p:cNvSpPr txBox="1"/>
          <p:nvPr/>
        </p:nvSpPr>
        <p:spPr>
          <a:xfrm>
            <a:off x="8092844" y="1907653"/>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activos</a:t>
            </a:r>
            <a:endParaRPr lang="en-GB" sz="2800" b="1" dirty="0">
              <a:solidFill>
                <a:srgbClr val="92D050"/>
              </a:solidFill>
              <a:latin typeface="Century Gothic" panose="020B0502020202020204" pitchFamily="34" charset="0"/>
            </a:endParaRPr>
          </a:p>
        </p:txBody>
      </p:sp>
      <p:sp>
        <p:nvSpPr>
          <p:cNvPr id="60" name="TextBox 59">
            <a:extLst>
              <a:ext uri="{FF2B5EF4-FFF2-40B4-BE49-F238E27FC236}">
                <a16:creationId xmlns:a16="http://schemas.microsoft.com/office/drawing/2014/main" id="{FFD6A60E-B472-4F12-9FC4-22AA9C0A5C33}"/>
              </a:ext>
            </a:extLst>
          </p:cNvPr>
          <p:cNvSpPr txBox="1"/>
          <p:nvPr/>
        </p:nvSpPr>
        <p:spPr>
          <a:xfrm>
            <a:off x="8117004" y="5109015"/>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felices</a:t>
            </a:r>
            <a:endParaRPr lang="en-GB" sz="2800" b="1" dirty="0">
              <a:solidFill>
                <a:srgbClr val="92D050"/>
              </a:solidFill>
              <a:latin typeface="Century Gothic" panose="020B0502020202020204" pitchFamily="34" charset="0"/>
            </a:endParaRPr>
          </a:p>
        </p:txBody>
      </p:sp>
      <p:sp>
        <p:nvSpPr>
          <p:cNvPr id="61" name="TextBox 60">
            <a:extLst>
              <a:ext uri="{FF2B5EF4-FFF2-40B4-BE49-F238E27FC236}">
                <a16:creationId xmlns:a16="http://schemas.microsoft.com/office/drawing/2014/main" id="{1C465056-48F9-49E2-AD15-FD08B572F45B}"/>
              </a:ext>
            </a:extLst>
          </p:cNvPr>
          <p:cNvSpPr txBox="1"/>
          <p:nvPr/>
        </p:nvSpPr>
        <p:spPr>
          <a:xfrm>
            <a:off x="7046008" y="1307927"/>
            <a:ext cx="7871670"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 </a:t>
            </a:r>
            <a:r>
              <a:rPr lang="en-GB" sz="2400" dirty="0" err="1">
                <a:solidFill>
                  <a:srgbClr val="002060"/>
                </a:solidFill>
                <a:latin typeface="Century Gothic" panose="020B0502020202020204" pitchFamily="34" charset="0"/>
              </a:rPr>
              <a:t>Clasifica</a:t>
            </a:r>
            <a:r>
              <a:rPr lang="en-GB" sz="2400" dirty="0">
                <a:solidFill>
                  <a:srgbClr val="002060"/>
                </a:solidFill>
                <a:latin typeface="Century Gothic" panose="020B0502020202020204" pitchFamily="34" charset="0"/>
              </a:rPr>
              <a:t> los </a:t>
            </a:r>
            <a:r>
              <a:rPr lang="en-GB" sz="2400" dirty="0" err="1">
                <a:solidFill>
                  <a:srgbClr val="002060"/>
                </a:solidFill>
                <a:latin typeface="Century Gothic" panose="020B0502020202020204" pitchFamily="34" charset="0"/>
              </a:rPr>
              <a:t>adjetivos</a:t>
            </a:r>
            <a:r>
              <a:rPr lang="en-GB" sz="2400" dirty="0">
                <a:solidFill>
                  <a:srgbClr val="002060"/>
                </a:solidFill>
                <a:latin typeface="Century Gothic" panose="020B0502020202020204" pitchFamily="34" charset="0"/>
              </a:rPr>
              <a:t>.</a:t>
            </a:r>
          </a:p>
        </p:txBody>
      </p:sp>
      <p:sp>
        <p:nvSpPr>
          <p:cNvPr id="62" name="TextBox 61">
            <a:extLst>
              <a:ext uri="{FF2B5EF4-FFF2-40B4-BE49-F238E27FC236}">
                <a16:creationId xmlns:a16="http://schemas.microsoft.com/office/drawing/2014/main" id="{8852C9BA-DB3E-43E6-823B-2889C2B6FBDA}"/>
              </a:ext>
            </a:extLst>
          </p:cNvPr>
          <p:cNvSpPr txBox="1"/>
          <p:nvPr/>
        </p:nvSpPr>
        <p:spPr>
          <a:xfrm>
            <a:off x="8094628" y="4208395"/>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importantes</a:t>
            </a:r>
            <a:endParaRPr lang="en-GB" sz="2800" b="1" dirty="0">
              <a:solidFill>
                <a:srgbClr val="92D050"/>
              </a:solidFill>
              <a:latin typeface="Century Gothic" panose="020B0502020202020204" pitchFamily="34" charset="0"/>
            </a:endParaRPr>
          </a:p>
        </p:txBody>
      </p:sp>
      <p:sp>
        <p:nvSpPr>
          <p:cNvPr id="63" name="TextBox 62">
            <a:extLst>
              <a:ext uri="{FF2B5EF4-FFF2-40B4-BE49-F238E27FC236}">
                <a16:creationId xmlns:a16="http://schemas.microsoft.com/office/drawing/2014/main" id="{F174958E-BDBE-4113-B09D-C749010C3D3B}"/>
              </a:ext>
            </a:extLst>
          </p:cNvPr>
          <p:cNvSpPr txBox="1"/>
          <p:nvPr/>
        </p:nvSpPr>
        <p:spPr>
          <a:xfrm>
            <a:off x="7726991" y="2524886"/>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pequeñas</a:t>
            </a:r>
            <a:endParaRPr lang="en-GB" sz="2800" b="1" dirty="0">
              <a:solidFill>
                <a:srgbClr val="92D050"/>
              </a:solidFill>
              <a:latin typeface="Century Gothic" panose="020B0502020202020204" pitchFamily="34" charset="0"/>
            </a:endParaRPr>
          </a:p>
        </p:txBody>
      </p:sp>
      <p:sp>
        <p:nvSpPr>
          <p:cNvPr id="64" name="TextBox 63">
            <a:extLst>
              <a:ext uri="{FF2B5EF4-FFF2-40B4-BE49-F238E27FC236}">
                <a16:creationId xmlns:a16="http://schemas.microsoft.com/office/drawing/2014/main" id="{E9E10204-CF95-4316-AFB0-A8EBB7F957B6}"/>
              </a:ext>
            </a:extLst>
          </p:cNvPr>
          <p:cNvSpPr txBox="1"/>
          <p:nvPr/>
        </p:nvSpPr>
        <p:spPr>
          <a:xfrm>
            <a:off x="9822333" y="5119329"/>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útiles</a:t>
            </a:r>
            <a:endParaRPr lang="en-GB" sz="2800" b="1" dirty="0">
              <a:solidFill>
                <a:srgbClr val="92D050"/>
              </a:solidFill>
              <a:latin typeface="Century Gothic" panose="020B0502020202020204" pitchFamily="34" charset="0"/>
            </a:endParaRPr>
          </a:p>
        </p:txBody>
      </p:sp>
      <p:sp>
        <p:nvSpPr>
          <p:cNvPr id="65" name="TextBox 64">
            <a:extLst>
              <a:ext uri="{FF2B5EF4-FFF2-40B4-BE49-F238E27FC236}">
                <a16:creationId xmlns:a16="http://schemas.microsoft.com/office/drawing/2014/main" id="{5BF1C2C2-3357-4C08-9835-D9C26717BBC5}"/>
              </a:ext>
            </a:extLst>
          </p:cNvPr>
          <p:cNvSpPr txBox="1"/>
          <p:nvPr/>
        </p:nvSpPr>
        <p:spPr>
          <a:xfrm>
            <a:off x="7581834" y="5834107"/>
            <a:ext cx="787167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What’s the singular form of </a:t>
            </a: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feli</a:t>
            </a:r>
            <a:r>
              <a:rPr lang="en-GB" sz="2000" b="1" dirty="0" err="1">
                <a:solidFill>
                  <a:srgbClr val="FF0000"/>
                </a:solidFill>
                <a:latin typeface="Century Gothic" panose="020B0502020202020204" pitchFamily="34" charset="0"/>
              </a:rPr>
              <a:t>c</a:t>
            </a:r>
            <a:r>
              <a:rPr lang="en-GB" sz="2000" b="1" dirty="0" err="1">
                <a:solidFill>
                  <a:srgbClr val="002060"/>
                </a:solidFill>
                <a:latin typeface="Century Gothic" panose="020B0502020202020204" pitchFamily="34" charset="0"/>
              </a:rPr>
              <a:t>es</a:t>
            </a:r>
            <a:r>
              <a:rPr lang="en-GB" sz="2000" b="1" dirty="0">
                <a:solidFill>
                  <a:srgbClr val="002060"/>
                </a:solidFill>
                <a:latin typeface="Century Gothic" panose="020B0502020202020204" pitchFamily="34" charset="0"/>
              </a:rPr>
              <a:t>’?</a:t>
            </a:r>
            <a:endParaRPr lang="en-GB" dirty="0">
              <a:solidFill>
                <a:srgbClr val="002060"/>
              </a:solidFill>
              <a:latin typeface="Century Gothic" panose="020B0502020202020204" pitchFamily="34" charset="0"/>
            </a:endParaRPr>
          </a:p>
        </p:txBody>
      </p:sp>
      <p:pic>
        <p:nvPicPr>
          <p:cNvPr id="66" name="Picture 2" descr="Cup, Icons, Medal, Win, Game, The Competition, Award">
            <a:extLst>
              <a:ext uri="{FF2B5EF4-FFF2-40B4-BE49-F238E27FC236}">
                <a16:creationId xmlns:a16="http://schemas.microsoft.com/office/drawing/2014/main" id="{D74A3FEA-C6EB-4797-BF0C-8C15C0A01D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2896" y="5728742"/>
            <a:ext cx="527765" cy="527765"/>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43FFB587-299A-4831-8D44-1B9DAA568B7D}"/>
              </a:ext>
            </a:extLst>
          </p:cNvPr>
          <p:cNvSpPr txBox="1"/>
          <p:nvPr/>
        </p:nvSpPr>
        <p:spPr>
          <a:xfrm>
            <a:off x="7701249" y="6258753"/>
            <a:ext cx="2231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feli</a:t>
            </a:r>
            <a:r>
              <a:rPr lang="en-GB" sz="2800" b="1" dirty="0" err="1">
                <a:solidFill>
                  <a:srgbClr val="FF0000"/>
                </a:solidFill>
                <a:latin typeface="Century Gothic" panose="020B0502020202020204" pitchFamily="34" charset="0"/>
              </a:rPr>
              <a:t>z</a:t>
            </a:r>
            <a:endParaRPr lang="en-GB" sz="2800" b="1" dirty="0">
              <a:solidFill>
                <a:srgbClr val="FF0000"/>
              </a:solidFill>
              <a:latin typeface="Century Gothic" panose="020B0502020202020204" pitchFamily="34" charset="0"/>
            </a:endParaRPr>
          </a:p>
        </p:txBody>
      </p:sp>
      <p:sp>
        <p:nvSpPr>
          <p:cNvPr id="38" name="Rectangle: Rounded Corners 37">
            <a:extLst>
              <a:ext uri="{FF2B5EF4-FFF2-40B4-BE49-F238E27FC236}">
                <a16:creationId xmlns:a16="http://schemas.microsoft.com/office/drawing/2014/main" id="{3DCA8106-2186-4B5C-872E-1C7B9C700544}"/>
              </a:ext>
            </a:extLst>
          </p:cNvPr>
          <p:cNvSpPr/>
          <p:nvPr/>
        </p:nvSpPr>
        <p:spPr>
          <a:xfrm>
            <a:off x="892310" y="6387277"/>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oogle Shape;170;p8" descr="Jigsaw, Puzzle, Piece, Game, Concept, Solution">
            <a:extLst>
              <a:ext uri="{FF2B5EF4-FFF2-40B4-BE49-F238E27FC236}">
                <a16:creationId xmlns:a16="http://schemas.microsoft.com/office/drawing/2014/main" id="{E2E1FEB1-C791-DF7B-0EE4-FF0DA7E10C58}"/>
              </a:ext>
            </a:extLst>
          </p:cNvPr>
          <p:cNvPicPr preferRelativeResize="0"/>
          <p:nvPr/>
        </p:nvPicPr>
        <p:blipFill rotWithShape="1">
          <a:blip r:embed="rId9">
            <a:alphaModFix/>
          </a:blip>
          <a:srcRect/>
          <a:stretch/>
        </p:blipFill>
        <p:spPr>
          <a:xfrm>
            <a:off x="10421072" y="146600"/>
            <a:ext cx="755196" cy="690077"/>
          </a:xfrm>
          <a:prstGeom prst="rect">
            <a:avLst/>
          </a:prstGeom>
          <a:noFill/>
          <a:ln>
            <a:noFill/>
          </a:ln>
        </p:spPr>
      </p:pic>
    </p:spTree>
    <p:extLst>
      <p:ext uri="{BB962C8B-B14F-4D97-AF65-F5344CB8AC3E}">
        <p14:creationId xmlns:p14="http://schemas.microsoft.com/office/powerpoint/2010/main" val="13857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additive="base">
                                        <p:cTn id="53" dur="500" fill="hold"/>
                                        <p:tgtEl>
                                          <p:spTgt spid="49"/>
                                        </p:tgtEl>
                                        <p:attrNameLst>
                                          <p:attrName>ppt_x</p:attrName>
                                        </p:attrNameLst>
                                      </p:cBhvr>
                                      <p:tavLst>
                                        <p:tav tm="0">
                                          <p:val>
                                            <p:strVal val="#ppt_x"/>
                                          </p:val>
                                        </p:tav>
                                        <p:tav tm="100000">
                                          <p:val>
                                            <p:strVal val="#ppt_x"/>
                                          </p:val>
                                        </p:tav>
                                      </p:tavLst>
                                    </p:anim>
                                    <p:anim calcmode="lin" valueType="num">
                                      <p:cBhvr additive="base">
                                        <p:cTn id="54" dur="500" fill="hold"/>
                                        <p:tgtEl>
                                          <p:spTgt spid="4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ppt_x"/>
                                          </p:val>
                                        </p:tav>
                                        <p:tav tm="100000">
                                          <p:val>
                                            <p:strVal val="#ppt_x"/>
                                          </p:val>
                                        </p:tav>
                                      </p:tavLst>
                                    </p:anim>
                                    <p:anim calcmode="lin" valueType="num">
                                      <p:cBhvr additive="base">
                                        <p:cTn id="58" dur="500" fill="hold"/>
                                        <p:tgtEl>
                                          <p:spTgt spid="5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additive="base">
                                        <p:cTn id="61" dur="500" fill="hold"/>
                                        <p:tgtEl>
                                          <p:spTgt spid="51"/>
                                        </p:tgtEl>
                                        <p:attrNameLst>
                                          <p:attrName>ppt_x</p:attrName>
                                        </p:attrNameLst>
                                      </p:cBhvr>
                                      <p:tavLst>
                                        <p:tav tm="0">
                                          <p:val>
                                            <p:strVal val="#ppt_x"/>
                                          </p:val>
                                        </p:tav>
                                        <p:tav tm="100000">
                                          <p:val>
                                            <p:strVal val="#ppt_x"/>
                                          </p:val>
                                        </p:tav>
                                      </p:tavLst>
                                    </p:anim>
                                    <p:anim calcmode="lin" valueType="num">
                                      <p:cBhvr additive="base">
                                        <p:cTn id="62" dur="500" fill="hold"/>
                                        <p:tgtEl>
                                          <p:spTgt spid="5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500" fill="hold"/>
                                        <p:tgtEl>
                                          <p:spTgt spid="52"/>
                                        </p:tgtEl>
                                        <p:attrNameLst>
                                          <p:attrName>ppt_x</p:attrName>
                                        </p:attrNameLst>
                                      </p:cBhvr>
                                      <p:tavLst>
                                        <p:tav tm="0">
                                          <p:val>
                                            <p:strVal val="#ppt_x"/>
                                          </p:val>
                                        </p:tav>
                                        <p:tav tm="100000">
                                          <p:val>
                                            <p:strVal val="#ppt_x"/>
                                          </p:val>
                                        </p:tav>
                                      </p:tavLst>
                                    </p:anim>
                                    <p:anim calcmode="lin" valueType="num">
                                      <p:cBhvr additive="base">
                                        <p:cTn id="66" dur="500" fill="hold"/>
                                        <p:tgtEl>
                                          <p:spTgt spid="5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 calcmode="lin" valueType="num">
                                      <p:cBhvr additive="base">
                                        <p:cTn id="69" dur="500" fill="hold"/>
                                        <p:tgtEl>
                                          <p:spTgt spid="54"/>
                                        </p:tgtEl>
                                        <p:attrNameLst>
                                          <p:attrName>ppt_x</p:attrName>
                                        </p:attrNameLst>
                                      </p:cBhvr>
                                      <p:tavLst>
                                        <p:tav tm="0">
                                          <p:val>
                                            <p:strVal val="#ppt_x"/>
                                          </p:val>
                                        </p:tav>
                                        <p:tav tm="100000">
                                          <p:val>
                                            <p:strVal val="#ppt_x"/>
                                          </p:val>
                                        </p:tav>
                                      </p:tavLst>
                                    </p:anim>
                                    <p:anim calcmode="lin" valueType="num">
                                      <p:cBhvr additive="base">
                                        <p:cTn id="7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5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5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500" fill="hold"/>
                                        <p:tgtEl>
                                          <p:spTgt spid="11"/>
                                        </p:tgtEl>
                                        <p:attrNameLst>
                                          <p:attrName>ppt_x</p:attrName>
                                        </p:attrNameLst>
                                      </p:cBhvr>
                                      <p:tavLst>
                                        <p:tav tm="0">
                                          <p:val>
                                            <p:strVal val="#ppt_x"/>
                                          </p:val>
                                        </p:tav>
                                        <p:tav tm="100000">
                                          <p:val>
                                            <p:strVal val="#ppt_x"/>
                                          </p:val>
                                        </p:tav>
                                      </p:tavLst>
                                    </p:anim>
                                    <p:anim calcmode="lin" valueType="num">
                                      <p:cBhvr additive="base">
                                        <p:cTn id="100" dur="500" fill="hold"/>
                                        <p:tgtEl>
                                          <p:spTgt spid="11"/>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additive="base">
                                        <p:cTn id="103" dur="500" fill="hold"/>
                                        <p:tgtEl>
                                          <p:spTgt spid="10"/>
                                        </p:tgtEl>
                                        <p:attrNameLst>
                                          <p:attrName>ppt_x</p:attrName>
                                        </p:attrNameLst>
                                      </p:cBhvr>
                                      <p:tavLst>
                                        <p:tav tm="0">
                                          <p:val>
                                            <p:strVal val="#ppt_x"/>
                                          </p:val>
                                        </p:tav>
                                        <p:tav tm="100000">
                                          <p:val>
                                            <p:strVal val="#ppt_x"/>
                                          </p:val>
                                        </p:tav>
                                      </p:tavLst>
                                    </p:anim>
                                    <p:anim calcmode="lin" valueType="num">
                                      <p:cBhvr additive="base">
                                        <p:cTn id="104" dur="500" fill="hold"/>
                                        <p:tgtEl>
                                          <p:spTgt spid="10"/>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additive="base">
                                        <p:cTn id="107" dur="500" fill="hold"/>
                                        <p:tgtEl>
                                          <p:spTgt spid="9"/>
                                        </p:tgtEl>
                                        <p:attrNameLst>
                                          <p:attrName>ppt_x</p:attrName>
                                        </p:attrNameLst>
                                      </p:cBhvr>
                                      <p:tavLst>
                                        <p:tav tm="0">
                                          <p:val>
                                            <p:strVal val="#ppt_x"/>
                                          </p:val>
                                        </p:tav>
                                        <p:tav tm="100000">
                                          <p:val>
                                            <p:strVal val="#ppt_x"/>
                                          </p:val>
                                        </p:tav>
                                      </p:tavLst>
                                    </p:anim>
                                    <p:anim calcmode="lin" valueType="num">
                                      <p:cBhvr additive="base">
                                        <p:cTn id="108" dur="500" fill="hold"/>
                                        <p:tgtEl>
                                          <p:spTgt spid="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1"/>
                                        </p:tgtEl>
                                        <p:attrNameLst>
                                          <p:attrName>style.visibility</p:attrName>
                                        </p:attrNameLst>
                                      </p:cBhvr>
                                      <p:to>
                                        <p:strVal val="visible"/>
                                      </p:to>
                                    </p:set>
                                    <p:anim calcmode="lin" valueType="num">
                                      <p:cBhvr additive="base">
                                        <p:cTn id="111" dur="500" fill="hold"/>
                                        <p:tgtEl>
                                          <p:spTgt spid="61"/>
                                        </p:tgtEl>
                                        <p:attrNameLst>
                                          <p:attrName>ppt_x</p:attrName>
                                        </p:attrNameLst>
                                      </p:cBhvr>
                                      <p:tavLst>
                                        <p:tav tm="0">
                                          <p:val>
                                            <p:strVal val="#ppt_x"/>
                                          </p:val>
                                        </p:tav>
                                        <p:tav tm="100000">
                                          <p:val>
                                            <p:strVal val="#ppt_x"/>
                                          </p:val>
                                        </p:tav>
                                      </p:tavLst>
                                    </p:anim>
                                    <p:anim calcmode="lin" valueType="num">
                                      <p:cBhvr additive="base">
                                        <p:cTn id="11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60"/>
                                        </p:tgtEl>
                                        <p:attrNameLst>
                                          <p:attrName>style.visibility</p:attrName>
                                        </p:attrNameLst>
                                      </p:cBhvr>
                                      <p:to>
                                        <p:strVal val="visible"/>
                                      </p:to>
                                    </p:set>
                                    <p:anim calcmode="lin" valueType="num">
                                      <p:cBhvr additive="base">
                                        <p:cTn id="117" dur="500" fill="hold"/>
                                        <p:tgtEl>
                                          <p:spTgt spid="60"/>
                                        </p:tgtEl>
                                        <p:attrNameLst>
                                          <p:attrName>ppt_x</p:attrName>
                                        </p:attrNameLst>
                                      </p:cBhvr>
                                      <p:tavLst>
                                        <p:tav tm="0">
                                          <p:val>
                                            <p:strVal val="#ppt_x"/>
                                          </p:val>
                                        </p:tav>
                                        <p:tav tm="100000">
                                          <p:val>
                                            <p:strVal val="#ppt_x"/>
                                          </p:val>
                                        </p:tav>
                                      </p:tavLst>
                                    </p:anim>
                                    <p:anim calcmode="lin" valueType="num">
                                      <p:cBhvr additive="base">
                                        <p:cTn id="1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59"/>
                                        </p:tgtEl>
                                        <p:attrNameLst>
                                          <p:attrName>style.visibility</p:attrName>
                                        </p:attrNameLst>
                                      </p:cBhvr>
                                      <p:to>
                                        <p:strVal val="visible"/>
                                      </p:to>
                                    </p:set>
                                    <p:anim calcmode="lin" valueType="num">
                                      <p:cBhvr additive="base">
                                        <p:cTn id="123" dur="500" fill="hold"/>
                                        <p:tgtEl>
                                          <p:spTgt spid="59"/>
                                        </p:tgtEl>
                                        <p:attrNameLst>
                                          <p:attrName>ppt_x</p:attrName>
                                        </p:attrNameLst>
                                      </p:cBhvr>
                                      <p:tavLst>
                                        <p:tav tm="0">
                                          <p:val>
                                            <p:strVal val="#ppt_x"/>
                                          </p:val>
                                        </p:tav>
                                        <p:tav tm="100000">
                                          <p:val>
                                            <p:strVal val="#ppt_x"/>
                                          </p:val>
                                        </p:tav>
                                      </p:tavLst>
                                    </p:anim>
                                    <p:anim calcmode="lin" valueType="num">
                                      <p:cBhvr additive="base">
                                        <p:cTn id="12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62"/>
                                        </p:tgtEl>
                                        <p:attrNameLst>
                                          <p:attrName>style.visibility</p:attrName>
                                        </p:attrNameLst>
                                      </p:cBhvr>
                                      <p:to>
                                        <p:strVal val="visible"/>
                                      </p:to>
                                    </p:set>
                                    <p:anim calcmode="lin" valueType="num">
                                      <p:cBhvr additive="base">
                                        <p:cTn id="129" dur="500" fill="hold"/>
                                        <p:tgtEl>
                                          <p:spTgt spid="62"/>
                                        </p:tgtEl>
                                        <p:attrNameLst>
                                          <p:attrName>ppt_x</p:attrName>
                                        </p:attrNameLst>
                                      </p:cBhvr>
                                      <p:tavLst>
                                        <p:tav tm="0">
                                          <p:val>
                                            <p:strVal val="#ppt_x"/>
                                          </p:val>
                                        </p:tav>
                                        <p:tav tm="100000">
                                          <p:val>
                                            <p:strVal val="#ppt_x"/>
                                          </p:val>
                                        </p:tav>
                                      </p:tavLst>
                                    </p:anim>
                                    <p:anim calcmode="lin" valueType="num">
                                      <p:cBhvr additive="base">
                                        <p:cTn id="13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63"/>
                                        </p:tgtEl>
                                        <p:attrNameLst>
                                          <p:attrName>style.visibility</p:attrName>
                                        </p:attrNameLst>
                                      </p:cBhvr>
                                      <p:to>
                                        <p:strVal val="visible"/>
                                      </p:to>
                                    </p:set>
                                    <p:anim calcmode="lin" valueType="num">
                                      <p:cBhvr additive="base">
                                        <p:cTn id="135" dur="500" fill="hold"/>
                                        <p:tgtEl>
                                          <p:spTgt spid="63"/>
                                        </p:tgtEl>
                                        <p:attrNameLst>
                                          <p:attrName>ppt_x</p:attrName>
                                        </p:attrNameLst>
                                      </p:cBhvr>
                                      <p:tavLst>
                                        <p:tav tm="0">
                                          <p:val>
                                            <p:strVal val="#ppt_x"/>
                                          </p:val>
                                        </p:tav>
                                        <p:tav tm="100000">
                                          <p:val>
                                            <p:strVal val="#ppt_x"/>
                                          </p:val>
                                        </p:tav>
                                      </p:tavLst>
                                    </p:anim>
                                    <p:anim calcmode="lin" valueType="num">
                                      <p:cBhvr additive="base">
                                        <p:cTn id="13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64"/>
                                        </p:tgtEl>
                                        <p:attrNameLst>
                                          <p:attrName>style.visibility</p:attrName>
                                        </p:attrNameLst>
                                      </p:cBhvr>
                                      <p:to>
                                        <p:strVal val="visible"/>
                                      </p:to>
                                    </p:set>
                                    <p:anim calcmode="lin" valueType="num">
                                      <p:cBhvr additive="base">
                                        <p:cTn id="141" dur="500" fill="hold"/>
                                        <p:tgtEl>
                                          <p:spTgt spid="64"/>
                                        </p:tgtEl>
                                        <p:attrNameLst>
                                          <p:attrName>ppt_x</p:attrName>
                                        </p:attrNameLst>
                                      </p:cBhvr>
                                      <p:tavLst>
                                        <p:tav tm="0">
                                          <p:val>
                                            <p:strVal val="#ppt_x"/>
                                          </p:val>
                                        </p:tav>
                                        <p:tav tm="100000">
                                          <p:val>
                                            <p:strVal val="#ppt_x"/>
                                          </p:val>
                                        </p:tav>
                                      </p:tavLst>
                                    </p:anim>
                                    <p:anim calcmode="lin" valueType="num">
                                      <p:cBhvr additive="base">
                                        <p:cTn id="14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65"/>
                                        </p:tgtEl>
                                        <p:attrNameLst>
                                          <p:attrName>style.visibility</p:attrName>
                                        </p:attrNameLst>
                                      </p:cBhvr>
                                      <p:to>
                                        <p:strVal val="visible"/>
                                      </p:to>
                                    </p:set>
                                    <p:anim calcmode="lin" valueType="num">
                                      <p:cBhvr additive="base">
                                        <p:cTn id="147" dur="500" fill="hold"/>
                                        <p:tgtEl>
                                          <p:spTgt spid="65"/>
                                        </p:tgtEl>
                                        <p:attrNameLst>
                                          <p:attrName>ppt_x</p:attrName>
                                        </p:attrNameLst>
                                      </p:cBhvr>
                                      <p:tavLst>
                                        <p:tav tm="0">
                                          <p:val>
                                            <p:strVal val="#ppt_x"/>
                                          </p:val>
                                        </p:tav>
                                        <p:tav tm="100000">
                                          <p:val>
                                            <p:strVal val="#ppt_x"/>
                                          </p:val>
                                        </p:tav>
                                      </p:tavLst>
                                    </p:anim>
                                    <p:anim calcmode="lin" valueType="num">
                                      <p:cBhvr additive="base">
                                        <p:cTn id="148" dur="500" fill="hold"/>
                                        <p:tgtEl>
                                          <p:spTgt spid="65"/>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66"/>
                                        </p:tgtEl>
                                        <p:attrNameLst>
                                          <p:attrName>style.visibility</p:attrName>
                                        </p:attrNameLst>
                                      </p:cBhvr>
                                      <p:to>
                                        <p:strVal val="visible"/>
                                      </p:to>
                                    </p:set>
                                    <p:anim calcmode="lin" valueType="num">
                                      <p:cBhvr additive="base">
                                        <p:cTn id="151" dur="500" fill="hold"/>
                                        <p:tgtEl>
                                          <p:spTgt spid="66"/>
                                        </p:tgtEl>
                                        <p:attrNameLst>
                                          <p:attrName>ppt_x</p:attrName>
                                        </p:attrNameLst>
                                      </p:cBhvr>
                                      <p:tavLst>
                                        <p:tav tm="0">
                                          <p:val>
                                            <p:strVal val="#ppt_x"/>
                                          </p:val>
                                        </p:tav>
                                        <p:tav tm="100000">
                                          <p:val>
                                            <p:strVal val="#ppt_x"/>
                                          </p:val>
                                        </p:tav>
                                      </p:tavLst>
                                    </p:anim>
                                    <p:anim calcmode="lin" valueType="num">
                                      <p:cBhvr additive="base">
                                        <p:cTn id="15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67"/>
                                        </p:tgtEl>
                                        <p:attrNameLst>
                                          <p:attrName>style.visibility</p:attrName>
                                        </p:attrNameLst>
                                      </p:cBhvr>
                                      <p:to>
                                        <p:strVal val="visible"/>
                                      </p:to>
                                    </p:set>
                                    <p:anim calcmode="lin" valueType="num">
                                      <p:cBhvr additive="base">
                                        <p:cTn id="157" dur="500" fill="hold"/>
                                        <p:tgtEl>
                                          <p:spTgt spid="67"/>
                                        </p:tgtEl>
                                        <p:attrNameLst>
                                          <p:attrName>ppt_x</p:attrName>
                                        </p:attrNameLst>
                                      </p:cBhvr>
                                      <p:tavLst>
                                        <p:tav tm="0">
                                          <p:val>
                                            <p:strVal val="#ppt_x"/>
                                          </p:val>
                                        </p:tav>
                                        <p:tav tm="100000">
                                          <p:val>
                                            <p:strVal val="#ppt_x"/>
                                          </p:val>
                                        </p:tav>
                                      </p:tavLst>
                                    </p:anim>
                                    <p:anim calcmode="lin" valueType="num">
                                      <p:cBhvr additive="base">
                                        <p:cTn id="158" dur="500" fill="hold"/>
                                        <p:tgtEl>
                                          <p:spTgt spid="67"/>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38"/>
                                        </p:tgtEl>
                                        <p:attrNameLst>
                                          <p:attrName>style.visibility</p:attrName>
                                        </p:attrNameLst>
                                      </p:cBhvr>
                                      <p:to>
                                        <p:strVal val="visible"/>
                                      </p:to>
                                    </p:set>
                                    <p:anim calcmode="lin" valueType="num">
                                      <p:cBhvr additive="base">
                                        <p:cTn id="161" dur="500" fill="hold"/>
                                        <p:tgtEl>
                                          <p:spTgt spid="38"/>
                                        </p:tgtEl>
                                        <p:attrNameLst>
                                          <p:attrName>ppt_x</p:attrName>
                                        </p:attrNameLst>
                                      </p:cBhvr>
                                      <p:tavLst>
                                        <p:tav tm="0">
                                          <p:val>
                                            <p:strVal val="#ppt_x"/>
                                          </p:val>
                                        </p:tav>
                                        <p:tav tm="100000">
                                          <p:val>
                                            <p:strVal val="#ppt_x"/>
                                          </p:val>
                                        </p:tav>
                                      </p:tavLst>
                                    </p:anim>
                                    <p:anim calcmode="lin" valueType="num">
                                      <p:cBhvr additive="base">
                                        <p:cTn id="1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P spid="42" grpId="0"/>
      <p:bldP spid="8" grpId="0" animBg="1"/>
      <p:bldP spid="8" grpId="1" animBg="1"/>
      <p:bldP spid="43" grpId="0"/>
      <p:bldP spid="44" grpId="0"/>
      <p:bldP spid="45" grpId="0"/>
      <p:bldP spid="47" grpId="0" animBg="1"/>
      <p:bldP spid="47" grpId="1" animBg="1"/>
      <p:bldP spid="49" grpId="0" animBg="1"/>
      <p:bldP spid="50" grpId="0" animBg="1"/>
      <p:bldP spid="51" grpId="0" animBg="1"/>
      <p:bldP spid="51" grpId="1" animBg="1"/>
      <p:bldP spid="52" grpId="0" animBg="1"/>
      <p:bldP spid="52" grpId="1" animBg="1"/>
      <p:bldP spid="54" grpId="0" animBg="1"/>
      <p:bldP spid="54" grpId="1" animBg="1"/>
      <p:bldP spid="59" grpId="0"/>
      <p:bldP spid="60" grpId="0"/>
      <p:bldP spid="61" grpId="0"/>
      <p:bldP spid="62" grpId="0"/>
      <p:bldP spid="63" grpId="0"/>
      <p:bldP spid="64" grpId="0"/>
      <p:bldP spid="65" grpId="0"/>
      <p:bldP spid="67" grpId="0"/>
      <p:bldP spid="38" grpId="0" animBg="1"/>
      <p:bldP spid="3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3a: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9" name="Table 11">
            <a:extLst>
              <a:ext uri="{FF2B5EF4-FFF2-40B4-BE49-F238E27FC236}">
                <a16:creationId xmlns:a16="http://schemas.microsoft.com/office/drawing/2014/main" id="{0BC2DA6F-7886-4C41-B5EB-28A586017DA4}"/>
              </a:ext>
            </a:extLst>
          </p:cNvPr>
          <p:cNvGraphicFramePr>
            <a:graphicFrameLocks noGrp="1"/>
          </p:cNvGraphicFramePr>
          <p:nvPr>
            <p:extLst>
              <p:ext uri="{D42A27DB-BD31-4B8C-83A1-F6EECF244321}">
                <p14:modId xmlns:p14="http://schemas.microsoft.com/office/powerpoint/2010/main" val="4105094872"/>
              </p:ext>
            </p:extLst>
          </p:nvPr>
        </p:nvGraphicFramePr>
        <p:xfrm>
          <a:off x="6751910" y="782538"/>
          <a:ext cx="1329493" cy="2959555"/>
        </p:xfrm>
        <a:graphic>
          <a:graphicData uri="http://schemas.openxmlformats.org/drawingml/2006/table">
            <a:tbl>
              <a:tblPr firstRow="1" bandRow="1">
                <a:tableStyleId>{5940675A-B579-460E-94D1-54222C63F5DA}</a:tableStyleId>
              </a:tblPr>
              <a:tblGrid>
                <a:gridCol w="1329493">
                  <a:extLst>
                    <a:ext uri="{9D8B030D-6E8A-4147-A177-3AD203B41FA5}">
                      <a16:colId xmlns:a16="http://schemas.microsoft.com/office/drawing/2014/main" val="2355850543"/>
                    </a:ext>
                  </a:extLst>
                </a:gridCol>
              </a:tblGrid>
              <a:tr h="591911">
                <a:tc>
                  <a:txBody>
                    <a:bodyPr/>
                    <a:lstStyle/>
                    <a:p>
                      <a:endParaRPr lang="en-GB" dirty="0"/>
                    </a:p>
                  </a:txBody>
                  <a:tcPr/>
                </a:tc>
                <a:extLst>
                  <a:ext uri="{0D108BD9-81ED-4DB2-BD59-A6C34878D82A}">
                    <a16:rowId xmlns:a16="http://schemas.microsoft.com/office/drawing/2014/main" val="1186851382"/>
                  </a:ext>
                </a:extLst>
              </a:tr>
              <a:tr h="591911">
                <a:tc>
                  <a:txBody>
                    <a:bodyPr/>
                    <a:lstStyle/>
                    <a:p>
                      <a:endParaRPr lang="en-GB" dirty="0"/>
                    </a:p>
                  </a:txBody>
                  <a:tcPr/>
                </a:tc>
                <a:extLst>
                  <a:ext uri="{0D108BD9-81ED-4DB2-BD59-A6C34878D82A}">
                    <a16:rowId xmlns:a16="http://schemas.microsoft.com/office/drawing/2014/main" val="3766057928"/>
                  </a:ext>
                </a:extLst>
              </a:tr>
              <a:tr h="591911">
                <a:tc>
                  <a:txBody>
                    <a:bodyPr/>
                    <a:lstStyle/>
                    <a:p>
                      <a:endParaRPr lang="en-GB" dirty="0"/>
                    </a:p>
                  </a:txBody>
                  <a:tcPr/>
                </a:tc>
                <a:extLst>
                  <a:ext uri="{0D108BD9-81ED-4DB2-BD59-A6C34878D82A}">
                    <a16:rowId xmlns:a16="http://schemas.microsoft.com/office/drawing/2014/main" val="3401383037"/>
                  </a:ext>
                </a:extLst>
              </a:tr>
              <a:tr h="591911">
                <a:tc>
                  <a:txBody>
                    <a:bodyPr/>
                    <a:lstStyle/>
                    <a:p>
                      <a:endParaRPr lang="en-GB"/>
                    </a:p>
                  </a:txBody>
                  <a:tcPr/>
                </a:tc>
                <a:extLst>
                  <a:ext uri="{0D108BD9-81ED-4DB2-BD59-A6C34878D82A}">
                    <a16:rowId xmlns:a16="http://schemas.microsoft.com/office/drawing/2014/main" val="761088610"/>
                  </a:ext>
                </a:extLst>
              </a:tr>
              <a:tr h="591911">
                <a:tc>
                  <a:txBody>
                    <a:bodyPr/>
                    <a:lstStyle/>
                    <a:p>
                      <a:endParaRPr lang="en-GB" dirty="0"/>
                    </a:p>
                  </a:txBody>
                  <a:tcPr/>
                </a:tc>
                <a:extLst>
                  <a:ext uri="{0D108BD9-81ED-4DB2-BD59-A6C34878D82A}">
                    <a16:rowId xmlns:a16="http://schemas.microsoft.com/office/drawing/2014/main" val="65648888"/>
                  </a:ext>
                </a:extLst>
              </a:tr>
            </a:tbl>
          </a:graphicData>
        </a:graphic>
      </p:graphicFrame>
      <p:pic>
        <p:nvPicPr>
          <p:cNvPr id="10" name="Picture 4" descr="Coffee Table, Table, Furniture, Wood, Wooden, Food">
            <a:extLst>
              <a:ext uri="{FF2B5EF4-FFF2-40B4-BE49-F238E27FC236}">
                <a16:creationId xmlns:a16="http://schemas.microsoft.com/office/drawing/2014/main" id="{90190EB1-ED1E-4CAF-8AD2-4C589CF44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968" y="2027058"/>
            <a:ext cx="3866235" cy="2055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BEC9F7-7A21-4D73-8ACD-09A9E2A33F3B}"/>
              </a:ext>
            </a:extLst>
          </p:cNvPr>
          <p:cNvPicPr>
            <a:picLocks noChangeAspect="1"/>
          </p:cNvPicPr>
          <p:nvPr/>
        </p:nvPicPr>
        <p:blipFill>
          <a:blip r:embed="rId4"/>
          <a:stretch>
            <a:fillRect/>
          </a:stretch>
        </p:blipFill>
        <p:spPr>
          <a:xfrm rot="5400000">
            <a:off x="9201398" y="1676480"/>
            <a:ext cx="676713" cy="454089"/>
          </a:xfrm>
          <a:prstGeom prst="rect">
            <a:avLst/>
          </a:prstGeom>
        </p:spPr>
      </p:pic>
      <p:pic>
        <p:nvPicPr>
          <p:cNvPr id="12" name="Picture 8" descr="Flowers, Plants, White, Botany, Nature">
            <a:extLst>
              <a:ext uri="{FF2B5EF4-FFF2-40B4-BE49-F238E27FC236}">
                <a16:creationId xmlns:a16="http://schemas.microsoft.com/office/drawing/2014/main" id="{14BEF78C-D475-46CC-B58F-BF56D148D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8633" y="1704058"/>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ugar Skull, Skull, Tattoo, Colorful, Halloween">
            <a:extLst>
              <a:ext uri="{FF2B5EF4-FFF2-40B4-BE49-F238E27FC236}">
                <a16:creationId xmlns:a16="http://schemas.microsoft.com/office/drawing/2014/main" id="{C063DEFF-3F14-4AAA-8626-53A84B9345DE}"/>
              </a:ext>
            </a:extLst>
          </p:cNvPr>
          <p:cNvPicPr>
            <a:picLocks noChangeAspect="1" noChangeArrowheads="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t="-313" r="65209" b="45345"/>
          <a:stretch/>
        </p:blipFill>
        <p:spPr bwMode="auto">
          <a:xfrm>
            <a:off x="8154428" y="1514305"/>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ugar Skull, Skull, Tattoo, Colorful, Halloween">
            <a:extLst>
              <a:ext uri="{FF2B5EF4-FFF2-40B4-BE49-F238E27FC236}">
                <a16:creationId xmlns:a16="http://schemas.microsoft.com/office/drawing/2014/main" id="{A9CA318D-B7B3-4251-B668-F9FD877D829D}"/>
              </a:ext>
            </a:extLst>
          </p:cNvPr>
          <p:cNvPicPr>
            <a:picLocks noChangeAspect="1" noChangeArrowheads="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t="-313" r="65209" b="45345"/>
          <a:stretch/>
        </p:blipFill>
        <p:spPr bwMode="auto">
          <a:xfrm>
            <a:off x="8787955" y="1764484"/>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lowers, Plants, White, Botany, Nature">
            <a:extLst>
              <a:ext uri="{FF2B5EF4-FFF2-40B4-BE49-F238E27FC236}">
                <a16:creationId xmlns:a16="http://schemas.microsoft.com/office/drawing/2014/main" id="{C893DB4B-B30B-49A7-A5F4-F7F00BBC2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5210" y="2102990"/>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9202C7C-2A32-4C18-A456-111BAC30CE70}"/>
              </a:ext>
            </a:extLst>
          </p:cNvPr>
          <p:cNvPicPr>
            <a:picLocks noChangeAspect="1"/>
          </p:cNvPicPr>
          <p:nvPr/>
        </p:nvPicPr>
        <p:blipFill>
          <a:blip r:embed="rId4"/>
          <a:stretch>
            <a:fillRect/>
          </a:stretch>
        </p:blipFill>
        <p:spPr>
          <a:xfrm rot="5400000">
            <a:off x="9465246" y="1718996"/>
            <a:ext cx="676713" cy="454089"/>
          </a:xfrm>
          <a:prstGeom prst="rect">
            <a:avLst/>
          </a:prstGeom>
        </p:spPr>
      </p:pic>
      <p:pic>
        <p:nvPicPr>
          <p:cNvPr id="17" name="Picture 4" descr="Coffee Table, Table, Furniture, Wood, Wooden, Food">
            <a:extLst>
              <a:ext uri="{FF2B5EF4-FFF2-40B4-BE49-F238E27FC236}">
                <a16:creationId xmlns:a16="http://schemas.microsoft.com/office/drawing/2014/main" id="{50660108-0B8F-4327-AC2D-3F343DE8E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53" y="1984806"/>
            <a:ext cx="3808590" cy="20553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09DEB2C-B176-4C9B-8489-EF676AE5D3A2}"/>
              </a:ext>
            </a:extLst>
          </p:cNvPr>
          <p:cNvPicPr>
            <a:picLocks noChangeAspect="1"/>
          </p:cNvPicPr>
          <p:nvPr/>
        </p:nvPicPr>
        <p:blipFill>
          <a:blip r:embed="rId4"/>
          <a:stretch>
            <a:fillRect/>
          </a:stretch>
        </p:blipFill>
        <p:spPr>
          <a:xfrm rot="5400000">
            <a:off x="945016" y="1558295"/>
            <a:ext cx="676713" cy="454089"/>
          </a:xfrm>
          <a:prstGeom prst="rect">
            <a:avLst/>
          </a:prstGeom>
        </p:spPr>
      </p:pic>
      <p:pic>
        <p:nvPicPr>
          <p:cNvPr id="19" name="Picture 8" descr="Flowers, Plants, White, Botany, Nature">
            <a:extLst>
              <a:ext uri="{FF2B5EF4-FFF2-40B4-BE49-F238E27FC236}">
                <a16:creationId xmlns:a16="http://schemas.microsoft.com/office/drawing/2014/main" id="{993781FC-6725-40A0-867E-148CA5560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7522" y="1585873"/>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Rose, Flower, Flora, Bouquet, Romantic, Valentine">
            <a:extLst>
              <a:ext uri="{FF2B5EF4-FFF2-40B4-BE49-F238E27FC236}">
                <a16:creationId xmlns:a16="http://schemas.microsoft.com/office/drawing/2014/main" id="{B3ECDC89-6A8B-4FA9-A3F6-7235FFD910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7522" y="168156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ose, Flower, Flora, Bouquet, Romantic, Valentine">
            <a:extLst>
              <a:ext uri="{FF2B5EF4-FFF2-40B4-BE49-F238E27FC236}">
                <a16:creationId xmlns:a16="http://schemas.microsoft.com/office/drawing/2014/main" id="{B480C1F4-46D7-4425-AB52-AA32D24882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1210" y="168156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ugar Skull, Skull, Tattoo, Colorful, Halloween">
            <a:extLst>
              <a:ext uri="{FF2B5EF4-FFF2-40B4-BE49-F238E27FC236}">
                <a16:creationId xmlns:a16="http://schemas.microsoft.com/office/drawing/2014/main" id="{98CEBAE8-D0A7-4549-A117-FCD96D5B52FB}"/>
              </a:ext>
            </a:extLst>
          </p:cNvPr>
          <p:cNvPicPr>
            <a:picLocks noChangeAspect="1" noChangeArrowheads="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101954" y="1396120"/>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ugar Skull, Skull, Tattoo, Colorful, Halloween">
            <a:extLst>
              <a:ext uri="{FF2B5EF4-FFF2-40B4-BE49-F238E27FC236}">
                <a16:creationId xmlns:a16="http://schemas.microsoft.com/office/drawing/2014/main" id="{A4621EFC-1020-4DAA-98AD-FECD5A6001F7}"/>
              </a:ext>
            </a:extLst>
          </p:cNvPr>
          <p:cNvPicPr>
            <a:picLocks noChangeAspect="1" noChangeArrowheads="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531573" y="1646299"/>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Flowers, Plants, White, Botany, Nature">
            <a:extLst>
              <a:ext uri="{FF2B5EF4-FFF2-40B4-BE49-F238E27FC236}">
                <a16:creationId xmlns:a16="http://schemas.microsoft.com/office/drawing/2014/main" id="{E93AC97A-33A7-479A-BDE7-E5F77DC05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783" y="2000556"/>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Rose, Flower, Flora, Bouquet, Romantic, Valentine">
            <a:extLst>
              <a:ext uri="{FF2B5EF4-FFF2-40B4-BE49-F238E27FC236}">
                <a16:creationId xmlns:a16="http://schemas.microsoft.com/office/drawing/2014/main" id="{614E0859-D372-4F23-9F65-8D81B2E3C3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8282" y="1626227"/>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offee Table, Table, Furniture, Wood, Wooden, Food">
            <a:extLst>
              <a:ext uri="{FF2B5EF4-FFF2-40B4-BE49-F238E27FC236}">
                <a16:creationId xmlns:a16="http://schemas.microsoft.com/office/drawing/2014/main" id="{98622AA9-ECEF-42FB-87E9-9EC69536C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41" y="4739829"/>
            <a:ext cx="3584423" cy="20553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5B883CAE-A8D2-4C5A-A3B6-F65D1F9E7C5A}"/>
              </a:ext>
            </a:extLst>
          </p:cNvPr>
          <p:cNvPicPr>
            <a:picLocks noChangeAspect="1"/>
          </p:cNvPicPr>
          <p:nvPr/>
        </p:nvPicPr>
        <p:blipFill>
          <a:blip r:embed="rId4"/>
          <a:stretch>
            <a:fillRect/>
          </a:stretch>
        </p:blipFill>
        <p:spPr>
          <a:xfrm rot="5400000">
            <a:off x="3475564" y="4313318"/>
            <a:ext cx="676713" cy="454089"/>
          </a:xfrm>
          <a:prstGeom prst="rect">
            <a:avLst/>
          </a:prstGeom>
        </p:spPr>
      </p:pic>
      <p:pic>
        <p:nvPicPr>
          <p:cNvPr id="28" name="Picture 8" descr="Flowers, Plants, White, Botany, Nature">
            <a:extLst>
              <a:ext uri="{FF2B5EF4-FFF2-40B4-BE49-F238E27FC236}">
                <a16:creationId xmlns:a16="http://schemas.microsoft.com/office/drawing/2014/main" id="{1584A34E-3B1B-45B8-B354-8C030E153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1146" y="4436583"/>
            <a:ext cx="1590588" cy="11168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Rose, Flower, Flora, Bouquet, Romantic, Valentine">
            <a:extLst>
              <a:ext uri="{FF2B5EF4-FFF2-40B4-BE49-F238E27FC236}">
                <a16:creationId xmlns:a16="http://schemas.microsoft.com/office/drawing/2014/main" id="{D9036F3D-2BB5-42EF-9917-762618CD59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8070" y="443658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Rose, Flower, Flora, Bouquet, Romantic, Valentine">
            <a:extLst>
              <a:ext uri="{FF2B5EF4-FFF2-40B4-BE49-F238E27FC236}">
                <a16:creationId xmlns:a16="http://schemas.microsoft.com/office/drawing/2014/main" id="{3533ED3B-3AF2-430A-B621-C0B21C76DF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1758" y="443658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ugar Skull, Skull, Tattoo, Colorful, Halloween">
            <a:extLst>
              <a:ext uri="{FF2B5EF4-FFF2-40B4-BE49-F238E27FC236}">
                <a16:creationId xmlns:a16="http://schemas.microsoft.com/office/drawing/2014/main" id="{D339D0A5-B953-4D2C-A3A5-862A9CFBF447}"/>
              </a:ext>
            </a:extLst>
          </p:cNvPr>
          <p:cNvPicPr>
            <a:picLocks noChangeAspect="1" noChangeArrowheads="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t="-313" r="65209" b="45345"/>
          <a:stretch/>
        </p:blipFill>
        <p:spPr bwMode="auto">
          <a:xfrm>
            <a:off x="2428594" y="4151143"/>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Sugar Skull, Skull, Tattoo, Colorful, Halloween">
            <a:extLst>
              <a:ext uri="{FF2B5EF4-FFF2-40B4-BE49-F238E27FC236}">
                <a16:creationId xmlns:a16="http://schemas.microsoft.com/office/drawing/2014/main" id="{988AFDD0-8FAB-4FA7-9470-B627DAEA1EFD}"/>
              </a:ext>
            </a:extLst>
          </p:cNvPr>
          <p:cNvPicPr>
            <a:picLocks noChangeAspect="1" noChangeArrowheads="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t="-313" r="65209" b="45345"/>
          <a:stretch/>
        </p:blipFill>
        <p:spPr bwMode="auto">
          <a:xfrm>
            <a:off x="3062121" y="4401322"/>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Rose, Flower, Flora, Bouquet, Romantic, Valentine">
            <a:extLst>
              <a:ext uri="{FF2B5EF4-FFF2-40B4-BE49-F238E27FC236}">
                <a16:creationId xmlns:a16="http://schemas.microsoft.com/office/drawing/2014/main" id="{F914C462-AA24-4573-B079-A1293716D6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8830" y="438125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Rose, Flower, Flora, Bouquet, Romantic, Valentine">
            <a:extLst>
              <a:ext uri="{FF2B5EF4-FFF2-40B4-BE49-F238E27FC236}">
                <a16:creationId xmlns:a16="http://schemas.microsoft.com/office/drawing/2014/main" id="{0D632777-6E2E-4D84-9ABE-64E14CD635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1855" y="1907226"/>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Rose, Flower, Flora, Bouquet, Romantic, Valentine">
            <a:extLst>
              <a:ext uri="{FF2B5EF4-FFF2-40B4-BE49-F238E27FC236}">
                <a16:creationId xmlns:a16="http://schemas.microsoft.com/office/drawing/2014/main" id="{ED263D7F-B36E-4B65-9C1E-FB76058AC4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5543" y="1907226"/>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Rose, Flower, Flora, Bouquet, Romantic, Valentine">
            <a:extLst>
              <a:ext uri="{FF2B5EF4-FFF2-40B4-BE49-F238E27FC236}">
                <a16:creationId xmlns:a16="http://schemas.microsoft.com/office/drawing/2014/main" id="{4743B50A-1800-4614-914E-E9400F6951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6005" y="1422685"/>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offee Table, Table, Furniture, Wood, Wooden, Food">
            <a:extLst>
              <a:ext uri="{FF2B5EF4-FFF2-40B4-BE49-F238E27FC236}">
                <a16:creationId xmlns:a16="http://schemas.microsoft.com/office/drawing/2014/main" id="{F4085162-382A-41A9-9F22-17DBFE7CD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614" y="4739829"/>
            <a:ext cx="3808590" cy="205533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A2BF92CB-EEC3-4AFE-B843-D2878D7D151A}"/>
              </a:ext>
            </a:extLst>
          </p:cNvPr>
          <p:cNvPicPr>
            <a:picLocks noChangeAspect="1"/>
          </p:cNvPicPr>
          <p:nvPr/>
        </p:nvPicPr>
        <p:blipFill>
          <a:blip r:embed="rId4"/>
          <a:stretch>
            <a:fillRect/>
          </a:stretch>
        </p:blipFill>
        <p:spPr>
          <a:xfrm rot="5400000">
            <a:off x="7590777" y="4313318"/>
            <a:ext cx="676713" cy="454089"/>
          </a:xfrm>
          <a:prstGeom prst="rect">
            <a:avLst/>
          </a:prstGeom>
        </p:spPr>
      </p:pic>
      <p:pic>
        <p:nvPicPr>
          <p:cNvPr id="44" name="Picture 8" descr="Flowers, Plants, White, Botany, Nature">
            <a:extLst>
              <a:ext uri="{FF2B5EF4-FFF2-40B4-BE49-F238E27FC236}">
                <a16:creationId xmlns:a16="http://schemas.microsoft.com/office/drawing/2014/main" id="{894895DF-AEFC-412E-959D-1E74455095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3283" y="4340896"/>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Rose, Flower, Flora, Bouquet, Romantic, Valentine">
            <a:extLst>
              <a:ext uri="{FF2B5EF4-FFF2-40B4-BE49-F238E27FC236}">
                <a16:creationId xmlns:a16="http://schemas.microsoft.com/office/drawing/2014/main" id="{06C51A30-C084-4FC2-98FA-B92C57D18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3283" y="443658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Rose, Flower, Flora, Bouquet, Romantic, Valentine">
            <a:extLst>
              <a:ext uri="{FF2B5EF4-FFF2-40B4-BE49-F238E27FC236}">
                <a16:creationId xmlns:a16="http://schemas.microsoft.com/office/drawing/2014/main" id="{F1325ACA-1548-4BE4-819D-F0D8362486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6971" y="443658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ugar Skull, Skull, Tattoo, Colorful, Halloween">
            <a:extLst>
              <a:ext uri="{FF2B5EF4-FFF2-40B4-BE49-F238E27FC236}">
                <a16:creationId xmlns:a16="http://schemas.microsoft.com/office/drawing/2014/main" id="{B1D74409-6E5C-49E5-A2A5-2CBBA0072DB0}"/>
              </a:ext>
            </a:extLst>
          </p:cNvPr>
          <p:cNvPicPr>
            <a:picLocks noChangeAspect="1" noChangeArrowheads="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6543807" y="4151143"/>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ugar Skull, Skull, Tattoo, Colorful, Halloween">
            <a:extLst>
              <a:ext uri="{FF2B5EF4-FFF2-40B4-BE49-F238E27FC236}">
                <a16:creationId xmlns:a16="http://schemas.microsoft.com/office/drawing/2014/main" id="{F8C9731A-F1BD-47AB-9602-6775381DDD01}"/>
              </a:ext>
            </a:extLst>
          </p:cNvPr>
          <p:cNvPicPr>
            <a:picLocks noChangeAspect="1" noChangeArrowheads="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7177334" y="4401322"/>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Flowers, Plants, White, Botany, Nature">
            <a:extLst>
              <a:ext uri="{FF2B5EF4-FFF2-40B4-BE49-F238E27FC236}">
                <a16:creationId xmlns:a16="http://schemas.microsoft.com/office/drawing/2014/main" id="{CA583ABD-968F-47FF-B91F-2E166D344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7239" y="4755579"/>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Rose, Flower, Flora, Bouquet, Romantic, Valentine">
            <a:extLst>
              <a:ext uri="{FF2B5EF4-FFF2-40B4-BE49-F238E27FC236}">
                <a16:creationId xmlns:a16="http://schemas.microsoft.com/office/drawing/2014/main" id="{A507A699-63CB-42E3-9A2D-9A7859187D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4043" y="438125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Rose, Flower, Flora, Bouquet, Romantic, Valentine">
            <a:extLst>
              <a:ext uri="{FF2B5EF4-FFF2-40B4-BE49-F238E27FC236}">
                <a16:creationId xmlns:a16="http://schemas.microsoft.com/office/drawing/2014/main" id="{C0505AEF-8F1F-4D9F-8E9C-01908C4C0A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7616" y="4662249"/>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Rose, Flower, Flora, Bouquet, Romantic, Valentine">
            <a:extLst>
              <a:ext uri="{FF2B5EF4-FFF2-40B4-BE49-F238E27FC236}">
                <a16:creationId xmlns:a16="http://schemas.microsoft.com/office/drawing/2014/main" id="{F991FAD8-40A3-4B4B-BDE4-4CB2BA2AAC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1304" y="4662249"/>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Rose, Flower, Flora, Bouquet, Romantic, Valentine">
            <a:extLst>
              <a:ext uri="{FF2B5EF4-FFF2-40B4-BE49-F238E27FC236}">
                <a16:creationId xmlns:a16="http://schemas.microsoft.com/office/drawing/2014/main" id="{F3EF6671-60B3-45A7-A77B-DBDDD8C59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8376" y="4606916"/>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C8C82385-9BBD-42D8-89E5-0067A7DD84A0}"/>
              </a:ext>
            </a:extLst>
          </p:cNvPr>
          <p:cNvPicPr>
            <a:picLocks noChangeAspect="1"/>
          </p:cNvPicPr>
          <p:nvPr/>
        </p:nvPicPr>
        <p:blipFill>
          <a:blip r:embed="rId4"/>
          <a:stretch>
            <a:fillRect/>
          </a:stretch>
        </p:blipFill>
        <p:spPr>
          <a:xfrm rot="5400000">
            <a:off x="1244626" y="1567336"/>
            <a:ext cx="676713" cy="454089"/>
          </a:xfrm>
          <a:prstGeom prst="rect">
            <a:avLst/>
          </a:prstGeom>
        </p:spPr>
      </p:pic>
      <p:pic>
        <p:nvPicPr>
          <p:cNvPr id="57" name="Picture 56">
            <a:extLst>
              <a:ext uri="{FF2B5EF4-FFF2-40B4-BE49-F238E27FC236}">
                <a16:creationId xmlns:a16="http://schemas.microsoft.com/office/drawing/2014/main" id="{851B5AAB-E448-4D4F-BD2B-DA1C5ECF04E4}"/>
              </a:ext>
            </a:extLst>
          </p:cNvPr>
          <p:cNvPicPr>
            <a:picLocks noChangeAspect="1"/>
          </p:cNvPicPr>
          <p:nvPr/>
        </p:nvPicPr>
        <p:blipFill>
          <a:blip r:embed="rId8"/>
          <a:stretch>
            <a:fillRect/>
          </a:stretch>
        </p:blipFill>
        <p:spPr>
          <a:xfrm>
            <a:off x="10501836" y="1880457"/>
            <a:ext cx="606481" cy="389564"/>
          </a:xfrm>
          <a:prstGeom prst="rect">
            <a:avLst/>
          </a:prstGeom>
        </p:spPr>
      </p:pic>
      <p:pic>
        <p:nvPicPr>
          <p:cNvPr id="58" name="Picture 14" descr="Gift, Present, Ribbon, Wrapped, Christmas, Xmas">
            <a:extLst>
              <a:ext uri="{FF2B5EF4-FFF2-40B4-BE49-F238E27FC236}">
                <a16:creationId xmlns:a16="http://schemas.microsoft.com/office/drawing/2014/main" id="{3C39AB83-1E51-4D3C-9FA6-74FA359FB7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9024" y="1858136"/>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Gift, Present, Ribbon, Wrapped, Christmas, Xmas">
            <a:extLst>
              <a:ext uri="{FF2B5EF4-FFF2-40B4-BE49-F238E27FC236}">
                <a16:creationId xmlns:a16="http://schemas.microsoft.com/office/drawing/2014/main" id="{FAEC6412-FBAA-446B-82EF-68FE1ABB55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8830" y="1640610"/>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Gift, Present, Ribbon, Wrapped, Christmas, Xmas">
            <a:extLst>
              <a:ext uri="{FF2B5EF4-FFF2-40B4-BE49-F238E27FC236}">
                <a16:creationId xmlns:a16="http://schemas.microsoft.com/office/drawing/2014/main" id="{1F2DC389-1B2B-41DD-B2FF-4E73A03680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9268" y="1386065"/>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 descr="Gift, Present, Ribbon, Wrapped, Christmas, Xmas">
            <a:extLst>
              <a:ext uri="{FF2B5EF4-FFF2-40B4-BE49-F238E27FC236}">
                <a16:creationId xmlns:a16="http://schemas.microsoft.com/office/drawing/2014/main" id="{284A23D2-BB30-4EFB-9EE3-999C27A185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72114" y="1966150"/>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descr="Gift, Present, Ribbon, Wrapped, Christmas, Xmas">
            <a:extLst>
              <a:ext uri="{FF2B5EF4-FFF2-40B4-BE49-F238E27FC236}">
                <a16:creationId xmlns:a16="http://schemas.microsoft.com/office/drawing/2014/main" id="{1331391B-7317-4BCE-8D06-D985C8B6AF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91920" y="1748624"/>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descr="Gift, Present, Ribbon, Wrapped, Christmas, Xmas">
            <a:extLst>
              <a:ext uri="{FF2B5EF4-FFF2-40B4-BE49-F238E27FC236}">
                <a16:creationId xmlns:a16="http://schemas.microsoft.com/office/drawing/2014/main" id="{EBF6BACF-4884-4B25-8261-92E49D52A4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12358" y="1494079"/>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F52A2DC2-7009-4523-898F-D9814766C9BC}"/>
              </a:ext>
            </a:extLst>
          </p:cNvPr>
          <p:cNvPicPr>
            <a:picLocks noChangeAspect="1"/>
          </p:cNvPicPr>
          <p:nvPr/>
        </p:nvPicPr>
        <p:blipFill>
          <a:blip r:embed="rId4"/>
          <a:stretch>
            <a:fillRect/>
          </a:stretch>
        </p:blipFill>
        <p:spPr>
          <a:xfrm rot="5400000">
            <a:off x="7841538" y="4362770"/>
            <a:ext cx="676713" cy="454089"/>
          </a:xfrm>
          <a:prstGeom prst="rect">
            <a:avLst/>
          </a:prstGeom>
        </p:spPr>
      </p:pic>
      <p:graphicFrame>
        <p:nvGraphicFramePr>
          <p:cNvPr id="65" name="Table 11">
            <a:extLst>
              <a:ext uri="{FF2B5EF4-FFF2-40B4-BE49-F238E27FC236}">
                <a16:creationId xmlns:a16="http://schemas.microsoft.com/office/drawing/2014/main" id="{2F2B989F-2B3F-4CBA-A5C1-A1AC24D8C316}"/>
              </a:ext>
            </a:extLst>
          </p:cNvPr>
          <p:cNvGraphicFramePr>
            <a:graphicFrameLocks noGrp="1"/>
          </p:cNvGraphicFramePr>
          <p:nvPr>
            <p:extLst>
              <p:ext uri="{D42A27DB-BD31-4B8C-83A1-F6EECF244321}">
                <p14:modId xmlns:p14="http://schemas.microsoft.com/office/powerpoint/2010/main" val="728512561"/>
              </p:ext>
            </p:extLst>
          </p:nvPr>
        </p:nvGraphicFramePr>
        <p:xfrm>
          <a:off x="4805680" y="779442"/>
          <a:ext cx="1810006" cy="2959555"/>
        </p:xfrm>
        <a:graphic>
          <a:graphicData uri="http://schemas.openxmlformats.org/drawingml/2006/table">
            <a:tbl>
              <a:tblPr firstRow="1" bandRow="1">
                <a:tableStyleId>{5940675A-B579-460E-94D1-54222C63F5DA}</a:tableStyleId>
              </a:tblPr>
              <a:tblGrid>
                <a:gridCol w="1810006">
                  <a:extLst>
                    <a:ext uri="{9D8B030D-6E8A-4147-A177-3AD203B41FA5}">
                      <a16:colId xmlns:a16="http://schemas.microsoft.com/office/drawing/2014/main" val="2355850543"/>
                    </a:ext>
                  </a:extLst>
                </a:gridCol>
              </a:tblGrid>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86851382"/>
                  </a:ext>
                </a:extLst>
              </a:tr>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766057928"/>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401383037"/>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1088610"/>
                  </a:ext>
                </a:extLst>
              </a:tr>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65648888"/>
                  </a:ext>
                </a:extLst>
              </a:tr>
            </a:tbl>
          </a:graphicData>
        </a:graphic>
      </p:graphicFrame>
      <p:sp>
        <p:nvSpPr>
          <p:cNvPr id="66" name="Action Button: Blank 65">
            <a:hlinkClick r:id="" action="ppaction://noaction" highlightClick="1">
              <a:snd r:embed="rId10" name="s4_hay1.wav"/>
            </a:hlinkClick>
            <a:extLst>
              <a:ext uri="{FF2B5EF4-FFF2-40B4-BE49-F238E27FC236}">
                <a16:creationId xmlns:a16="http://schemas.microsoft.com/office/drawing/2014/main" id="{785B4E3C-05A6-4B07-B43C-142FCA3CE17A}"/>
              </a:ext>
            </a:extLst>
          </p:cNvPr>
          <p:cNvSpPr/>
          <p:nvPr/>
        </p:nvSpPr>
        <p:spPr>
          <a:xfrm>
            <a:off x="4262921" y="76793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1</a:t>
            </a:r>
          </a:p>
        </p:txBody>
      </p:sp>
      <p:sp>
        <p:nvSpPr>
          <p:cNvPr id="67" name="Action Button: Blank 66">
            <a:hlinkClick r:id="" action="ppaction://noaction" highlightClick="1">
              <a:snd r:embed="rId11" name="s4_hay2.wav"/>
            </a:hlinkClick>
            <a:extLst>
              <a:ext uri="{FF2B5EF4-FFF2-40B4-BE49-F238E27FC236}">
                <a16:creationId xmlns:a16="http://schemas.microsoft.com/office/drawing/2014/main" id="{D6129A22-2D3F-4C95-BDC7-4B39557126BF}"/>
              </a:ext>
            </a:extLst>
          </p:cNvPr>
          <p:cNvSpPr/>
          <p:nvPr/>
        </p:nvSpPr>
        <p:spPr>
          <a:xfrm>
            <a:off x="4262921" y="140979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2</a:t>
            </a:r>
          </a:p>
        </p:txBody>
      </p:sp>
      <p:sp>
        <p:nvSpPr>
          <p:cNvPr id="68" name="Action Button: Blank 67">
            <a:hlinkClick r:id="" action="ppaction://noaction" highlightClick="1">
              <a:snd r:embed="rId12" name="s4_hay3.wav"/>
            </a:hlinkClick>
            <a:extLst>
              <a:ext uri="{FF2B5EF4-FFF2-40B4-BE49-F238E27FC236}">
                <a16:creationId xmlns:a16="http://schemas.microsoft.com/office/drawing/2014/main" id="{BFF23758-46AF-454E-A1AB-114CBC0B04C2}"/>
              </a:ext>
            </a:extLst>
          </p:cNvPr>
          <p:cNvSpPr/>
          <p:nvPr/>
        </p:nvSpPr>
        <p:spPr>
          <a:xfrm>
            <a:off x="4262921" y="205764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3</a:t>
            </a:r>
          </a:p>
        </p:txBody>
      </p:sp>
      <p:sp>
        <p:nvSpPr>
          <p:cNvPr id="69" name="Action Button: Blank 68">
            <a:hlinkClick r:id="" action="ppaction://noaction" highlightClick="1">
              <a:snd r:embed="rId13" name="s4_hay4.wav"/>
            </a:hlinkClick>
            <a:extLst>
              <a:ext uri="{FF2B5EF4-FFF2-40B4-BE49-F238E27FC236}">
                <a16:creationId xmlns:a16="http://schemas.microsoft.com/office/drawing/2014/main" id="{46957E4D-A6D5-4105-B5BD-4C65D0A2E87F}"/>
              </a:ext>
            </a:extLst>
          </p:cNvPr>
          <p:cNvSpPr/>
          <p:nvPr/>
        </p:nvSpPr>
        <p:spPr>
          <a:xfrm>
            <a:off x="4262921" y="271034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4</a:t>
            </a:r>
          </a:p>
        </p:txBody>
      </p:sp>
      <p:sp>
        <p:nvSpPr>
          <p:cNvPr id="70" name="Action Button: Blank 69">
            <a:hlinkClick r:id="" action="ppaction://noaction" highlightClick="1">
              <a:snd r:embed="rId14" name="s4_hay5.wav"/>
            </a:hlinkClick>
            <a:extLst>
              <a:ext uri="{FF2B5EF4-FFF2-40B4-BE49-F238E27FC236}">
                <a16:creationId xmlns:a16="http://schemas.microsoft.com/office/drawing/2014/main" id="{97B7585B-E020-4D64-AC0E-5DEC2B2FA6B5}"/>
              </a:ext>
            </a:extLst>
          </p:cNvPr>
          <p:cNvSpPr/>
          <p:nvPr/>
        </p:nvSpPr>
        <p:spPr>
          <a:xfrm>
            <a:off x="4267222" y="330404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5</a:t>
            </a:r>
          </a:p>
        </p:txBody>
      </p:sp>
      <p:pic>
        <p:nvPicPr>
          <p:cNvPr id="71" name="Picture 2" descr="Cup, Icons, Medal, Win, Game, The Competition, Award">
            <a:extLst>
              <a:ext uri="{FF2B5EF4-FFF2-40B4-BE49-F238E27FC236}">
                <a16:creationId xmlns:a16="http://schemas.microsoft.com/office/drawing/2014/main" id="{9AF4B320-50A3-4F99-BDA1-9EBE113CCBF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82392" y="193845"/>
            <a:ext cx="406303" cy="406365"/>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6AC5A277-8038-4F40-9D18-69466839D1A5}"/>
              </a:ext>
            </a:extLst>
          </p:cNvPr>
          <p:cNvSpPr txBox="1"/>
          <p:nvPr/>
        </p:nvSpPr>
        <p:spPr>
          <a:xfrm>
            <a:off x="8675550" y="39899"/>
            <a:ext cx="2390845"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adjetivo</a:t>
            </a:r>
            <a:r>
              <a:rPr lang="en-GB" sz="2400" dirty="0">
                <a:solidFill>
                  <a:srgbClr val="002060"/>
                </a:solidFill>
                <a:latin typeface="Century Gothic" panose="020B0502020202020204" pitchFamily="34" charset="0"/>
              </a:rPr>
              <a:t> en </a:t>
            </a:r>
            <a:r>
              <a:rPr lang="en-GB" sz="2400" b="1" dirty="0" err="1">
                <a:solidFill>
                  <a:srgbClr val="002060"/>
                </a:solidFill>
                <a:latin typeface="Century Gothic" panose="020B0502020202020204" pitchFamily="34" charset="0"/>
              </a:rPr>
              <a:t>inglés</a:t>
            </a:r>
            <a:endParaRPr lang="en-GB" sz="2400" b="1" dirty="0">
              <a:solidFill>
                <a:srgbClr val="002060"/>
              </a:solidFill>
              <a:latin typeface="Century Gothic" panose="020B0502020202020204" pitchFamily="34" charset="0"/>
            </a:endParaRPr>
          </a:p>
        </p:txBody>
      </p:sp>
      <p:pic>
        <p:nvPicPr>
          <p:cNvPr id="73" name="Picture 16" descr="United, Flag, Kingdom, British, Great, Britain">
            <a:extLst>
              <a:ext uri="{FF2B5EF4-FFF2-40B4-BE49-F238E27FC236}">
                <a16:creationId xmlns:a16="http://schemas.microsoft.com/office/drawing/2014/main" id="{B5CEC4BE-E206-41BF-B5C0-4A35C950982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42228" y="537006"/>
            <a:ext cx="491064" cy="245532"/>
          </a:xfrm>
          <a:prstGeom prst="round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983283AF-359A-4F6F-8248-553805F4ECC1}"/>
              </a:ext>
            </a:extLst>
          </p:cNvPr>
          <p:cNvSpPr txBox="1"/>
          <p:nvPr/>
        </p:nvSpPr>
        <p:spPr>
          <a:xfrm>
            <a:off x="6706075" y="788696"/>
            <a:ext cx="1449436"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special</a:t>
            </a:r>
          </a:p>
        </p:txBody>
      </p:sp>
      <p:sp>
        <p:nvSpPr>
          <p:cNvPr id="75" name="TextBox 74">
            <a:extLst>
              <a:ext uri="{FF2B5EF4-FFF2-40B4-BE49-F238E27FC236}">
                <a16:creationId xmlns:a16="http://schemas.microsoft.com/office/drawing/2014/main" id="{F06160B5-3E19-4303-BBCA-FF79C4BD6D4C}"/>
              </a:ext>
            </a:extLst>
          </p:cNvPr>
          <p:cNvSpPr txBox="1"/>
          <p:nvPr/>
        </p:nvSpPr>
        <p:spPr>
          <a:xfrm>
            <a:off x="6710443" y="1389002"/>
            <a:ext cx="118974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useful</a:t>
            </a:r>
          </a:p>
        </p:txBody>
      </p:sp>
      <p:sp>
        <p:nvSpPr>
          <p:cNvPr id="76" name="TextBox 75">
            <a:extLst>
              <a:ext uri="{FF2B5EF4-FFF2-40B4-BE49-F238E27FC236}">
                <a16:creationId xmlns:a16="http://schemas.microsoft.com/office/drawing/2014/main" id="{AB8C2A7C-6B79-4080-9745-337DA10F419F}"/>
              </a:ext>
            </a:extLst>
          </p:cNvPr>
          <p:cNvSpPr txBox="1"/>
          <p:nvPr/>
        </p:nvSpPr>
        <p:spPr>
          <a:xfrm>
            <a:off x="6717363" y="1936633"/>
            <a:ext cx="76655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red</a:t>
            </a:r>
          </a:p>
        </p:txBody>
      </p:sp>
      <p:sp>
        <p:nvSpPr>
          <p:cNvPr id="77" name="TextBox 76">
            <a:extLst>
              <a:ext uri="{FF2B5EF4-FFF2-40B4-BE49-F238E27FC236}">
                <a16:creationId xmlns:a16="http://schemas.microsoft.com/office/drawing/2014/main" id="{CB9CB24D-33A5-4C50-B232-A067773FD955}"/>
              </a:ext>
            </a:extLst>
          </p:cNvPr>
          <p:cNvSpPr txBox="1"/>
          <p:nvPr/>
        </p:nvSpPr>
        <p:spPr>
          <a:xfrm>
            <a:off x="6725472" y="2575575"/>
            <a:ext cx="140615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normal</a:t>
            </a:r>
          </a:p>
        </p:txBody>
      </p:sp>
      <p:sp>
        <p:nvSpPr>
          <p:cNvPr id="78" name="TextBox 77">
            <a:extLst>
              <a:ext uri="{FF2B5EF4-FFF2-40B4-BE49-F238E27FC236}">
                <a16:creationId xmlns:a16="http://schemas.microsoft.com/office/drawing/2014/main" id="{BEDA4EF6-0C39-4366-8F64-C765DD75754F}"/>
              </a:ext>
            </a:extLst>
          </p:cNvPr>
          <p:cNvSpPr txBox="1"/>
          <p:nvPr/>
        </p:nvSpPr>
        <p:spPr>
          <a:xfrm>
            <a:off x="6723693" y="3158834"/>
            <a:ext cx="95250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blue</a:t>
            </a:r>
          </a:p>
        </p:txBody>
      </p:sp>
      <p:sp>
        <p:nvSpPr>
          <p:cNvPr id="79" name="Action Button: Blank 78">
            <a:hlinkClick r:id="" action="ppaction://noaction" highlightClick="1"/>
            <a:extLst>
              <a:ext uri="{FF2B5EF4-FFF2-40B4-BE49-F238E27FC236}">
                <a16:creationId xmlns:a16="http://schemas.microsoft.com/office/drawing/2014/main" id="{EC1584C5-206D-4607-8F6D-E6EDE7C5CBFD}"/>
              </a:ext>
            </a:extLst>
          </p:cNvPr>
          <p:cNvSpPr/>
          <p:nvPr/>
        </p:nvSpPr>
        <p:spPr>
          <a:xfrm>
            <a:off x="230610" y="346040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A</a:t>
            </a:r>
          </a:p>
        </p:txBody>
      </p:sp>
      <p:sp>
        <p:nvSpPr>
          <p:cNvPr id="81" name="Action Button: Blank 80">
            <a:hlinkClick r:id="" action="ppaction://noaction" highlightClick="1"/>
            <a:extLst>
              <a:ext uri="{FF2B5EF4-FFF2-40B4-BE49-F238E27FC236}">
                <a16:creationId xmlns:a16="http://schemas.microsoft.com/office/drawing/2014/main" id="{4E9FB855-2D3B-40C1-A1FA-A3B1C3DB9C44}"/>
              </a:ext>
            </a:extLst>
          </p:cNvPr>
          <p:cNvSpPr/>
          <p:nvPr/>
        </p:nvSpPr>
        <p:spPr>
          <a:xfrm>
            <a:off x="8223182" y="3574535"/>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B</a:t>
            </a:r>
          </a:p>
        </p:txBody>
      </p:sp>
      <p:sp>
        <p:nvSpPr>
          <p:cNvPr id="82" name="Action Button: Blank 81">
            <a:hlinkClick r:id="" action="ppaction://noaction" highlightClick="1"/>
            <a:extLst>
              <a:ext uri="{FF2B5EF4-FFF2-40B4-BE49-F238E27FC236}">
                <a16:creationId xmlns:a16="http://schemas.microsoft.com/office/drawing/2014/main" id="{4D28DE5E-38EC-40B5-99B2-09FFD3FB3530}"/>
              </a:ext>
            </a:extLst>
          </p:cNvPr>
          <p:cNvSpPr/>
          <p:nvPr/>
        </p:nvSpPr>
        <p:spPr>
          <a:xfrm>
            <a:off x="2296864" y="631505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C</a:t>
            </a:r>
          </a:p>
        </p:txBody>
      </p:sp>
      <p:sp>
        <p:nvSpPr>
          <p:cNvPr id="83" name="Action Button: Blank 82">
            <a:hlinkClick r:id="" action="ppaction://noaction" highlightClick="1"/>
            <a:extLst>
              <a:ext uri="{FF2B5EF4-FFF2-40B4-BE49-F238E27FC236}">
                <a16:creationId xmlns:a16="http://schemas.microsoft.com/office/drawing/2014/main" id="{5F8FD7CA-D09C-4868-A836-C4F21C758199}"/>
              </a:ext>
            </a:extLst>
          </p:cNvPr>
          <p:cNvSpPr/>
          <p:nvPr/>
        </p:nvSpPr>
        <p:spPr>
          <a:xfrm>
            <a:off x="6711821" y="631505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D</a:t>
            </a:r>
          </a:p>
        </p:txBody>
      </p:sp>
      <p:sp>
        <p:nvSpPr>
          <p:cNvPr id="84" name="TextBox 83">
            <a:extLst>
              <a:ext uri="{FF2B5EF4-FFF2-40B4-BE49-F238E27FC236}">
                <a16:creationId xmlns:a16="http://schemas.microsoft.com/office/drawing/2014/main" id="{FAD2C426-D2D2-44A4-8BE6-1AE19245915C}"/>
              </a:ext>
            </a:extLst>
          </p:cNvPr>
          <p:cNvSpPr txBox="1"/>
          <p:nvPr/>
        </p:nvSpPr>
        <p:spPr>
          <a:xfrm>
            <a:off x="281798" y="3877106"/>
            <a:ext cx="9300055" cy="584775"/>
          </a:xfrm>
          <a:prstGeom prst="rect">
            <a:avLst/>
          </a:prstGeom>
          <a:noFill/>
        </p:spPr>
        <p:txBody>
          <a:bodyPr wrap="square">
            <a:spAutoFit/>
          </a:bodyPr>
          <a:lstStyle/>
          <a:p>
            <a:r>
              <a:rPr lang="en-GB" sz="3200" dirty="0">
                <a:solidFill>
                  <a:srgbClr val="002060"/>
                </a:solidFill>
                <a:latin typeface="Century Gothic" panose="020B0502020202020204" pitchFamily="34" charset="0"/>
              </a:rPr>
              <a:t>Hay seis </a:t>
            </a:r>
            <a:r>
              <a:rPr lang="en-GB" sz="3200" dirty="0" err="1">
                <a:solidFill>
                  <a:srgbClr val="002060"/>
                </a:solidFill>
                <a:latin typeface="Century Gothic" panose="020B0502020202020204" pitchFamily="34" charset="0"/>
              </a:rPr>
              <a:t>flores</a:t>
            </a:r>
            <a:r>
              <a:rPr lang="en-GB" sz="3200" dirty="0">
                <a:solidFill>
                  <a:srgbClr val="002060"/>
                </a:solidFill>
                <a:latin typeface="Century Gothic" panose="020B0502020202020204" pitchFamily="34" charset="0"/>
              </a:rPr>
              <a:t>. Son </a:t>
            </a:r>
            <a:r>
              <a:rPr lang="en-GB" sz="3200" dirty="0" err="1">
                <a:solidFill>
                  <a:srgbClr val="002060"/>
                </a:solidFill>
                <a:latin typeface="Century Gothic" panose="020B0502020202020204" pitchFamily="34" charset="0"/>
              </a:rPr>
              <a:t>especiales</a:t>
            </a:r>
            <a:r>
              <a:rPr lang="en-GB" sz="3200" dirty="0">
                <a:solidFill>
                  <a:srgbClr val="002060"/>
                </a:solidFill>
                <a:latin typeface="Century Gothic" panose="020B0502020202020204" pitchFamily="34" charset="0"/>
              </a:rPr>
              <a:t>.</a:t>
            </a:r>
          </a:p>
        </p:txBody>
      </p:sp>
      <p:sp>
        <p:nvSpPr>
          <p:cNvPr id="85" name="TextBox 84">
            <a:extLst>
              <a:ext uri="{FF2B5EF4-FFF2-40B4-BE49-F238E27FC236}">
                <a16:creationId xmlns:a16="http://schemas.microsoft.com/office/drawing/2014/main" id="{17350499-2957-48D3-A034-39055DFDD607}"/>
              </a:ext>
            </a:extLst>
          </p:cNvPr>
          <p:cNvSpPr txBox="1"/>
          <p:nvPr/>
        </p:nvSpPr>
        <p:spPr>
          <a:xfrm>
            <a:off x="265640" y="4533917"/>
            <a:ext cx="9300055" cy="584775"/>
          </a:xfrm>
          <a:prstGeom prst="rect">
            <a:avLst/>
          </a:prstGeom>
          <a:noFill/>
        </p:spPr>
        <p:txBody>
          <a:bodyPr wrap="square">
            <a:spAutoFit/>
          </a:bodyPr>
          <a:lstStyle/>
          <a:p>
            <a:pPr lvl="0">
              <a:defRPr/>
            </a:pPr>
            <a:r>
              <a:rPr lang="en-GB" sz="3200" dirty="0">
                <a:solidFill>
                  <a:srgbClr val="002060"/>
                </a:solidFill>
                <a:latin typeface="Century Gothic" panose="020B0502020202020204" pitchFamily="34" charset="0"/>
              </a:rPr>
              <a:t>Hay dos </a:t>
            </a:r>
            <a:r>
              <a:rPr lang="en-GB" sz="3200" dirty="0" err="1">
                <a:solidFill>
                  <a:srgbClr val="002060"/>
                </a:solidFill>
                <a:latin typeface="Century Gothic" panose="020B0502020202020204" pitchFamily="34" charset="0"/>
              </a:rPr>
              <a:t>diccionarios</a:t>
            </a:r>
            <a:r>
              <a:rPr lang="en-GB" sz="3200" dirty="0">
                <a:solidFill>
                  <a:srgbClr val="002060"/>
                </a:solidFill>
                <a:latin typeface="Century Gothic" panose="020B0502020202020204" pitchFamily="34" charset="0"/>
              </a:rPr>
              <a:t>. Son </a:t>
            </a:r>
            <a:r>
              <a:rPr lang="en-GB" sz="3200" dirty="0" err="1">
                <a:solidFill>
                  <a:srgbClr val="002060"/>
                </a:solidFill>
                <a:latin typeface="Century Gothic" panose="020B0502020202020204" pitchFamily="34" charset="0"/>
              </a:rPr>
              <a:t>útiles</a:t>
            </a:r>
            <a:r>
              <a:rPr lang="en-GB" sz="3200" dirty="0">
                <a:solidFill>
                  <a:srgbClr val="002060"/>
                </a:solidFill>
                <a:latin typeface="Century Gothic" panose="020B0502020202020204" pitchFamily="34" charset="0"/>
              </a:rPr>
              <a:t>.</a:t>
            </a:r>
          </a:p>
        </p:txBody>
      </p:sp>
      <p:sp>
        <p:nvSpPr>
          <p:cNvPr id="86" name="TextBox 85">
            <a:extLst>
              <a:ext uri="{FF2B5EF4-FFF2-40B4-BE49-F238E27FC236}">
                <a16:creationId xmlns:a16="http://schemas.microsoft.com/office/drawing/2014/main" id="{B0199375-ADFC-4DC4-9FA8-3373AD824255}"/>
              </a:ext>
            </a:extLst>
          </p:cNvPr>
          <p:cNvSpPr txBox="1"/>
          <p:nvPr/>
        </p:nvSpPr>
        <p:spPr>
          <a:xfrm>
            <a:off x="285549" y="5098714"/>
            <a:ext cx="9300055" cy="584775"/>
          </a:xfrm>
          <a:prstGeom prst="rect">
            <a:avLst/>
          </a:prstGeom>
          <a:noFill/>
        </p:spPr>
        <p:txBody>
          <a:bodyPr wrap="square">
            <a:spAutoFit/>
          </a:bodyPr>
          <a:lstStyle/>
          <a:p>
            <a:r>
              <a:rPr lang="en-GB" sz="3200" dirty="0">
                <a:solidFill>
                  <a:srgbClr val="002060"/>
                </a:solidFill>
                <a:latin typeface="Century Gothic" panose="020B0502020202020204" pitchFamily="34" charset="0"/>
              </a:rPr>
              <a:t>Hay </a:t>
            </a:r>
            <a:r>
              <a:rPr lang="en-GB" sz="3200" dirty="0" err="1">
                <a:solidFill>
                  <a:srgbClr val="002060"/>
                </a:solidFill>
                <a:latin typeface="Century Gothic" panose="020B0502020202020204" pitchFamily="34" charset="0"/>
              </a:rPr>
              <a:t>tres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flores</a:t>
            </a:r>
            <a:r>
              <a:rPr lang="en-GB" sz="3200" dirty="0">
                <a:solidFill>
                  <a:srgbClr val="002060"/>
                </a:solidFill>
                <a:latin typeface="Century Gothic" panose="020B0502020202020204" pitchFamily="34" charset="0"/>
              </a:rPr>
              <a:t>. Son </a:t>
            </a:r>
            <a:r>
              <a:rPr lang="en-GB" sz="3200" dirty="0" err="1">
                <a:solidFill>
                  <a:srgbClr val="002060"/>
                </a:solidFill>
                <a:latin typeface="Century Gothic" panose="020B0502020202020204" pitchFamily="34" charset="0"/>
              </a:rPr>
              <a:t>rojas</a:t>
            </a:r>
            <a:r>
              <a:rPr lang="en-GB" sz="3200" dirty="0">
                <a:solidFill>
                  <a:srgbClr val="002060"/>
                </a:solidFill>
                <a:latin typeface="Century Gothic" panose="020B0502020202020204" pitchFamily="34" charset="0"/>
              </a:rPr>
              <a:t>.</a:t>
            </a:r>
          </a:p>
        </p:txBody>
      </p:sp>
      <p:sp>
        <p:nvSpPr>
          <p:cNvPr id="87" name="TextBox 86">
            <a:extLst>
              <a:ext uri="{FF2B5EF4-FFF2-40B4-BE49-F238E27FC236}">
                <a16:creationId xmlns:a16="http://schemas.microsoft.com/office/drawing/2014/main" id="{CA64CED5-4665-4F13-A43D-3CBF55C00BA5}"/>
              </a:ext>
            </a:extLst>
          </p:cNvPr>
          <p:cNvSpPr txBox="1"/>
          <p:nvPr/>
        </p:nvSpPr>
        <p:spPr>
          <a:xfrm>
            <a:off x="273289" y="5643273"/>
            <a:ext cx="9300055" cy="584775"/>
          </a:xfrm>
          <a:prstGeom prst="rect">
            <a:avLst/>
          </a:prstGeom>
          <a:noFill/>
        </p:spPr>
        <p:txBody>
          <a:bodyPr wrap="square">
            <a:spAutoFit/>
          </a:bodyPr>
          <a:lstStyle/>
          <a:p>
            <a:r>
              <a:rPr lang="en-GB" sz="3200" dirty="0">
                <a:solidFill>
                  <a:srgbClr val="002060"/>
                </a:solidFill>
                <a:latin typeface="Century Gothic" panose="020B0502020202020204" pitchFamily="34" charset="0"/>
              </a:rPr>
              <a:t>Hay </a:t>
            </a:r>
            <a:r>
              <a:rPr lang="en-GB" sz="3200" dirty="0" err="1">
                <a:solidFill>
                  <a:srgbClr val="002060"/>
                </a:solidFill>
                <a:latin typeface="Century Gothic" panose="020B0502020202020204" pitchFamily="34" charset="0"/>
              </a:rPr>
              <a:t>tres</a:t>
            </a:r>
            <a:r>
              <a:rPr lang="en-GB" sz="3200" dirty="0">
                <a:solidFill>
                  <a:srgbClr val="002060"/>
                </a:solidFill>
                <a:latin typeface="Century Gothic" panose="020B0502020202020204" pitchFamily="34" charset="0"/>
              </a:rPr>
              <a:t> regalos. Son </a:t>
            </a:r>
            <a:r>
              <a:rPr lang="en-GB" sz="3200" dirty="0" err="1">
                <a:solidFill>
                  <a:srgbClr val="002060"/>
                </a:solidFill>
                <a:latin typeface="Century Gothic" panose="020B0502020202020204" pitchFamily="34" charset="0"/>
              </a:rPr>
              <a:t>normales</a:t>
            </a:r>
            <a:r>
              <a:rPr lang="en-GB" sz="3200" dirty="0">
                <a:solidFill>
                  <a:srgbClr val="002060"/>
                </a:solidFill>
                <a:latin typeface="Century Gothic" panose="020B0502020202020204" pitchFamily="34" charset="0"/>
              </a:rPr>
              <a:t>.</a:t>
            </a:r>
          </a:p>
        </p:txBody>
      </p:sp>
      <p:sp>
        <p:nvSpPr>
          <p:cNvPr id="88" name="TextBox 87">
            <a:extLst>
              <a:ext uri="{FF2B5EF4-FFF2-40B4-BE49-F238E27FC236}">
                <a16:creationId xmlns:a16="http://schemas.microsoft.com/office/drawing/2014/main" id="{08205837-A48A-4E84-A19E-3D8A87496411}"/>
              </a:ext>
            </a:extLst>
          </p:cNvPr>
          <p:cNvSpPr txBox="1"/>
          <p:nvPr/>
        </p:nvSpPr>
        <p:spPr>
          <a:xfrm>
            <a:off x="273289" y="6233326"/>
            <a:ext cx="9300055" cy="584775"/>
          </a:xfrm>
          <a:prstGeom prst="rect">
            <a:avLst/>
          </a:prstGeom>
          <a:noFill/>
        </p:spPr>
        <p:txBody>
          <a:bodyPr wrap="square">
            <a:spAutoFit/>
          </a:bodyPr>
          <a:lstStyle/>
          <a:p>
            <a:r>
              <a:rPr lang="en-GB" sz="3200" dirty="0">
                <a:solidFill>
                  <a:srgbClr val="002060"/>
                </a:solidFill>
                <a:latin typeface="Century Gothic" panose="020B0502020202020204" pitchFamily="34" charset="0"/>
              </a:rPr>
              <a:t>Hay dos </a:t>
            </a:r>
            <a:r>
              <a:rPr lang="en-GB" sz="3200" dirty="0" err="1">
                <a:solidFill>
                  <a:srgbClr val="002060"/>
                </a:solidFill>
                <a:latin typeface="Century Gothic" panose="020B0502020202020204" pitchFamily="34" charset="0"/>
              </a:rPr>
              <a:t>calaveras</a:t>
            </a:r>
            <a:r>
              <a:rPr lang="en-GB" sz="3200" dirty="0">
                <a:solidFill>
                  <a:srgbClr val="002060"/>
                </a:solidFill>
                <a:latin typeface="Century Gothic" panose="020B0502020202020204" pitchFamily="34" charset="0"/>
              </a:rPr>
              <a:t>. Son </a:t>
            </a:r>
            <a:r>
              <a:rPr lang="en-GB" sz="3200" dirty="0" err="1">
                <a:solidFill>
                  <a:srgbClr val="002060"/>
                </a:solidFill>
                <a:latin typeface="Century Gothic" panose="020B0502020202020204" pitchFamily="34" charset="0"/>
              </a:rPr>
              <a:t>azules</a:t>
            </a:r>
            <a:r>
              <a:rPr lang="en-GB" sz="3200" dirty="0">
                <a:solidFill>
                  <a:srgbClr val="002060"/>
                </a:solidFill>
                <a:latin typeface="Century Gothic" panose="020B0502020202020204" pitchFamily="34" charset="0"/>
              </a:rPr>
              <a:t>.</a:t>
            </a:r>
          </a:p>
        </p:txBody>
      </p:sp>
      <p:sp>
        <p:nvSpPr>
          <p:cNvPr id="3" name="Rectangle 2">
            <a:extLst>
              <a:ext uri="{FF2B5EF4-FFF2-40B4-BE49-F238E27FC236}">
                <a16:creationId xmlns:a16="http://schemas.microsoft.com/office/drawing/2014/main" id="{85CEB6A9-84A9-4F60-9124-4464AA893DE7}"/>
              </a:ext>
            </a:extLst>
          </p:cNvPr>
          <p:cNvSpPr/>
          <p:nvPr/>
        </p:nvSpPr>
        <p:spPr>
          <a:xfrm>
            <a:off x="4889486" y="811158"/>
            <a:ext cx="1478290"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6 flowers</a:t>
            </a:r>
          </a:p>
        </p:txBody>
      </p:sp>
      <p:sp>
        <p:nvSpPr>
          <p:cNvPr id="89" name="Rectangle 88">
            <a:extLst>
              <a:ext uri="{FF2B5EF4-FFF2-40B4-BE49-F238E27FC236}">
                <a16:creationId xmlns:a16="http://schemas.microsoft.com/office/drawing/2014/main" id="{55AAEAF9-83B8-45B9-9488-515B04D28681}"/>
              </a:ext>
            </a:extLst>
          </p:cNvPr>
          <p:cNvSpPr/>
          <p:nvPr/>
        </p:nvSpPr>
        <p:spPr>
          <a:xfrm>
            <a:off x="4838777" y="1460625"/>
            <a:ext cx="1838965" cy="400110"/>
          </a:xfrm>
          <a:prstGeom prst="rect">
            <a:avLst/>
          </a:prstGeom>
        </p:spPr>
        <p:txBody>
          <a:bodyPr wrap="none">
            <a:spAutoFit/>
          </a:bodyPr>
          <a:lstStyle/>
          <a:p>
            <a:pPr lvl="0"/>
            <a:r>
              <a:rPr lang="en-GB" sz="2000" b="1" dirty="0">
                <a:solidFill>
                  <a:srgbClr val="002060"/>
                </a:solidFill>
                <a:latin typeface="Century Gothic" panose="020B0502020202020204" pitchFamily="34" charset="0"/>
              </a:rPr>
              <a:t>2 dictionaries</a:t>
            </a:r>
          </a:p>
        </p:txBody>
      </p:sp>
      <p:sp>
        <p:nvSpPr>
          <p:cNvPr id="90" name="Rectangle 89">
            <a:extLst>
              <a:ext uri="{FF2B5EF4-FFF2-40B4-BE49-F238E27FC236}">
                <a16:creationId xmlns:a16="http://schemas.microsoft.com/office/drawing/2014/main" id="{AF994B5F-9930-42DC-977B-BC3F0A9B5E71}"/>
              </a:ext>
            </a:extLst>
          </p:cNvPr>
          <p:cNvSpPr/>
          <p:nvPr/>
        </p:nvSpPr>
        <p:spPr>
          <a:xfrm>
            <a:off x="4849338" y="2009638"/>
            <a:ext cx="1478290"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3 flowers</a:t>
            </a:r>
          </a:p>
        </p:txBody>
      </p:sp>
      <p:sp>
        <p:nvSpPr>
          <p:cNvPr id="91" name="Rectangle 90">
            <a:extLst>
              <a:ext uri="{FF2B5EF4-FFF2-40B4-BE49-F238E27FC236}">
                <a16:creationId xmlns:a16="http://schemas.microsoft.com/office/drawing/2014/main" id="{E09D8810-905D-458C-830D-0F19109F8982}"/>
              </a:ext>
            </a:extLst>
          </p:cNvPr>
          <p:cNvSpPr/>
          <p:nvPr/>
        </p:nvSpPr>
        <p:spPr>
          <a:xfrm>
            <a:off x="4889486" y="2639824"/>
            <a:ext cx="1035861"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3 gifts</a:t>
            </a:r>
          </a:p>
        </p:txBody>
      </p:sp>
      <p:sp>
        <p:nvSpPr>
          <p:cNvPr id="92" name="Rectangle 91">
            <a:extLst>
              <a:ext uri="{FF2B5EF4-FFF2-40B4-BE49-F238E27FC236}">
                <a16:creationId xmlns:a16="http://schemas.microsoft.com/office/drawing/2014/main" id="{04DAB0F9-685C-4614-8AC1-74158466FEA8}"/>
              </a:ext>
            </a:extLst>
          </p:cNvPr>
          <p:cNvSpPr/>
          <p:nvPr/>
        </p:nvSpPr>
        <p:spPr>
          <a:xfrm>
            <a:off x="4901052" y="3227103"/>
            <a:ext cx="1223412"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2 skulls</a:t>
            </a:r>
          </a:p>
        </p:txBody>
      </p:sp>
      <p:grpSp>
        <p:nvGrpSpPr>
          <p:cNvPr id="6" name="Group 5">
            <a:extLst>
              <a:ext uri="{FF2B5EF4-FFF2-40B4-BE49-F238E27FC236}">
                <a16:creationId xmlns:a16="http://schemas.microsoft.com/office/drawing/2014/main" id="{85D07989-8BB0-43A7-89E5-10F894C82BAC}"/>
              </a:ext>
            </a:extLst>
          </p:cNvPr>
          <p:cNvGrpSpPr/>
          <p:nvPr/>
        </p:nvGrpSpPr>
        <p:grpSpPr>
          <a:xfrm>
            <a:off x="11058309" y="62295"/>
            <a:ext cx="691095" cy="701024"/>
            <a:chOff x="11059045" y="145038"/>
            <a:chExt cx="945328" cy="980949"/>
          </a:xfrm>
          <a:solidFill>
            <a:srgbClr val="B9E5EE"/>
          </a:solidFill>
        </p:grpSpPr>
        <p:sp>
          <p:nvSpPr>
            <p:cNvPr id="7" name="Oval 6">
              <a:extLst>
                <a:ext uri="{FF2B5EF4-FFF2-40B4-BE49-F238E27FC236}">
                  <a16:creationId xmlns:a16="http://schemas.microsoft.com/office/drawing/2014/main" id="{A6AABC5A-E9C9-4140-3E63-C2A4573E2F50}"/>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8" name="Picture 7" descr="Free speaker sound loud vector">
              <a:extLst>
                <a:ext uri="{FF2B5EF4-FFF2-40B4-BE49-F238E27FC236}">
                  <a16:creationId xmlns:a16="http://schemas.microsoft.com/office/drawing/2014/main" id="{E2FE6151-5422-33A7-E51E-7C6313436D98}"/>
                </a:ext>
              </a:extLst>
            </p:cNvPr>
            <p:cNvPicPr>
              <a:picLocks noChangeAspect="1" noChangeArrowheads="1"/>
            </p:cNvPicPr>
            <p:nvPr/>
          </p:nvPicPr>
          <p:blipFill>
            <a:blip r:embed="rId17">
              <a:duotone>
                <a:prstClr val="black"/>
                <a:schemeClr val="accent1">
                  <a:tint val="45000"/>
                  <a:satMod val="400000"/>
                </a:schemeClr>
              </a:duotone>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36" name="Google Shape;222;p10">
            <a:extLst>
              <a:ext uri="{FF2B5EF4-FFF2-40B4-BE49-F238E27FC236}">
                <a16:creationId xmlns:a16="http://schemas.microsoft.com/office/drawing/2014/main" id="{5AF64E48-CDAC-CE3A-F22B-65B6FB2058EF}"/>
              </a:ext>
            </a:extLst>
          </p:cNvPr>
          <p:cNvSpPr txBox="1"/>
          <p:nvPr/>
        </p:nvSpPr>
        <p:spPr>
          <a:xfrm>
            <a:off x="10790100" y="8244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41" name="Graphic 40" descr="Teacher">
            <a:extLst>
              <a:ext uri="{FF2B5EF4-FFF2-40B4-BE49-F238E27FC236}">
                <a16:creationId xmlns:a16="http://schemas.microsoft.com/office/drawing/2014/main" id="{1B35A23B-D030-779E-7C85-17A75263981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350764" y="-37652"/>
            <a:ext cx="914400" cy="914400"/>
          </a:xfrm>
          <a:prstGeom prst="rect">
            <a:avLst/>
          </a:prstGeom>
        </p:spPr>
      </p:pic>
      <p:sp>
        <p:nvSpPr>
          <p:cNvPr id="55" name="Speech Bubble: Rectangle with Corners Rounded 54">
            <a:hlinkClick r:id="" action="ppaction://noaction">
              <a:snd r:embed="rId21" name="Review_W7F_3.1.wav"/>
            </a:hlinkClick>
            <a:extLst>
              <a:ext uri="{FF2B5EF4-FFF2-40B4-BE49-F238E27FC236}">
                <a16:creationId xmlns:a16="http://schemas.microsoft.com/office/drawing/2014/main" id="{78B635A4-F56A-7E63-6CD5-510E575D8D78}"/>
              </a:ext>
            </a:extLst>
          </p:cNvPr>
          <p:cNvSpPr/>
          <p:nvPr/>
        </p:nvSpPr>
        <p:spPr>
          <a:xfrm>
            <a:off x="4337089" y="103117"/>
            <a:ext cx="374431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Escucha ¿Qué altar es?</a:t>
            </a:r>
            <a:endParaRPr lang="es-ES" sz="2400"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5247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ppt_x"/>
                                          </p:val>
                                        </p:tav>
                                        <p:tav tm="100000">
                                          <p:val>
                                            <p:strVal val="#ppt_x"/>
                                          </p:val>
                                        </p:tav>
                                      </p:tavLst>
                                    </p:anim>
                                    <p:anim calcmode="lin" valueType="num">
                                      <p:cBhvr additive="base">
                                        <p:cTn id="20" dur="500" fill="hold"/>
                                        <p:tgtEl>
                                          <p:spTgt spid="7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26"/>
                                        </p:tgtEl>
                                        <p:attrNameLst>
                                          <p:attrName>ppt_x</p:attrName>
                                        </p:attrNameLst>
                                      </p:cBhvr>
                                      <p:tavLst>
                                        <p:tav tm="0">
                                          <p:val>
                                            <p:strVal val="ppt_x"/>
                                          </p:val>
                                        </p:tav>
                                        <p:tav tm="100000">
                                          <p:val>
                                            <p:strVal val="ppt_x"/>
                                          </p:val>
                                        </p:tav>
                                      </p:tavLst>
                                    </p:anim>
                                    <p:anim calcmode="lin" valueType="num">
                                      <p:cBhvr additive="base">
                                        <p:cTn id="29" dur="500"/>
                                        <p:tgtEl>
                                          <p:spTgt spid="26"/>
                                        </p:tgtEl>
                                        <p:attrNameLst>
                                          <p:attrName>ppt_y</p:attrName>
                                        </p:attrNameLst>
                                      </p:cBhvr>
                                      <p:tavLst>
                                        <p:tav tm="0">
                                          <p:val>
                                            <p:strVal val="ppt_y"/>
                                          </p:val>
                                        </p:tav>
                                        <p:tav tm="100000">
                                          <p:val>
                                            <p:strVal val="1+ppt_h/2"/>
                                          </p:val>
                                        </p:tav>
                                      </p:tavLst>
                                    </p:anim>
                                    <p:set>
                                      <p:cBhvr>
                                        <p:cTn id="30" dur="1" fill="hold">
                                          <p:stCondLst>
                                            <p:cond delay="499"/>
                                          </p:stCondLst>
                                        </p:cTn>
                                        <p:tgtEl>
                                          <p:spTgt spid="26"/>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27"/>
                                        </p:tgtEl>
                                        <p:attrNameLst>
                                          <p:attrName>ppt_x</p:attrName>
                                        </p:attrNameLst>
                                      </p:cBhvr>
                                      <p:tavLst>
                                        <p:tav tm="0">
                                          <p:val>
                                            <p:strVal val="ppt_x"/>
                                          </p:val>
                                        </p:tav>
                                        <p:tav tm="100000">
                                          <p:val>
                                            <p:strVal val="ppt_x"/>
                                          </p:val>
                                        </p:tav>
                                      </p:tavLst>
                                    </p:anim>
                                    <p:anim calcmode="lin" valueType="num">
                                      <p:cBhvr additive="base">
                                        <p:cTn id="33" dur="500"/>
                                        <p:tgtEl>
                                          <p:spTgt spid="27"/>
                                        </p:tgtEl>
                                        <p:attrNameLst>
                                          <p:attrName>ppt_y</p:attrName>
                                        </p:attrNameLst>
                                      </p:cBhvr>
                                      <p:tavLst>
                                        <p:tav tm="0">
                                          <p:val>
                                            <p:strVal val="ppt_y"/>
                                          </p:val>
                                        </p:tav>
                                        <p:tav tm="100000">
                                          <p:val>
                                            <p:strVal val="1+ppt_h/2"/>
                                          </p:val>
                                        </p:tav>
                                      </p:tavLst>
                                    </p:anim>
                                    <p:set>
                                      <p:cBhvr>
                                        <p:cTn id="34" dur="1" fill="hold">
                                          <p:stCondLst>
                                            <p:cond delay="499"/>
                                          </p:stCondLst>
                                        </p:cTn>
                                        <p:tgtEl>
                                          <p:spTgt spid="27"/>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28"/>
                                        </p:tgtEl>
                                        <p:attrNameLst>
                                          <p:attrName>ppt_x</p:attrName>
                                        </p:attrNameLst>
                                      </p:cBhvr>
                                      <p:tavLst>
                                        <p:tav tm="0">
                                          <p:val>
                                            <p:strVal val="ppt_x"/>
                                          </p:val>
                                        </p:tav>
                                        <p:tav tm="100000">
                                          <p:val>
                                            <p:strVal val="ppt_x"/>
                                          </p:val>
                                        </p:tav>
                                      </p:tavLst>
                                    </p:anim>
                                    <p:anim calcmode="lin" valueType="num">
                                      <p:cBhvr additive="base">
                                        <p:cTn id="37" dur="500"/>
                                        <p:tgtEl>
                                          <p:spTgt spid="28"/>
                                        </p:tgtEl>
                                        <p:attrNameLst>
                                          <p:attrName>ppt_y</p:attrName>
                                        </p:attrNameLst>
                                      </p:cBhvr>
                                      <p:tavLst>
                                        <p:tav tm="0">
                                          <p:val>
                                            <p:strVal val="ppt_y"/>
                                          </p:val>
                                        </p:tav>
                                        <p:tav tm="100000">
                                          <p:val>
                                            <p:strVal val="1+ppt_h/2"/>
                                          </p:val>
                                        </p:tav>
                                      </p:tavLst>
                                    </p:anim>
                                    <p:set>
                                      <p:cBhvr>
                                        <p:cTn id="38" dur="1" fill="hold">
                                          <p:stCondLst>
                                            <p:cond delay="499"/>
                                          </p:stCondLst>
                                        </p:cTn>
                                        <p:tgtEl>
                                          <p:spTgt spid="28"/>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29"/>
                                        </p:tgtEl>
                                        <p:attrNameLst>
                                          <p:attrName>ppt_x</p:attrName>
                                        </p:attrNameLst>
                                      </p:cBhvr>
                                      <p:tavLst>
                                        <p:tav tm="0">
                                          <p:val>
                                            <p:strVal val="ppt_x"/>
                                          </p:val>
                                        </p:tav>
                                        <p:tav tm="100000">
                                          <p:val>
                                            <p:strVal val="ppt_x"/>
                                          </p:val>
                                        </p:tav>
                                      </p:tavLst>
                                    </p:anim>
                                    <p:anim calcmode="lin" valueType="num">
                                      <p:cBhvr additive="base">
                                        <p:cTn id="41" dur="500"/>
                                        <p:tgtEl>
                                          <p:spTgt spid="29"/>
                                        </p:tgtEl>
                                        <p:attrNameLst>
                                          <p:attrName>ppt_y</p:attrName>
                                        </p:attrNameLst>
                                      </p:cBhvr>
                                      <p:tavLst>
                                        <p:tav tm="0">
                                          <p:val>
                                            <p:strVal val="ppt_y"/>
                                          </p:val>
                                        </p:tav>
                                        <p:tav tm="100000">
                                          <p:val>
                                            <p:strVal val="1+ppt_h/2"/>
                                          </p:val>
                                        </p:tav>
                                      </p:tavLst>
                                    </p:anim>
                                    <p:set>
                                      <p:cBhvr>
                                        <p:cTn id="42" dur="1" fill="hold">
                                          <p:stCondLst>
                                            <p:cond delay="499"/>
                                          </p:stCondLst>
                                        </p:cTn>
                                        <p:tgtEl>
                                          <p:spTgt spid="29"/>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30"/>
                                        </p:tgtEl>
                                        <p:attrNameLst>
                                          <p:attrName>ppt_x</p:attrName>
                                        </p:attrNameLst>
                                      </p:cBhvr>
                                      <p:tavLst>
                                        <p:tav tm="0">
                                          <p:val>
                                            <p:strVal val="ppt_x"/>
                                          </p:val>
                                        </p:tav>
                                        <p:tav tm="100000">
                                          <p:val>
                                            <p:strVal val="ppt_x"/>
                                          </p:val>
                                        </p:tav>
                                      </p:tavLst>
                                    </p:anim>
                                    <p:anim calcmode="lin" valueType="num">
                                      <p:cBhvr additive="base">
                                        <p:cTn id="45" dur="500"/>
                                        <p:tgtEl>
                                          <p:spTgt spid="30"/>
                                        </p:tgtEl>
                                        <p:attrNameLst>
                                          <p:attrName>ppt_y</p:attrName>
                                        </p:attrNameLst>
                                      </p:cBhvr>
                                      <p:tavLst>
                                        <p:tav tm="0">
                                          <p:val>
                                            <p:strVal val="ppt_y"/>
                                          </p:val>
                                        </p:tav>
                                        <p:tav tm="100000">
                                          <p:val>
                                            <p:strVal val="1+ppt_h/2"/>
                                          </p:val>
                                        </p:tav>
                                      </p:tavLst>
                                    </p:anim>
                                    <p:set>
                                      <p:cBhvr>
                                        <p:cTn id="46" dur="1" fill="hold">
                                          <p:stCondLst>
                                            <p:cond delay="499"/>
                                          </p:stCondLst>
                                        </p:cTn>
                                        <p:tgtEl>
                                          <p:spTgt spid="30"/>
                                        </p:tgtEl>
                                        <p:attrNameLst>
                                          <p:attrName>style.visibility</p:attrName>
                                        </p:attrNameLst>
                                      </p:cBhvr>
                                      <p:to>
                                        <p:strVal val="hidden"/>
                                      </p:to>
                                    </p:set>
                                  </p:childTnLst>
                                </p:cTn>
                              </p:par>
                              <p:par>
                                <p:cTn id="47" presetID="2" presetClass="exit" presetSubtype="4" fill="hold" nodeType="with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500"/>
                                        <p:tgtEl>
                                          <p:spTgt spid="32"/>
                                        </p:tgtEl>
                                        <p:attrNameLst>
                                          <p:attrName>ppt_x</p:attrName>
                                        </p:attrNameLst>
                                      </p:cBhvr>
                                      <p:tavLst>
                                        <p:tav tm="0">
                                          <p:val>
                                            <p:strVal val="ppt_x"/>
                                          </p:val>
                                        </p:tav>
                                        <p:tav tm="100000">
                                          <p:val>
                                            <p:strVal val="ppt_x"/>
                                          </p:val>
                                        </p:tav>
                                      </p:tavLst>
                                    </p:anim>
                                    <p:anim calcmode="lin" valueType="num">
                                      <p:cBhvr additive="base">
                                        <p:cTn id="53" dur="500"/>
                                        <p:tgtEl>
                                          <p:spTgt spid="32"/>
                                        </p:tgtEl>
                                        <p:attrNameLst>
                                          <p:attrName>ppt_y</p:attrName>
                                        </p:attrNameLst>
                                      </p:cBhvr>
                                      <p:tavLst>
                                        <p:tav tm="0">
                                          <p:val>
                                            <p:strVal val="ppt_y"/>
                                          </p:val>
                                        </p:tav>
                                        <p:tav tm="100000">
                                          <p:val>
                                            <p:strVal val="1+ppt_h/2"/>
                                          </p:val>
                                        </p:tav>
                                      </p:tavLst>
                                    </p:anim>
                                    <p:set>
                                      <p:cBhvr>
                                        <p:cTn id="54" dur="1" fill="hold">
                                          <p:stCondLst>
                                            <p:cond delay="499"/>
                                          </p:stCondLst>
                                        </p:cTn>
                                        <p:tgtEl>
                                          <p:spTgt spid="3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33"/>
                                        </p:tgtEl>
                                        <p:attrNameLst>
                                          <p:attrName>ppt_x</p:attrName>
                                        </p:attrNameLst>
                                      </p:cBhvr>
                                      <p:tavLst>
                                        <p:tav tm="0">
                                          <p:val>
                                            <p:strVal val="ppt_x"/>
                                          </p:val>
                                        </p:tav>
                                        <p:tav tm="100000">
                                          <p:val>
                                            <p:strVal val="ppt_x"/>
                                          </p:val>
                                        </p:tav>
                                      </p:tavLst>
                                    </p:anim>
                                    <p:anim calcmode="lin" valueType="num">
                                      <p:cBhvr additive="base">
                                        <p:cTn id="57" dur="500"/>
                                        <p:tgtEl>
                                          <p:spTgt spid="33"/>
                                        </p:tgtEl>
                                        <p:attrNameLst>
                                          <p:attrName>ppt_y</p:attrName>
                                        </p:attrNameLst>
                                      </p:cBhvr>
                                      <p:tavLst>
                                        <p:tav tm="0">
                                          <p:val>
                                            <p:strVal val="ppt_y"/>
                                          </p:val>
                                        </p:tav>
                                        <p:tav tm="100000">
                                          <p:val>
                                            <p:strVal val="1+ppt_h/2"/>
                                          </p:val>
                                        </p:tav>
                                      </p:tavLst>
                                    </p:anim>
                                    <p:set>
                                      <p:cBhvr>
                                        <p:cTn id="58" dur="1" fill="hold">
                                          <p:stCondLst>
                                            <p:cond delay="499"/>
                                          </p:stCondLst>
                                        </p:cTn>
                                        <p:tgtEl>
                                          <p:spTgt spid="33"/>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42"/>
                                        </p:tgtEl>
                                        <p:attrNameLst>
                                          <p:attrName>ppt_x</p:attrName>
                                        </p:attrNameLst>
                                      </p:cBhvr>
                                      <p:tavLst>
                                        <p:tav tm="0">
                                          <p:val>
                                            <p:strVal val="ppt_x"/>
                                          </p:val>
                                        </p:tav>
                                        <p:tav tm="100000">
                                          <p:val>
                                            <p:strVal val="ppt_x"/>
                                          </p:val>
                                        </p:tav>
                                      </p:tavLst>
                                    </p:anim>
                                    <p:anim calcmode="lin" valueType="num">
                                      <p:cBhvr additive="base">
                                        <p:cTn id="61" dur="500"/>
                                        <p:tgtEl>
                                          <p:spTgt spid="42"/>
                                        </p:tgtEl>
                                        <p:attrNameLst>
                                          <p:attrName>ppt_y</p:attrName>
                                        </p:attrNameLst>
                                      </p:cBhvr>
                                      <p:tavLst>
                                        <p:tav tm="0">
                                          <p:val>
                                            <p:strVal val="ppt_y"/>
                                          </p:val>
                                        </p:tav>
                                        <p:tav tm="100000">
                                          <p:val>
                                            <p:strVal val="1+ppt_h/2"/>
                                          </p:val>
                                        </p:tav>
                                      </p:tavLst>
                                    </p:anim>
                                    <p:set>
                                      <p:cBhvr>
                                        <p:cTn id="62" dur="1" fill="hold">
                                          <p:stCondLst>
                                            <p:cond delay="499"/>
                                          </p:stCondLst>
                                        </p:cTn>
                                        <p:tgtEl>
                                          <p:spTgt spid="42"/>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500"/>
                                        <p:tgtEl>
                                          <p:spTgt spid="43"/>
                                        </p:tgtEl>
                                        <p:attrNameLst>
                                          <p:attrName>ppt_x</p:attrName>
                                        </p:attrNameLst>
                                      </p:cBhvr>
                                      <p:tavLst>
                                        <p:tav tm="0">
                                          <p:val>
                                            <p:strVal val="ppt_x"/>
                                          </p:val>
                                        </p:tav>
                                        <p:tav tm="100000">
                                          <p:val>
                                            <p:strVal val="ppt_x"/>
                                          </p:val>
                                        </p:tav>
                                      </p:tavLst>
                                    </p:anim>
                                    <p:anim calcmode="lin" valueType="num">
                                      <p:cBhvr additive="base">
                                        <p:cTn id="65" dur="500"/>
                                        <p:tgtEl>
                                          <p:spTgt spid="43"/>
                                        </p:tgtEl>
                                        <p:attrNameLst>
                                          <p:attrName>ppt_y</p:attrName>
                                        </p:attrNameLst>
                                      </p:cBhvr>
                                      <p:tavLst>
                                        <p:tav tm="0">
                                          <p:val>
                                            <p:strVal val="ppt_y"/>
                                          </p:val>
                                        </p:tav>
                                        <p:tav tm="100000">
                                          <p:val>
                                            <p:strVal val="1+ppt_h/2"/>
                                          </p:val>
                                        </p:tav>
                                      </p:tavLst>
                                    </p:anim>
                                    <p:set>
                                      <p:cBhvr>
                                        <p:cTn id="66" dur="1" fill="hold">
                                          <p:stCondLst>
                                            <p:cond delay="499"/>
                                          </p:stCondLst>
                                        </p:cTn>
                                        <p:tgtEl>
                                          <p:spTgt spid="43"/>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44"/>
                                        </p:tgtEl>
                                        <p:attrNameLst>
                                          <p:attrName>ppt_x</p:attrName>
                                        </p:attrNameLst>
                                      </p:cBhvr>
                                      <p:tavLst>
                                        <p:tav tm="0">
                                          <p:val>
                                            <p:strVal val="ppt_x"/>
                                          </p:val>
                                        </p:tav>
                                        <p:tav tm="100000">
                                          <p:val>
                                            <p:strVal val="ppt_x"/>
                                          </p:val>
                                        </p:tav>
                                      </p:tavLst>
                                    </p:anim>
                                    <p:anim calcmode="lin" valueType="num">
                                      <p:cBhvr additive="base">
                                        <p:cTn id="69" dur="500"/>
                                        <p:tgtEl>
                                          <p:spTgt spid="44"/>
                                        </p:tgtEl>
                                        <p:attrNameLst>
                                          <p:attrName>ppt_y</p:attrName>
                                        </p:attrNameLst>
                                      </p:cBhvr>
                                      <p:tavLst>
                                        <p:tav tm="0">
                                          <p:val>
                                            <p:strVal val="ppt_y"/>
                                          </p:val>
                                        </p:tav>
                                        <p:tav tm="100000">
                                          <p:val>
                                            <p:strVal val="1+ppt_h/2"/>
                                          </p:val>
                                        </p:tav>
                                      </p:tavLst>
                                    </p:anim>
                                    <p:set>
                                      <p:cBhvr>
                                        <p:cTn id="70" dur="1" fill="hold">
                                          <p:stCondLst>
                                            <p:cond delay="499"/>
                                          </p:stCondLst>
                                        </p:cTn>
                                        <p:tgtEl>
                                          <p:spTgt spid="44"/>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45"/>
                                        </p:tgtEl>
                                        <p:attrNameLst>
                                          <p:attrName>ppt_x</p:attrName>
                                        </p:attrNameLst>
                                      </p:cBhvr>
                                      <p:tavLst>
                                        <p:tav tm="0">
                                          <p:val>
                                            <p:strVal val="ppt_x"/>
                                          </p:val>
                                        </p:tav>
                                        <p:tav tm="100000">
                                          <p:val>
                                            <p:strVal val="ppt_x"/>
                                          </p:val>
                                        </p:tav>
                                      </p:tavLst>
                                    </p:anim>
                                    <p:anim calcmode="lin" valueType="num">
                                      <p:cBhvr additive="base">
                                        <p:cTn id="73" dur="500"/>
                                        <p:tgtEl>
                                          <p:spTgt spid="45"/>
                                        </p:tgtEl>
                                        <p:attrNameLst>
                                          <p:attrName>ppt_y</p:attrName>
                                        </p:attrNameLst>
                                      </p:cBhvr>
                                      <p:tavLst>
                                        <p:tav tm="0">
                                          <p:val>
                                            <p:strVal val="ppt_y"/>
                                          </p:val>
                                        </p:tav>
                                        <p:tav tm="100000">
                                          <p:val>
                                            <p:strVal val="1+ppt_h/2"/>
                                          </p:val>
                                        </p:tav>
                                      </p:tavLst>
                                    </p:anim>
                                    <p:set>
                                      <p:cBhvr>
                                        <p:cTn id="74" dur="1" fill="hold">
                                          <p:stCondLst>
                                            <p:cond delay="499"/>
                                          </p:stCondLst>
                                        </p:cTn>
                                        <p:tgtEl>
                                          <p:spTgt spid="45"/>
                                        </p:tgtEl>
                                        <p:attrNameLst>
                                          <p:attrName>style.visibility</p:attrName>
                                        </p:attrNameLst>
                                      </p:cBhvr>
                                      <p:to>
                                        <p:strVal val="hidden"/>
                                      </p:to>
                                    </p:set>
                                  </p:childTnLst>
                                </p:cTn>
                              </p:par>
                              <p:par>
                                <p:cTn id="75" presetID="2" presetClass="exit" presetSubtype="4" fill="hold" nodeType="withEffect">
                                  <p:stCondLst>
                                    <p:cond delay="0"/>
                                  </p:stCondLst>
                                  <p:childTnLst>
                                    <p:anim calcmode="lin" valueType="num">
                                      <p:cBhvr additive="base">
                                        <p:cTn id="76" dur="500"/>
                                        <p:tgtEl>
                                          <p:spTgt spid="46"/>
                                        </p:tgtEl>
                                        <p:attrNameLst>
                                          <p:attrName>ppt_x</p:attrName>
                                        </p:attrNameLst>
                                      </p:cBhvr>
                                      <p:tavLst>
                                        <p:tav tm="0">
                                          <p:val>
                                            <p:strVal val="ppt_x"/>
                                          </p:val>
                                        </p:tav>
                                        <p:tav tm="100000">
                                          <p:val>
                                            <p:strVal val="ppt_x"/>
                                          </p:val>
                                        </p:tav>
                                      </p:tavLst>
                                    </p:anim>
                                    <p:anim calcmode="lin" valueType="num">
                                      <p:cBhvr additive="base">
                                        <p:cTn id="77" dur="500"/>
                                        <p:tgtEl>
                                          <p:spTgt spid="46"/>
                                        </p:tgtEl>
                                        <p:attrNameLst>
                                          <p:attrName>ppt_y</p:attrName>
                                        </p:attrNameLst>
                                      </p:cBhvr>
                                      <p:tavLst>
                                        <p:tav tm="0">
                                          <p:val>
                                            <p:strVal val="ppt_y"/>
                                          </p:val>
                                        </p:tav>
                                        <p:tav tm="100000">
                                          <p:val>
                                            <p:strVal val="1+ppt_h/2"/>
                                          </p:val>
                                        </p:tav>
                                      </p:tavLst>
                                    </p:anim>
                                    <p:set>
                                      <p:cBhvr>
                                        <p:cTn id="78" dur="1" fill="hold">
                                          <p:stCondLst>
                                            <p:cond delay="499"/>
                                          </p:stCondLst>
                                        </p:cTn>
                                        <p:tgtEl>
                                          <p:spTgt spid="46"/>
                                        </p:tgtEl>
                                        <p:attrNameLst>
                                          <p:attrName>style.visibility</p:attrName>
                                        </p:attrNameLst>
                                      </p:cBhvr>
                                      <p:to>
                                        <p:strVal val="hidden"/>
                                      </p:to>
                                    </p:set>
                                  </p:childTnLst>
                                </p:cTn>
                              </p:par>
                              <p:par>
                                <p:cTn id="79" presetID="2" presetClass="exit" presetSubtype="4" fill="hold" nodeType="withEffect">
                                  <p:stCondLst>
                                    <p:cond delay="0"/>
                                  </p:stCondLst>
                                  <p:childTnLst>
                                    <p:anim calcmode="lin" valueType="num">
                                      <p:cBhvr additive="base">
                                        <p:cTn id="80" dur="500"/>
                                        <p:tgtEl>
                                          <p:spTgt spid="47"/>
                                        </p:tgtEl>
                                        <p:attrNameLst>
                                          <p:attrName>ppt_x</p:attrName>
                                        </p:attrNameLst>
                                      </p:cBhvr>
                                      <p:tavLst>
                                        <p:tav tm="0">
                                          <p:val>
                                            <p:strVal val="ppt_x"/>
                                          </p:val>
                                        </p:tav>
                                        <p:tav tm="100000">
                                          <p:val>
                                            <p:strVal val="ppt_x"/>
                                          </p:val>
                                        </p:tav>
                                      </p:tavLst>
                                    </p:anim>
                                    <p:anim calcmode="lin" valueType="num">
                                      <p:cBhvr additive="base">
                                        <p:cTn id="81" dur="500"/>
                                        <p:tgtEl>
                                          <p:spTgt spid="47"/>
                                        </p:tgtEl>
                                        <p:attrNameLst>
                                          <p:attrName>ppt_y</p:attrName>
                                        </p:attrNameLst>
                                      </p:cBhvr>
                                      <p:tavLst>
                                        <p:tav tm="0">
                                          <p:val>
                                            <p:strVal val="ppt_y"/>
                                          </p:val>
                                        </p:tav>
                                        <p:tav tm="100000">
                                          <p:val>
                                            <p:strVal val="1+ppt_h/2"/>
                                          </p:val>
                                        </p:tav>
                                      </p:tavLst>
                                    </p:anim>
                                    <p:set>
                                      <p:cBhvr>
                                        <p:cTn id="82" dur="1" fill="hold">
                                          <p:stCondLst>
                                            <p:cond delay="499"/>
                                          </p:stCondLst>
                                        </p:cTn>
                                        <p:tgtEl>
                                          <p:spTgt spid="47"/>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48"/>
                                        </p:tgtEl>
                                        <p:attrNameLst>
                                          <p:attrName>ppt_x</p:attrName>
                                        </p:attrNameLst>
                                      </p:cBhvr>
                                      <p:tavLst>
                                        <p:tav tm="0">
                                          <p:val>
                                            <p:strVal val="ppt_x"/>
                                          </p:val>
                                        </p:tav>
                                        <p:tav tm="100000">
                                          <p:val>
                                            <p:strVal val="ppt_x"/>
                                          </p:val>
                                        </p:tav>
                                      </p:tavLst>
                                    </p:anim>
                                    <p:anim calcmode="lin" valueType="num">
                                      <p:cBhvr additive="base">
                                        <p:cTn id="85" dur="500"/>
                                        <p:tgtEl>
                                          <p:spTgt spid="48"/>
                                        </p:tgtEl>
                                        <p:attrNameLst>
                                          <p:attrName>ppt_y</p:attrName>
                                        </p:attrNameLst>
                                      </p:cBhvr>
                                      <p:tavLst>
                                        <p:tav tm="0">
                                          <p:val>
                                            <p:strVal val="ppt_y"/>
                                          </p:val>
                                        </p:tav>
                                        <p:tav tm="100000">
                                          <p:val>
                                            <p:strVal val="1+ppt_h/2"/>
                                          </p:val>
                                        </p:tav>
                                      </p:tavLst>
                                    </p:anim>
                                    <p:set>
                                      <p:cBhvr>
                                        <p:cTn id="86" dur="1" fill="hold">
                                          <p:stCondLst>
                                            <p:cond delay="499"/>
                                          </p:stCondLst>
                                        </p:cTn>
                                        <p:tgtEl>
                                          <p:spTgt spid="48"/>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49"/>
                                        </p:tgtEl>
                                        <p:attrNameLst>
                                          <p:attrName>ppt_x</p:attrName>
                                        </p:attrNameLst>
                                      </p:cBhvr>
                                      <p:tavLst>
                                        <p:tav tm="0">
                                          <p:val>
                                            <p:strVal val="ppt_x"/>
                                          </p:val>
                                        </p:tav>
                                        <p:tav tm="100000">
                                          <p:val>
                                            <p:strVal val="ppt_x"/>
                                          </p:val>
                                        </p:tav>
                                      </p:tavLst>
                                    </p:anim>
                                    <p:anim calcmode="lin" valueType="num">
                                      <p:cBhvr additive="base">
                                        <p:cTn id="89" dur="500"/>
                                        <p:tgtEl>
                                          <p:spTgt spid="49"/>
                                        </p:tgtEl>
                                        <p:attrNameLst>
                                          <p:attrName>ppt_y</p:attrName>
                                        </p:attrNameLst>
                                      </p:cBhvr>
                                      <p:tavLst>
                                        <p:tav tm="0">
                                          <p:val>
                                            <p:strVal val="ppt_y"/>
                                          </p:val>
                                        </p:tav>
                                        <p:tav tm="100000">
                                          <p:val>
                                            <p:strVal val="1+ppt_h/2"/>
                                          </p:val>
                                        </p:tav>
                                      </p:tavLst>
                                    </p:anim>
                                    <p:set>
                                      <p:cBhvr>
                                        <p:cTn id="90" dur="1" fill="hold">
                                          <p:stCondLst>
                                            <p:cond delay="499"/>
                                          </p:stCondLst>
                                        </p:cTn>
                                        <p:tgtEl>
                                          <p:spTgt spid="49"/>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50"/>
                                        </p:tgtEl>
                                        <p:attrNameLst>
                                          <p:attrName>ppt_x</p:attrName>
                                        </p:attrNameLst>
                                      </p:cBhvr>
                                      <p:tavLst>
                                        <p:tav tm="0">
                                          <p:val>
                                            <p:strVal val="ppt_x"/>
                                          </p:val>
                                        </p:tav>
                                        <p:tav tm="100000">
                                          <p:val>
                                            <p:strVal val="ppt_x"/>
                                          </p:val>
                                        </p:tav>
                                      </p:tavLst>
                                    </p:anim>
                                    <p:anim calcmode="lin" valueType="num">
                                      <p:cBhvr additive="base">
                                        <p:cTn id="93" dur="500"/>
                                        <p:tgtEl>
                                          <p:spTgt spid="50"/>
                                        </p:tgtEl>
                                        <p:attrNameLst>
                                          <p:attrName>ppt_y</p:attrName>
                                        </p:attrNameLst>
                                      </p:cBhvr>
                                      <p:tavLst>
                                        <p:tav tm="0">
                                          <p:val>
                                            <p:strVal val="ppt_y"/>
                                          </p:val>
                                        </p:tav>
                                        <p:tav tm="100000">
                                          <p:val>
                                            <p:strVal val="1+ppt_h/2"/>
                                          </p:val>
                                        </p:tav>
                                      </p:tavLst>
                                    </p:anim>
                                    <p:set>
                                      <p:cBhvr>
                                        <p:cTn id="94" dur="1" fill="hold">
                                          <p:stCondLst>
                                            <p:cond delay="499"/>
                                          </p:stCondLst>
                                        </p:cTn>
                                        <p:tgtEl>
                                          <p:spTgt spid="50"/>
                                        </p:tgtEl>
                                        <p:attrNameLst>
                                          <p:attrName>style.visibility</p:attrName>
                                        </p:attrNameLst>
                                      </p:cBhvr>
                                      <p:to>
                                        <p:strVal val="hidden"/>
                                      </p:to>
                                    </p:set>
                                  </p:childTnLst>
                                </p:cTn>
                              </p:par>
                              <p:par>
                                <p:cTn id="95" presetID="2" presetClass="exit" presetSubtype="4" fill="hold" nodeType="withEffect">
                                  <p:stCondLst>
                                    <p:cond delay="0"/>
                                  </p:stCondLst>
                                  <p:childTnLst>
                                    <p:anim calcmode="lin" valueType="num">
                                      <p:cBhvr additive="base">
                                        <p:cTn id="96" dur="500"/>
                                        <p:tgtEl>
                                          <p:spTgt spid="51"/>
                                        </p:tgtEl>
                                        <p:attrNameLst>
                                          <p:attrName>ppt_x</p:attrName>
                                        </p:attrNameLst>
                                      </p:cBhvr>
                                      <p:tavLst>
                                        <p:tav tm="0">
                                          <p:val>
                                            <p:strVal val="ppt_x"/>
                                          </p:val>
                                        </p:tav>
                                        <p:tav tm="100000">
                                          <p:val>
                                            <p:strVal val="ppt_x"/>
                                          </p:val>
                                        </p:tav>
                                      </p:tavLst>
                                    </p:anim>
                                    <p:anim calcmode="lin" valueType="num">
                                      <p:cBhvr additive="base">
                                        <p:cTn id="97" dur="500"/>
                                        <p:tgtEl>
                                          <p:spTgt spid="51"/>
                                        </p:tgtEl>
                                        <p:attrNameLst>
                                          <p:attrName>ppt_y</p:attrName>
                                        </p:attrNameLst>
                                      </p:cBhvr>
                                      <p:tavLst>
                                        <p:tav tm="0">
                                          <p:val>
                                            <p:strVal val="ppt_y"/>
                                          </p:val>
                                        </p:tav>
                                        <p:tav tm="100000">
                                          <p:val>
                                            <p:strVal val="1+ppt_h/2"/>
                                          </p:val>
                                        </p:tav>
                                      </p:tavLst>
                                    </p:anim>
                                    <p:set>
                                      <p:cBhvr>
                                        <p:cTn id="98" dur="1" fill="hold">
                                          <p:stCondLst>
                                            <p:cond delay="499"/>
                                          </p:stCondLst>
                                        </p:cTn>
                                        <p:tgtEl>
                                          <p:spTgt spid="51"/>
                                        </p:tgtEl>
                                        <p:attrNameLst>
                                          <p:attrName>style.visibility</p:attrName>
                                        </p:attrNameLst>
                                      </p:cBhvr>
                                      <p:to>
                                        <p:strVal val="hidden"/>
                                      </p:to>
                                    </p:set>
                                  </p:childTnLst>
                                </p:cTn>
                              </p:par>
                              <p:par>
                                <p:cTn id="99" presetID="2" presetClass="exit" presetSubtype="4" fill="hold" nodeType="withEffect">
                                  <p:stCondLst>
                                    <p:cond delay="0"/>
                                  </p:stCondLst>
                                  <p:childTnLst>
                                    <p:anim calcmode="lin" valueType="num">
                                      <p:cBhvr additive="base">
                                        <p:cTn id="100" dur="500"/>
                                        <p:tgtEl>
                                          <p:spTgt spid="52"/>
                                        </p:tgtEl>
                                        <p:attrNameLst>
                                          <p:attrName>ppt_x</p:attrName>
                                        </p:attrNameLst>
                                      </p:cBhvr>
                                      <p:tavLst>
                                        <p:tav tm="0">
                                          <p:val>
                                            <p:strVal val="ppt_x"/>
                                          </p:val>
                                        </p:tav>
                                        <p:tav tm="100000">
                                          <p:val>
                                            <p:strVal val="ppt_x"/>
                                          </p:val>
                                        </p:tav>
                                      </p:tavLst>
                                    </p:anim>
                                    <p:anim calcmode="lin" valueType="num">
                                      <p:cBhvr additive="base">
                                        <p:cTn id="101" dur="500"/>
                                        <p:tgtEl>
                                          <p:spTgt spid="52"/>
                                        </p:tgtEl>
                                        <p:attrNameLst>
                                          <p:attrName>ppt_y</p:attrName>
                                        </p:attrNameLst>
                                      </p:cBhvr>
                                      <p:tavLst>
                                        <p:tav tm="0">
                                          <p:val>
                                            <p:strVal val="ppt_y"/>
                                          </p:val>
                                        </p:tav>
                                        <p:tav tm="100000">
                                          <p:val>
                                            <p:strVal val="1+ppt_h/2"/>
                                          </p:val>
                                        </p:tav>
                                      </p:tavLst>
                                    </p:anim>
                                    <p:set>
                                      <p:cBhvr>
                                        <p:cTn id="102" dur="1" fill="hold">
                                          <p:stCondLst>
                                            <p:cond delay="499"/>
                                          </p:stCondLst>
                                        </p:cTn>
                                        <p:tgtEl>
                                          <p:spTgt spid="52"/>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53"/>
                                        </p:tgtEl>
                                        <p:attrNameLst>
                                          <p:attrName>ppt_x</p:attrName>
                                        </p:attrNameLst>
                                      </p:cBhvr>
                                      <p:tavLst>
                                        <p:tav tm="0">
                                          <p:val>
                                            <p:strVal val="ppt_x"/>
                                          </p:val>
                                        </p:tav>
                                        <p:tav tm="100000">
                                          <p:val>
                                            <p:strVal val="ppt_x"/>
                                          </p:val>
                                        </p:tav>
                                      </p:tavLst>
                                    </p:anim>
                                    <p:anim calcmode="lin" valueType="num">
                                      <p:cBhvr additive="base">
                                        <p:cTn id="105" dur="500"/>
                                        <p:tgtEl>
                                          <p:spTgt spid="53"/>
                                        </p:tgtEl>
                                        <p:attrNameLst>
                                          <p:attrName>ppt_y</p:attrName>
                                        </p:attrNameLst>
                                      </p:cBhvr>
                                      <p:tavLst>
                                        <p:tav tm="0">
                                          <p:val>
                                            <p:strVal val="ppt_y"/>
                                          </p:val>
                                        </p:tav>
                                        <p:tav tm="100000">
                                          <p:val>
                                            <p:strVal val="1+ppt_h/2"/>
                                          </p:val>
                                        </p:tav>
                                      </p:tavLst>
                                    </p:anim>
                                    <p:set>
                                      <p:cBhvr>
                                        <p:cTn id="106" dur="1" fill="hold">
                                          <p:stCondLst>
                                            <p:cond delay="499"/>
                                          </p:stCondLst>
                                        </p:cTn>
                                        <p:tgtEl>
                                          <p:spTgt spid="53"/>
                                        </p:tgtEl>
                                        <p:attrNameLst>
                                          <p:attrName>style.visibility</p:attrName>
                                        </p:attrNameLst>
                                      </p:cBhvr>
                                      <p:to>
                                        <p:strVal val="hidden"/>
                                      </p:to>
                                    </p:set>
                                  </p:childTnLst>
                                </p:cTn>
                              </p:par>
                              <p:par>
                                <p:cTn id="107" presetID="2" presetClass="exit" presetSubtype="4" fill="hold" nodeType="withEffect">
                                  <p:stCondLst>
                                    <p:cond delay="0"/>
                                  </p:stCondLst>
                                  <p:childTnLst>
                                    <p:anim calcmode="lin" valueType="num">
                                      <p:cBhvr additive="base">
                                        <p:cTn id="108" dur="500"/>
                                        <p:tgtEl>
                                          <p:spTgt spid="64"/>
                                        </p:tgtEl>
                                        <p:attrNameLst>
                                          <p:attrName>ppt_x</p:attrName>
                                        </p:attrNameLst>
                                      </p:cBhvr>
                                      <p:tavLst>
                                        <p:tav tm="0">
                                          <p:val>
                                            <p:strVal val="ppt_x"/>
                                          </p:val>
                                        </p:tav>
                                        <p:tav tm="100000">
                                          <p:val>
                                            <p:strVal val="ppt_x"/>
                                          </p:val>
                                        </p:tav>
                                      </p:tavLst>
                                    </p:anim>
                                    <p:anim calcmode="lin" valueType="num">
                                      <p:cBhvr additive="base">
                                        <p:cTn id="109" dur="500"/>
                                        <p:tgtEl>
                                          <p:spTgt spid="64"/>
                                        </p:tgtEl>
                                        <p:attrNameLst>
                                          <p:attrName>ppt_y</p:attrName>
                                        </p:attrNameLst>
                                      </p:cBhvr>
                                      <p:tavLst>
                                        <p:tav tm="0">
                                          <p:val>
                                            <p:strVal val="ppt_y"/>
                                          </p:val>
                                        </p:tav>
                                        <p:tav tm="100000">
                                          <p:val>
                                            <p:strVal val="1+ppt_h/2"/>
                                          </p:val>
                                        </p:tav>
                                      </p:tavLst>
                                    </p:anim>
                                    <p:set>
                                      <p:cBhvr>
                                        <p:cTn id="110" dur="1" fill="hold">
                                          <p:stCondLst>
                                            <p:cond delay="499"/>
                                          </p:stCondLst>
                                        </p:cTn>
                                        <p:tgtEl>
                                          <p:spTgt spid="64"/>
                                        </p:tgtEl>
                                        <p:attrNameLst>
                                          <p:attrName>style.visibility</p:attrName>
                                        </p:attrNameLst>
                                      </p:cBhvr>
                                      <p:to>
                                        <p:strVal val="hidden"/>
                                      </p:to>
                                    </p:set>
                                  </p:childTnLst>
                                </p:cTn>
                              </p:par>
                              <p:par>
                                <p:cTn id="111" presetID="2" presetClass="exit" presetSubtype="4" fill="hold" grpId="0" nodeType="withEffect">
                                  <p:stCondLst>
                                    <p:cond delay="0"/>
                                  </p:stCondLst>
                                  <p:childTnLst>
                                    <p:anim calcmode="lin" valueType="num">
                                      <p:cBhvr additive="base">
                                        <p:cTn id="112" dur="500"/>
                                        <p:tgtEl>
                                          <p:spTgt spid="82"/>
                                        </p:tgtEl>
                                        <p:attrNameLst>
                                          <p:attrName>ppt_x</p:attrName>
                                        </p:attrNameLst>
                                      </p:cBhvr>
                                      <p:tavLst>
                                        <p:tav tm="0">
                                          <p:val>
                                            <p:strVal val="ppt_x"/>
                                          </p:val>
                                        </p:tav>
                                        <p:tav tm="100000">
                                          <p:val>
                                            <p:strVal val="ppt_x"/>
                                          </p:val>
                                        </p:tav>
                                      </p:tavLst>
                                    </p:anim>
                                    <p:anim calcmode="lin" valueType="num">
                                      <p:cBhvr additive="base">
                                        <p:cTn id="113" dur="500"/>
                                        <p:tgtEl>
                                          <p:spTgt spid="82"/>
                                        </p:tgtEl>
                                        <p:attrNameLst>
                                          <p:attrName>ppt_y</p:attrName>
                                        </p:attrNameLst>
                                      </p:cBhvr>
                                      <p:tavLst>
                                        <p:tav tm="0">
                                          <p:val>
                                            <p:strVal val="ppt_y"/>
                                          </p:val>
                                        </p:tav>
                                        <p:tav tm="100000">
                                          <p:val>
                                            <p:strVal val="1+ppt_h/2"/>
                                          </p:val>
                                        </p:tav>
                                      </p:tavLst>
                                    </p:anim>
                                    <p:set>
                                      <p:cBhvr>
                                        <p:cTn id="114" dur="1" fill="hold">
                                          <p:stCondLst>
                                            <p:cond delay="499"/>
                                          </p:stCondLst>
                                        </p:cTn>
                                        <p:tgtEl>
                                          <p:spTgt spid="82"/>
                                        </p:tgtEl>
                                        <p:attrNameLst>
                                          <p:attrName>style.visibility</p:attrName>
                                        </p:attrNameLst>
                                      </p:cBhvr>
                                      <p:to>
                                        <p:strVal val="hidden"/>
                                      </p:to>
                                    </p:set>
                                  </p:childTnLst>
                                </p:cTn>
                              </p:par>
                              <p:par>
                                <p:cTn id="115" presetID="2" presetClass="exit" presetSubtype="4" fill="hold" grpId="0" nodeType="withEffect">
                                  <p:stCondLst>
                                    <p:cond delay="0"/>
                                  </p:stCondLst>
                                  <p:childTnLst>
                                    <p:anim calcmode="lin" valueType="num">
                                      <p:cBhvr additive="base">
                                        <p:cTn id="116" dur="500"/>
                                        <p:tgtEl>
                                          <p:spTgt spid="83"/>
                                        </p:tgtEl>
                                        <p:attrNameLst>
                                          <p:attrName>ppt_x</p:attrName>
                                        </p:attrNameLst>
                                      </p:cBhvr>
                                      <p:tavLst>
                                        <p:tav tm="0">
                                          <p:val>
                                            <p:strVal val="ppt_x"/>
                                          </p:val>
                                        </p:tav>
                                        <p:tav tm="100000">
                                          <p:val>
                                            <p:strVal val="ppt_x"/>
                                          </p:val>
                                        </p:tav>
                                      </p:tavLst>
                                    </p:anim>
                                    <p:anim calcmode="lin" valueType="num">
                                      <p:cBhvr additive="base">
                                        <p:cTn id="117" dur="500"/>
                                        <p:tgtEl>
                                          <p:spTgt spid="83"/>
                                        </p:tgtEl>
                                        <p:attrNameLst>
                                          <p:attrName>ppt_y</p:attrName>
                                        </p:attrNameLst>
                                      </p:cBhvr>
                                      <p:tavLst>
                                        <p:tav tm="0">
                                          <p:val>
                                            <p:strVal val="ppt_y"/>
                                          </p:val>
                                        </p:tav>
                                        <p:tav tm="100000">
                                          <p:val>
                                            <p:strVal val="1+ppt_h/2"/>
                                          </p:val>
                                        </p:tav>
                                      </p:tavLst>
                                    </p:anim>
                                    <p:set>
                                      <p:cBhvr>
                                        <p:cTn id="118" dur="1" fill="hold">
                                          <p:stCondLst>
                                            <p:cond delay="499"/>
                                          </p:stCondLst>
                                        </p:cTn>
                                        <p:tgtEl>
                                          <p:spTgt spid="83"/>
                                        </p:tgtEl>
                                        <p:attrNameLst>
                                          <p:attrName>style.visibility</p:attrName>
                                        </p:attrNameLst>
                                      </p:cBhvr>
                                      <p:to>
                                        <p:strVal val="hidden"/>
                                      </p:to>
                                    </p:set>
                                  </p:childTnLst>
                                </p:cTn>
                              </p:par>
                              <p:par>
                                <p:cTn id="119" presetID="2" presetClass="exit" presetSubtype="4" fill="hold" nodeType="withEffect">
                                  <p:stCondLst>
                                    <p:cond delay="0"/>
                                  </p:stCondLst>
                                  <p:childTnLst>
                                    <p:anim calcmode="lin" valueType="num">
                                      <p:cBhvr additive="base">
                                        <p:cTn id="120" dur="500"/>
                                        <p:tgtEl>
                                          <p:spTgt spid="17"/>
                                        </p:tgtEl>
                                        <p:attrNameLst>
                                          <p:attrName>ppt_x</p:attrName>
                                        </p:attrNameLst>
                                      </p:cBhvr>
                                      <p:tavLst>
                                        <p:tav tm="0">
                                          <p:val>
                                            <p:strVal val="ppt_x"/>
                                          </p:val>
                                        </p:tav>
                                        <p:tav tm="100000">
                                          <p:val>
                                            <p:strVal val="ppt_x"/>
                                          </p:val>
                                        </p:tav>
                                      </p:tavLst>
                                    </p:anim>
                                    <p:anim calcmode="lin" valueType="num">
                                      <p:cBhvr additive="base">
                                        <p:cTn id="121" dur="500"/>
                                        <p:tgtEl>
                                          <p:spTgt spid="17"/>
                                        </p:tgtEl>
                                        <p:attrNameLst>
                                          <p:attrName>ppt_y</p:attrName>
                                        </p:attrNameLst>
                                      </p:cBhvr>
                                      <p:tavLst>
                                        <p:tav tm="0">
                                          <p:val>
                                            <p:strVal val="ppt_y"/>
                                          </p:val>
                                        </p:tav>
                                        <p:tav tm="100000">
                                          <p:val>
                                            <p:strVal val="1+ppt_h/2"/>
                                          </p:val>
                                        </p:tav>
                                      </p:tavLst>
                                    </p:anim>
                                    <p:set>
                                      <p:cBhvr>
                                        <p:cTn id="122" dur="1" fill="hold">
                                          <p:stCondLst>
                                            <p:cond delay="499"/>
                                          </p:stCondLst>
                                        </p:cTn>
                                        <p:tgtEl>
                                          <p:spTgt spid="17"/>
                                        </p:tgtEl>
                                        <p:attrNameLst>
                                          <p:attrName>style.visibility</p:attrName>
                                        </p:attrNameLst>
                                      </p:cBhvr>
                                      <p:to>
                                        <p:strVal val="hidden"/>
                                      </p:to>
                                    </p:set>
                                  </p:childTnLst>
                                </p:cTn>
                              </p:par>
                              <p:par>
                                <p:cTn id="123" presetID="2" presetClass="exit" presetSubtype="4" fill="hold" nodeType="withEffect">
                                  <p:stCondLst>
                                    <p:cond delay="0"/>
                                  </p:stCondLst>
                                  <p:childTnLst>
                                    <p:anim calcmode="lin" valueType="num">
                                      <p:cBhvr additive="base">
                                        <p:cTn id="124" dur="500"/>
                                        <p:tgtEl>
                                          <p:spTgt spid="18"/>
                                        </p:tgtEl>
                                        <p:attrNameLst>
                                          <p:attrName>ppt_x</p:attrName>
                                        </p:attrNameLst>
                                      </p:cBhvr>
                                      <p:tavLst>
                                        <p:tav tm="0">
                                          <p:val>
                                            <p:strVal val="ppt_x"/>
                                          </p:val>
                                        </p:tav>
                                        <p:tav tm="100000">
                                          <p:val>
                                            <p:strVal val="ppt_x"/>
                                          </p:val>
                                        </p:tav>
                                      </p:tavLst>
                                    </p:anim>
                                    <p:anim calcmode="lin" valueType="num">
                                      <p:cBhvr additive="base">
                                        <p:cTn id="125" dur="500"/>
                                        <p:tgtEl>
                                          <p:spTgt spid="18"/>
                                        </p:tgtEl>
                                        <p:attrNameLst>
                                          <p:attrName>ppt_y</p:attrName>
                                        </p:attrNameLst>
                                      </p:cBhvr>
                                      <p:tavLst>
                                        <p:tav tm="0">
                                          <p:val>
                                            <p:strVal val="ppt_y"/>
                                          </p:val>
                                        </p:tav>
                                        <p:tav tm="100000">
                                          <p:val>
                                            <p:strVal val="1+ppt_h/2"/>
                                          </p:val>
                                        </p:tav>
                                      </p:tavLst>
                                    </p:anim>
                                    <p:set>
                                      <p:cBhvr>
                                        <p:cTn id="126" dur="1" fill="hold">
                                          <p:stCondLst>
                                            <p:cond delay="499"/>
                                          </p:stCondLst>
                                        </p:cTn>
                                        <p:tgtEl>
                                          <p:spTgt spid="18"/>
                                        </p:tgtEl>
                                        <p:attrNameLst>
                                          <p:attrName>style.visibility</p:attrName>
                                        </p:attrNameLst>
                                      </p:cBhvr>
                                      <p:to>
                                        <p:strVal val="hidden"/>
                                      </p:to>
                                    </p:set>
                                  </p:childTnLst>
                                </p:cTn>
                              </p:par>
                              <p:par>
                                <p:cTn id="127" presetID="2" presetClass="exit" presetSubtype="4" fill="hold" nodeType="withEffect">
                                  <p:stCondLst>
                                    <p:cond delay="0"/>
                                  </p:stCondLst>
                                  <p:childTnLst>
                                    <p:anim calcmode="lin" valueType="num">
                                      <p:cBhvr additive="base">
                                        <p:cTn id="128" dur="500"/>
                                        <p:tgtEl>
                                          <p:spTgt spid="19"/>
                                        </p:tgtEl>
                                        <p:attrNameLst>
                                          <p:attrName>ppt_x</p:attrName>
                                        </p:attrNameLst>
                                      </p:cBhvr>
                                      <p:tavLst>
                                        <p:tav tm="0">
                                          <p:val>
                                            <p:strVal val="ppt_x"/>
                                          </p:val>
                                        </p:tav>
                                        <p:tav tm="100000">
                                          <p:val>
                                            <p:strVal val="ppt_x"/>
                                          </p:val>
                                        </p:tav>
                                      </p:tavLst>
                                    </p:anim>
                                    <p:anim calcmode="lin" valueType="num">
                                      <p:cBhvr additive="base">
                                        <p:cTn id="129" dur="500"/>
                                        <p:tgtEl>
                                          <p:spTgt spid="19"/>
                                        </p:tgtEl>
                                        <p:attrNameLst>
                                          <p:attrName>ppt_y</p:attrName>
                                        </p:attrNameLst>
                                      </p:cBhvr>
                                      <p:tavLst>
                                        <p:tav tm="0">
                                          <p:val>
                                            <p:strVal val="ppt_y"/>
                                          </p:val>
                                        </p:tav>
                                        <p:tav tm="100000">
                                          <p:val>
                                            <p:strVal val="1+ppt_h/2"/>
                                          </p:val>
                                        </p:tav>
                                      </p:tavLst>
                                    </p:anim>
                                    <p:set>
                                      <p:cBhvr>
                                        <p:cTn id="130" dur="1" fill="hold">
                                          <p:stCondLst>
                                            <p:cond delay="499"/>
                                          </p:stCondLst>
                                        </p:cTn>
                                        <p:tgtEl>
                                          <p:spTgt spid="19"/>
                                        </p:tgtEl>
                                        <p:attrNameLst>
                                          <p:attrName>style.visibility</p:attrName>
                                        </p:attrNameLst>
                                      </p:cBhvr>
                                      <p:to>
                                        <p:strVal val="hidden"/>
                                      </p:to>
                                    </p:set>
                                  </p:childTnLst>
                                </p:cTn>
                              </p:par>
                              <p:par>
                                <p:cTn id="131" presetID="2" presetClass="exit" presetSubtype="4" fill="hold" nodeType="withEffect">
                                  <p:stCondLst>
                                    <p:cond delay="0"/>
                                  </p:stCondLst>
                                  <p:childTnLst>
                                    <p:anim calcmode="lin" valueType="num">
                                      <p:cBhvr additive="base">
                                        <p:cTn id="132" dur="500"/>
                                        <p:tgtEl>
                                          <p:spTgt spid="20"/>
                                        </p:tgtEl>
                                        <p:attrNameLst>
                                          <p:attrName>ppt_x</p:attrName>
                                        </p:attrNameLst>
                                      </p:cBhvr>
                                      <p:tavLst>
                                        <p:tav tm="0">
                                          <p:val>
                                            <p:strVal val="ppt_x"/>
                                          </p:val>
                                        </p:tav>
                                        <p:tav tm="100000">
                                          <p:val>
                                            <p:strVal val="ppt_x"/>
                                          </p:val>
                                        </p:tav>
                                      </p:tavLst>
                                    </p:anim>
                                    <p:anim calcmode="lin" valueType="num">
                                      <p:cBhvr additive="base">
                                        <p:cTn id="133" dur="500"/>
                                        <p:tgtEl>
                                          <p:spTgt spid="20"/>
                                        </p:tgtEl>
                                        <p:attrNameLst>
                                          <p:attrName>ppt_y</p:attrName>
                                        </p:attrNameLst>
                                      </p:cBhvr>
                                      <p:tavLst>
                                        <p:tav tm="0">
                                          <p:val>
                                            <p:strVal val="ppt_y"/>
                                          </p:val>
                                        </p:tav>
                                        <p:tav tm="100000">
                                          <p:val>
                                            <p:strVal val="1+ppt_h/2"/>
                                          </p:val>
                                        </p:tav>
                                      </p:tavLst>
                                    </p:anim>
                                    <p:set>
                                      <p:cBhvr>
                                        <p:cTn id="134" dur="1" fill="hold">
                                          <p:stCondLst>
                                            <p:cond delay="499"/>
                                          </p:stCondLst>
                                        </p:cTn>
                                        <p:tgtEl>
                                          <p:spTgt spid="20"/>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1"/>
                                        </p:tgtEl>
                                        <p:attrNameLst>
                                          <p:attrName>ppt_x</p:attrName>
                                        </p:attrNameLst>
                                      </p:cBhvr>
                                      <p:tavLst>
                                        <p:tav tm="0">
                                          <p:val>
                                            <p:strVal val="ppt_x"/>
                                          </p:val>
                                        </p:tav>
                                        <p:tav tm="100000">
                                          <p:val>
                                            <p:strVal val="ppt_x"/>
                                          </p:val>
                                        </p:tav>
                                      </p:tavLst>
                                    </p:anim>
                                    <p:anim calcmode="lin" valueType="num">
                                      <p:cBhvr additive="base">
                                        <p:cTn id="137" dur="500"/>
                                        <p:tgtEl>
                                          <p:spTgt spid="21"/>
                                        </p:tgtEl>
                                        <p:attrNameLst>
                                          <p:attrName>ppt_y</p:attrName>
                                        </p:attrNameLst>
                                      </p:cBhvr>
                                      <p:tavLst>
                                        <p:tav tm="0">
                                          <p:val>
                                            <p:strVal val="ppt_y"/>
                                          </p:val>
                                        </p:tav>
                                        <p:tav tm="100000">
                                          <p:val>
                                            <p:strVal val="1+ppt_h/2"/>
                                          </p:val>
                                        </p:tav>
                                      </p:tavLst>
                                    </p:anim>
                                    <p:set>
                                      <p:cBhvr>
                                        <p:cTn id="138" dur="1" fill="hold">
                                          <p:stCondLst>
                                            <p:cond delay="499"/>
                                          </p:stCondLst>
                                        </p:cTn>
                                        <p:tgtEl>
                                          <p:spTgt spid="21"/>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2"/>
                                        </p:tgtEl>
                                        <p:attrNameLst>
                                          <p:attrName>ppt_x</p:attrName>
                                        </p:attrNameLst>
                                      </p:cBhvr>
                                      <p:tavLst>
                                        <p:tav tm="0">
                                          <p:val>
                                            <p:strVal val="ppt_x"/>
                                          </p:val>
                                        </p:tav>
                                        <p:tav tm="100000">
                                          <p:val>
                                            <p:strVal val="ppt_x"/>
                                          </p:val>
                                        </p:tav>
                                      </p:tavLst>
                                    </p:anim>
                                    <p:anim calcmode="lin" valueType="num">
                                      <p:cBhvr additive="base">
                                        <p:cTn id="141" dur="500"/>
                                        <p:tgtEl>
                                          <p:spTgt spid="22"/>
                                        </p:tgtEl>
                                        <p:attrNameLst>
                                          <p:attrName>ppt_y</p:attrName>
                                        </p:attrNameLst>
                                      </p:cBhvr>
                                      <p:tavLst>
                                        <p:tav tm="0">
                                          <p:val>
                                            <p:strVal val="ppt_y"/>
                                          </p:val>
                                        </p:tav>
                                        <p:tav tm="100000">
                                          <p:val>
                                            <p:strVal val="1+ppt_h/2"/>
                                          </p:val>
                                        </p:tav>
                                      </p:tavLst>
                                    </p:anim>
                                    <p:set>
                                      <p:cBhvr>
                                        <p:cTn id="142" dur="1" fill="hold">
                                          <p:stCondLst>
                                            <p:cond delay="499"/>
                                          </p:stCondLst>
                                        </p:cTn>
                                        <p:tgtEl>
                                          <p:spTgt spid="22"/>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3"/>
                                        </p:tgtEl>
                                        <p:attrNameLst>
                                          <p:attrName>ppt_x</p:attrName>
                                        </p:attrNameLst>
                                      </p:cBhvr>
                                      <p:tavLst>
                                        <p:tav tm="0">
                                          <p:val>
                                            <p:strVal val="ppt_x"/>
                                          </p:val>
                                        </p:tav>
                                        <p:tav tm="100000">
                                          <p:val>
                                            <p:strVal val="ppt_x"/>
                                          </p:val>
                                        </p:tav>
                                      </p:tavLst>
                                    </p:anim>
                                    <p:anim calcmode="lin" valueType="num">
                                      <p:cBhvr additive="base">
                                        <p:cTn id="145" dur="500"/>
                                        <p:tgtEl>
                                          <p:spTgt spid="23"/>
                                        </p:tgtEl>
                                        <p:attrNameLst>
                                          <p:attrName>ppt_y</p:attrName>
                                        </p:attrNameLst>
                                      </p:cBhvr>
                                      <p:tavLst>
                                        <p:tav tm="0">
                                          <p:val>
                                            <p:strVal val="ppt_y"/>
                                          </p:val>
                                        </p:tav>
                                        <p:tav tm="100000">
                                          <p:val>
                                            <p:strVal val="1+ppt_h/2"/>
                                          </p:val>
                                        </p:tav>
                                      </p:tavLst>
                                    </p:anim>
                                    <p:set>
                                      <p:cBhvr>
                                        <p:cTn id="146" dur="1" fill="hold">
                                          <p:stCondLst>
                                            <p:cond delay="499"/>
                                          </p:stCondLst>
                                        </p:cTn>
                                        <p:tgtEl>
                                          <p:spTgt spid="23"/>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24"/>
                                        </p:tgtEl>
                                        <p:attrNameLst>
                                          <p:attrName>ppt_x</p:attrName>
                                        </p:attrNameLst>
                                      </p:cBhvr>
                                      <p:tavLst>
                                        <p:tav tm="0">
                                          <p:val>
                                            <p:strVal val="ppt_x"/>
                                          </p:val>
                                        </p:tav>
                                        <p:tav tm="100000">
                                          <p:val>
                                            <p:strVal val="ppt_x"/>
                                          </p:val>
                                        </p:tav>
                                      </p:tavLst>
                                    </p:anim>
                                    <p:anim calcmode="lin" valueType="num">
                                      <p:cBhvr additive="base">
                                        <p:cTn id="149" dur="500"/>
                                        <p:tgtEl>
                                          <p:spTgt spid="24"/>
                                        </p:tgtEl>
                                        <p:attrNameLst>
                                          <p:attrName>ppt_y</p:attrName>
                                        </p:attrNameLst>
                                      </p:cBhvr>
                                      <p:tavLst>
                                        <p:tav tm="0">
                                          <p:val>
                                            <p:strVal val="ppt_y"/>
                                          </p:val>
                                        </p:tav>
                                        <p:tav tm="100000">
                                          <p:val>
                                            <p:strVal val="1+ppt_h/2"/>
                                          </p:val>
                                        </p:tav>
                                      </p:tavLst>
                                    </p:anim>
                                    <p:set>
                                      <p:cBhvr>
                                        <p:cTn id="150" dur="1" fill="hold">
                                          <p:stCondLst>
                                            <p:cond delay="499"/>
                                          </p:stCondLst>
                                        </p:cTn>
                                        <p:tgtEl>
                                          <p:spTgt spid="24"/>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25"/>
                                        </p:tgtEl>
                                        <p:attrNameLst>
                                          <p:attrName>ppt_x</p:attrName>
                                        </p:attrNameLst>
                                      </p:cBhvr>
                                      <p:tavLst>
                                        <p:tav tm="0">
                                          <p:val>
                                            <p:strVal val="ppt_x"/>
                                          </p:val>
                                        </p:tav>
                                        <p:tav tm="100000">
                                          <p:val>
                                            <p:strVal val="ppt_x"/>
                                          </p:val>
                                        </p:tav>
                                      </p:tavLst>
                                    </p:anim>
                                    <p:anim calcmode="lin" valueType="num">
                                      <p:cBhvr additive="base">
                                        <p:cTn id="153" dur="500"/>
                                        <p:tgtEl>
                                          <p:spTgt spid="25"/>
                                        </p:tgtEl>
                                        <p:attrNameLst>
                                          <p:attrName>ppt_y</p:attrName>
                                        </p:attrNameLst>
                                      </p:cBhvr>
                                      <p:tavLst>
                                        <p:tav tm="0">
                                          <p:val>
                                            <p:strVal val="ppt_y"/>
                                          </p:val>
                                        </p:tav>
                                        <p:tav tm="100000">
                                          <p:val>
                                            <p:strVal val="1+ppt_h/2"/>
                                          </p:val>
                                        </p:tav>
                                      </p:tavLst>
                                    </p:anim>
                                    <p:set>
                                      <p:cBhvr>
                                        <p:cTn id="154" dur="1" fill="hold">
                                          <p:stCondLst>
                                            <p:cond delay="499"/>
                                          </p:stCondLst>
                                        </p:cTn>
                                        <p:tgtEl>
                                          <p:spTgt spid="25"/>
                                        </p:tgtEl>
                                        <p:attrNameLst>
                                          <p:attrName>style.visibility</p:attrName>
                                        </p:attrNameLst>
                                      </p:cBhvr>
                                      <p:to>
                                        <p:strVal val="hidden"/>
                                      </p:to>
                                    </p:set>
                                  </p:childTnLst>
                                </p:cTn>
                              </p:par>
                              <p:par>
                                <p:cTn id="155" presetID="2" presetClass="exit" presetSubtype="4" fill="hold" nodeType="withEffect">
                                  <p:stCondLst>
                                    <p:cond delay="0"/>
                                  </p:stCondLst>
                                  <p:childTnLst>
                                    <p:anim calcmode="lin" valueType="num">
                                      <p:cBhvr additive="base">
                                        <p:cTn id="156" dur="500"/>
                                        <p:tgtEl>
                                          <p:spTgt spid="34"/>
                                        </p:tgtEl>
                                        <p:attrNameLst>
                                          <p:attrName>ppt_x</p:attrName>
                                        </p:attrNameLst>
                                      </p:cBhvr>
                                      <p:tavLst>
                                        <p:tav tm="0">
                                          <p:val>
                                            <p:strVal val="ppt_x"/>
                                          </p:val>
                                        </p:tav>
                                        <p:tav tm="100000">
                                          <p:val>
                                            <p:strVal val="ppt_x"/>
                                          </p:val>
                                        </p:tav>
                                      </p:tavLst>
                                    </p:anim>
                                    <p:anim calcmode="lin" valueType="num">
                                      <p:cBhvr additive="base">
                                        <p:cTn id="157" dur="500"/>
                                        <p:tgtEl>
                                          <p:spTgt spid="34"/>
                                        </p:tgtEl>
                                        <p:attrNameLst>
                                          <p:attrName>ppt_y</p:attrName>
                                        </p:attrNameLst>
                                      </p:cBhvr>
                                      <p:tavLst>
                                        <p:tav tm="0">
                                          <p:val>
                                            <p:strVal val="ppt_y"/>
                                          </p:val>
                                        </p:tav>
                                        <p:tav tm="100000">
                                          <p:val>
                                            <p:strVal val="1+ppt_h/2"/>
                                          </p:val>
                                        </p:tav>
                                      </p:tavLst>
                                    </p:anim>
                                    <p:set>
                                      <p:cBhvr>
                                        <p:cTn id="158" dur="1" fill="hold">
                                          <p:stCondLst>
                                            <p:cond delay="499"/>
                                          </p:stCondLst>
                                        </p:cTn>
                                        <p:tgtEl>
                                          <p:spTgt spid="34"/>
                                        </p:tgtEl>
                                        <p:attrNameLst>
                                          <p:attrName>style.visibility</p:attrName>
                                        </p:attrNameLst>
                                      </p:cBhvr>
                                      <p:to>
                                        <p:strVal val="hidden"/>
                                      </p:to>
                                    </p:set>
                                  </p:childTnLst>
                                </p:cTn>
                              </p:par>
                              <p:par>
                                <p:cTn id="159" presetID="2" presetClass="exit" presetSubtype="4" fill="hold" nodeType="withEffect">
                                  <p:stCondLst>
                                    <p:cond delay="0"/>
                                  </p:stCondLst>
                                  <p:childTnLst>
                                    <p:anim calcmode="lin" valueType="num">
                                      <p:cBhvr additive="base">
                                        <p:cTn id="160" dur="500"/>
                                        <p:tgtEl>
                                          <p:spTgt spid="37"/>
                                        </p:tgtEl>
                                        <p:attrNameLst>
                                          <p:attrName>ppt_x</p:attrName>
                                        </p:attrNameLst>
                                      </p:cBhvr>
                                      <p:tavLst>
                                        <p:tav tm="0">
                                          <p:val>
                                            <p:strVal val="ppt_x"/>
                                          </p:val>
                                        </p:tav>
                                        <p:tav tm="100000">
                                          <p:val>
                                            <p:strVal val="ppt_x"/>
                                          </p:val>
                                        </p:tav>
                                      </p:tavLst>
                                    </p:anim>
                                    <p:anim calcmode="lin" valueType="num">
                                      <p:cBhvr additive="base">
                                        <p:cTn id="161" dur="500"/>
                                        <p:tgtEl>
                                          <p:spTgt spid="37"/>
                                        </p:tgtEl>
                                        <p:attrNameLst>
                                          <p:attrName>ppt_y</p:attrName>
                                        </p:attrNameLst>
                                      </p:cBhvr>
                                      <p:tavLst>
                                        <p:tav tm="0">
                                          <p:val>
                                            <p:strVal val="ppt_y"/>
                                          </p:val>
                                        </p:tav>
                                        <p:tav tm="100000">
                                          <p:val>
                                            <p:strVal val="1+ppt_h/2"/>
                                          </p:val>
                                        </p:tav>
                                      </p:tavLst>
                                    </p:anim>
                                    <p:set>
                                      <p:cBhvr>
                                        <p:cTn id="162" dur="1" fill="hold">
                                          <p:stCondLst>
                                            <p:cond delay="499"/>
                                          </p:stCondLst>
                                        </p:cTn>
                                        <p:tgtEl>
                                          <p:spTgt spid="37"/>
                                        </p:tgtEl>
                                        <p:attrNameLst>
                                          <p:attrName>style.visibility</p:attrName>
                                        </p:attrNameLst>
                                      </p:cBhvr>
                                      <p:to>
                                        <p:strVal val="hidden"/>
                                      </p:to>
                                    </p:set>
                                  </p:childTnLst>
                                </p:cTn>
                              </p:par>
                              <p:par>
                                <p:cTn id="163" presetID="2" presetClass="exit" presetSubtype="4" fill="hold" nodeType="withEffect">
                                  <p:stCondLst>
                                    <p:cond delay="0"/>
                                  </p:stCondLst>
                                  <p:childTnLst>
                                    <p:anim calcmode="lin" valueType="num">
                                      <p:cBhvr additive="base">
                                        <p:cTn id="164" dur="500"/>
                                        <p:tgtEl>
                                          <p:spTgt spid="38"/>
                                        </p:tgtEl>
                                        <p:attrNameLst>
                                          <p:attrName>ppt_x</p:attrName>
                                        </p:attrNameLst>
                                      </p:cBhvr>
                                      <p:tavLst>
                                        <p:tav tm="0">
                                          <p:val>
                                            <p:strVal val="ppt_x"/>
                                          </p:val>
                                        </p:tav>
                                        <p:tav tm="100000">
                                          <p:val>
                                            <p:strVal val="ppt_x"/>
                                          </p:val>
                                        </p:tav>
                                      </p:tavLst>
                                    </p:anim>
                                    <p:anim calcmode="lin" valueType="num">
                                      <p:cBhvr additive="base">
                                        <p:cTn id="165" dur="500"/>
                                        <p:tgtEl>
                                          <p:spTgt spid="38"/>
                                        </p:tgtEl>
                                        <p:attrNameLst>
                                          <p:attrName>ppt_y</p:attrName>
                                        </p:attrNameLst>
                                      </p:cBhvr>
                                      <p:tavLst>
                                        <p:tav tm="0">
                                          <p:val>
                                            <p:strVal val="ppt_y"/>
                                          </p:val>
                                        </p:tav>
                                        <p:tav tm="100000">
                                          <p:val>
                                            <p:strVal val="1+ppt_h/2"/>
                                          </p:val>
                                        </p:tav>
                                      </p:tavLst>
                                    </p:anim>
                                    <p:set>
                                      <p:cBhvr>
                                        <p:cTn id="166" dur="1" fill="hold">
                                          <p:stCondLst>
                                            <p:cond delay="499"/>
                                          </p:stCondLst>
                                        </p:cTn>
                                        <p:tgtEl>
                                          <p:spTgt spid="38"/>
                                        </p:tgtEl>
                                        <p:attrNameLst>
                                          <p:attrName>style.visibility</p:attrName>
                                        </p:attrNameLst>
                                      </p:cBhvr>
                                      <p:to>
                                        <p:strVal val="hidden"/>
                                      </p:to>
                                    </p:set>
                                  </p:childTnLst>
                                </p:cTn>
                              </p:par>
                              <p:par>
                                <p:cTn id="167" presetID="2" presetClass="exit" presetSubtype="4" fill="hold" nodeType="withEffect">
                                  <p:stCondLst>
                                    <p:cond delay="0"/>
                                  </p:stCondLst>
                                  <p:childTnLst>
                                    <p:anim calcmode="lin" valueType="num">
                                      <p:cBhvr additive="base">
                                        <p:cTn id="168" dur="500"/>
                                        <p:tgtEl>
                                          <p:spTgt spid="54"/>
                                        </p:tgtEl>
                                        <p:attrNameLst>
                                          <p:attrName>ppt_x</p:attrName>
                                        </p:attrNameLst>
                                      </p:cBhvr>
                                      <p:tavLst>
                                        <p:tav tm="0">
                                          <p:val>
                                            <p:strVal val="ppt_x"/>
                                          </p:val>
                                        </p:tav>
                                        <p:tav tm="100000">
                                          <p:val>
                                            <p:strVal val="ppt_x"/>
                                          </p:val>
                                        </p:tav>
                                      </p:tavLst>
                                    </p:anim>
                                    <p:anim calcmode="lin" valueType="num">
                                      <p:cBhvr additive="base">
                                        <p:cTn id="169" dur="500"/>
                                        <p:tgtEl>
                                          <p:spTgt spid="54"/>
                                        </p:tgtEl>
                                        <p:attrNameLst>
                                          <p:attrName>ppt_y</p:attrName>
                                        </p:attrNameLst>
                                      </p:cBhvr>
                                      <p:tavLst>
                                        <p:tav tm="0">
                                          <p:val>
                                            <p:strVal val="ppt_y"/>
                                          </p:val>
                                        </p:tav>
                                        <p:tav tm="100000">
                                          <p:val>
                                            <p:strVal val="1+ppt_h/2"/>
                                          </p:val>
                                        </p:tav>
                                      </p:tavLst>
                                    </p:anim>
                                    <p:set>
                                      <p:cBhvr>
                                        <p:cTn id="170" dur="1" fill="hold">
                                          <p:stCondLst>
                                            <p:cond delay="499"/>
                                          </p:stCondLst>
                                        </p:cTn>
                                        <p:tgtEl>
                                          <p:spTgt spid="54"/>
                                        </p:tgtEl>
                                        <p:attrNameLst>
                                          <p:attrName>style.visibility</p:attrName>
                                        </p:attrNameLst>
                                      </p:cBhvr>
                                      <p:to>
                                        <p:strVal val="hidden"/>
                                      </p:to>
                                    </p:set>
                                  </p:childTnLst>
                                </p:cTn>
                              </p:par>
                              <p:par>
                                <p:cTn id="171" presetID="2" presetClass="exit" presetSubtype="4" fill="hold" nodeType="withEffect">
                                  <p:stCondLst>
                                    <p:cond delay="0"/>
                                  </p:stCondLst>
                                  <p:childTnLst>
                                    <p:anim calcmode="lin" valueType="num">
                                      <p:cBhvr additive="base">
                                        <p:cTn id="172" dur="500"/>
                                        <p:tgtEl>
                                          <p:spTgt spid="58"/>
                                        </p:tgtEl>
                                        <p:attrNameLst>
                                          <p:attrName>ppt_x</p:attrName>
                                        </p:attrNameLst>
                                      </p:cBhvr>
                                      <p:tavLst>
                                        <p:tav tm="0">
                                          <p:val>
                                            <p:strVal val="ppt_x"/>
                                          </p:val>
                                        </p:tav>
                                        <p:tav tm="100000">
                                          <p:val>
                                            <p:strVal val="ppt_x"/>
                                          </p:val>
                                        </p:tav>
                                      </p:tavLst>
                                    </p:anim>
                                    <p:anim calcmode="lin" valueType="num">
                                      <p:cBhvr additive="base">
                                        <p:cTn id="173" dur="500"/>
                                        <p:tgtEl>
                                          <p:spTgt spid="58"/>
                                        </p:tgtEl>
                                        <p:attrNameLst>
                                          <p:attrName>ppt_y</p:attrName>
                                        </p:attrNameLst>
                                      </p:cBhvr>
                                      <p:tavLst>
                                        <p:tav tm="0">
                                          <p:val>
                                            <p:strVal val="ppt_y"/>
                                          </p:val>
                                        </p:tav>
                                        <p:tav tm="100000">
                                          <p:val>
                                            <p:strVal val="1+ppt_h/2"/>
                                          </p:val>
                                        </p:tav>
                                      </p:tavLst>
                                    </p:anim>
                                    <p:set>
                                      <p:cBhvr>
                                        <p:cTn id="174" dur="1" fill="hold">
                                          <p:stCondLst>
                                            <p:cond delay="499"/>
                                          </p:stCondLst>
                                        </p:cTn>
                                        <p:tgtEl>
                                          <p:spTgt spid="58"/>
                                        </p:tgtEl>
                                        <p:attrNameLst>
                                          <p:attrName>style.visibility</p:attrName>
                                        </p:attrNameLst>
                                      </p:cBhvr>
                                      <p:to>
                                        <p:strVal val="hidden"/>
                                      </p:to>
                                    </p:set>
                                  </p:childTnLst>
                                </p:cTn>
                              </p:par>
                              <p:par>
                                <p:cTn id="175" presetID="2" presetClass="exit" presetSubtype="4" fill="hold" nodeType="withEffect">
                                  <p:stCondLst>
                                    <p:cond delay="0"/>
                                  </p:stCondLst>
                                  <p:childTnLst>
                                    <p:anim calcmode="lin" valueType="num">
                                      <p:cBhvr additive="base">
                                        <p:cTn id="176" dur="500"/>
                                        <p:tgtEl>
                                          <p:spTgt spid="59"/>
                                        </p:tgtEl>
                                        <p:attrNameLst>
                                          <p:attrName>ppt_x</p:attrName>
                                        </p:attrNameLst>
                                      </p:cBhvr>
                                      <p:tavLst>
                                        <p:tav tm="0">
                                          <p:val>
                                            <p:strVal val="ppt_x"/>
                                          </p:val>
                                        </p:tav>
                                        <p:tav tm="100000">
                                          <p:val>
                                            <p:strVal val="ppt_x"/>
                                          </p:val>
                                        </p:tav>
                                      </p:tavLst>
                                    </p:anim>
                                    <p:anim calcmode="lin" valueType="num">
                                      <p:cBhvr additive="base">
                                        <p:cTn id="177" dur="500"/>
                                        <p:tgtEl>
                                          <p:spTgt spid="59"/>
                                        </p:tgtEl>
                                        <p:attrNameLst>
                                          <p:attrName>ppt_y</p:attrName>
                                        </p:attrNameLst>
                                      </p:cBhvr>
                                      <p:tavLst>
                                        <p:tav tm="0">
                                          <p:val>
                                            <p:strVal val="ppt_y"/>
                                          </p:val>
                                        </p:tav>
                                        <p:tav tm="100000">
                                          <p:val>
                                            <p:strVal val="1+ppt_h/2"/>
                                          </p:val>
                                        </p:tav>
                                      </p:tavLst>
                                    </p:anim>
                                    <p:set>
                                      <p:cBhvr>
                                        <p:cTn id="178" dur="1" fill="hold">
                                          <p:stCondLst>
                                            <p:cond delay="499"/>
                                          </p:stCondLst>
                                        </p:cTn>
                                        <p:tgtEl>
                                          <p:spTgt spid="59"/>
                                        </p:tgtEl>
                                        <p:attrNameLst>
                                          <p:attrName>style.visibility</p:attrName>
                                        </p:attrNameLst>
                                      </p:cBhvr>
                                      <p:to>
                                        <p:strVal val="hidden"/>
                                      </p:to>
                                    </p:set>
                                  </p:childTnLst>
                                </p:cTn>
                              </p:par>
                              <p:par>
                                <p:cTn id="179" presetID="2" presetClass="exit" presetSubtype="4" fill="hold" nodeType="withEffect">
                                  <p:stCondLst>
                                    <p:cond delay="0"/>
                                  </p:stCondLst>
                                  <p:childTnLst>
                                    <p:anim calcmode="lin" valueType="num">
                                      <p:cBhvr additive="base">
                                        <p:cTn id="180" dur="500"/>
                                        <p:tgtEl>
                                          <p:spTgt spid="60"/>
                                        </p:tgtEl>
                                        <p:attrNameLst>
                                          <p:attrName>ppt_x</p:attrName>
                                        </p:attrNameLst>
                                      </p:cBhvr>
                                      <p:tavLst>
                                        <p:tav tm="0">
                                          <p:val>
                                            <p:strVal val="ppt_x"/>
                                          </p:val>
                                        </p:tav>
                                        <p:tav tm="100000">
                                          <p:val>
                                            <p:strVal val="ppt_x"/>
                                          </p:val>
                                        </p:tav>
                                      </p:tavLst>
                                    </p:anim>
                                    <p:anim calcmode="lin" valueType="num">
                                      <p:cBhvr additive="base">
                                        <p:cTn id="181" dur="500"/>
                                        <p:tgtEl>
                                          <p:spTgt spid="60"/>
                                        </p:tgtEl>
                                        <p:attrNameLst>
                                          <p:attrName>ppt_y</p:attrName>
                                        </p:attrNameLst>
                                      </p:cBhvr>
                                      <p:tavLst>
                                        <p:tav tm="0">
                                          <p:val>
                                            <p:strVal val="ppt_y"/>
                                          </p:val>
                                        </p:tav>
                                        <p:tav tm="100000">
                                          <p:val>
                                            <p:strVal val="1+ppt_h/2"/>
                                          </p:val>
                                        </p:tav>
                                      </p:tavLst>
                                    </p:anim>
                                    <p:set>
                                      <p:cBhvr>
                                        <p:cTn id="182" dur="1" fill="hold">
                                          <p:stCondLst>
                                            <p:cond delay="499"/>
                                          </p:stCondLst>
                                        </p:cTn>
                                        <p:tgtEl>
                                          <p:spTgt spid="60"/>
                                        </p:tgtEl>
                                        <p:attrNameLst>
                                          <p:attrName>style.visibility</p:attrName>
                                        </p:attrNameLst>
                                      </p:cBhvr>
                                      <p:to>
                                        <p:strVal val="hidden"/>
                                      </p:to>
                                    </p:set>
                                  </p:childTnLst>
                                </p:cTn>
                              </p:par>
                              <p:par>
                                <p:cTn id="183" presetID="2" presetClass="exit" presetSubtype="4" fill="hold" grpId="0" nodeType="withEffect">
                                  <p:stCondLst>
                                    <p:cond delay="0"/>
                                  </p:stCondLst>
                                  <p:childTnLst>
                                    <p:anim calcmode="lin" valueType="num">
                                      <p:cBhvr additive="base">
                                        <p:cTn id="184" dur="500"/>
                                        <p:tgtEl>
                                          <p:spTgt spid="79"/>
                                        </p:tgtEl>
                                        <p:attrNameLst>
                                          <p:attrName>ppt_x</p:attrName>
                                        </p:attrNameLst>
                                      </p:cBhvr>
                                      <p:tavLst>
                                        <p:tav tm="0">
                                          <p:val>
                                            <p:strVal val="ppt_x"/>
                                          </p:val>
                                        </p:tav>
                                        <p:tav tm="100000">
                                          <p:val>
                                            <p:strVal val="ppt_x"/>
                                          </p:val>
                                        </p:tav>
                                      </p:tavLst>
                                    </p:anim>
                                    <p:anim calcmode="lin" valueType="num">
                                      <p:cBhvr additive="base">
                                        <p:cTn id="185" dur="500"/>
                                        <p:tgtEl>
                                          <p:spTgt spid="79"/>
                                        </p:tgtEl>
                                        <p:attrNameLst>
                                          <p:attrName>ppt_y</p:attrName>
                                        </p:attrNameLst>
                                      </p:cBhvr>
                                      <p:tavLst>
                                        <p:tav tm="0">
                                          <p:val>
                                            <p:strVal val="ppt_y"/>
                                          </p:val>
                                        </p:tav>
                                        <p:tav tm="100000">
                                          <p:val>
                                            <p:strVal val="1+ppt_h/2"/>
                                          </p:val>
                                        </p:tav>
                                      </p:tavLst>
                                    </p:anim>
                                    <p:set>
                                      <p:cBhvr>
                                        <p:cTn id="186" dur="1" fill="hold">
                                          <p:stCondLst>
                                            <p:cond delay="499"/>
                                          </p:stCondLst>
                                        </p:cTn>
                                        <p:tgtEl>
                                          <p:spTgt spid="79"/>
                                        </p:tgtEl>
                                        <p:attrNameLst>
                                          <p:attrName>style.visibility</p:attrName>
                                        </p:attrNameLst>
                                      </p:cBhvr>
                                      <p:to>
                                        <p:strVal val="hidden"/>
                                      </p:to>
                                    </p:set>
                                  </p:childTnLst>
                                </p:cTn>
                              </p:par>
                              <p:par>
                                <p:cTn id="187" presetID="2" presetClass="entr" presetSubtype="4" fill="hold" nodeType="withEffect">
                                  <p:stCondLst>
                                    <p:cond delay="0"/>
                                  </p:stCondLst>
                                  <p:childTnLst>
                                    <p:set>
                                      <p:cBhvr>
                                        <p:cTn id="188" dur="1" fill="hold">
                                          <p:stCondLst>
                                            <p:cond delay="0"/>
                                          </p:stCondLst>
                                        </p:cTn>
                                        <p:tgtEl>
                                          <p:spTgt spid="71"/>
                                        </p:tgtEl>
                                        <p:attrNameLst>
                                          <p:attrName>style.visibility</p:attrName>
                                        </p:attrNameLst>
                                      </p:cBhvr>
                                      <p:to>
                                        <p:strVal val="visible"/>
                                      </p:to>
                                    </p:set>
                                    <p:anim calcmode="lin" valueType="num">
                                      <p:cBhvr additive="base">
                                        <p:cTn id="189" dur="500" fill="hold"/>
                                        <p:tgtEl>
                                          <p:spTgt spid="71"/>
                                        </p:tgtEl>
                                        <p:attrNameLst>
                                          <p:attrName>ppt_x</p:attrName>
                                        </p:attrNameLst>
                                      </p:cBhvr>
                                      <p:tavLst>
                                        <p:tav tm="0">
                                          <p:val>
                                            <p:strVal val="#ppt_x"/>
                                          </p:val>
                                        </p:tav>
                                        <p:tav tm="100000">
                                          <p:val>
                                            <p:strVal val="#ppt_x"/>
                                          </p:val>
                                        </p:tav>
                                      </p:tavLst>
                                    </p:anim>
                                    <p:anim calcmode="lin" valueType="num">
                                      <p:cBhvr additive="base">
                                        <p:cTn id="190" dur="500" fill="hold"/>
                                        <p:tgtEl>
                                          <p:spTgt spid="71"/>
                                        </p:tgtEl>
                                        <p:attrNameLst>
                                          <p:attrName>ppt_y</p:attrName>
                                        </p:attrNameLst>
                                      </p:cBhvr>
                                      <p:tavLst>
                                        <p:tav tm="0">
                                          <p:val>
                                            <p:strVal val="1+#ppt_h/2"/>
                                          </p:val>
                                        </p:tav>
                                        <p:tav tm="100000">
                                          <p:val>
                                            <p:strVal val="#ppt_y"/>
                                          </p:val>
                                        </p:tav>
                                      </p:tavLst>
                                    </p:anim>
                                  </p:childTnLst>
                                </p:cTn>
                              </p:par>
                              <p:par>
                                <p:cTn id="191" presetID="2" presetClass="entr" presetSubtype="4" fill="hold" nodeType="withEffect">
                                  <p:stCondLst>
                                    <p:cond delay="0"/>
                                  </p:stCondLst>
                                  <p:childTnLst>
                                    <p:set>
                                      <p:cBhvr>
                                        <p:cTn id="192" dur="1" fill="hold">
                                          <p:stCondLst>
                                            <p:cond delay="0"/>
                                          </p:stCondLst>
                                        </p:cTn>
                                        <p:tgtEl>
                                          <p:spTgt spid="65"/>
                                        </p:tgtEl>
                                        <p:attrNameLst>
                                          <p:attrName>style.visibility</p:attrName>
                                        </p:attrNameLst>
                                      </p:cBhvr>
                                      <p:to>
                                        <p:strVal val="visible"/>
                                      </p:to>
                                    </p:set>
                                    <p:anim calcmode="lin" valueType="num">
                                      <p:cBhvr additive="base">
                                        <p:cTn id="193" dur="500" fill="hold"/>
                                        <p:tgtEl>
                                          <p:spTgt spid="65"/>
                                        </p:tgtEl>
                                        <p:attrNameLst>
                                          <p:attrName>ppt_x</p:attrName>
                                        </p:attrNameLst>
                                      </p:cBhvr>
                                      <p:tavLst>
                                        <p:tav tm="0">
                                          <p:val>
                                            <p:strVal val="#ppt_x"/>
                                          </p:val>
                                        </p:tav>
                                        <p:tav tm="100000">
                                          <p:val>
                                            <p:strVal val="#ppt_x"/>
                                          </p:val>
                                        </p:tav>
                                      </p:tavLst>
                                    </p:anim>
                                    <p:anim calcmode="lin" valueType="num">
                                      <p:cBhvr additive="base">
                                        <p:cTn id="194" dur="500" fill="hold"/>
                                        <p:tgtEl>
                                          <p:spTgt spid="65"/>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72"/>
                                        </p:tgtEl>
                                        <p:attrNameLst>
                                          <p:attrName>style.visibility</p:attrName>
                                        </p:attrNameLst>
                                      </p:cBhvr>
                                      <p:to>
                                        <p:strVal val="visible"/>
                                      </p:to>
                                    </p:set>
                                    <p:anim calcmode="lin" valueType="num">
                                      <p:cBhvr additive="base">
                                        <p:cTn id="197" dur="500" fill="hold"/>
                                        <p:tgtEl>
                                          <p:spTgt spid="72"/>
                                        </p:tgtEl>
                                        <p:attrNameLst>
                                          <p:attrName>ppt_x</p:attrName>
                                        </p:attrNameLst>
                                      </p:cBhvr>
                                      <p:tavLst>
                                        <p:tav tm="0">
                                          <p:val>
                                            <p:strVal val="#ppt_x"/>
                                          </p:val>
                                        </p:tav>
                                        <p:tav tm="100000">
                                          <p:val>
                                            <p:strVal val="#ppt_x"/>
                                          </p:val>
                                        </p:tav>
                                      </p:tavLst>
                                    </p:anim>
                                    <p:anim calcmode="lin" valueType="num">
                                      <p:cBhvr additive="base">
                                        <p:cTn id="198" dur="500" fill="hold"/>
                                        <p:tgtEl>
                                          <p:spTgt spid="72"/>
                                        </p:tgtEl>
                                        <p:attrNameLst>
                                          <p:attrName>ppt_y</p:attrName>
                                        </p:attrNameLst>
                                      </p:cBhvr>
                                      <p:tavLst>
                                        <p:tav tm="0">
                                          <p:val>
                                            <p:strVal val="1+#ppt_h/2"/>
                                          </p:val>
                                        </p:tav>
                                        <p:tav tm="100000">
                                          <p:val>
                                            <p:strVal val="#ppt_y"/>
                                          </p:val>
                                        </p:tav>
                                      </p:tavLst>
                                    </p:anim>
                                  </p:childTnLst>
                                </p:cTn>
                              </p:par>
                              <p:par>
                                <p:cTn id="199" presetID="2" presetClass="entr" presetSubtype="4" fill="hold" nodeType="withEffect">
                                  <p:stCondLst>
                                    <p:cond delay="0"/>
                                  </p:stCondLst>
                                  <p:childTnLst>
                                    <p:set>
                                      <p:cBhvr>
                                        <p:cTn id="200" dur="1" fill="hold">
                                          <p:stCondLst>
                                            <p:cond delay="0"/>
                                          </p:stCondLst>
                                        </p:cTn>
                                        <p:tgtEl>
                                          <p:spTgt spid="9"/>
                                        </p:tgtEl>
                                        <p:attrNameLst>
                                          <p:attrName>style.visibility</p:attrName>
                                        </p:attrNameLst>
                                      </p:cBhvr>
                                      <p:to>
                                        <p:strVal val="visible"/>
                                      </p:to>
                                    </p:set>
                                    <p:anim calcmode="lin" valueType="num">
                                      <p:cBhvr additive="base">
                                        <p:cTn id="201" dur="500" fill="hold"/>
                                        <p:tgtEl>
                                          <p:spTgt spid="9"/>
                                        </p:tgtEl>
                                        <p:attrNameLst>
                                          <p:attrName>ppt_x</p:attrName>
                                        </p:attrNameLst>
                                      </p:cBhvr>
                                      <p:tavLst>
                                        <p:tav tm="0">
                                          <p:val>
                                            <p:strVal val="#ppt_x"/>
                                          </p:val>
                                        </p:tav>
                                        <p:tav tm="100000">
                                          <p:val>
                                            <p:strVal val="#ppt_x"/>
                                          </p:val>
                                        </p:tav>
                                      </p:tavLst>
                                    </p:anim>
                                    <p:anim calcmode="lin" valueType="num">
                                      <p:cBhvr additive="base">
                                        <p:cTn id="202" dur="500" fill="hold"/>
                                        <p:tgtEl>
                                          <p:spTgt spid="9"/>
                                        </p:tgtEl>
                                        <p:attrNameLst>
                                          <p:attrName>ppt_y</p:attrName>
                                        </p:attrNameLst>
                                      </p:cBhvr>
                                      <p:tavLst>
                                        <p:tav tm="0">
                                          <p:val>
                                            <p:strVal val="1+#ppt_h/2"/>
                                          </p:val>
                                        </p:tav>
                                        <p:tav tm="100000">
                                          <p:val>
                                            <p:strVal val="#ppt_y"/>
                                          </p:val>
                                        </p:tav>
                                      </p:tavLst>
                                    </p:anim>
                                  </p:childTnLst>
                                </p:cTn>
                              </p:par>
                              <p:par>
                                <p:cTn id="203" presetID="2" presetClass="entr" presetSubtype="4" fill="hold" nodeType="withEffect">
                                  <p:stCondLst>
                                    <p:cond delay="0"/>
                                  </p:stCondLst>
                                  <p:childTnLst>
                                    <p:set>
                                      <p:cBhvr>
                                        <p:cTn id="204" dur="1" fill="hold">
                                          <p:stCondLst>
                                            <p:cond delay="0"/>
                                          </p:stCondLst>
                                        </p:cTn>
                                        <p:tgtEl>
                                          <p:spTgt spid="73"/>
                                        </p:tgtEl>
                                        <p:attrNameLst>
                                          <p:attrName>style.visibility</p:attrName>
                                        </p:attrNameLst>
                                      </p:cBhvr>
                                      <p:to>
                                        <p:strVal val="visible"/>
                                      </p:to>
                                    </p:set>
                                    <p:anim calcmode="lin" valueType="num">
                                      <p:cBhvr additive="base">
                                        <p:cTn id="205" dur="500" fill="hold"/>
                                        <p:tgtEl>
                                          <p:spTgt spid="73"/>
                                        </p:tgtEl>
                                        <p:attrNameLst>
                                          <p:attrName>ppt_x</p:attrName>
                                        </p:attrNameLst>
                                      </p:cBhvr>
                                      <p:tavLst>
                                        <p:tav tm="0">
                                          <p:val>
                                            <p:strVal val="#ppt_x"/>
                                          </p:val>
                                        </p:tav>
                                        <p:tav tm="100000">
                                          <p:val>
                                            <p:strVal val="#ppt_x"/>
                                          </p:val>
                                        </p:tav>
                                      </p:tavLst>
                                    </p:anim>
                                    <p:anim calcmode="lin" valueType="num">
                                      <p:cBhvr additive="base">
                                        <p:cTn id="20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2" presetClass="entr" presetSubtype="4" fill="hold" grpId="0" nodeType="clickEffect">
                                  <p:stCondLst>
                                    <p:cond delay="0"/>
                                  </p:stCondLst>
                                  <p:childTnLst>
                                    <p:set>
                                      <p:cBhvr>
                                        <p:cTn id="210" dur="1" fill="hold">
                                          <p:stCondLst>
                                            <p:cond delay="0"/>
                                          </p:stCondLst>
                                        </p:cTn>
                                        <p:tgtEl>
                                          <p:spTgt spid="84"/>
                                        </p:tgtEl>
                                        <p:attrNameLst>
                                          <p:attrName>style.visibility</p:attrName>
                                        </p:attrNameLst>
                                      </p:cBhvr>
                                      <p:to>
                                        <p:strVal val="visible"/>
                                      </p:to>
                                    </p:set>
                                    <p:anim calcmode="lin" valueType="num">
                                      <p:cBhvr additive="base">
                                        <p:cTn id="211" dur="500" fill="hold"/>
                                        <p:tgtEl>
                                          <p:spTgt spid="84"/>
                                        </p:tgtEl>
                                        <p:attrNameLst>
                                          <p:attrName>ppt_x</p:attrName>
                                        </p:attrNameLst>
                                      </p:cBhvr>
                                      <p:tavLst>
                                        <p:tav tm="0">
                                          <p:val>
                                            <p:strVal val="#ppt_x"/>
                                          </p:val>
                                        </p:tav>
                                        <p:tav tm="100000">
                                          <p:val>
                                            <p:strVal val="#ppt_x"/>
                                          </p:val>
                                        </p:tav>
                                      </p:tavLst>
                                    </p:anim>
                                    <p:anim calcmode="lin" valueType="num">
                                      <p:cBhvr additive="base">
                                        <p:cTn id="212"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3"/>
                                        </p:tgtEl>
                                        <p:attrNameLst>
                                          <p:attrName>style.visibility</p:attrName>
                                        </p:attrNameLst>
                                      </p:cBhvr>
                                      <p:to>
                                        <p:strVal val="visible"/>
                                      </p:to>
                                    </p:set>
                                  </p:childTnLst>
                                </p:cTn>
                              </p:par>
                            </p:childTnLst>
                          </p:cTn>
                        </p:par>
                      </p:childTnLst>
                    </p:cTn>
                  </p:par>
                  <p:par>
                    <p:cTn id="217" fill="hold">
                      <p:stCondLst>
                        <p:cond delay="indefinite"/>
                      </p:stCondLst>
                      <p:childTnLst>
                        <p:par>
                          <p:cTn id="218" fill="hold">
                            <p:stCondLst>
                              <p:cond delay="0"/>
                            </p:stCondLst>
                            <p:childTnLst>
                              <p:par>
                                <p:cTn id="219" presetID="2" presetClass="entr" presetSubtype="4" fill="hold" grpId="0" nodeType="clickEffect">
                                  <p:stCondLst>
                                    <p:cond delay="0"/>
                                  </p:stCondLst>
                                  <p:childTnLst>
                                    <p:set>
                                      <p:cBhvr>
                                        <p:cTn id="220" dur="1" fill="hold">
                                          <p:stCondLst>
                                            <p:cond delay="0"/>
                                          </p:stCondLst>
                                        </p:cTn>
                                        <p:tgtEl>
                                          <p:spTgt spid="74"/>
                                        </p:tgtEl>
                                        <p:attrNameLst>
                                          <p:attrName>style.visibility</p:attrName>
                                        </p:attrNameLst>
                                      </p:cBhvr>
                                      <p:to>
                                        <p:strVal val="visible"/>
                                      </p:to>
                                    </p:set>
                                    <p:anim calcmode="lin" valueType="num">
                                      <p:cBhvr additive="base">
                                        <p:cTn id="221" dur="500" fill="hold"/>
                                        <p:tgtEl>
                                          <p:spTgt spid="74"/>
                                        </p:tgtEl>
                                        <p:attrNameLst>
                                          <p:attrName>ppt_x</p:attrName>
                                        </p:attrNameLst>
                                      </p:cBhvr>
                                      <p:tavLst>
                                        <p:tav tm="0">
                                          <p:val>
                                            <p:strVal val="#ppt_x"/>
                                          </p:val>
                                        </p:tav>
                                        <p:tav tm="100000">
                                          <p:val>
                                            <p:strVal val="#ppt_x"/>
                                          </p:val>
                                        </p:tav>
                                      </p:tavLst>
                                    </p:anim>
                                    <p:anim calcmode="lin" valueType="num">
                                      <p:cBhvr additive="base">
                                        <p:cTn id="22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2" presetClass="entr" presetSubtype="4" fill="hold" grpId="0" nodeType="clickEffect">
                                  <p:stCondLst>
                                    <p:cond delay="0"/>
                                  </p:stCondLst>
                                  <p:childTnLst>
                                    <p:set>
                                      <p:cBhvr>
                                        <p:cTn id="226" dur="1" fill="hold">
                                          <p:stCondLst>
                                            <p:cond delay="0"/>
                                          </p:stCondLst>
                                        </p:cTn>
                                        <p:tgtEl>
                                          <p:spTgt spid="85"/>
                                        </p:tgtEl>
                                        <p:attrNameLst>
                                          <p:attrName>style.visibility</p:attrName>
                                        </p:attrNameLst>
                                      </p:cBhvr>
                                      <p:to>
                                        <p:strVal val="visible"/>
                                      </p:to>
                                    </p:set>
                                    <p:anim calcmode="lin" valueType="num">
                                      <p:cBhvr additive="base">
                                        <p:cTn id="227" dur="500" fill="hold"/>
                                        <p:tgtEl>
                                          <p:spTgt spid="85"/>
                                        </p:tgtEl>
                                        <p:attrNameLst>
                                          <p:attrName>ppt_x</p:attrName>
                                        </p:attrNameLst>
                                      </p:cBhvr>
                                      <p:tavLst>
                                        <p:tav tm="0">
                                          <p:val>
                                            <p:strVal val="#ppt_x"/>
                                          </p:val>
                                        </p:tav>
                                        <p:tav tm="100000">
                                          <p:val>
                                            <p:strVal val="#ppt_x"/>
                                          </p:val>
                                        </p:tav>
                                      </p:tavLst>
                                    </p:anim>
                                    <p:anim calcmode="lin" valueType="num">
                                      <p:cBhvr additive="base">
                                        <p:cTn id="22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89"/>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2" presetClass="entr" presetSubtype="4" fill="hold" grpId="0" nodeType="clickEffect">
                                  <p:stCondLst>
                                    <p:cond delay="0"/>
                                  </p:stCondLst>
                                  <p:childTnLst>
                                    <p:set>
                                      <p:cBhvr>
                                        <p:cTn id="236" dur="1" fill="hold">
                                          <p:stCondLst>
                                            <p:cond delay="0"/>
                                          </p:stCondLst>
                                        </p:cTn>
                                        <p:tgtEl>
                                          <p:spTgt spid="75"/>
                                        </p:tgtEl>
                                        <p:attrNameLst>
                                          <p:attrName>style.visibility</p:attrName>
                                        </p:attrNameLst>
                                      </p:cBhvr>
                                      <p:to>
                                        <p:strVal val="visible"/>
                                      </p:to>
                                    </p:set>
                                    <p:anim calcmode="lin" valueType="num">
                                      <p:cBhvr additive="base">
                                        <p:cTn id="237" dur="500" fill="hold"/>
                                        <p:tgtEl>
                                          <p:spTgt spid="75"/>
                                        </p:tgtEl>
                                        <p:attrNameLst>
                                          <p:attrName>ppt_x</p:attrName>
                                        </p:attrNameLst>
                                      </p:cBhvr>
                                      <p:tavLst>
                                        <p:tav tm="0">
                                          <p:val>
                                            <p:strVal val="#ppt_x"/>
                                          </p:val>
                                        </p:tav>
                                        <p:tav tm="100000">
                                          <p:val>
                                            <p:strVal val="#ppt_x"/>
                                          </p:val>
                                        </p:tav>
                                      </p:tavLst>
                                    </p:anim>
                                    <p:anim calcmode="lin" valueType="num">
                                      <p:cBhvr additive="base">
                                        <p:cTn id="23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2" presetClass="entr" presetSubtype="4" fill="hold" grpId="0" nodeType="clickEffect">
                                  <p:stCondLst>
                                    <p:cond delay="0"/>
                                  </p:stCondLst>
                                  <p:childTnLst>
                                    <p:set>
                                      <p:cBhvr>
                                        <p:cTn id="242" dur="1" fill="hold">
                                          <p:stCondLst>
                                            <p:cond delay="0"/>
                                          </p:stCondLst>
                                        </p:cTn>
                                        <p:tgtEl>
                                          <p:spTgt spid="86"/>
                                        </p:tgtEl>
                                        <p:attrNameLst>
                                          <p:attrName>style.visibility</p:attrName>
                                        </p:attrNameLst>
                                      </p:cBhvr>
                                      <p:to>
                                        <p:strVal val="visible"/>
                                      </p:to>
                                    </p:set>
                                    <p:anim calcmode="lin" valueType="num">
                                      <p:cBhvr additive="base">
                                        <p:cTn id="243" dur="500" fill="hold"/>
                                        <p:tgtEl>
                                          <p:spTgt spid="86"/>
                                        </p:tgtEl>
                                        <p:attrNameLst>
                                          <p:attrName>ppt_x</p:attrName>
                                        </p:attrNameLst>
                                      </p:cBhvr>
                                      <p:tavLst>
                                        <p:tav tm="0">
                                          <p:val>
                                            <p:strVal val="#ppt_x"/>
                                          </p:val>
                                        </p:tav>
                                        <p:tav tm="100000">
                                          <p:val>
                                            <p:strVal val="#ppt_x"/>
                                          </p:val>
                                        </p:tav>
                                      </p:tavLst>
                                    </p:anim>
                                    <p:anim calcmode="lin" valueType="num">
                                      <p:cBhvr additive="base">
                                        <p:cTn id="244"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1" presetClass="entr" presetSubtype="0" fill="hold" grpId="0" nodeType="clickEffect">
                                  <p:stCondLst>
                                    <p:cond delay="0"/>
                                  </p:stCondLst>
                                  <p:childTnLst>
                                    <p:set>
                                      <p:cBhvr>
                                        <p:cTn id="248" dur="1" fill="hold">
                                          <p:stCondLst>
                                            <p:cond delay="0"/>
                                          </p:stCondLst>
                                        </p:cTn>
                                        <p:tgtEl>
                                          <p:spTgt spid="90"/>
                                        </p:tgtEl>
                                        <p:attrNameLst>
                                          <p:attrName>style.visibility</p:attrName>
                                        </p:attrNameLst>
                                      </p:cBhvr>
                                      <p:to>
                                        <p:strVal val="visible"/>
                                      </p:to>
                                    </p:set>
                                  </p:childTnLst>
                                </p:cTn>
                              </p:par>
                            </p:childTnLst>
                          </p:cTn>
                        </p:par>
                      </p:childTnLst>
                    </p:cTn>
                  </p:par>
                  <p:par>
                    <p:cTn id="249" fill="hold">
                      <p:stCondLst>
                        <p:cond delay="indefinite"/>
                      </p:stCondLst>
                      <p:childTnLst>
                        <p:par>
                          <p:cTn id="250" fill="hold">
                            <p:stCondLst>
                              <p:cond delay="0"/>
                            </p:stCondLst>
                            <p:childTnLst>
                              <p:par>
                                <p:cTn id="251" presetID="2" presetClass="entr" presetSubtype="4" fill="hold" grpId="0" nodeType="clickEffect">
                                  <p:stCondLst>
                                    <p:cond delay="0"/>
                                  </p:stCondLst>
                                  <p:childTnLst>
                                    <p:set>
                                      <p:cBhvr>
                                        <p:cTn id="252" dur="1" fill="hold">
                                          <p:stCondLst>
                                            <p:cond delay="0"/>
                                          </p:stCondLst>
                                        </p:cTn>
                                        <p:tgtEl>
                                          <p:spTgt spid="76"/>
                                        </p:tgtEl>
                                        <p:attrNameLst>
                                          <p:attrName>style.visibility</p:attrName>
                                        </p:attrNameLst>
                                      </p:cBhvr>
                                      <p:to>
                                        <p:strVal val="visible"/>
                                      </p:to>
                                    </p:set>
                                    <p:anim calcmode="lin" valueType="num">
                                      <p:cBhvr additive="base">
                                        <p:cTn id="253" dur="500" fill="hold"/>
                                        <p:tgtEl>
                                          <p:spTgt spid="76"/>
                                        </p:tgtEl>
                                        <p:attrNameLst>
                                          <p:attrName>ppt_x</p:attrName>
                                        </p:attrNameLst>
                                      </p:cBhvr>
                                      <p:tavLst>
                                        <p:tav tm="0">
                                          <p:val>
                                            <p:strVal val="#ppt_x"/>
                                          </p:val>
                                        </p:tav>
                                        <p:tav tm="100000">
                                          <p:val>
                                            <p:strVal val="#ppt_x"/>
                                          </p:val>
                                        </p:tav>
                                      </p:tavLst>
                                    </p:anim>
                                    <p:anim calcmode="lin" valueType="num">
                                      <p:cBhvr additive="base">
                                        <p:cTn id="254"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2" presetClass="entr" presetSubtype="4" fill="hold" grpId="0" nodeType="clickEffect">
                                  <p:stCondLst>
                                    <p:cond delay="0"/>
                                  </p:stCondLst>
                                  <p:childTnLst>
                                    <p:set>
                                      <p:cBhvr>
                                        <p:cTn id="258" dur="1" fill="hold">
                                          <p:stCondLst>
                                            <p:cond delay="0"/>
                                          </p:stCondLst>
                                        </p:cTn>
                                        <p:tgtEl>
                                          <p:spTgt spid="87"/>
                                        </p:tgtEl>
                                        <p:attrNameLst>
                                          <p:attrName>style.visibility</p:attrName>
                                        </p:attrNameLst>
                                      </p:cBhvr>
                                      <p:to>
                                        <p:strVal val="visible"/>
                                      </p:to>
                                    </p:set>
                                    <p:anim calcmode="lin" valueType="num">
                                      <p:cBhvr additive="base">
                                        <p:cTn id="259" dur="500" fill="hold"/>
                                        <p:tgtEl>
                                          <p:spTgt spid="87"/>
                                        </p:tgtEl>
                                        <p:attrNameLst>
                                          <p:attrName>ppt_x</p:attrName>
                                        </p:attrNameLst>
                                      </p:cBhvr>
                                      <p:tavLst>
                                        <p:tav tm="0">
                                          <p:val>
                                            <p:strVal val="#ppt_x"/>
                                          </p:val>
                                        </p:tav>
                                        <p:tav tm="100000">
                                          <p:val>
                                            <p:strVal val="#ppt_x"/>
                                          </p:val>
                                        </p:tav>
                                      </p:tavLst>
                                    </p:anim>
                                    <p:anim calcmode="lin" valueType="num">
                                      <p:cBhvr additive="base">
                                        <p:cTn id="260"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261" fill="hold">
                      <p:stCondLst>
                        <p:cond delay="indefinite"/>
                      </p:stCondLst>
                      <p:childTnLst>
                        <p:par>
                          <p:cTn id="262" fill="hold">
                            <p:stCondLst>
                              <p:cond delay="0"/>
                            </p:stCondLst>
                            <p:childTnLst>
                              <p:par>
                                <p:cTn id="263" presetID="1" presetClass="entr" presetSubtype="0" fill="hold" grpId="0" nodeType="clickEffect">
                                  <p:stCondLst>
                                    <p:cond delay="0"/>
                                  </p:stCondLst>
                                  <p:childTnLst>
                                    <p:set>
                                      <p:cBhvr>
                                        <p:cTn id="264" dur="1" fill="hold">
                                          <p:stCondLst>
                                            <p:cond delay="0"/>
                                          </p:stCondLst>
                                        </p:cTn>
                                        <p:tgtEl>
                                          <p:spTgt spid="91"/>
                                        </p:tgtEl>
                                        <p:attrNameLst>
                                          <p:attrName>style.visibility</p:attrName>
                                        </p:attrNameLst>
                                      </p:cBhvr>
                                      <p:to>
                                        <p:strVal val="visible"/>
                                      </p:to>
                                    </p:set>
                                  </p:childTnLst>
                                </p:cTn>
                              </p:par>
                            </p:childTnLst>
                          </p:cTn>
                        </p:par>
                      </p:childTnLst>
                    </p:cTn>
                  </p:par>
                  <p:par>
                    <p:cTn id="265" fill="hold">
                      <p:stCondLst>
                        <p:cond delay="indefinite"/>
                      </p:stCondLst>
                      <p:childTnLst>
                        <p:par>
                          <p:cTn id="266" fill="hold">
                            <p:stCondLst>
                              <p:cond delay="0"/>
                            </p:stCondLst>
                            <p:childTnLst>
                              <p:par>
                                <p:cTn id="267" presetID="2" presetClass="entr" presetSubtype="4" fill="hold" grpId="0" nodeType="clickEffect">
                                  <p:stCondLst>
                                    <p:cond delay="0"/>
                                  </p:stCondLst>
                                  <p:childTnLst>
                                    <p:set>
                                      <p:cBhvr>
                                        <p:cTn id="268" dur="1" fill="hold">
                                          <p:stCondLst>
                                            <p:cond delay="0"/>
                                          </p:stCondLst>
                                        </p:cTn>
                                        <p:tgtEl>
                                          <p:spTgt spid="77"/>
                                        </p:tgtEl>
                                        <p:attrNameLst>
                                          <p:attrName>style.visibility</p:attrName>
                                        </p:attrNameLst>
                                      </p:cBhvr>
                                      <p:to>
                                        <p:strVal val="visible"/>
                                      </p:to>
                                    </p:set>
                                    <p:anim calcmode="lin" valueType="num">
                                      <p:cBhvr additive="base">
                                        <p:cTn id="269" dur="500" fill="hold"/>
                                        <p:tgtEl>
                                          <p:spTgt spid="77"/>
                                        </p:tgtEl>
                                        <p:attrNameLst>
                                          <p:attrName>ppt_x</p:attrName>
                                        </p:attrNameLst>
                                      </p:cBhvr>
                                      <p:tavLst>
                                        <p:tav tm="0">
                                          <p:val>
                                            <p:strVal val="#ppt_x"/>
                                          </p:val>
                                        </p:tav>
                                        <p:tav tm="100000">
                                          <p:val>
                                            <p:strVal val="#ppt_x"/>
                                          </p:val>
                                        </p:tav>
                                      </p:tavLst>
                                    </p:anim>
                                    <p:anim calcmode="lin" valueType="num">
                                      <p:cBhvr additive="base">
                                        <p:cTn id="270"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271" fill="hold">
                      <p:stCondLst>
                        <p:cond delay="indefinite"/>
                      </p:stCondLst>
                      <p:childTnLst>
                        <p:par>
                          <p:cTn id="272" fill="hold">
                            <p:stCondLst>
                              <p:cond delay="0"/>
                            </p:stCondLst>
                            <p:childTnLst>
                              <p:par>
                                <p:cTn id="273" presetID="2" presetClass="entr" presetSubtype="4" fill="hold" grpId="0" nodeType="clickEffect">
                                  <p:stCondLst>
                                    <p:cond delay="0"/>
                                  </p:stCondLst>
                                  <p:childTnLst>
                                    <p:set>
                                      <p:cBhvr>
                                        <p:cTn id="274" dur="1" fill="hold">
                                          <p:stCondLst>
                                            <p:cond delay="0"/>
                                          </p:stCondLst>
                                        </p:cTn>
                                        <p:tgtEl>
                                          <p:spTgt spid="88"/>
                                        </p:tgtEl>
                                        <p:attrNameLst>
                                          <p:attrName>style.visibility</p:attrName>
                                        </p:attrNameLst>
                                      </p:cBhvr>
                                      <p:to>
                                        <p:strVal val="visible"/>
                                      </p:to>
                                    </p:set>
                                    <p:anim calcmode="lin" valueType="num">
                                      <p:cBhvr additive="base">
                                        <p:cTn id="275" dur="500" fill="hold"/>
                                        <p:tgtEl>
                                          <p:spTgt spid="88"/>
                                        </p:tgtEl>
                                        <p:attrNameLst>
                                          <p:attrName>ppt_x</p:attrName>
                                        </p:attrNameLst>
                                      </p:cBhvr>
                                      <p:tavLst>
                                        <p:tav tm="0">
                                          <p:val>
                                            <p:strVal val="#ppt_x"/>
                                          </p:val>
                                        </p:tav>
                                        <p:tav tm="100000">
                                          <p:val>
                                            <p:strVal val="#ppt_x"/>
                                          </p:val>
                                        </p:tav>
                                      </p:tavLst>
                                    </p:anim>
                                    <p:anim calcmode="lin" valueType="num">
                                      <p:cBhvr additive="base">
                                        <p:cTn id="276"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77" fill="hold">
                      <p:stCondLst>
                        <p:cond delay="indefinite"/>
                      </p:stCondLst>
                      <p:childTnLst>
                        <p:par>
                          <p:cTn id="278" fill="hold">
                            <p:stCondLst>
                              <p:cond delay="0"/>
                            </p:stCondLst>
                            <p:childTnLst>
                              <p:par>
                                <p:cTn id="279" presetID="1" presetClass="entr" presetSubtype="0" fill="hold" grpId="0" nodeType="clickEffect">
                                  <p:stCondLst>
                                    <p:cond delay="0"/>
                                  </p:stCondLst>
                                  <p:childTnLst>
                                    <p:set>
                                      <p:cBhvr>
                                        <p:cTn id="280" dur="1" fill="hold">
                                          <p:stCondLst>
                                            <p:cond delay="0"/>
                                          </p:stCondLst>
                                        </p:cTn>
                                        <p:tgtEl>
                                          <p:spTgt spid="92"/>
                                        </p:tgtEl>
                                        <p:attrNameLst>
                                          <p:attrName>style.visibility</p:attrName>
                                        </p:attrNameLst>
                                      </p:cBhvr>
                                      <p:to>
                                        <p:strVal val="visible"/>
                                      </p:to>
                                    </p:set>
                                  </p:childTnLst>
                                </p:cTn>
                              </p:par>
                            </p:childTnLst>
                          </p:cTn>
                        </p:par>
                      </p:childTnLst>
                    </p:cTn>
                  </p:par>
                  <p:par>
                    <p:cTn id="281" fill="hold">
                      <p:stCondLst>
                        <p:cond delay="indefinite"/>
                      </p:stCondLst>
                      <p:childTnLst>
                        <p:par>
                          <p:cTn id="282" fill="hold">
                            <p:stCondLst>
                              <p:cond delay="0"/>
                            </p:stCondLst>
                            <p:childTnLst>
                              <p:par>
                                <p:cTn id="283" presetID="2" presetClass="entr" presetSubtype="4" fill="hold" grpId="0" nodeType="clickEffect">
                                  <p:stCondLst>
                                    <p:cond delay="0"/>
                                  </p:stCondLst>
                                  <p:childTnLst>
                                    <p:set>
                                      <p:cBhvr>
                                        <p:cTn id="284" dur="1" fill="hold">
                                          <p:stCondLst>
                                            <p:cond delay="0"/>
                                          </p:stCondLst>
                                        </p:cTn>
                                        <p:tgtEl>
                                          <p:spTgt spid="78"/>
                                        </p:tgtEl>
                                        <p:attrNameLst>
                                          <p:attrName>style.visibility</p:attrName>
                                        </p:attrNameLst>
                                      </p:cBhvr>
                                      <p:to>
                                        <p:strVal val="visible"/>
                                      </p:to>
                                    </p:set>
                                    <p:anim calcmode="lin" valueType="num">
                                      <p:cBhvr additive="base">
                                        <p:cTn id="285" dur="500" fill="hold"/>
                                        <p:tgtEl>
                                          <p:spTgt spid="78"/>
                                        </p:tgtEl>
                                        <p:attrNameLst>
                                          <p:attrName>ppt_x</p:attrName>
                                        </p:attrNameLst>
                                      </p:cBhvr>
                                      <p:tavLst>
                                        <p:tav tm="0">
                                          <p:val>
                                            <p:strVal val="#ppt_x"/>
                                          </p:val>
                                        </p:tav>
                                        <p:tav tm="100000">
                                          <p:val>
                                            <p:strVal val="#ppt_x"/>
                                          </p:val>
                                        </p:tav>
                                      </p:tavLst>
                                    </p:anim>
                                    <p:anim calcmode="lin" valueType="num">
                                      <p:cBhvr additive="base">
                                        <p:cTn id="28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2" grpId="0"/>
      <p:bldP spid="74" grpId="0"/>
      <p:bldP spid="75" grpId="0"/>
      <p:bldP spid="76" grpId="0"/>
      <p:bldP spid="77" grpId="0"/>
      <p:bldP spid="78" grpId="0"/>
      <p:bldP spid="79" grpId="0" animBg="1"/>
      <p:bldP spid="82" grpId="0" animBg="1"/>
      <p:bldP spid="83" grpId="0" animBg="1"/>
      <p:bldP spid="84" grpId="0"/>
      <p:bldP spid="85" grpId="0"/>
      <p:bldP spid="86" grpId="0"/>
      <p:bldP spid="87" grpId="0"/>
      <p:bldP spid="88" grpId="0"/>
      <p:bldP spid="3" grpId="0"/>
      <p:bldP spid="89" grpId="0"/>
      <p:bldP spid="90" grpId="0"/>
      <p:bldP spid="91" grpId="0"/>
      <p:bldP spid="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3b: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0" name="Picture 4" descr="Coffee Table, Table, Furniture, Wood, Wooden, Food">
            <a:extLst>
              <a:ext uri="{FF2B5EF4-FFF2-40B4-BE49-F238E27FC236}">
                <a16:creationId xmlns:a16="http://schemas.microsoft.com/office/drawing/2014/main" id="{30588C8B-0C84-421F-A7D1-5FF99F9F3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63" y="1984806"/>
            <a:ext cx="3808590" cy="205533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2ECD3E57-D708-4A9C-91A0-8083AB310406}"/>
              </a:ext>
            </a:extLst>
          </p:cNvPr>
          <p:cNvPicPr>
            <a:picLocks noChangeAspect="1"/>
          </p:cNvPicPr>
          <p:nvPr/>
        </p:nvPicPr>
        <p:blipFill>
          <a:blip r:embed="rId4"/>
          <a:stretch>
            <a:fillRect/>
          </a:stretch>
        </p:blipFill>
        <p:spPr>
          <a:xfrm rot="5400000">
            <a:off x="966526" y="1558295"/>
            <a:ext cx="676713" cy="454089"/>
          </a:xfrm>
          <a:prstGeom prst="rect">
            <a:avLst/>
          </a:prstGeom>
        </p:spPr>
      </p:pic>
      <p:pic>
        <p:nvPicPr>
          <p:cNvPr id="90" name="Picture 8" descr="Flowers, Plants, White, Botany, Nature">
            <a:extLst>
              <a:ext uri="{FF2B5EF4-FFF2-40B4-BE49-F238E27FC236}">
                <a16:creationId xmlns:a16="http://schemas.microsoft.com/office/drawing/2014/main" id="{B151EB9B-34FE-4AA5-8050-66BFFEE5B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9032" y="1585873"/>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0" descr="Rose, Flower, Flora, Bouquet, Romantic, Valentine">
            <a:extLst>
              <a:ext uri="{FF2B5EF4-FFF2-40B4-BE49-F238E27FC236}">
                <a16:creationId xmlns:a16="http://schemas.microsoft.com/office/drawing/2014/main" id="{33B4B3A3-6282-4E39-815C-129933B325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9032" y="168156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Rose, Flower, Flora, Bouquet, Romantic, Valentine">
            <a:extLst>
              <a:ext uri="{FF2B5EF4-FFF2-40B4-BE49-F238E27FC236}">
                <a16:creationId xmlns:a16="http://schemas.microsoft.com/office/drawing/2014/main" id="{3D081517-80E0-4C76-82DD-2EA99F501F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2720" y="168156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Sugar Skull, Skull, Tattoo, Colorful, Halloween">
            <a:extLst>
              <a:ext uri="{FF2B5EF4-FFF2-40B4-BE49-F238E27FC236}">
                <a16:creationId xmlns:a16="http://schemas.microsoft.com/office/drawing/2014/main" id="{58D64ECA-822C-4D90-B378-8B9C09D3CD1F}"/>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80444" y="1396120"/>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Sugar Skull, Skull, Tattoo, Colorful, Halloween">
            <a:extLst>
              <a:ext uri="{FF2B5EF4-FFF2-40B4-BE49-F238E27FC236}">
                <a16:creationId xmlns:a16="http://schemas.microsoft.com/office/drawing/2014/main" id="{0E31B0A2-931F-48E2-B28E-E58BAFDE69DF}"/>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553083" y="1646299"/>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8" descr="Flowers, Plants, White, Botany, Nature">
            <a:extLst>
              <a:ext uri="{FF2B5EF4-FFF2-40B4-BE49-F238E27FC236}">
                <a16:creationId xmlns:a16="http://schemas.microsoft.com/office/drawing/2014/main" id="{7BE66C6E-398A-467F-82C1-81D4C899AC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988" y="2000556"/>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0" descr="Rose, Flower, Flora, Bouquet, Romantic, Valentine">
            <a:extLst>
              <a:ext uri="{FF2B5EF4-FFF2-40B4-BE49-F238E27FC236}">
                <a16:creationId xmlns:a16="http://schemas.microsoft.com/office/drawing/2014/main" id="{4CF4C99F-1F0C-4AAC-849A-BD7139747A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792" y="1626227"/>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Coffee Table, Table, Furniture, Wood, Wooden, Food">
            <a:extLst>
              <a:ext uri="{FF2B5EF4-FFF2-40B4-BE49-F238E27FC236}">
                <a16:creationId xmlns:a16="http://schemas.microsoft.com/office/drawing/2014/main" id="{54B88158-59C7-4BFD-A3D0-42D7061AD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2527" y="1730499"/>
            <a:ext cx="3362087" cy="205533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207FA1A7-FD88-4568-BF14-83CAEAB261D1}"/>
              </a:ext>
            </a:extLst>
          </p:cNvPr>
          <p:cNvPicPr>
            <a:picLocks noChangeAspect="1"/>
          </p:cNvPicPr>
          <p:nvPr/>
        </p:nvPicPr>
        <p:blipFill>
          <a:blip r:embed="rId4"/>
          <a:stretch>
            <a:fillRect/>
          </a:stretch>
        </p:blipFill>
        <p:spPr>
          <a:xfrm rot="5400000">
            <a:off x="9754926" y="1303988"/>
            <a:ext cx="676713" cy="454089"/>
          </a:xfrm>
          <a:prstGeom prst="rect">
            <a:avLst/>
          </a:prstGeom>
        </p:spPr>
      </p:pic>
      <p:pic>
        <p:nvPicPr>
          <p:cNvPr id="99" name="Picture 8" descr="Flowers, Plants, White, Botany, Nature">
            <a:extLst>
              <a:ext uri="{FF2B5EF4-FFF2-40B4-BE49-F238E27FC236}">
                <a16:creationId xmlns:a16="http://schemas.microsoft.com/office/drawing/2014/main" id="{65690643-A143-4D09-8E52-14CBBE7586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1296" y="1427253"/>
            <a:ext cx="1590588" cy="1116861"/>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0" descr="Rose, Flower, Flora, Bouquet, Romantic, Valentine">
            <a:extLst>
              <a:ext uri="{FF2B5EF4-FFF2-40B4-BE49-F238E27FC236}">
                <a16:creationId xmlns:a16="http://schemas.microsoft.com/office/drawing/2014/main" id="{FB7210A2-64AD-4AD4-958C-DF6E634430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8220" y="142725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Rose, Flower, Flora, Bouquet, Romantic, Valentine">
            <a:extLst>
              <a:ext uri="{FF2B5EF4-FFF2-40B4-BE49-F238E27FC236}">
                <a16:creationId xmlns:a16="http://schemas.microsoft.com/office/drawing/2014/main" id="{14149E58-0B9A-4DB0-A6E3-C9CD4C4526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1908" y="142725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Sugar Skull, Skull, Tattoo, Colorful, Halloween">
            <a:extLst>
              <a:ext uri="{FF2B5EF4-FFF2-40B4-BE49-F238E27FC236}">
                <a16:creationId xmlns:a16="http://schemas.microsoft.com/office/drawing/2014/main" id="{75E0D221-DBA1-4748-BA60-F0433B56ECA6}"/>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t="-313" r="65209" b="45345"/>
          <a:stretch/>
        </p:blipFill>
        <p:spPr bwMode="auto">
          <a:xfrm>
            <a:off x="8707956" y="1141813"/>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Sugar Skull, Skull, Tattoo, Colorful, Halloween">
            <a:extLst>
              <a:ext uri="{FF2B5EF4-FFF2-40B4-BE49-F238E27FC236}">
                <a16:creationId xmlns:a16="http://schemas.microsoft.com/office/drawing/2014/main" id="{4C0FF221-8963-46D6-BCA3-B4C704A64364}"/>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t="-313" r="65209" b="45345"/>
          <a:stretch/>
        </p:blipFill>
        <p:spPr bwMode="auto">
          <a:xfrm>
            <a:off x="9341483" y="1391992"/>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Rose, Flower, Flora, Bouquet, Romantic, Valentine">
            <a:extLst>
              <a:ext uri="{FF2B5EF4-FFF2-40B4-BE49-F238E27FC236}">
                <a16:creationId xmlns:a16="http://schemas.microsoft.com/office/drawing/2014/main" id="{63E364D5-2060-4D38-A928-04B87BFA1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8980" y="137192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Rose, Flower, Flora, Bouquet, Romantic, Valentine">
            <a:extLst>
              <a:ext uri="{FF2B5EF4-FFF2-40B4-BE49-F238E27FC236}">
                <a16:creationId xmlns:a16="http://schemas.microsoft.com/office/drawing/2014/main" id="{8A239B83-283E-4452-954C-623E2504DC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3365" y="1907226"/>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 descr="Rose, Flower, Flora, Bouquet, Romantic, Valentine">
            <a:extLst>
              <a:ext uri="{FF2B5EF4-FFF2-40B4-BE49-F238E27FC236}">
                <a16:creationId xmlns:a16="http://schemas.microsoft.com/office/drawing/2014/main" id="{46E6AFB0-05AD-4553-A483-6C0D1F651A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7053" y="1907226"/>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 descr="Rose, Flower, Flora, Bouquet, Romantic, Valentine">
            <a:extLst>
              <a:ext uri="{FF2B5EF4-FFF2-40B4-BE49-F238E27FC236}">
                <a16:creationId xmlns:a16="http://schemas.microsoft.com/office/drawing/2014/main" id="{0CE449D8-0B9E-4BC8-9738-E38BBB45F7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125" y="185189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Coffee Table, Table, Furniture, Wood, Wooden, Food">
            <a:extLst>
              <a:ext uri="{FF2B5EF4-FFF2-40B4-BE49-F238E27FC236}">
                <a16:creationId xmlns:a16="http://schemas.microsoft.com/office/drawing/2014/main" id="{AA2BA36A-A147-47CC-8A96-B62956751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82" y="4724100"/>
            <a:ext cx="3808590" cy="205533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a:extLst>
              <a:ext uri="{FF2B5EF4-FFF2-40B4-BE49-F238E27FC236}">
                <a16:creationId xmlns:a16="http://schemas.microsoft.com/office/drawing/2014/main" id="{CC28BE07-A511-4293-B363-5FA2601A3EDA}"/>
              </a:ext>
            </a:extLst>
          </p:cNvPr>
          <p:cNvPicPr>
            <a:picLocks noChangeAspect="1"/>
          </p:cNvPicPr>
          <p:nvPr/>
        </p:nvPicPr>
        <p:blipFill>
          <a:blip r:embed="rId4"/>
          <a:stretch>
            <a:fillRect/>
          </a:stretch>
        </p:blipFill>
        <p:spPr>
          <a:xfrm rot="5400000">
            <a:off x="938645" y="4297589"/>
            <a:ext cx="676713" cy="454089"/>
          </a:xfrm>
          <a:prstGeom prst="rect">
            <a:avLst/>
          </a:prstGeom>
        </p:spPr>
      </p:pic>
      <p:pic>
        <p:nvPicPr>
          <p:cNvPr id="110" name="Picture 8" descr="Flowers, Plants, White, Botany, Nature">
            <a:extLst>
              <a:ext uri="{FF2B5EF4-FFF2-40B4-BE49-F238E27FC236}">
                <a16:creationId xmlns:a16="http://schemas.microsoft.com/office/drawing/2014/main" id="{20EB015E-C684-4F4F-9D5E-BC88E8A55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151" y="4325167"/>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0" descr="Rose, Flower, Flora, Bouquet, Romantic, Valentine">
            <a:extLst>
              <a:ext uri="{FF2B5EF4-FFF2-40B4-BE49-F238E27FC236}">
                <a16:creationId xmlns:a16="http://schemas.microsoft.com/office/drawing/2014/main" id="{9BF104E7-7778-4612-82DE-58464EEFAA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1151" y="4420854"/>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0" descr="Rose, Flower, Flora, Bouquet, Romantic, Valentine">
            <a:extLst>
              <a:ext uri="{FF2B5EF4-FFF2-40B4-BE49-F238E27FC236}">
                <a16:creationId xmlns:a16="http://schemas.microsoft.com/office/drawing/2014/main" id="{0AFB7EB5-AF80-495B-8F04-0493751FB0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839" y="4420854"/>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Sugar Skull, Skull, Tattoo, Colorful, Halloween">
            <a:extLst>
              <a:ext uri="{FF2B5EF4-FFF2-40B4-BE49-F238E27FC236}">
                <a16:creationId xmlns:a16="http://schemas.microsoft.com/office/drawing/2014/main" id="{AA7CFC72-EABA-4E84-AF73-FA1199A46FB3}"/>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108325" y="4135414"/>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Sugar Skull, Skull, Tattoo, Colorful, Halloween">
            <a:extLst>
              <a:ext uri="{FF2B5EF4-FFF2-40B4-BE49-F238E27FC236}">
                <a16:creationId xmlns:a16="http://schemas.microsoft.com/office/drawing/2014/main" id="{E85E1793-D3A8-4CB5-A542-2C576B3E1A67}"/>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525202" y="4385593"/>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8" descr="Flowers, Plants, White, Botany, Nature">
            <a:extLst>
              <a:ext uri="{FF2B5EF4-FFF2-40B4-BE49-F238E27FC236}">
                <a16:creationId xmlns:a16="http://schemas.microsoft.com/office/drawing/2014/main" id="{C7CF9C9B-B836-44D3-BE6D-A9C0B5CFF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5107" y="4739850"/>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0" descr="Rose, Flower, Flora, Bouquet, Romantic, Valentine">
            <a:extLst>
              <a:ext uri="{FF2B5EF4-FFF2-40B4-BE49-F238E27FC236}">
                <a16:creationId xmlns:a16="http://schemas.microsoft.com/office/drawing/2014/main" id="{4A56C0D8-5797-44AA-80C5-CB80A0455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911" y="4365521"/>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0" descr="Rose, Flower, Flora, Bouquet, Romantic, Valentine">
            <a:extLst>
              <a:ext uri="{FF2B5EF4-FFF2-40B4-BE49-F238E27FC236}">
                <a16:creationId xmlns:a16="http://schemas.microsoft.com/office/drawing/2014/main" id="{D66C0479-8C83-467D-960D-FCF2DF26B1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5484" y="464652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Rose, Flower, Flora, Bouquet, Romantic, Valentine">
            <a:extLst>
              <a:ext uri="{FF2B5EF4-FFF2-40B4-BE49-F238E27FC236}">
                <a16:creationId xmlns:a16="http://schemas.microsoft.com/office/drawing/2014/main" id="{99A1C9E7-A756-4B3B-8326-13E216E5A5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172" y="464652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Rose, Flower, Flora, Bouquet, Romantic, Valentine">
            <a:extLst>
              <a:ext uri="{FF2B5EF4-FFF2-40B4-BE49-F238E27FC236}">
                <a16:creationId xmlns:a16="http://schemas.microsoft.com/office/drawing/2014/main" id="{7DE8F624-7189-4E65-BEDE-13AA04A61A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6244" y="4591187"/>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a:extLst>
              <a:ext uri="{FF2B5EF4-FFF2-40B4-BE49-F238E27FC236}">
                <a16:creationId xmlns:a16="http://schemas.microsoft.com/office/drawing/2014/main" id="{ADBC87F5-DE81-4C97-8127-F12A5D4AB23D}"/>
              </a:ext>
            </a:extLst>
          </p:cNvPr>
          <p:cNvPicPr>
            <a:picLocks noChangeAspect="1"/>
          </p:cNvPicPr>
          <p:nvPr/>
        </p:nvPicPr>
        <p:blipFill>
          <a:blip r:embed="rId4"/>
          <a:stretch>
            <a:fillRect/>
          </a:stretch>
        </p:blipFill>
        <p:spPr>
          <a:xfrm rot="5400000">
            <a:off x="1266136" y="1567336"/>
            <a:ext cx="676713" cy="454089"/>
          </a:xfrm>
          <a:prstGeom prst="rect">
            <a:avLst/>
          </a:prstGeom>
        </p:spPr>
      </p:pic>
      <p:pic>
        <p:nvPicPr>
          <p:cNvPr id="123" name="Picture 14" descr="Gift, Present, Ribbon, Wrapped, Christmas, Xmas">
            <a:extLst>
              <a:ext uri="{FF2B5EF4-FFF2-40B4-BE49-F238E27FC236}">
                <a16:creationId xmlns:a16="http://schemas.microsoft.com/office/drawing/2014/main" id="{52DBE8E2-2C4C-4793-9906-7BBC1C6C82EF}"/>
              </a:ext>
            </a:extLst>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850534" y="1858136"/>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4" descr="Gift, Present, Ribbon, Wrapped, Christmas, Xmas">
            <a:extLst>
              <a:ext uri="{FF2B5EF4-FFF2-40B4-BE49-F238E27FC236}">
                <a16:creationId xmlns:a16="http://schemas.microsoft.com/office/drawing/2014/main" id="{31D3B717-31A4-40C5-AF4C-83680AD97B34}"/>
              </a:ext>
            </a:extLst>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870340" y="1640610"/>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4" descr="Gift, Present, Ribbon, Wrapped, Christmas, Xmas">
            <a:extLst>
              <a:ext uri="{FF2B5EF4-FFF2-40B4-BE49-F238E27FC236}">
                <a16:creationId xmlns:a16="http://schemas.microsoft.com/office/drawing/2014/main" id="{799EB448-682B-4AA4-8FC1-24C78BBF8E35}"/>
              </a:ext>
            </a:extLst>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890778" y="1386065"/>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a:extLst>
              <a:ext uri="{FF2B5EF4-FFF2-40B4-BE49-F238E27FC236}">
                <a16:creationId xmlns:a16="http://schemas.microsoft.com/office/drawing/2014/main" id="{8BC685FE-A36C-4AC7-80D8-2EA042A2F2E7}"/>
              </a:ext>
            </a:extLst>
          </p:cNvPr>
          <p:cNvPicPr>
            <a:picLocks noChangeAspect="1"/>
          </p:cNvPicPr>
          <p:nvPr/>
        </p:nvPicPr>
        <p:blipFill>
          <a:blip r:embed="rId4"/>
          <a:stretch>
            <a:fillRect/>
          </a:stretch>
        </p:blipFill>
        <p:spPr>
          <a:xfrm rot="5400000">
            <a:off x="1189406" y="4347041"/>
            <a:ext cx="676713" cy="454089"/>
          </a:xfrm>
          <a:prstGeom prst="rect">
            <a:avLst/>
          </a:prstGeom>
        </p:spPr>
      </p:pic>
      <p:sp>
        <p:nvSpPr>
          <p:cNvPr id="127" name="Action Button: Blank 126">
            <a:hlinkClick r:id="" action="ppaction://noaction" highlightClick="1">
              <a:snd r:embed="rId9" name="s5_1.wav"/>
            </a:hlinkClick>
            <a:extLst>
              <a:ext uri="{FF2B5EF4-FFF2-40B4-BE49-F238E27FC236}">
                <a16:creationId xmlns:a16="http://schemas.microsoft.com/office/drawing/2014/main" id="{375FEF64-8C21-457E-817E-CB0BBC001E01}"/>
              </a:ext>
            </a:extLst>
          </p:cNvPr>
          <p:cNvSpPr/>
          <p:nvPr/>
        </p:nvSpPr>
        <p:spPr>
          <a:xfrm>
            <a:off x="4258711" y="91541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1</a:t>
            </a:r>
          </a:p>
        </p:txBody>
      </p:sp>
      <p:sp>
        <p:nvSpPr>
          <p:cNvPr id="128" name="Action Button: Blank 127">
            <a:hlinkClick r:id="" action="ppaction://noaction" highlightClick="1">
              <a:snd r:embed="rId10" name="s5_2.wav"/>
            </a:hlinkClick>
            <a:extLst>
              <a:ext uri="{FF2B5EF4-FFF2-40B4-BE49-F238E27FC236}">
                <a16:creationId xmlns:a16="http://schemas.microsoft.com/office/drawing/2014/main" id="{ADEE45B5-4EB5-4D06-A3DF-F50CAA0BDDFB}"/>
              </a:ext>
            </a:extLst>
          </p:cNvPr>
          <p:cNvSpPr/>
          <p:nvPr/>
        </p:nvSpPr>
        <p:spPr>
          <a:xfrm>
            <a:off x="4258711" y="155728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2</a:t>
            </a:r>
          </a:p>
        </p:txBody>
      </p:sp>
      <p:sp>
        <p:nvSpPr>
          <p:cNvPr id="129" name="Action Button: Blank 128">
            <a:hlinkClick r:id="" action="ppaction://noaction" highlightClick="1">
              <a:snd r:embed="rId11" name="s5_3.wav"/>
            </a:hlinkClick>
            <a:extLst>
              <a:ext uri="{FF2B5EF4-FFF2-40B4-BE49-F238E27FC236}">
                <a16:creationId xmlns:a16="http://schemas.microsoft.com/office/drawing/2014/main" id="{0F5109C8-BA14-4DE5-9190-E5A81167ED47}"/>
              </a:ext>
            </a:extLst>
          </p:cNvPr>
          <p:cNvSpPr/>
          <p:nvPr/>
        </p:nvSpPr>
        <p:spPr>
          <a:xfrm>
            <a:off x="4258711" y="220513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3</a:t>
            </a:r>
          </a:p>
        </p:txBody>
      </p:sp>
      <p:sp>
        <p:nvSpPr>
          <p:cNvPr id="130" name="Action Button: Blank 129">
            <a:hlinkClick r:id="" action="ppaction://noaction" highlightClick="1">
              <a:snd r:embed="rId12" name="s5_4.wav"/>
            </a:hlinkClick>
            <a:extLst>
              <a:ext uri="{FF2B5EF4-FFF2-40B4-BE49-F238E27FC236}">
                <a16:creationId xmlns:a16="http://schemas.microsoft.com/office/drawing/2014/main" id="{31C53BC1-3DEE-4AFB-9BB2-38F4C44FA3E3}"/>
              </a:ext>
            </a:extLst>
          </p:cNvPr>
          <p:cNvSpPr/>
          <p:nvPr/>
        </p:nvSpPr>
        <p:spPr>
          <a:xfrm>
            <a:off x="4258711" y="2857832"/>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4</a:t>
            </a:r>
          </a:p>
        </p:txBody>
      </p:sp>
      <p:sp>
        <p:nvSpPr>
          <p:cNvPr id="131" name="Action Button: Blank 130">
            <a:hlinkClick r:id="" action="ppaction://noaction" highlightClick="1">
              <a:snd r:embed="rId13" name="s5_5.wav"/>
            </a:hlinkClick>
            <a:extLst>
              <a:ext uri="{FF2B5EF4-FFF2-40B4-BE49-F238E27FC236}">
                <a16:creationId xmlns:a16="http://schemas.microsoft.com/office/drawing/2014/main" id="{EE585C43-0A24-424C-82F2-F1F2C835D91A}"/>
              </a:ext>
            </a:extLst>
          </p:cNvPr>
          <p:cNvSpPr/>
          <p:nvPr/>
        </p:nvSpPr>
        <p:spPr>
          <a:xfrm>
            <a:off x="4263012" y="345152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5</a:t>
            </a:r>
          </a:p>
        </p:txBody>
      </p:sp>
      <p:sp>
        <p:nvSpPr>
          <p:cNvPr id="135" name="Action Button: Blank 134">
            <a:hlinkClick r:id="" action="ppaction://noaction" highlightClick="1"/>
            <a:extLst>
              <a:ext uri="{FF2B5EF4-FFF2-40B4-BE49-F238E27FC236}">
                <a16:creationId xmlns:a16="http://schemas.microsoft.com/office/drawing/2014/main" id="{656D1847-6449-40AA-A1B6-C7BDF6106A9A}"/>
              </a:ext>
            </a:extLst>
          </p:cNvPr>
          <p:cNvSpPr/>
          <p:nvPr/>
        </p:nvSpPr>
        <p:spPr>
          <a:xfrm>
            <a:off x="65510" y="346040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A</a:t>
            </a:r>
          </a:p>
        </p:txBody>
      </p:sp>
      <p:sp>
        <p:nvSpPr>
          <p:cNvPr id="136" name="Action Button: Blank 135">
            <a:hlinkClick r:id="" action="ppaction://noaction" highlightClick="1"/>
            <a:extLst>
              <a:ext uri="{FF2B5EF4-FFF2-40B4-BE49-F238E27FC236}">
                <a16:creationId xmlns:a16="http://schemas.microsoft.com/office/drawing/2014/main" id="{F5CCF33C-CB9B-40A7-AF5D-602522FAE4B2}"/>
              </a:ext>
            </a:extLst>
          </p:cNvPr>
          <p:cNvSpPr/>
          <p:nvPr/>
        </p:nvSpPr>
        <p:spPr>
          <a:xfrm>
            <a:off x="8767954" y="330572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B</a:t>
            </a:r>
          </a:p>
        </p:txBody>
      </p:sp>
      <p:sp>
        <p:nvSpPr>
          <p:cNvPr id="137" name="Action Button: Blank 136">
            <a:hlinkClick r:id="" action="ppaction://noaction" highlightClick="1"/>
            <a:extLst>
              <a:ext uri="{FF2B5EF4-FFF2-40B4-BE49-F238E27FC236}">
                <a16:creationId xmlns:a16="http://schemas.microsoft.com/office/drawing/2014/main" id="{4BF676F1-DDAA-418D-9CCE-9D787AF70E88}"/>
              </a:ext>
            </a:extLst>
          </p:cNvPr>
          <p:cNvSpPr/>
          <p:nvPr/>
        </p:nvSpPr>
        <p:spPr>
          <a:xfrm>
            <a:off x="59689" y="6299322"/>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C</a:t>
            </a:r>
          </a:p>
        </p:txBody>
      </p:sp>
      <p:sp>
        <p:nvSpPr>
          <p:cNvPr id="138" name="TextBox 137">
            <a:extLst>
              <a:ext uri="{FF2B5EF4-FFF2-40B4-BE49-F238E27FC236}">
                <a16:creationId xmlns:a16="http://schemas.microsoft.com/office/drawing/2014/main" id="{36896AB0-A713-4C2B-B8FD-E74720D7ACC7}"/>
              </a:ext>
            </a:extLst>
          </p:cNvPr>
          <p:cNvSpPr txBox="1"/>
          <p:nvPr/>
        </p:nvSpPr>
        <p:spPr>
          <a:xfrm>
            <a:off x="4450860" y="3934034"/>
            <a:ext cx="930005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Hay seis </a:t>
            </a:r>
            <a:r>
              <a:rPr lang="en-GB" sz="2800" dirty="0" err="1">
                <a:solidFill>
                  <a:srgbClr val="002060"/>
                </a:solidFill>
                <a:latin typeface="Century Gothic" panose="020B0502020202020204" pitchFamily="34" charset="0"/>
              </a:rPr>
              <a:t>flores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rojas</a:t>
            </a:r>
            <a:r>
              <a:rPr lang="en-GB" sz="2800" dirty="0">
                <a:solidFill>
                  <a:srgbClr val="002060"/>
                </a:solidFill>
                <a:latin typeface="Century Gothic" panose="020B0502020202020204" pitchFamily="34" charset="0"/>
              </a:rPr>
              <a:t>. Son </a:t>
            </a:r>
            <a:r>
              <a:rPr lang="en-GB" sz="2800" dirty="0" err="1">
                <a:solidFill>
                  <a:srgbClr val="002060"/>
                </a:solidFill>
                <a:latin typeface="Century Gothic" panose="020B0502020202020204" pitchFamily="34" charset="0"/>
              </a:rPr>
              <a:t>importantes</a:t>
            </a:r>
            <a:r>
              <a:rPr lang="en-GB" sz="2800" dirty="0">
                <a:solidFill>
                  <a:srgbClr val="002060"/>
                </a:solidFill>
                <a:latin typeface="Century Gothic" panose="020B0502020202020204" pitchFamily="34" charset="0"/>
              </a:rPr>
              <a:t>.</a:t>
            </a:r>
          </a:p>
        </p:txBody>
      </p:sp>
      <p:sp>
        <p:nvSpPr>
          <p:cNvPr id="139" name="TextBox 138">
            <a:extLst>
              <a:ext uri="{FF2B5EF4-FFF2-40B4-BE49-F238E27FC236}">
                <a16:creationId xmlns:a16="http://schemas.microsoft.com/office/drawing/2014/main" id="{5FE54DB1-CFAF-4D6E-AA3B-9E822FC3188F}"/>
              </a:ext>
            </a:extLst>
          </p:cNvPr>
          <p:cNvSpPr txBox="1"/>
          <p:nvPr/>
        </p:nvSpPr>
        <p:spPr>
          <a:xfrm>
            <a:off x="4464198" y="4576097"/>
            <a:ext cx="9300055" cy="523220"/>
          </a:xfrm>
          <a:prstGeom prst="rect">
            <a:avLst/>
          </a:prstGeom>
          <a:noFill/>
        </p:spPr>
        <p:txBody>
          <a:bodyPr wrap="square">
            <a:spAutoFit/>
          </a:bodyPr>
          <a:lstStyle/>
          <a:p>
            <a:pPr lvl="0">
              <a:defRPr/>
            </a:pPr>
            <a:r>
              <a:rPr lang="en-GB" sz="2800" dirty="0">
                <a:solidFill>
                  <a:srgbClr val="002060"/>
                </a:solidFill>
                <a:latin typeface="Century Gothic" panose="020B0502020202020204" pitchFamily="34" charset="0"/>
              </a:rPr>
              <a:t>Hay dos </a:t>
            </a:r>
            <a:r>
              <a:rPr lang="en-GB" sz="2800" dirty="0" err="1">
                <a:solidFill>
                  <a:srgbClr val="002060"/>
                </a:solidFill>
                <a:latin typeface="Century Gothic" panose="020B0502020202020204" pitchFamily="34" charset="0"/>
              </a:rPr>
              <a:t>calaveras</a:t>
            </a:r>
            <a:r>
              <a:rPr lang="en-GB" sz="2800" dirty="0">
                <a:solidFill>
                  <a:srgbClr val="002060"/>
                </a:solidFill>
                <a:latin typeface="Century Gothic" panose="020B0502020202020204" pitchFamily="34" charset="0"/>
              </a:rPr>
              <a:t>. Son </a:t>
            </a:r>
            <a:r>
              <a:rPr lang="en-GB" sz="2800" dirty="0" err="1">
                <a:solidFill>
                  <a:srgbClr val="002060"/>
                </a:solidFill>
                <a:latin typeface="Century Gothic" panose="020B0502020202020204" pitchFamily="34" charset="0"/>
              </a:rPr>
              <a:t>verdes</a:t>
            </a:r>
            <a:r>
              <a:rPr lang="en-GB" sz="2800" dirty="0">
                <a:solidFill>
                  <a:srgbClr val="002060"/>
                </a:solidFill>
                <a:latin typeface="Century Gothic" panose="020B0502020202020204" pitchFamily="34" charset="0"/>
              </a:rPr>
              <a:t>.</a:t>
            </a:r>
          </a:p>
        </p:txBody>
      </p:sp>
      <p:sp>
        <p:nvSpPr>
          <p:cNvPr id="140" name="TextBox 139">
            <a:extLst>
              <a:ext uri="{FF2B5EF4-FFF2-40B4-BE49-F238E27FC236}">
                <a16:creationId xmlns:a16="http://schemas.microsoft.com/office/drawing/2014/main" id="{032F72FB-B36D-47F3-997F-BD3A627D94C7}"/>
              </a:ext>
            </a:extLst>
          </p:cNvPr>
          <p:cNvSpPr txBox="1"/>
          <p:nvPr/>
        </p:nvSpPr>
        <p:spPr>
          <a:xfrm>
            <a:off x="4454611" y="5155642"/>
            <a:ext cx="930005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Hay seis </a:t>
            </a:r>
            <a:r>
              <a:rPr lang="en-GB" sz="2800" dirty="0" err="1">
                <a:solidFill>
                  <a:srgbClr val="002060"/>
                </a:solidFill>
                <a:latin typeface="Century Gothic" panose="020B0502020202020204" pitchFamily="34" charset="0"/>
              </a:rPr>
              <a:t>flores</a:t>
            </a:r>
            <a:r>
              <a:rPr lang="en-GB" sz="2800" dirty="0">
                <a:solidFill>
                  <a:srgbClr val="002060"/>
                </a:solidFill>
                <a:latin typeface="Century Gothic" panose="020B0502020202020204" pitchFamily="34" charset="0"/>
              </a:rPr>
              <a:t>. Son </a:t>
            </a:r>
            <a:r>
              <a:rPr lang="en-GB" sz="2800" dirty="0" err="1">
                <a:solidFill>
                  <a:srgbClr val="002060"/>
                </a:solidFill>
                <a:latin typeface="Century Gothic" panose="020B0502020202020204" pitchFamily="34" charset="0"/>
              </a:rPr>
              <a:t>bonitas</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grandes</a:t>
            </a:r>
            <a:r>
              <a:rPr lang="en-GB" sz="2800" dirty="0">
                <a:solidFill>
                  <a:srgbClr val="002060"/>
                </a:solidFill>
                <a:latin typeface="Century Gothic" panose="020B0502020202020204" pitchFamily="34" charset="0"/>
              </a:rPr>
              <a:t>.</a:t>
            </a:r>
          </a:p>
        </p:txBody>
      </p:sp>
      <p:sp>
        <p:nvSpPr>
          <p:cNvPr id="141" name="TextBox 140">
            <a:extLst>
              <a:ext uri="{FF2B5EF4-FFF2-40B4-BE49-F238E27FC236}">
                <a16:creationId xmlns:a16="http://schemas.microsoft.com/office/drawing/2014/main" id="{F7B3D22B-1B30-4B9B-A38B-E069B80FCBDD}"/>
              </a:ext>
            </a:extLst>
          </p:cNvPr>
          <p:cNvSpPr txBox="1"/>
          <p:nvPr/>
        </p:nvSpPr>
        <p:spPr>
          <a:xfrm>
            <a:off x="4442351" y="5700201"/>
            <a:ext cx="930005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Hay dos </a:t>
            </a:r>
            <a:r>
              <a:rPr lang="en-GB" sz="2800" dirty="0" err="1">
                <a:solidFill>
                  <a:srgbClr val="002060"/>
                </a:solidFill>
                <a:latin typeface="Century Gothic" panose="020B0502020202020204" pitchFamily="34" charset="0"/>
              </a:rPr>
              <a:t>diccionarios</a:t>
            </a:r>
            <a:r>
              <a:rPr lang="en-GB" sz="2800" dirty="0">
                <a:solidFill>
                  <a:srgbClr val="002060"/>
                </a:solidFill>
                <a:latin typeface="Century Gothic" panose="020B0502020202020204" pitchFamily="34" charset="0"/>
              </a:rPr>
              <a:t>. Son </a:t>
            </a:r>
            <a:r>
              <a:rPr lang="en-GB" sz="2800" dirty="0" err="1">
                <a:solidFill>
                  <a:srgbClr val="002060"/>
                </a:solidFill>
                <a:latin typeface="Century Gothic" panose="020B0502020202020204" pitchFamily="34" charset="0"/>
              </a:rPr>
              <a:t>pequeños</a:t>
            </a:r>
            <a:r>
              <a:rPr lang="en-GB" sz="2800" dirty="0">
                <a:solidFill>
                  <a:srgbClr val="002060"/>
                </a:solidFill>
                <a:latin typeface="Century Gothic" panose="020B0502020202020204" pitchFamily="34" charset="0"/>
              </a:rPr>
              <a:t>.</a:t>
            </a:r>
          </a:p>
        </p:txBody>
      </p:sp>
      <p:sp>
        <p:nvSpPr>
          <p:cNvPr id="142" name="TextBox 141">
            <a:extLst>
              <a:ext uri="{FF2B5EF4-FFF2-40B4-BE49-F238E27FC236}">
                <a16:creationId xmlns:a16="http://schemas.microsoft.com/office/drawing/2014/main" id="{40F0AB47-0A9A-48C9-B412-E156BFB3DE6A}"/>
              </a:ext>
            </a:extLst>
          </p:cNvPr>
          <p:cNvSpPr txBox="1"/>
          <p:nvPr/>
        </p:nvSpPr>
        <p:spPr>
          <a:xfrm>
            <a:off x="4442351" y="6290254"/>
            <a:ext cx="930005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Hay dos regalos. Son </a:t>
            </a:r>
            <a:r>
              <a:rPr lang="en-GB" sz="2800" dirty="0" err="1">
                <a:solidFill>
                  <a:srgbClr val="002060"/>
                </a:solidFill>
                <a:latin typeface="Century Gothic" panose="020B0502020202020204" pitchFamily="34" charset="0"/>
              </a:rPr>
              <a:t>amarillos</a:t>
            </a:r>
            <a:r>
              <a:rPr lang="en-GB" sz="2800" dirty="0">
                <a:solidFill>
                  <a:srgbClr val="002060"/>
                </a:solidFill>
                <a:latin typeface="Century Gothic" panose="020B0502020202020204" pitchFamily="34" charset="0"/>
              </a:rPr>
              <a:t>.</a:t>
            </a:r>
          </a:p>
        </p:txBody>
      </p:sp>
      <p:pic>
        <p:nvPicPr>
          <p:cNvPr id="143" name="Picture 14" descr="Gift, Present, Ribbon, Wrapped, Christmas, Xmas">
            <a:extLst>
              <a:ext uri="{FF2B5EF4-FFF2-40B4-BE49-F238E27FC236}">
                <a16:creationId xmlns:a16="http://schemas.microsoft.com/office/drawing/2014/main" id="{E0A5267A-B211-4C3A-9F8C-27A9FA507537}"/>
              </a:ext>
            </a:extLst>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746629" y="4685136"/>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 descr="Gift, Present, Ribbon, Wrapped, Christmas, Xmas">
            <a:extLst>
              <a:ext uri="{FF2B5EF4-FFF2-40B4-BE49-F238E27FC236}">
                <a16:creationId xmlns:a16="http://schemas.microsoft.com/office/drawing/2014/main" id="{D8DF3A60-C99F-4C7F-9956-360DADB3F89A}"/>
              </a:ext>
            </a:extLst>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767067" y="4430591"/>
            <a:ext cx="481972" cy="4221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5" name="Table 11">
            <a:extLst>
              <a:ext uri="{FF2B5EF4-FFF2-40B4-BE49-F238E27FC236}">
                <a16:creationId xmlns:a16="http://schemas.microsoft.com/office/drawing/2014/main" id="{350F5C26-A556-4B33-B9BF-08A1E897A54F}"/>
              </a:ext>
            </a:extLst>
          </p:cNvPr>
          <p:cNvGraphicFramePr>
            <a:graphicFrameLocks noGrp="1"/>
          </p:cNvGraphicFramePr>
          <p:nvPr>
            <p:extLst>
              <p:ext uri="{D42A27DB-BD31-4B8C-83A1-F6EECF244321}">
                <p14:modId xmlns:p14="http://schemas.microsoft.com/office/powerpoint/2010/main" val="738432007"/>
              </p:ext>
            </p:extLst>
          </p:nvPr>
        </p:nvGraphicFramePr>
        <p:xfrm>
          <a:off x="4825217" y="938482"/>
          <a:ext cx="1825553" cy="2959555"/>
        </p:xfrm>
        <a:graphic>
          <a:graphicData uri="http://schemas.openxmlformats.org/drawingml/2006/table">
            <a:tbl>
              <a:tblPr firstRow="1" bandRow="1">
                <a:tableStyleId>{5940675A-B579-460E-94D1-54222C63F5DA}</a:tableStyleId>
              </a:tblPr>
              <a:tblGrid>
                <a:gridCol w="1825553">
                  <a:extLst>
                    <a:ext uri="{9D8B030D-6E8A-4147-A177-3AD203B41FA5}">
                      <a16:colId xmlns:a16="http://schemas.microsoft.com/office/drawing/2014/main" val="2355850543"/>
                    </a:ext>
                  </a:extLst>
                </a:gridCol>
              </a:tblGrid>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86851382"/>
                  </a:ext>
                </a:extLst>
              </a:tr>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766057928"/>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401383037"/>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1088610"/>
                  </a:ext>
                </a:extLst>
              </a:tr>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65648888"/>
                  </a:ext>
                </a:extLst>
              </a:tr>
            </a:tbl>
          </a:graphicData>
        </a:graphic>
      </p:graphicFrame>
      <p:graphicFrame>
        <p:nvGraphicFramePr>
          <p:cNvPr id="146" name="Table 11">
            <a:extLst>
              <a:ext uri="{FF2B5EF4-FFF2-40B4-BE49-F238E27FC236}">
                <a16:creationId xmlns:a16="http://schemas.microsoft.com/office/drawing/2014/main" id="{57F699AB-EEF9-4E79-B15F-BF91B9938EB0}"/>
              </a:ext>
            </a:extLst>
          </p:cNvPr>
          <p:cNvGraphicFramePr>
            <a:graphicFrameLocks noGrp="1"/>
          </p:cNvGraphicFramePr>
          <p:nvPr>
            <p:extLst>
              <p:ext uri="{D42A27DB-BD31-4B8C-83A1-F6EECF244321}">
                <p14:modId xmlns:p14="http://schemas.microsoft.com/office/powerpoint/2010/main" val="1173251177"/>
              </p:ext>
            </p:extLst>
          </p:nvPr>
        </p:nvGraphicFramePr>
        <p:xfrm>
          <a:off x="6723963" y="939530"/>
          <a:ext cx="1892656" cy="2959555"/>
        </p:xfrm>
        <a:graphic>
          <a:graphicData uri="http://schemas.openxmlformats.org/drawingml/2006/table">
            <a:tbl>
              <a:tblPr firstRow="1" bandRow="1">
                <a:tableStyleId>{5940675A-B579-460E-94D1-54222C63F5DA}</a:tableStyleId>
              </a:tblPr>
              <a:tblGrid>
                <a:gridCol w="1892656">
                  <a:extLst>
                    <a:ext uri="{9D8B030D-6E8A-4147-A177-3AD203B41FA5}">
                      <a16:colId xmlns:a16="http://schemas.microsoft.com/office/drawing/2014/main" val="2355850543"/>
                    </a:ext>
                  </a:extLst>
                </a:gridCol>
              </a:tblGrid>
              <a:tr h="591911">
                <a:tc>
                  <a:txBody>
                    <a:bodyPr/>
                    <a:lstStyle/>
                    <a:p>
                      <a:endParaRPr lang="en-GB" dirty="0"/>
                    </a:p>
                  </a:txBody>
                  <a:tcPr/>
                </a:tc>
                <a:extLst>
                  <a:ext uri="{0D108BD9-81ED-4DB2-BD59-A6C34878D82A}">
                    <a16:rowId xmlns:a16="http://schemas.microsoft.com/office/drawing/2014/main" val="1186851382"/>
                  </a:ext>
                </a:extLst>
              </a:tr>
              <a:tr h="591911">
                <a:tc>
                  <a:txBody>
                    <a:bodyPr/>
                    <a:lstStyle/>
                    <a:p>
                      <a:endParaRPr lang="en-GB" dirty="0"/>
                    </a:p>
                  </a:txBody>
                  <a:tcPr/>
                </a:tc>
                <a:extLst>
                  <a:ext uri="{0D108BD9-81ED-4DB2-BD59-A6C34878D82A}">
                    <a16:rowId xmlns:a16="http://schemas.microsoft.com/office/drawing/2014/main" val="3766057928"/>
                  </a:ext>
                </a:extLst>
              </a:tr>
              <a:tr h="591911">
                <a:tc>
                  <a:txBody>
                    <a:bodyPr/>
                    <a:lstStyle/>
                    <a:p>
                      <a:endParaRPr lang="en-GB" dirty="0"/>
                    </a:p>
                  </a:txBody>
                  <a:tcPr/>
                </a:tc>
                <a:extLst>
                  <a:ext uri="{0D108BD9-81ED-4DB2-BD59-A6C34878D82A}">
                    <a16:rowId xmlns:a16="http://schemas.microsoft.com/office/drawing/2014/main" val="3401383037"/>
                  </a:ext>
                </a:extLst>
              </a:tr>
              <a:tr h="591911">
                <a:tc>
                  <a:txBody>
                    <a:bodyPr/>
                    <a:lstStyle/>
                    <a:p>
                      <a:endParaRPr lang="en-GB"/>
                    </a:p>
                  </a:txBody>
                  <a:tcPr/>
                </a:tc>
                <a:extLst>
                  <a:ext uri="{0D108BD9-81ED-4DB2-BD59-A6C34878D82A}">
                    <a16:rowId xmlns:a16="http://schemas.microsoft.com/office/drawing/2014/main" val="761088610"/>
                  </a:ext>
                </a:extLst>
              </a:tr>
              <a:tr h="591911">
                <a:tc>
                  <a:txBody>
                    <a:bodyPr/>
                    <a:lstStyle/>
                    <a:p>
                      <a:endParaRPr lang="en-GB" dirty="0"/>
                    </a:p>
                  </a:txBody>
                  <a:tcPr/>
                </a:tc>
                <a:extLst>
                  <a:ext uri="{0D108BD9-81ED-4DB2-BD59-A6C34878D82A}">
                    <a16:rowId xmlns:a16="http://schemas.microsoft.com/office/drawing/2014/main" val="65648888"/>
                  </a:ext>
                </a:extLst>
              </a:tr>
            </a:tbl>
          </a:graphicData>
        </a:graphic>
      </p:graphicFrame>
      <p:sp>
        <p:nvSpPr>
          <p:cNvPr id="147" name="TextBox 146">
            <a:extLst>
              <a:ext uri="{FF2B5EF4-FFF2-40B4-BE49-F238E27FC236}">
                <a16:creationId xmlns:a16="http://schemas.microsoft.com/office/drawing/2014/main" id="{3773D10E-D539-4470-9531-FB5E1DFE901B}"/>
              </a:ext>
            </a:extLst>
          </p:cNvPr>
          <p:cNvSpPr txBox="1"/>
          <p:nvPr/>
        </p:nvSpPr>
        <p:spPr>
          <a:xfrm>
            <a:off x="6775635" y="949988"/>
            <a:ext cx="1922732"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important</a:t>
            </a:r>
          </a:p>
        </p:txBody>
      </p:sp>
      <p:sp>
        <p:nvSpPr>
          <p:cNvPr id="148" name="TextBox 147">
            <a:extLst>
              <a:ext uri="{FF2B5EF4-FFF2-40B4-BE49-F238E27FC236}">
                <a16:creationId xmlns:a16="http://schemas.microsoft.com/office/drawing/2014/main" id="{D2A748D1-B5B9-4766-B664-F5FD4A5A54F9}"/>
              </a:ext>
            </a:extLst>
          </p:cNvPr>
          <p:cNvSpPr txBox="1"/>
          <p:nvPr/>
        </p:nvSpPr>
        <p:spPr>
          <a:xfrm>
            <a:off x="6737576" y="1538754"/>
            <a:ext cx="1775258"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green</a:t>
            </a:r>
          </a:p>
        </p:txBody>
      </p:sp>
      <p:sp>
        <p:nvSpPr>
          <p:cNvPr id="149" name="TextBox 148">
            <a:extLst>
              <a:ext uri="{FF2B5EF4-FFF2-40B4-BE49-F238E27FC236}">
                <a16:creationId xmlns:a16="http://schemas.microsoft.com/office/drawing/2014/main" id="{49AFC2DA-7BED-41C9-8E0A-73E18B51648D}"/>
              </a:ext>
            </a:extLst>
          </p:cNvPr>
          <p:cNvSpPr txBox="1"/>
          <p:nvPr/>
        </p:nvSpPr>
        <p:spPr>
          <a:xfrm>
            <a:off x="6697641" y="2128340"/>
            <a:ext cx="143200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pretty,</a:t>
            </a:r>
          </a:p>
        </p:txBody>
      </p:sp>
      <p:sp>
        <p:nvSpPr>
          <p:cNvPr id="150" name="TextBox 149">
            <a:extLst>
              <a:ext uri="{FF2B5EF4-FFF2-40B4-BE49-F238E27FC236}">
                <a16:creationId xmlns:a16="http://schemas.microsoft.com/office/drawing/2014/main" id="{60227BF6-4D16-4578-A44C-4B5C85B93973}"/>
              </a:ext>
            </a:extLst>
          </p:cNvPr>
          <p:cNvSpPr txBox="1"/>
          <p:nvPr/>
        </p:nvSpPr>
        <p:spPr>
          <a:xfrm>
            <a:off x="6765046" y="2712426"/>
            <a:ext cx="2090136"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small</a:t>
            </a:r>
          </a:p>
        </p:txBody>
      </p:sp>
      <p:sp>
        <p:nvSpPr>
          <p:cNvPr id="151" name="TextBox 150">
            <a:extLst>
              <a:ext uri="{FF2B5EF4-FFF2-40B4-BE49-F238E27FC236}">
                <a16:creationId xmlns:a16="http://schemas.microsoft.com/office/drawing/2014/main" id="{FC52E340-E6CC-4A5C-9484-86905E4B27FE}"/>
              </a:ext>
            </a:extLst>
          </p:cNvPr>
          <p:cNvSpPr txBox="1"/>
          <p:nvPr/>
        </p:nvSpPr>
        <p:spPr>
          <a:xfrm>
            <a:off x="6764659" y="3317150"/>
            <a:ext cx="2003295"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yellow</a:t>
            </a:r>
          </a:p>
        </p:txBody>
      </p:sp>
      <p:sp>
        <p:nvSpPr>
          <p:cNvPr id="152" name="TextBox 151">
            <a:extLst>
              <a:ext uri="{FF2B5EF4-FFF2-40B4-BE49-F238E27FC236}">
                <a16:creationId xmlns:a16="http://schemas.microsoft.com/office/drawing/2014/main" id="{CD12A6AD-D532-4216-836E-B61C5BB54F37}"/>
              </a:ext>
            </a:extLst>
          </p:cNvPr>
          <p:cNvSpPr txBox="1"/>
          <p:nvPr/>
        </p:nvSpPr>
        <p:spPr>
          <a:xfrm>
            <a:off x="7831722" y="2132049"/>
            <a:ext cx="143200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big</a:t>
            </a:r>
          </a:p>
        </p:txBody>
      </p:sp>
      <p:sp>
        <p:nvSpPr>
          <p:cNvPr id="71" name="Rectangle 70">
            <a:extLst>
              <a:ext uri="{FF2B5EF4-FFF2-40B4-BE49-F238E27FC236}">
                <a16:creationId xmlns:a16="http://schemas.microsoft.com/office/drawing/2014/main" id="{594FA343-6FEC-40CA-BA5E-C21714A1E271}"/>
              </a:ext>
            </a:extLst>
          </p:cNvPr>
          <p:cNvSpPr/>
          <p:nvPr/>
        </p:nvSpPr>
        <p:spPr>
          <a:xfrm>
            <a:off x="5000537" y="961843"/>
            <a:ext cx="1478290"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6 flowers</a:t>
            </a:r>
          </a:p>
        </p:txBody>
      </p:sp>
      <p:sp>
        <p:nvSpPr>
          <p:cNvPr id="72" name="Rectangle 71">
            <a:extLst>
              <a:ext uri="{FF2B5EF4-FFF2-40B4-BE49-F238E27FC236}">
                <a16:creationId xmlns:a16="http://schemas.microsoft.com/office/drawing/2014/main" id="{4C6495B0-A4F6-43E6-B3AB-CD5BBAA67F9D}"/>
              </a:ext>
            </a:extLst>
          </p:cNvPr>
          <p:cNvSpPr/>
          <p:nvPr/>
        </p:nvSpPr>
        <p:spPr>
          <a:xfrm>
            <a:off x="5061692" y="1571707"/>
            <a:ext cx="1223412"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2 skulls</a:t>
            </a:r>
          </a:p>
        </p:txBody>
      </p:sp>
      <p:sp>
        <p:nvSpPr>
          <p:cNvPr id="73" name="Rectangle 72">
            <a:extLst>
              <a:ext uri="{FF2B5EF4-FFF2-40B4-BE49-F238E27FC236}">
                <a16:creationId xmlns:a16="http://schemas.microsoft.com/office/drawing/2014/main" id="{006D9C43-D425-41BC-92D2-E7A7A267BF00}"/>
              </a:ext>
            </a:extLst>
          </p:cNvPr>
          <p:cNvSpPr/>
          <p:nvPr/>
        </p:nvSpPr>
        <p:spPr>
          <a:xfrm>
            <a:off x="4960502" y="2229972"/>
            <a:ext cx="1478290"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6 flowers</a:t>
            </a:r>
          </a:p>
        </p:txBody>
      </p:sp>
      <p:sp>
        <p:nvSpPr>
          <p:cNvPr id="74" name="Rectangle 73">
            <a:extLst>
              <a:ext uri="{FF2B5EF4-FFF2-40B4-BE49-F238E27FC236}">
                <a16:creationId xmlns:a16="http://schemas.microsoft.com/office/drawing/2014/main" id="{5F7E11F5-0B4F-454B-848D-206FA4563903}"/>
              </a:ext>
            </a:extLst>
          </p:cNvPr>
          <p:cNvSpPr/>
          <p:nvPr/>
        </p:nvSpPr>
        <p:spPr>
          <a:xfrm>
            <a:off x="4837827" y="2839836"/>
            <a:ext cx="1838965" cy="400110"/>
          </a:xfrm>
          <a:prstGeom prst="rect">
            <a:avLst/>
          </a:prstGeom>
        </p:spPr>
        <p:txBody>
          <a:bodyPr wrap="none">
            <a:spAutoFit/>
          </a:bodyPr>
          <a:lstStyle/>
          <a:p>
            <a:pPr lvl="0"/>
            <a:r>
              <a:rPr lang="en-GB" sz="2000" b="1" dirty="0">
                <a:solidFill>
                  <a:srgbClr val="002060"/>
                </a:solidFill>
                <a:latin typeface="Century Gothic" panose="020B0502020202020204" pitchFamily="34" charset="0"/>
              </a:rPr>
              <a:t>2 dictionaries</a:t>
            </a:r>
          </a:p>
        </p:txBody>
      </p:sp>
      <p:sp>
        <p:nvSpPr>
          <p:cNvPr id="75" name="Rectangle 74">
            <a:extLst>
              <a:ext uri="{FF2B5EF4-FFF2-40B4-BE49-F238E27FC236}">
                <a16:creationId xmlns:a16="http://schemas.microsoft.com/office/drawing/2014/main" id="{9D5E7F30-D5CC-40EA-8293-9FD272CAED01}"/>
              </a:ext>
            </a:extLst>
          </p:cNvPr>
          <p:cNvSpPr/>
          <p:nvPr/>
        </p:nvSpPr>
        <p:spPr>
          <a:xfrm>
            <a:off x="4856307" y="3388100"/>
            <a:ext cx="1686680"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3 presents</a:t>
            </a:r>
          </a:p>
        </p:txBody>
      </p:sp>
      <p:pic>
        <p:nvPicPr>
          <p:cNvPr id="3" name="Picture 2" descr="Cup, Icons, Medal, Win, Game, The Competition, Award">
            <a:extLst>
              <a:ext uri="{FF2B5EF4-FFF2-40B4-BE49-F238E27FC236}">
                <a16:creationId xmlns:a16="http://schemas.microsoft.com/office/drawing/2014/main" id="{528BF85A-DE93-741A-03F7-D3DA82A3C8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82392" y="193845"/>
            <a:ext cx="406303" cy="406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F79B57-A8CB-12E5-38DF-7683FE08D0B1}"/>
              </a:ext>
            </a:extLst>
          </p:cNvPr>
          <p:cNvSpPr txBox="1"/>
          <p:nvPr/>
        </p:nvSpPr>
        <p:spPr>
          <a:xfrm>
            <a:off x="8675550" y="39899"/>
            <a:ext cx="2390845"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adjetivo</a:t>
            </a:r>
            <a:r>
              <a:rPr lang="en-GB" sz="2400" dirty="0">
                <a:solidFill>
                  <a:srgbClr val="002060"/>
                </a:solidFill>
                <a:latin typeface="Century Gothic" panose="020B0502020202020204" pitchFamily="34" charset="0"/>
              </a:rPr>
              <a:t> en </a:t>
            </a:r>
            <a:r>
              <a:rPr lang="en-GB" sz="2400" b="1" dirty="0" err="1">
                <a:solidFill>
                  <a:srgbClr val="002060"/>
                </a:solidFill>
                <a:latin typeface="Century Gothic" panose="020B0502020202020204" pitchFamily="34" charset="0"/>
              </a:rPr>
              <a:t>inglés</a:t>
            </a:r>
            <a:endParaRPr lang="en-GB" sz="2400" b="1" dirty="0">
              <a:solidFill>
                <a:srgbClr val="002060"/>
              </a:solidFill>
              <a:latin typeface="Century Gothic" panose="020B0502020202020204" pitchFamily="34" charset="0"/>
            </a:endParaRPr>
          </a:p>
        </p:txBody>
      </p:sp>
      <p:pic>
        <p:nvPicPr>
          <p:cNvPr id="5" name="Picture 16" descr="United, Flag, Kingdom, British, Great, Britain">
            <a:extLst>
              <a:ext uri="{FF2B5EF4-FFF2-40B4-BE49-F238E27FC236}">
                <a16:creationId xmlns:a16="http://schemas.microsoft.com/office/drawing/2014/main" id="{7013A5A6-046A-6B09-EDC4-0382CC6F37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42228" y="537006"/>
            <a:ext cx="491064" cy="245532"/>
          </a:xfrm>
          <a:prstGeom prst="round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E98B1B7-7115-C27B-B522-151617471E16}"/>
              </a:ext>
            </a:extLst>
          </p:cNvPr>
          <p:cNvGrpSpPr/>
          <p:nvPr/>
        </p:nvGrpSpPr>
        <p:grpSpPr>
          <a:xfrm>
            <a:off x="11058309" y="62295"/>
            <a:ext cx="691095" cy="701024"/>
            <a:chOff x="11059045" y="145038"/>
            <a:chExt cx="945328" cy="980949"/>
          </a:xfrm>
          <a:solidFill>
            <a:srgbClr val="B9E5EE"/>
          </a:solidFill>
        </p:grpSpPr>
        <p:sp>
          <p:nvSpPr>
            <p:cNvPr id="7" name="Oval 6">
              <a:extLst>
                <a:ext uri="{FF2B5EF4-FFF2-40B4-BE49-F238E27FC236}">
                  <a16:creationId xmlns:a16="http://schemas.microsoft.com/office/drawing/2014/main" id="{A781CBC2-DD8B-02A4-40B9-E6B13ADECEF6}"/>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8" name="Picture 7" descr="Free speaker sound loud vector">
              <a:extLst>
                <a:ext uri="{FF2B5EF4-FFF2-40B4-BE49-F238E27FC236}">
                  <a16:creationId xmlns:a16="http://schemas.microsoft.com/office/drawing/2014/main" id="{9F9D8668-7E1F-5213-D139-F5CA12CBF667}"/>
                </a:ext>
              </a:extLst>
            </p:cNvPr>
            <p:cNvPicPr>
              <a:picLocks noChangeAspect="1" noChangeArrowheads="1"/>
            </p:cNvPicPr>
            <p:nvPr/>
          </p:nvPicPr>
          <p:blipFill>
            <a:blip r:embed="rId16">
              <a:duotone>
                <a:prstClr val="black"/>
                <a:schemeClr val="accent1">
                  <a:tint val="45000"/>
                  <a:satMod val="400000"/>
                </a:schemeClr>
              </a:duotone>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9" name="Google Shape;222;p10">
            <a:extLst>
              <a:ext uri="{FF2B5EF4-FFF2-40B4-BE49-F238E27FC236}">
                <a16:creationId xmlns:a16="http://schemas.microsoft.com/office/drawing/2014/main" id="{9BB5F998-D5CF-61C6-A953-45D9B6DC587B}"/>
              </a:ext>
            </a:extLst>
          </p:cNvPr>
          <p:cNvSpPr txBox="1"/>
          <p:nvPr/>
        </p:nvSpPr>
        <p:spPr>
          <a:xfrm>
            <a:off x="10790100" y="8244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10" name="Graphic 9" descr="Teacher">
            <a:extLst>
              <a:ext uri="{FF2B5EF4-FFF2-40B4-BE49-F238E27FC236}">
                <a16:creationId xmlns:a16="http://schemas.microsoft.com/office/drawing/2014/main" id="{A6AB7667-A459-6940-410D-76EAE7C02F3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350764" y="-37652"/>
            <a:ext cx="914400" cy="914400"/>
          </a:xfrm>
          <a:prstGeom prst="rect">
            <a:avLst/>
          </a:prstGeom>
        </p:spPr>
      </p:pic>
      <p:sp>
        <p:nvSpPr>
          <p:cNvPr id="11" name="Speech Bubble: Rectangle with Corners Rounded 10">
            <a:hlinkClick r:id="" action="ppaction://noaction">
              <a:snd r:embed="rId20" name="Review_W7F_3.1.wav"/>
            </a:hlinkClick>
            <a:extLst>
              <a:ext uri="{FF2B5EF4-FFF2-40B4-BE49-F238E27FC236}">
                <a16:creationId xmlns:a16="http://schemas.microsoft.com/office/drawing/2014/main" id="{AFBF4CEE-0460-59E6-2933-7667E8E58E4E}"/>
              </a:ext>
            </a:extLst>
          </p:cNvPr>
          <p:cNvSpPr/>
          <p:nvPr/>
        </p:nvSpPr>
        <p:spPr>
          <a:xfrm>
            <a:off x="4337089" y="103117"/>
            <a:ext cx="374431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Escucha ¿Qué altar es?</a:t>
            </a:r>
            <a:endParaRPr lang="es-ES" sz="2400"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15526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fill="hold"/>
                                        <p:tgtEl>
                                          <p:spTgt spid="127"/>
                                        </p:tgtEl>
                                        <p:attrNameLst>
                                          <p:attrName>ppt_x</p:attrName>
                                        </p:attrNameLst>
                                      </p:cBhvr>
                                      <p:tavLst>
                                        <p:tav tm="0">
                                          <p:val>
                                            <p:strVal val="#ppt_x"/>
                                          </p:val>
                                        </p:tav>
                                        <p:tav tm="100000">
                                          <p:val>
                                            <p:strVal val="#ppt_x"/>
                                          </p:val>
                                        </p:tav>
                                      </p:tavLst>
                                    </p:anim>
                                    <p:anim calcmode="lin" valueType="num">
                                      <p:cBhvr additive="base">
                                        <p:cTn id="8" dur="500" fill="hold"/>
                                        <p:tgtEl>
                                          <p:spTgt spid="1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8"/>
                                        </p:tgtEl>
                                        <p:attrNameLst>
                                          <p:attrName>style.visibility</p:attrName>
                                        </p:attrNameLst>
                                      </p:cBhvr>
                                      <p:to>
                                        <p:strVal val="visible"/>
                                      </p:to>
                                    </p:set>
                                    <p:anim calcmode="lin" valueType="num">
                                      <p:cBhvr additive="base">
                                        <p:cTn id="11" dur="500" fill="hold"/>
                                        <p:tgtEl>
                                          <p:spTgt spid="128"/>
                                        </p:tgtEl>
                                        <p:attrNameLst>
                                          <p:attrName>ppt_x</p:attrName>
                                        </p:attrNameLst>
                                      </p:cBhvr>
                                      <p:tavLst>
                                        <p:tav tm="0">
                                          <p:val>
                                            <p:strVal val="#ppt_x"/>
                                          </p:val>
                                        </p:tav>
                                        <p:tav tm="100000">
                                          <p:val>
                                            <p:strVal val="#ppt_x"/>
                                          </p:val>
                                        </p:tav>
                                      </p:tavLst>
                                    </p:anim>
                                    <p:anim calcmode="lin" valueType="num">
                                      <p:cBhvr additive="base">
                                        <p:cTn id="12" dur="500" fill="hold"/>
                                        <p:tgtEl>
                                          <p:spTgt spid="1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1"/>
                                        </p:tgtEl>
                                        <p:attrNameLst>
                                          <p:attrName>style.visibility</p:attrName>
                                        </p:attrNameLst>
                                      </p:cBhvr>
                                      <p:to>
                                        <p:strVal val="visible"/>
                                      </p:to>
                                    </p:set>
                                    <p:anim calcmode="lin" valueType="num">
                                      <p:cBhvr additive="base">
                                        <p:cTn id="15" dur="500" fill="hold"/>
                                        <p:tgtEl>
                                          <p:spTgt spid="131"/>
                                        </p:tgtEl>
                                        <p:attrNameLst>
                                          <p:attrName>ppt_x</p:attrName>
                                        </p:attrNameLst>
                                      </p:cBhvr>
                                      <p:tavLst>
                                        <p:tav tm="0">
                                          <p:val>
                                            <p:strVal val="#ppt_x"/>
                                          </p:val>
                                        </p:tav>
                                        <p:tav tm="100000">
                                          <p:val>
                                            <p:strVal val="#ppt_x"/>
                                          </p:val>
                                        </p:tav>
                                      </p:tavLst>
                                    </p:anim>
                                    <p:anim calcmode="lin" valueType="num">
                                      <p:cBhvr additive="base">
                                        <p:cTn id="16" dur="500" fill="hold"/>
                                        <p:tgtEl>
                                          <p:spTgt spid="1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anim calcmode="lin" valueType="num">
                                      <p:cBhvr additive="base">
                                        <p:cTn id="19" dur="500" fill="hold"/>
                                        <p:tgtEl>
                                          <p:spTgt spid="130"/>
                                        </p:tgtEl>
                                        <p:attrNameLst>
                                          <p:attrName>ppt_x</p:attrName>
                                        </p:attrNameLst>
                                      </p:cBhvr>
                                      <p:tavLst>
                                        <p:tav tm="0">
                                          <p:val>
                                            <p:strVal val="#ppt_x"/>
                                          </p:val>
                                        </p:tav>
                                        <p:tav tm="100000">
                                          <p:val>
                                            <p:strVal val="#ppt_x"/>
                                          </p:val>
                                        </p:tav>
                                      </p:tavLst>
                                    </p:anim>
                                    <p:anim calcmode="lin" valueType="num">
                                      <p:cBhvr additive="base">
                                        <p:cTn id="20" dur="500" fill="hold"/>
                                        <p:tgtEl>
                                          <p:spTgt spid="1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9"/>
                                        </p:tgtEl>
                                        <p:attrNameLst>
                                          <p:attrName>style.visibility</p:attrName>
                                        </p:attrNameLst>
                                      </p:cBhvr>
                                      <p:to>
                                        <p:strVal val="visible"/>
                                      </p:to>
                                    </p:set>
                                    <p:anim calcmode="lin" valueType="num">
                                      <p:cBhvr additive="base">
                                        <p:cTn id="23" dur="500" fill="hold"/>
                                        <p:tgtEl>
                                          <p:spTgt spid="129"/>
                                        </p:tgtEl>
                                        <p:attrNameLst>
                                          <p:attrName>ppt_x</p:attrName>
                                        </p:attrNameLst>
                                      </p:cBhvr>
                                      <p:tavLst>
                                        <p:tav tm="0">
                                          <p:val>
                                            <p:strVal val="#ppt_x"/>
                                          </p:val>
                                        </p:tav>
                                        <p:tav tm="100000">
                                          <p:val>
                                            <p:strVal val="#ppt_x"/>
                                          </p:val>
                                        </p:tav>
                                      </p:tavLst>
                                    </p:anim>
                                    <p:anim calcmode="lin" valueType="num">
                                      <p:cBhvr additive="base">
                                        <p:cTn id="24"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97"/>
                                        </p:tgtEl>
                                        <p:attrNameLst>
                                          <p:attrName>ppt_x</p:attrName>
                                        </p:attrNameLst>
                                      </p:cBhvr>
                                      <p:tavLst>
                                        <p:tav tm="0">
                                          <p:val>
                                            <p:strVal val="ppt_x"/>
                                          </p:val>
                                        </p:tav>
                                        <p:tav tm="100000">
                                          <p:val>
                                            <p:strVal val="ppt_x"/>
                                          </p:val>
                                        </p:tav>
                                      </p:tavLst>
                                    </p:anim>
                                    <p:anim calcmode="lin" valueType="num">
                                      <p:cBhvr additive="base">
                                        <p:cTn id="29" dur="500"/>
                                        <p:tgtEl>
                                          <p:spTgt spid="97"/>
                                        </p:tgtEl>
                                        <p:attrNameLst>
                                          <p:attrName>ppt_y</p:attrName>
                                        </p:attrNameLst>
                                      </p:cBhvr>
                                      <p:tavLst>
                                        <p:tav tm="0">
                                          <p:val>
                                            <p:strVal val="ppt_y"/>
                                          </p:val>
                                        </p:tav>
                                        <p:tav tm="100000">
                                          <p:val>
                                            <p:strVal val="1+ppt_h/2"/>
                                          </p:val>
                                        </p:tav>
                                      </p:tavLst>
                                    </p:anim>
                                    <p:set>
                                      <p:cBhvr>
                                        <p:cTn id="30" dur="1" fill="hold">
                                          <p:stCondLst>
                                            <p:cond delay="499"/>
                                          </p:stCondLst>
                                        </p:cTn>
                                        <p:tgtEl>
                                          <p:spTgt spid="97"/>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98"/>
                                        </p:tgtEl>
                                        <p:attrNameLst>
                                          <p:attrName>ppt_x</p:attrName>
                                        </p:attrNameLst>
                                      </p:cBhvr>
                                      <p:tavLst>
                                        <p:tav tm="0">
                                          <p:val>
                                            <p:strVal val="ppt_x"/>
                                          </p:val>
                                        </p:tav>
                                        <p:tav tm="100000">
                                          <p:val>
                                            <p:strVal val="ppt_x"/>
                                          </p:val>
                                        </p:tav>
                                      </p:tavLst>
                                    </p:anim>
                                    <p:anim calcmode="lin" valueType="num">
                                      <p:cBhvr additive="base">
                                        <p:cTn id="33" dur="500"/>
                                        <p:tgtEl>
                                          <p:spTgt spid="98"/>
                                        </p:tgtEl>
                                        <p:attrNameLst>
                                          <p:attrName>ppt_y</p:attrName>
                                        </p:attrNameLst>
                                      </p:cBhvr>
                                      <p:tavLst>
                                        <p:tav tm="0">
                                          <p:val>
                                            <p:strVal val="ppt_y"/>
                                          </p:val>
                                        </p:tav>
                                        <p:tav tm="100000">
                                          <p:val>
                                            <p:strVal val="1+ppt_h/2"/>
                                          </p:val>
                                        </p:tav>
                                      </p:tavLst>
                                    </p:anim>
                                    <p:set>
                                      <p:cBhvr>
                                        <p:cTn id="34" dur="1" fill="hold">
                                          <p:stCondLst>
                                            <p:cond delay="499"/>
                                          </p:stCondLst>
                                        </p:cTn>
                                        <p:tgtEl>
                                          <p:spTgt spid="98"/>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99"/>
                                        </p:tgtEl>
                                        <p:attrNameLst>
                                          <p:attrName>ppt_x</p:attrName>
                                        </p:attrNameLst>
                                      </p:cBhvr>
                                      <p:tavLst>
                                        <p:tav tm="0">
                                          <p:val>
                                            <p:strVal val="ppt_x"/>
                                          </p:val>
                                        </p:tav>
                                        <p:tav tm="100000">
                                          <p:val>
                                            <p:strVal val="ppt_x"/>
                                          </p:val>
                                        </p:tav>
                                      </p:tavLst>
                                    </p:anim>
                                    <p:anim calcmode="lin" valueType="num">
                                      <p:cBhvr additive="base">
                                        <p:cTn id="37" dur="500"/>
                                        <p:tgtEl>
                                          <p:spTgt spid="99"/>
                                        </p:tgtEl>
                                        <p:attrNameLst>
                                          <p:attrName>ppt_y</p:attrName>
                                        </p:attrNameLst>
                                      </p:cBhvr>
                                      <p:tavLst>
                                        <p:tav tm="0">
                                          <p:val>
                                            <p:strVal val="ppt_y"/>
                                          </p:val>
                                        </p:tav>
                                        <p:tav tm="100000">
                                          <p:val>
                                            <p:strVal val="1+ppt_h/2"/>
                                          </p:val>
                                        </p:tav>
                                      </p:tavLst>
                                    </p:anim>
                                    <p:set>
                                      <p:cBhvr>
                                        <p:cTn id="38" dur="1" fill="hold">
                                          <p:stCondLst>
                                            <p:cond delay="499"/>
                                          </p:stCondLst>
                                        </p:cTn>
                                        <p:tgtEl>
                                          <p:spTgt spid="99"/>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00"/>
                                        </p:tgtEl>
                                        <p:attrNameLst>
                                          <p:attrName>ppt_x</p:attrName>
                                        </p:attrNameLst>
                                      </p:cBhvr>
                                      <p:tavLst>
                                        <p:tav tm="0">
                                          <p:val>
                                            <p:strVal val="ppt_x"/>
                                          </p:val>
                                        </p:tav>
                                        <p:tav tm="100000">
                                          <p:val>
                                            <p:strVal val="ppt_x"/>
                                          </p:val>
                                        </p:tav>
                                      </p:tavLst>
                                    </p:anim>
                                    <p:anim calcmode="lin" valueType="num">
                                      <p:cBhvr additive="base">
                                        <p:cTn id="41" dur="500"/>
                                        <p:tgtEl>
                                          <p:spTgt spid="100"/>
                                        </p:tgtEl>
                                        <p:attrNameLst>
                                          <p:attrName>ppt_y</p:attrName>
                                        </p:attrNameLst>
                                      </p:cBhvr>
                                      <p:tavLst>
                                        <p:tav tm="0">
                                          <p:val>
                                            <p:strVal val="ppt_y"/>
                                          </p:val>
                                        </p:tav>
                                        <p:tav tm="100000">
                                          <p:val>
                                            <p:strVal val="1+ppt_h/2"/>
                                          </p:val>
                                        </p:tav>
                                      </p:tavLst>
                                    </p:anim>
                                    <p:set>
                                      <p:cBhvr>
                                        <p:cTn id="42" dur="1" fill="hold">
                                          <p:stCondLst>
                                            <p:cond delay="499"/>
                                          </p:stCondLst>
                                        </p:cTn>
                                        <p:tgtEl>
                                          <p:spTgt spid="100"/>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101"/>
                                        </p:tgtEl>
                                        <p:attrNameLst>
                                          <p:attrName>ppt_x</p:attrName>
                                        </p:attrNameLst>
                                      </p:cBhvr>
                                      <p:tavLst>
                                        <p:tav tm="0">
                                          <p:val>
                                            <p:strVal val="ppt_x"/>
                                          </p:val>
                                        </p:tav>
                                        <p:tav tm="100000">
                                          <p:val>
                                            <p:strVal val="ppt_x"/>
                                          </p:val>
                                        </p:tav>
                                      </p:tavLst>
                                    </p:anim>
                                    <p:anim calcmode="lin" valueType="num">
                                      <p:cBhvr additive="base">
                                        <p:cTn id="45" dur="500"/>
                                        <p:tgtEl>
                                          <p:spTgt spid="101"/>
                                        </p:tgtEl>
                                        <p:attrNameLst>
                                          <p:attrName>ppt_y</p:attrName>
                                        </p:attrNameLst>
                                      </p:cBhvr>
                                      <p:tavLst>
                                        <p:tav tm="0">
                                          <p:val>
                                            <p:strVal val="ppt_y"/>
                                          </p:val>
                                        </p:tav>
                                        <p:tav tm="100000">
                                          <p:val>
                                            <p:strVal val="1+ppt_h/2"/>
                                          </p:val>
                                        </p:tav>
                                      </p:tavLst>
                                    </p:anim>
                                    <p:set>
                                      <p:cBhvr>
                                        <p:cTn id="46" dur="1" fill="hold">
                                          <p:stCondLst>
                                            <p:cond delay="499"/>
                                          </p:stCondLst>
                                        </p:cTn>
                                        <p:tgtEl>
                                          <p:spTgt spid="101"/>
                                        </p:tgtEl>
                                        <p:attrNameLst>
                                          <p:attrName>style.visibility</p:attrName>
                                        </p:attrNameLst>
                                      </p:cBhvr>
                                      <p:to>
                                        <p:strVal val="hidden"/>
                                      </p:to>
                                    </p:set>
                                  </p:childTnLst>
                                </p:cTn>
                              </p:par>
                              <p:par>
                                <p:cTn id="47" presetID="2" presetClass="exit" presetSubtype="4" fill="hold" nodeType="withEffect">
                                  <p:stCondLst>
                                    <p:cond delay="0"/>
                                  </p:stCondLst>
                                  <p:childTnLst>
                                    <p:anim calcmode="lin" valueType="num">
                                      <p:cBhvr additive="base">
                                        <p:cTn id="48" dur="500"/>
                                        <p:tgtEl>
                                          <p:spTgt spid="102"/>
                                        </p:tgtEl>
                                        <p:attrNameLst>
                                          <p:attrName>ppt_x</p:attrName>
                                        </p:attrNameLst>
                                      </p:cBhvr>
                                      <p:tavLst>
                                        <p:tav tm="0">
                                          <p:val>
                                            <p:strVal val="ppt_x"/>
                                          </p:val>
                                        </p:tav>
                                        <p:tav tm="100000">
                                          <p:val>
                                            <p:strVal val="ppt_x"/>
                                          </p:val>
                                        </p:tav>
                                      </p:tavLst>
                                    </p:anim>
                                    <p:anim calcmode="lin" valueType="num">
                                      <p:cBhvr additive="base">
                                        <p:cTn id="49" dur="500"/>
                                        <p:tgtEl>
                                          <p:spTgt spid="102"/>
                                        </p:tgtEl>
                                        <p:attrNameLst>
                                          <p:attrName>ppt_y</p:attrName>
                                        </p:attrNameLst>
                                      </p:cBhvr>
                                      <p:tavLst>
                                        <p:tav tm="0">
                                          <p:val>
                                            <p:strVal val="ppt_y"/>
                                          </p:val>
                                        </p:tav>
                                        <p:tav tm="100000">
                                          <p:val>
                                            <p:strVal val="1+ppt_h/2"/>
                                          </p:val>
                                        </p:tav>
                                      </p:tavLst>
                                    </p:anim>
                                    <p:set>
                                      <p:cBhvr>
                                        <p:cTn id="50" dur="1" fill="hold">
                                          <p:stCondLst>
                                            <p:cond delay="499"/>
                                          </p:stCondLst>
                                        </p:cTn>
                                        <p:tgtEl>
                                          <p:spTgt spid="102"/>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500"/>
                                        <p:tgtEl>
                                          <p:spTgt spid="103"/>
                                        </p:tgtEl>
                                        <p:attrNameLst>
                                          <p:attrName>ppt_x</p:attrName>
                                        </p:attrNameLst>
                                      </p:cBhvr>
                                      <p:tavLst>
                                        <p:tav tm="0">
                                          <p:val>
                                            <p:strVal val="ppt_x"/>
                                          </p:val>
                                        </p:tav>
                                        <p:tav tm="100000">
                                          <p:val>
                                            <p:strVal val="ppt_x"/>
                                          </p:val>
                                        </p:tav>
                                      </p:tavLst>
                                    </p:anim>
                                    <p:anim calcmode="lin" valueType="num">
                                      <p:cBhvr additive="base">
                                        <p:cTn id="53" dur="500"/>
                                        <p:tgtEl>
                                          <p:spTgt spid="103"/>
                                        </p:tgtEl>
                                        <p:attrNameLst>
                                          <p:attrName>ppt_y</p:attrName>
                                        </p:attrNameLst>
                                      </p:cBhvr>
                                      <p:tavLst>
                                        <p:tav tm="0">
                                          <p:val>
                                            <p:strVal val="ppt_y"/>
                                          </p:val>
                                        </p:tav>
                                        <p:tav tm="100000">
                                          <p:val>
                                            <p:strVal val="1+ppt_h/2"/>
                                          </p:val>
                                        </p:tav>
                                      </p:tavLst>
                                    </p:anim>
                                    <p:set>
                                      <p:cBhvr>
                                        <p:cTn id="54" dur="1" fill="hold">
                                          <p:stCondLst>
                                            <p:cond delay="499"/>
                                          </p:stCondLst>
                                        </p:cTn>
                                        <p:tgtEl>
                                          <p:spTgt spid="103"/>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104"/>
                                        </p:tgtEl>
                                        <p:attrNameLst>
                                          <p:attrName>ppt_x</p:attrName>
                                        </p:attrNameLst>
                                      </p:cBhvr>
                                      <p:tavLst>
                                        <p:tav tm="0">
                                          <p:val>
                                            <p:strVal val="ppt_x"/>
                                          </p:val>
                                        </p:tav>
                                        <p:tav tm="100000">
                                          <p:val>
                                            <p:strVal val="ppt_x"/>
                                          </p:val>
                                        </p:tav>
                                      </p:tavLst>
                                    </p:anim>
                                    <p:anim calcmode="lin" valueType="num">
                                      <p:cBhvr additive="base">
                                        <p:cTn id="57" dur="500"/>
                                        <p:tgtEl>
                                          <p:spTgt spid="104"/>
                                        </p:tgtEl>
                                        <p:attrNameLst>
                                          <p:attrName>ppt_y</p:attrName>
                                        </p:attrNameLst>
                                      </p:cBhvr>
                                      <p:tavLst>
                                        <p:tav tm="0">
                                          <p:val>
                                            <p:strVal val="ppt_y"/>
                                          </p:val>
                                        </p:tav>
                                        <p:tav tm="100000">
                                          <p:val>
                                            <p:strVal val="1+ppt_h/2"/>
                                          </p:val>
                                        </p:tav>
                                      </p:tavLst>
                                    </p:anim>
                                    <p:set>
                                      <p:cBhvr>
                                        <p:cTn id="58" dur="1" fill="hold">
                                          <p:stCondLst>
                                            <p:cond delay="499"/>
                                          </p:stCondLst>
                                        </p:cTn>
                                        <p:tgtEl>
                                          <p:spTgt spid="104"/>
                                        </p:tgtEl>
                                        <p:attrNameLst>
                                          <p:attrName>style.visibility</p:attrName>
                                        </p:attrNameLst>
                                      </p:cBhvr>
                                      <p:to>
                                        <p:strVal val="hidden"/>
                                      </p:to>
                                    </p:set>
                                  </p:childTnLst>
                                </p:cTn>
                              </p:par>
                              <p:par>
                                <p:cTn id="59" presetID="2" presetClass="exit" presetSubtype="4" fill="hold" grpId="0" nodeType="withEffect">
                                  <p:stCondLst>
                                    <p:cond delay="0"/>
                                  </p:stCondLst>
                                  <p:childTnLst>
                                    <p:anim calcmode="lin" valueType="num">
                                      <p:cBhvr additive="base">
                                        <p:cTn id="60" dur="500"/>
                                        <p:tgtEl>
                                          <p:spTgt spid="136"/>
                                        </p:tgtEl>
                                        <p:attrNameLst>
                                          <p:attrName>ppt_x</p:attrName>
                                        </p:attrNameLst>
                                      </p:cBhvr>
                                      <p:tavLst>
                                        <p:tav tm="0">
                                          <p:val>
                                            <p:strVal val="ppt_x"/>
                                          </p:val>
                                        </p:tav>
                                        <p:tav tm="100000">
                                          <p:val>
                                            <p:strVal val="ppt_x"/>
                                          </p:val>
                                        </p:tav>
                                      </p:tavLst>
                                    </p:anim>
                                    <p:anim calcmode="lin" valueType="num">
                                      <p:cBhvr additive="base">
                                        <p:cTn id="61" dur="500"/>
                                        <p:tgtEl>
                                          <p:spTgt spid="136"/>
                                        </p:tgtEl>
                                        <p:attrNameLst>
                                          <p:attrName>ppt_y</p:attrName>
                                        </p:attrNameLst>
                                      </p:cBhvr>
                                      <p:tavLst>
                                        <p:tav tm="0">
                                          <p:val>
                                            <p:strVal val="ppt_y"/>
                                          </p:val>
                                        </p:tav>
                                        <p:tav tm="100000">
                                          <p:val>
                                            <p:strVal val="1+ppt_h/2"/>
                                          </p:val>
                                        </p:tav>
                                      </p:tavLst>
                                    </p:anim>
                                    <p:set>
                                      <p:cBhvr>
                                        <p:cTn id="62" dur="1" fill="hold">
                                          <p:stCondLst>
                                            <p:cond delay="499"/>
                                          </p:stCondLst>
                                        </p:cTn>
                                        <p:tgtEl>
                                          <p:spTgt spid="136"/>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500"/>
                                        <p:tgtEl>
                                          <p:spTgt spid="80"/>
                                        </p:tgtEl>
                                        <p:attrNameLst>
                                          <p:attrName>ppt_x</p:attrName>
                                        </p:attrNameLst>
                                      </p:cBhvr>
                                      <p:tavLst>
                                        <p:tav tm="0">
                                          <p:val>
                                            <p:strVal val="ppt_x"/>
                                          </p:val>
                                        </p:tav>
                                        <p:tav tm="100000">
                                          <p:val>
                                            <p:strVal val="ppt_x"/>
                                          </p:val>
                                        </p:tav>
                                      </p:tavLst>
                                    </p:anim>
                                    <p:anim calcmode="lin" valueType="num">
                                      <p:cBhvr additive="base">
                                        <p:cTn id="65" dur="500"/>
                                        <p:tgtEl>
                                          <p:spTgt spid="80"/>
                                        </p:tgtEl>
                                        <p:attrNameLst>
                                          <p:attrName>ppt_y</p:attrName>
                                        </p:attrNameLst>
                                      </p:cBhvr>
                                      <p:tavLst>
                                        <p:tav tm="0">
                                          <p:val>
                                            <p:strVal val="ppt_y"/>
                                          </p:val>
                                        </p:tav>
                                        <p:tav tm="100000">
                                          <p:val>
                                            <p:strVal val="1+ppt_h/2"/>
                                          </p:val>
                                        </p:tav>
                                      </p:tavLst>
                                    </p:anim>
                                    <p:set>
                                      <p:cBhvr>
                                        <p:cTn id="66" dur="1" fill="hold">
                                          <p:stCondLst>
                                            <p:cond delay="499"/>
                                          </p:stCondLst>
                                        </p:cTn>
                                        <p:tgtEl>
                                          <p:spTgt spid="80"/>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89"/>
                                        </p:tgtEl>
                                        <p:attrNameLst>
                                          <p:attrName>ppt_x</p:attrName>
                                        </p:attrNameLst>
                                      </p:cBhvr>
                                      <p:tavLst>
                                        <p:tav tm="0">
                                          <p:val>
                                            <p:strVal val="ppt_x"/>
                                          </p:val>
                                        </p:tav>
                                        <p:tav tm="100000">
                                          <p:val>
                                            <p:strVal val="ppt_x"/>
                                          </p:val>
                                        </p:tav>
                                      </p:tavLst>
                                    </p:anim>
                                    <p:anim calcmode="lin" valueType="num">
                                      <p:cBhvr additive="base">
                                        <p:cTn id="69" dur="500"/>
                                        <p:tgtEl>
                                          <p:spTgt spid="89"/>
                                        </p:tgtEl>
                                        <p:attrNameLst>
                                          <p:attrName>ppt_y</p:attrName>
                                        </p:attrNameLst>
                                      </p:cBhvr>
                                      <p:tavLst>
                                        <p:tav tm="0">
                                          <p:val>
                                            <p:strVal val="ppt_y"/>
                                          </p:val>
                                        </p:tav>
                                        <p:tav tm="100000">
                                          <p:val>
                                            <p:strVal val="1+ppt_h/2"/>
                                          </p:val>
                                        </p:tav>
                                      </p:tavLst>
                                    </p:anim>
                                    <p:set>
                                      <p:cBhvr>
                                        <p:cTn id="70" dur="1" fill="hold">
                                          <p:stCondLst>
                                            <p:cond delay="499"/>
                                          </p:stCondLst>
                                        </p:cTn>
                                        <p:tgtEl>
                                          <p:spTgt spid="89"/>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90"/>
                                        </p:tgtEl>
                                        <p:attrNameLst>
                                          <p:attrName>ppt_x</p:attrName>
                                        </p:attrNameLst>
                                      </p:cBhvr>
                                      <p:tavLst>
                                        <p:tav tm="0">
                                          <p:val>
                                            <p:strVal val="ppt_x"/>
                                          </p:val>
                                        </p:tav>
                                        <p:tav tm="100000">
                                          <p:val>
                                            <p:strVal val="ppt_x"/>
                                          </p:val>
                                        </p:tav>
                                      </p:tavLst>
                                    </p:anim>
                                    <p:anim calcmode="lin" valueType="num">
                                      <p:cBhvr additive="base">
                                        <p:cTn id="73" dur="500"/>
                                        <p:tgtEl>
                                          <p:spTgt spid="90"/>
                                        </p:tgtEl>
                                        <p:attrNameLst>
                                          <p:attrName>ppt_y</p:attrName>
                                        </p:attrNameLst>
                                      </p:cBhvr>
                                      <p:tavLst>
                                        <p:tav tm="0">
                                          <p:val>
                                            <p:strVal val="ppt_y"/>
                                          </p:val>
                                        </p:tav>
                                        <p:tav tm="100000">
                                          <p:val>
                                            <p:strVal val="1+ppt_h/2"/>
                                          </p:val>
                                        </p:tav>
                                      </p:tavLst>
                                    </p:anim>
                                    <p:set>
                                      <p:cBhvr>
                                        <p:cTn id="74" dur="1" fill="hold">
                                          <p:stCondLst>
                                            <p:cond delay="499"/>
                                          </p:stCondLst>
                                        </p:cTn>
                                        <p:tgtEl>
                                          <p:spTgt spid="90"/>
                                        </p:tgtEl>
                                        <p:attrNameLst>
                                          <p:attrName>style.visibility</p:attrName>
                                        </p:attrNameLst>
                                      </p:cBhvr>
                                      <p:to>
                                        <p:strVal val="hidden"/>
                                      </p:to>
                                    </p:set>
                                  </p:childTnLst>
                                </p:cTn>
                              </p:par>
                              <p:par>
                                <p:cTn id="75" presetID="2" presetClass="exit" presetSubtype="4" fill="hold" nodeType="withEffect">
                                  <p:stCondLst>
                                    <p:cond delay="0"/>
                                  </p:stCondLst>
                                  <p:childTnLst>
                                    <p:anim calcmode="lin" valueType="num">
                                      <p:cBhvr additive="base">
                                        <p:cTn id="76" dur="500"/>
                                        <p:tgtEl>
                                          <p:spTgt spid="91"/>
                                        </p:tgtEl>
                                        <p:attrNameLst>
                                          <p:attrName>ppt_x</p:attrName>
                                        </p:attrNameLst>
                                      </p:cBhvr>
                                      <p:tavLst>
                                        <p:tav tm="0">
                                          <p:val>
                                            <p:strVal val="ppt_x"/>
                                          </p:val>
                                        </p:tav>
                                        <p:tav tm="100000">
                                          <p:val>
                                            <p:strVal val="ppt_x"/>
                                          </p:val>
                                        </p:tav>
                                      </p:tavLst>
                                    </p:anim>
                                    <p:anim calcmode="lin" valueType="num">
                                      <p:cBhvr additive="base">
                                        <p:cTn id="77" dur="500"/>
                                        <p:tgtEl>
                                          <p:spTgt spid="91"/>
                                        </p:tgtEl>
                                        <p:attrNameLst>
                                          <p:attrName>ppt_y</p:attrName>
                                        </p:attrNameLst>
                                      </p:cBhvr>
                                      <p:tavLst>
                                        <p:tav tm="0">
                                          <p:val>
                                            <p:strVal val="ppt_y"/>
                                          </p:val>
                                        </p:tav>
                                        <p:tav tm="100000">
                                          <p:val>
                                            <p:strVal val="1+ppt_h/2"/>
                                          </p:val>
                                        </p:tav>
                                      </p:tavLst>
                                    </p:anim>
                                    <p:set>
                                      <p:cBhvr>
                                        <p:cTn id="78" dur="1" fill="hold">
                                          <p:stCondLst>
                                            <p:cond delay="499"/>
                                          </p:stCondLst>
                                        </p:cTn>
                                        <p:tgtEl>
                                          <p:spTgt spid="91"/>
                                        </p:tgtEl>
                                        <p:attrNameLst>
                                          <p:attrName>style.visibility</p:attrName>
                                        </p:attrNameLst>
                                      </p:cBhvr>
                                      <p:to>
                                        <p:strVal val="hidden"/>
                                      </p:to>
                                    </p:set>
                                  </p:childTnLst>
                                </p:cTn>
                              </p:par>
                              <p:par>
                                <p:cTn id="79" presetID="2" presetClass="exit" presetSubtype="4" fill="hold" nodeType="withEffect">
                                  <p:stCondLst>
                                    <p:cond delay="0"/>
                                  </p:stCondLst>
                                  <p:childTnLst>
                                    <p:anim calcmode="lin" valueType="num">
                                      <p:cBhvr additive="base">
                                        <p:cTn id="80" dur="500"/>
                                        <p:tgtEl>
                                          <p:spTgt spid="92"/>
                                        </p:tgtEl>
                                        <p:attrNameLst>
                                          <p:attrName>ppt_x</p:attrName>
                                        </p:attrNameLst>
                                      </p:cBhvr>
                                      <p:tavLst>
                                        <p:tav tm="0">
                                          <p:val>
                                            <p:strVal val="ppt_x"/>
                                          </p:val>
                                        </p:tav>
                                        <p:tav tm="100000">
                                          <p:val>
                                            <p:strVal val="ppt_x"/>
                                          </p:val>
                                        </p:tav>
                                      </p:tavLst>
                                    </p:anim>
                                    <p:anim calcmode="lin" valueType="num">
                                      <p:cBhvr additive="base">
                                        <p:cTn id="81" dur="500"/>
                                        <p:tgtEl>
                                          <p:spTgt spid="92"/>
                                        </p:tgtEl>
                                        <p:attrNameLst>
                                          <p:attrName>ppt_y</p:attrName>
                                        </p:attrNameLst>
                                      </p:cBhvr>
                                      <p:tavLst>
                                        <p:tav tm="0">
                                          <p:val>
                                            <p:strVal val="ppt_y"/>
                                          </p:val>
                                        </p:tav>
                                        <p:tav tm="100000">
                                          <p:val>
                                            <p:strVal val="1+ppt_h/2"/>
                                          </p:val>
                                        </p:tav>
                                      </p:tavLst>
                                    </p:anim>
                                    <p:set>
                                      <p:cBhvr>
                                        <p:cTn id="82" dur="1" fill="hold">
                                          <p:stCondLst>
                                            <p:cond delay="499"/>
                                          </p:stCondLst>
                                        </p:cTn>
                                        <p:tgtEl>
                                          <p:spTgt spid="92"/>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93"/>
                                        </p:tgtEl>
                                        <p:attrNameLst>
                                          <p:attrName>ppt_x</p:attrName>
                                        </p:attrNameLst>
                                      </p:cBhvr>
                                      <p:tavLst>
                                        <p:tav tm="0">
                                          <p:val>
                                            <p:strVal val="ppt_x"/>
                                          </p:val>
                                        </p:tav>
                                        <p:tav tm="100000">
                                          <p:val>
                                            <p:strVal val="ppt_x"/>
                                          </p:val>
                                        </p:tav>
                                      </p:tavLst>
                                    </p:anim>
                                    <p:anim calcmode="lin" valueType="num">
                                      <p:cBhvr additive="base">
                                        <p:cTn id="85" dur="500"/>
                                        <p:tgtEl>
                                          <p:spTgt spid="93"/>
                                        </p:tgtEl>
                                        <p:attrNameLst>
                                          <p:attrName>ppt_y</p:attrName>
                                        </p:attrNameLst>
                                      </p:cBhvr>
                                      <p:tavLst>
                                        <p:tav tm="0">
                                          <p:val>
                                            <p:strVal val="ppt_y"/>
                                          </p:val>
                                        </p:tav>
                                        <p:tav tm="100000">
                                          <p:val>
                                            <p:strVal val="1+ppt_h/2"/>
                                          </p:val>
                                        </p:tav>
                                      </p:tavLst>
                                    </p:anim>
                                    <p:set>
                                      <p:cBhvr>
                                        <p:cTn id="86" dur="1" fill="hold">
                                          <p:stCondLst>
                                            <p:cond delay="499"/>
                                          </p:stCondLst>
                                        </p:cTn>
                                        <p:tgtEl>
                                          <p:spTgt spid="93"/>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94"/>
                                        </p:tgtEl>
                                        <p:attrNameLst>
                                          <p:attrName>ppt_x</p:attrName>
                                        </p:attrNameLst>
                                      </p:cBhvr>
                                      <p:tavLst>
                                        <p:tav tm="0">
                                          <p:val>
                                            <p:strVal val="ppt_x"/>
                                          </p:val>
                                        </p:tav>
                                        <p:tav tm="100000">
                                          <p:val>
                                            <p:strVal val="ppt_x"/>
                                          </p:val>
                                        </p:tav>
                                      </p:tavLst>
                                    </p:anim>
                                    <p:anim calcmode="lin" valueType="num">
                                      <p:cBhvr additive="base">
                                        <p:cTn id="89" dur="500"/>
                                        <p:tgtEl>
                                          <p:spTgt spid="94"/>
                                        </p:tgtEl>
                                        <p:attrNameLst>
                                          <p:attrName>ppt_y</p:attrName>
                                        </p:attrNameLst>
                                      </p:cBhvr>
                                      <p:tavLst>
                                        <p:tav tm="0">
                                          <p:val>
                                            <p:strVal val="ppt_y"/>
                                          </p:val>
                                        </p:tav>
                                        <p:tav tm="100000">
                                          <p:val>
                                            <p:strVal val="1+ppt_h/2"/>
                                          </p:val>
                                        </p:tav>
                                      </p:tavLst>
                                    </p:anim>
                                    <p:set>
                                      <p:cBhvr>
                                        <p:cTn id="90" dur="1" fill="hold">
                                          <p:stCondLst>
                                            <p:cond delay="499"/>
                                          </p:stCondLst>
                                        </p:cTn>
                                        <p:tgtEl>
                                          <p:spTgt spid="94"/>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95"/>
                                        </p:tgtEl>
                                        <p:attrNameLst>
                                          <p:attrName>ppt_x</p:attrName>
                                        </p:attrNameLst>
                                      </p:cBhvr>
                                      <p:tavLst>
                                        <p:tav tm="0">
                                          <p:val>
                                            <p:strVal val="ppt_x"/>
                                          </p:val>
                                        </p:tav>
                                        <p:tav tm="100000">
                                          <p:val>
                                            <p:strVal val="ppt_x"/>
                                          </p:val>
                                        </p:tav>
                                      </p:tavLst>
                                    </p:anim>
                                    <p:anim calcmode="lin" valueType="num">
                                      <p:cBhvr additive="base">
                                        <p:cTn id="93" dur="500"/>
                                        <p:tgtEl>
                                          <p:spTgt spid="95"/>
                                        </p:tgtEl>
                                        <p:attrNameLst>
                                          <p:attrName>ppt_y</p:attrName>
                                        </p:attrNameLst>
                                      </p:cBhvr>
                                      <p:tavLst>
                                        <p:tav tm="0">
                                          <p:val>
                                            <p:strVal val="ppt_y"/>
                                          </p:val>
                                        </p:tav>
                                        <p:tav tm="100000">
                                          <p:val>
                                            <p:strVal val="1+ppt_h/2"/>
                                          </p:val>
                                        </p:tav>
                                      </p:tavLst>
                                    </p:anim>
                                    <p:set>
                                      <p:cBhvr>
                                        <p:cTn id="94" dur="1" fill="hold">
                                          <p:stCondLst>
                                            <p:cond delay="499"/>
                                          </p:stCondLst>
                                        </p:cTn>
                                        <p:tgtEl>
                                          <p:spTgt spid="95"/>
                                        </p:tgtEl>
                                        <p:attrNameLst>
                                          <p:attrName>style.visibility</p:attrName>
                                        </p:attrNameLst>
                                      </p:cBhvr>
                                      <p:to>
                                        <p:strVal val="hidden"/>
                                      </p:to>
                                    </p:set>
                                  </p:childTnLst>
                                </p:cTn>
                              </p:par>
                              <p:par>
                                <p:cTn id="95" presetID="2" presetClass="exit" presetSubtype="4" fill="hold" nodeType="withEffect">
                                  <p:stCondLst>
                                    <p:cond delay="0"/>
                                  </p:stCondLst>
                                  <p:childTnLst>
                                    <p:anim calcmode="lin" valueType="num">
                                      <p:cBhvr additive="base">
                                        <p:cTn id="96" dur="500"/>
                                        <p:tgtEl>
                                          <p:spTgt spid="96"/>
                                        </p:tgtEl>
                                        <p:attrNameLst>
                                          <p:attrName>ppt_x</p:attrName>
                                        </p:attrNameLst>
                                      </p:cBhvr>
                                      <p:tavLst>
                                        <p:tav tm="0">
                                          <p:val>
                                            <p:strVal val="ppt_x"/>
                                          </p:val>
                                        </p:tav>
                                        <p:tav tm="100000">
                                          <p:val>
                                            <p:strVal val="ppt_x"/>
                                          </p:val>
                                        </p:tav>
                                      </p:tavLst>
                                    </p:anim>
                                    <p:anim calcmode="lin" valueType="num">
                                      <p:cBhvr additive="base">
                                        <p:cTn id="97" dur="500"/>
                                        <p:tgtEl>
                                          <p:spTgt spid="96"/>
                                        </p:tgtEl>
                                        <p:attrNameLst>
                                          <p:attrName>ppt_y</p:attrName>
                                        </p:attrNameLst>
                                      </p:cBhvr>
                                      <p:tavLst>
                                        <p:tav tm="0">
                                          <p:val>
                                            <p:strVal val="ppt_y"/>
                                          </p:val>
                                        </p:tav>
                                        <p:tav tm="100000">
                                          <p:val>
                                            <p:strVal val="1+ppt_h/2"/>
                                          </p:val>
                                        </p:tav>
                                      </p:tavLst>
                                    </p:anim>
                                    <p:set>
                                      <p:cBhvr>
                                        <p:cTn id="98" dur="1" fill="hold">
                                          <p:stCondLst>
                                            <p:cond delay="499"/>
                                          </p:stCondLst>
                                        </p:cTn>
                                        <p:tgtEl>
                                          <p:spTgt spid="96"/>
                                        </p:tgtEl>
                                        <p:attrNameLst>
                                          <p:attrName>style.visibility</p:attrName>
                                        </p:attrNameLst>
                                      </p:cBhvr>
                                      <p:to>
                                        <p:strVal val="hidden"/>
                                      </p:to>
                                    </p:set>
                                  </p:childTnLst>
                                </p:cTn>
                              </p:par>
                              <p:par>
                                <p:cTn id="99" presetID="2" presetClass="exit" presetSubtype="4" fill="hold" nodeType="withEffect">
                                  <p:stCondLst>
                                    <p:cond delay="0"/>
                                  </p:stCondLst>
                                  <p:childTnLst>
                                    <p:anim calcmode="lin" valueType="num">
                                      <p:cBhvr additive="base">
                                        <p:cTn id="100" dur="500"/>
                                        <p:tgtEl>
                                          <p:spTgt spid="105"/>
                                        </p:tgtEl>
                                        <p:attrNameLst>
                                          <p:attrName>ppt_x</p:attrName>
                                        </p:attrNameLst>
                                      </p:cBhvr>
                                      <p:tavLst>
                                        <p:tav tm="0">
                                          <p:val>
                                            <p:strVal val="ppt_x"/>
                                          </p:val>
                                        </p:tav>
                                        <p:tav tm="100000">
                                          <p:val>
                                            <p:strVal val="ppt_x"/>
                                          </p:val>
                                        </p:tav>
                                      </p:tavLst>
                                    </p:anim>
                                    <p:anim calcmode="lin" valueType="num">
                                      <p:cBhvr additive="base">
                                        <p:cTn id="101" dur="500"/>
                                        <p:tgtEl>
                                          <p:spTgt spid="105"/>
                                        </p:tgtEl>
                                        <p:attrNameLst>
                                          <p:attrName>ppt_y</p:attrName>
                                        </p:attrNameLst>
                                      </p:cBhvr>
                                      <p:tavLst>
                                        <p:tav tm="0">
                                          <p:val>
                                            <p:strVal val="ppt_y"/>
                                          </p:val>
                                        </p:tav>
                                        <p:tav tm="100000">
                                          <p:val>
                                            <p:strVal val="1+ppt_h/2"/>
                                          </p:val>
                                        </p:tav>
                                      </p:tavLst>
                                    </p:anim>
                                    <p:set>
                                      <p:cBhvr>
                                        <p:cTn id="102" dur="1" fill="hold">
                                          <p:stCondLst>
                                            <p:cond delay="499"/>
                                          </p:stCondLst>
                                        </p:cTn>
                                        <p:tgtEl>
                                          <p:spTgt spid="105"/>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106"/>
                                        </p:tgtEl>
                                        <p:attrNameLst>
                                          <p:attrName>ppt_x</p:attrName>
                                        </p:attrNameLst>
                                      </p:cBhvr>
                                      <p:tavLst>
                                        <p:tav tm="0">
                                          <p:val>
                                            <p:strVal val="ppt_x"/>
                                          </p:val>
                                        </p:tav>
                                        <p:tav tm="100000">
                                          <p:val>
                                            <p:strVal val="ppt_x"/>
                                          </p:val>
                                        </p:tav>
                                      </p:tavLst>
                                    </p:anim>
                                    <p:anim calcmode="lin" valueType="num">
                                      <p:cBhvr additive="base">
                                        <p:cTn id="105" dur="500"/>
                                        <p:tgtEl>
                                          <p:spTgt spid="106"/>
                                        </p:tgtEl>
                                        <p:attrNameLst>
                                          <p:attrName>ppt_y</p:attrName>
                                        </p:attrNameLst>
                                      </p:cBhvr>
                                      <p:tavLst>
                                        <p:tav tm="0">
                                          <p:val>
                                            <p:strVal val="ppt_y"/>
                                          </p:val>
                                        </p:tav>
                                        <p:tav tm="100000">
                                          <p:val>
                                            <p:strVal val="1+ppt_h/2"/>
                                          </p:val>
                                        </p:tav>
                                      </p:tavLst>
                                    </p:anim>
                                    <p:set>
                                      <p:cBhvr>
                                        <p:cTn id="106" dur="1" fill="hold">
                                          <p:stCondLst>
                                            <p:cond delay="499"/>
                                          </p:stCondLst>
                                        </p:cTn>
                                        <p:tgtEl>
                                          <p:spTgt spid="106"/>
                                        </p:tgtEl>
                                        <p:attrNameLst>
                                          <p:attrName>style.visibility</p:attrName>
                                        </p:attrNameLst>
                                      </p:cBhvr>
                                      <p:to>
                                        <p:strVal val="hidden"/>
                                      </p:to>
                                    </p:set>
                                  </p:childTnLst>
                                </p:cTn>
                              </p:par>
                              <p:par>
                                <p:cTn id="107" presetID="2" presetClass="exit" presetSubtype="4" fill="hold" nodeType="withEffect">
                                  <p:stCondLst>
                                    <p:cond delay="0"/>
                                  </p:stCondLst>
                                  <p:childTnLst>
                                    <p:anim calcmode="lin" valueType="num">
                                      <p:cBhvr additive="base">
                                        <p:cTn id="108" dur="500"/>
                                        <p:tgtEl>
                                          <p:spTgt spid="107"/>
                                        </p:tgtEl>
                                        <p:attrNameLst>
                                          <p:attrName>ppt_x</p:attrName>
                                        </p:attrNameLst>
                                      </p:cBhvr>
                                      <p:tavLst>
                                        <p:tav tm="0">
                                          <p:val>
                                            <p:strVal val="ppt_x"/>
                                          </p:val>
                                        </p:tav>
                                        <p:tav tm="100000">
                                          <p:val>
                                            <p:strVal val="ppt_x"/>
                                          </p:val>
                                        </p:tav>
                                      </p:tavLst>
                                    </p:anim>
                                    <p:anim calcmode="lin" valueType="num">
                                      <p:cBhvr additive="base">
                                        <p:cTn id="109" dur="500"/>
                                        <p:tgtEl>
                                          <p:spTgt spid="107"/>
                                        </p:tgtEl>
                                        <p:attrNameLst>
                                          <p:attrName>ppt_y</p:attrName>
                                        </p:attrNameLst>
                                      </p:cBhvr>
                                      <p:tavLst>
                                        <p:tav tm="0">
                                          <p:val>
                                            <p:strVal val="ppt_y"/>
                                          </p:val>
                                        </p:tav>
                                        <p:tav tm="100000">
                                          <p:val>
                                            <p:strVal val="1+ppt_h/2"/>
                                          </p:val>
                                        </p:tav>
                                      </p:tavLst>
                                    </p:anim>
                                    <p:set>
                                      <p:cBhvr>
                                        <p:cTn id="110" dur="1" fill="hold">
                                          <p:stCondLst>
                                            <p:cond delay="499"/>
                                          </p:stCondLst>
                                        </p:cTn>
                                        <p:tgtEl>
                                          <p:spTgt spid="107"/>
                                        </p:tgtEl>
                                        <p:attrNameLst>
                                          <p:attrName>style.visibility</p:attrName>
                                        </p:attrNameLst>
                                      </p:cBhvr>
                                      <p:to>
                                        <p:strVal val="hidden"/>
                                      </p:to>
                                    </p:set>
                                  </p:childTnLst>
                                </p:cTn>
                              </p:par>
                              <p:par>
                                <p:cTn id="111" presetID="2" presetClass="exit" presetSubtype="4" fill="hold" nodeType="withEffect">
                                  <p:stCondLst>
                                    <p:cond delay="0"/>
                                  </p:stCondLst>
                                  <p:childTnLst>
                                    <p:anim calcmode="lin" valueType="num">
                                      <p:cBhvr additive="base">
                                        <p:cTn id="112" dur="500"/>
                                        <p:tgtEl>
                                          <p:spTgt spid="120"/>
                                        </p:tgtEl>
                                        <p:attrNameLst>
                                          <p:attrName>ppt_x</p:attrName>
                                        </p:attrNameLst>
                                      </p:cBhvr>
                                      <p:tavLst>
                                        <p:tav tm="0">
                                          <p:val>
                                            <p:strVal val="ppt_x"/>
                                          </p:val>
                                        </p:tav>
                                        <p:tav tm="100000">
                                          <p:val>
                                            <p:strVal val="ppt_x"/>
                                          </p:val>
                                        </p:tav>
                                      </p:tavLst>
                                    </p:anim>
                                    <p:anim calcmode="lin" valueType="num">
                                      <p:cBhvr additive="base">
                                        <p:cTn id="113" dur="500"/>
                                        <p:tgtEl>
                                          <p:spTgt spid="120"/>
                                        </p:tgtEl>
                                        <p:attrNameLst>
                                          <p:attrName>ppt_y</p:attrName>
                                        </p:attrNameLst>
                                      </p:cBhvr>
                                      <p:tavLst>
                                        <p:tav tm="0">
                                          <p:val>
                                            <p:strVal val="ppt_y"/>
                                          </p:val>
                                        </p:tav>
                                        <p:tav tm="100000">
                                          <p:val>
                                            <p:strVal val="1+ppt_h/2"/>
                                          </p:val>
                                        </p:tav>
                                      </p:tavLst>
                                    </p:anim>
                                    <p:set>
                                      <p:cBhvr>
                                        <p:cTn id="114" dur="1" fill="hold">
                                          <p:stCondLst>
                                            <p:cond delay="499"/>
                                          </p:stCondLst>
                                        </p:cTn>
                                        <p:tgtEl>
                                          <p:spTgt spid="120"/>
                                        </p:tgtEl>
                                        <p:attrNameLst>
                                          <p:attrName>style.visibility</p:attrName>
                                        </p:attrNameLst>
                                      </p:cBhvr>
                                      <p:to>
                                        <p:strVal val="hidden"/>
                                      </p:to>
                                    </p:set>
                                  </p:childTnLst>
                                </p:cTn>
                              </p:par>
                              <p:par>
                                <p:cTn id="115" presetID="2" presetClass="exit" presetSubtype="4" fill="hold" nodeType="withEffect">
                                  <p:stCondLst>
                                    <p:cond delay="0"/>
                                  </p:stCondLst>
                                  <p:childTnLst>
                                    <p:anim calcmode="lin" valueType="num">
                                      <p:cBhvr additive="base">
                                        <p:cTn id="116" dur="500"/>
                                        <p:tgtEl>
                                          <p:spTgt spid="123"/>
                                        </p:tgtEl>
                                        <p:attrNameLst>
                                          <p:attrName>ppt_x</p:attrName>
                                        </p:attrNameLst>
                                      </p:cBhvr>
                                      <p:tavLst>
                                        <p:tav tm="0">
                                          <p:val>
                                            <p:strVal val="ppt_x"/>
                                          </p:val>
                                        </p:tav>
                                        <p:tav tm="100000">
                                          <p:val>
                                            <p:strVal val="ppt_x"/>
                                          </p:val>
                                        </p:tav>
                                      </p:tavLst>
                                    </p:anim>
                                    <p:anim calcmode="lin" valueType="num">
                                      <p:cBhvr additive="base">
                                        <p:cTn id="117" dur="500"/>
                                        <p:tgtEl>
                                          <p:spTgt spid="123"/>
                                        </p:tgtEl>
                                        <p:attrNameLst>
                                          <p:attrName>ppt_y</p:attrName>
                                        </p:attrNameLst>
                                      </p:cBhvr>
                                      <p:tavLst>
                                        <p:tav tm="0">
                                          <p:val>
                                            <p:strVal val="ppt_y"/>
                                          </p:val>
                                        </p:tav>
                                        <p:tav tm="100000">
                                          <p:val>
                                            <p:strVal val="1+ppt_h/2"/>
                                          </p:val>
                                        </p:tav>
                                      </p:tavLst>
                                    </p:anim>
                                    <p:set>
                                      <p:cBhvr>
                                        <p:cTn id="118" dur="1" fill="hold">
                                          <p:stCondLst>
                                            <p:cond delay="499"/>
                                          </p:stCondLst>
                                        </p:cTn>
                                        <p:tgtEl>
                                          <p:spTgt spid="123"/>
                                        </p:tgtEl>
                                        <p:attrNameLst>
                                          <p:attrName>style.visibility</p:attrName>
                                        </p:attrNameLst>
                                      </p:cBhvr>
                                      <p:to>
                                        <p:strVal val="hidden"/>
                                      </p:to>
                                    </p:set>
                                  </p:childTnLst>
                                </p:cTn>
                              </p:par>
                              <p:par>
                                <p:cTn id="119" presetID="2" presetClass="exit" presetSubtype="4" fill="hold" nodeType="withEffect">
                                  <p:stCondLst>
                                    <p:cond delay="0"/>
                                  </p:stCondLst>
                                  <p:childTnLst>
                                    <p:anim calcmode="lin" valueType="num">
                                      <p:cBhvr additive="base">
                                        <p:cTn id="120" dur="500"/>
                                        <p:tgtEl>
                                          <p:spTgt spid="124"/>
                                        </p:tgtEl>
                                        <p:attrNameLst>
                                          <p:attrName>ppt_x</p:attrName>
                                        </p:attrNameLst>
                                      </p:cBhvr>
                                      <p:tavLst>
                                        <p:tav tm="0">
                                          <p:val>
                                            <p:strVal val="ppt_x"/>
                                          </p:val>
                                        </p:tav>
                                        <p:tav tm="100000">
                                          <p:val>
                                            <p:strVal val="ppt_x"/>
                                          </p:val>
                                        </p:tav>
                                      </p:tavLst>
                                    </p:anim>
                                    <p:anim calcmode="lin" valueType="num">
                                      <p:cBhvr additive="base">
                                        <p:cTn id="121" dur="500"/>
                                        <p:tgtEl>
                                          <p:spTgt spid="124"/>
                                        </p:tgtEl>
                                        <p:attrNameLst>
                                          <p:attrName>ppt_y</p:attrName>
                                        </p:attrNameLst>
                                      </p:cBhvr>
                                      <p:tavLst>
                                        <p:tav tm="0">
                                          <p:val>
                                            <p:strVal val="ppt_y"/>
                                          </p:val>
                                        </p:tav>
                                        <p:tav tm="100000">
                                          <p:val>
                                            <p:strVal val="1+ppt_h/2"/>
                                          </p:val>
                                        </p:tav>
                                      </p:tavLst>
                                    </p:anim>
                                    <p:set>
                                      <p:cBhvr>
                                        <p:cTn id="122" dur="1" fill="hold">
                                          <p:stCondLst>
                                            <p:cond delay="499"/>
                                          </p:stCondLst>
                                        </p:cTn>
                                        <p:tgtEl>
                                          <p:spTgt spid="124"/>
                                        </p:tgtEl>
                                        <p:attrNameLst>
                                          <p:attrName>style.visibility</p:attrName>
                                        </p:attrNameLst>
                                      </p:cBhvr>
                                      <p:to>
                                        <p:strVal val="hidden"/>
                                      </p:to>
                                    </p:set>
                                  </p:childTnLst>
                                </p:cTn>
                              </p:par>
                              <p:par>
                                <p:cTn id="123" presetID="2" presetClass="exit" presetSubtype="4" fill="hold" nodeType="withEffect">
                                  <p:stCondLst>
                                    <p:cond delay="0"/>
                                  </p:stCondLst>
                                  <p:childTnLst>
                                    <p:anim calcmode="lin" valueType="num">
                                      <p:cBhvr additive="base">
                                        <p:cTn id="124" dur="500"/>
                                        <p:tgtEl>
                                          <p:spTgt spid="125"/>
                                        </p:tgtEl>
                                        <p:attrNameLst>
                                          <p:attrName>ppt_x</p:attrName>
                                        </p:attrNameLst>
                                      </p:cBhvr>
                                      <p:tavLst>
                                        <p:tav tm="0">
                                          <p:val>
                                            <p:strVal val="ppt_x"/>
                                          </p:val>
                                        </p:tav>
                                        <p:tav tm="100000">
                                          <p:val>
                                            <p:strVal val="ppt_x"/>
                                          </p:val>
                                        </p:tav>
                                      </p:tavLst>
                                    </p:anim>
                                    <p:anim calcmode="lin" valueType="num">
                                      <p:cBhvr additive="base">
                                        <p:cTn id="125" dur="500"/>
                                        <p:tgtEl>
                                          <p:spTgt spid="125"/>
                                        </p:tgtEl>
                                        <p:attrNameLst>
                                          <p:attrName>ppt_y</p:attrName>
                                        </p:attrNameLst>
                                      </p:cBhvr>
                                      <p:tavLst>
                                        <p:tav tm="0">
                                          <p:val>
                                            <p:strVal val="ppt_y"/>
                                          </p:val>
                                        </p:tav>
                                        <p:tav tm="100000">
                                          <p:val>
                                            <p:strVal val="1+ppt_h/2"/>
                                          </p:val>
                                        </p:tav>
                                      </p:tavLst>
                                    </p:anim>
                                    <p:set>
                                      <p:cBhvr>
                                        <p:cTn id="126" dur="1" fill="hold">
                                          <p:stCondLst>
                                            <p:cond delay="499"/>
                                          </p:stCondLst>
                                        </p:cTn>
                                        <p:tgtEl>
                                          <p:spTgt spid="125"/>
                                        </p:tgtEl>
                                        <p:attrNameLst>
                                          <p:attrName>style.visibility</p:attrName>
                                        </p:attrNameLst>
                                      </p:cBhvr>
                                      <p:to>
                                        <p:strVal val="hidden"/>
                                      </p:to>
                                    </p:set>
                                  </p:childTnLst>
                                </p:cTn>
                              </p:par>
                              <p:par>
                                <p:cTn id="127" presetID="2" presetClass="exit" presetSubtype="4" fill="hold" grpId="0" nodeType="withEffect">
                                  <p:stCondLst>
                                    <p:cond delay="0"/>
                                  </p:stCondLst>
                                  <p:childTnLst>
                                    <p:anim calcmode="lin" valueType="num">
                                      <p:cBhvr additive="base">
                                        <p:cTn id="128" dur="500"/>
                                        <p:tgtEl>
                                          <p:spTgt spid="135"/>
                                        </p:tgtEl>
                                        <p:attrNameLst>
                                          <p:attrName>ppt_x</p:attrName>
                                        </p:attrNameLst>
                                      </p:cBhvr>
                                      <p:tavLst>
                                        <p:tav tm="0">
                                          <p:val>
                                            <p:strVal val="ppt_x"/>
                                          </p:val>
                                        </p:tav>
                                        <p:tav tm="100000">
                                          <p:val>
                                            <p:strVal val="ppt_x"/>
                                          </p:val>
                                        </p:tav>
                                      </p:tavLst>
                                    </p:anim>
                                    <p:anim calcmode="lin" valueType="num">
                                      <p:cBhvr additive="base">
                                        <p:cTn id="129" dur="500"/>
                                        <p:tgtEl>
                                          <p:spTgt spid="135"/>
                                        </p:tgtEl>
                                        <p:attrNameLst>
                                          <p:attrName>ppt_y</p:attrName>
                                        </p:attrNameLst>
                                      </p:cBhvr>
                                      <p:tavLst>
                                        <p:tav tm="0">
                                          <p:val>
                                            <p:strVal val="ppt_y"/>
                                          </p:val>
                                        </p:tav>
                                        <p:tav tm="100000">
                                          <p:val>
                                            <p:strVal val="1+ppt_h/2"/>
                                          </p:val>
                                        </p:tav>
                                      </p:tavLst>
                                    </p:anim>
                                    <p:set>
                                      <p:cBhvr>
                                        <p:cTn id="130" dur="1" fill="hold">
                                          <p:stCondLst>
                                            <p:cond delay="499"/>
                                          </p:stCondLst>
                                        </p:cTn>
                                        <p:tgtEl>
                                          <p:spTgt spid="135"/>
                                        </p:tgtEl>
                                        <p:attrNameLst>
                                          <p:attrName>style.visibility</p:attrName>
                                        </p:attrNameLst>
                                      </p:cBhvr>
                                      <p:to>
                                        <p:strVal val="hidden"/>
                                      </p:to>
                                    </p:set>
                                  </p:childTnLst>
                                </p:cTn>
                              </p:par>
                              <p:par>
                                <p:cTn id="131" presetID="2" presetClass="entr" presetSubtype="4" fill="hold" nodeType="withEffect">
                                  <p:stCondLst>
                                    <p:cond delay="0"/>
                                  </p:stCondLst>
                                  <p:childTnLst>
                                    <p:set>
                                      <p:cBhvr>
                                        <p:cTn id="132" dur="1" fill="hold">
                                          <p:stCondLst>
                                            <p:cond delay="0"/>
                                          </p:stCondLst>
                                        </p:cTn>
                                        <p:tgtEl>
                                          <p:spTgt spid="145"/>
                                        </p:tgtEl>
                                        <p:attrNameLst>
                                          <p:attrName>style.visibility</p:attrName>
                                        </p:attrNameLst>
                                      </p:cBhvr>
                                      <p:to>
                                        <p:strVal val="visible"/>
                                      </p:to>
                                    </p:set>
                                    <p:anim calcmode="lin" valueType="num">
                                      <p:cBhvr additive="base">
                                        <p:cTn id="133" dur="500" fill="hold"/>
                                        <p:tgtEl>
                                          <p:spTgt spid="145"/>
                                        </p:tgtEl>
                                        <p:attrNameLst>
                                          <p:attrName>ppt_x</p:attrName>
                                        </p:attrNameLst>
                                      </p:cBhvr>
                                      <p:tavLst>
                                        <p:tav tm="0">
                                          <p:val>
                                            <p:strVal val="#ppt_x"/>
                                          </p:val>
                                        </p:tav>
                                        <p:tav tm="100000">
                                          <p:val>
                                            <p:strVal val="#ppt_x"/>
                                          </p:val>
                                        </p:tav>
                                      </p:tavLst>
                                    </p:anim>
                                    <p:anim calcmode="lin" valueType="num">
                                      <p:cBhvr additive="base">
                                        <p:cTn id="134" dur="500" fill="hold"/>
                                        <p:tgtEl>
                                          <p:spTgt spid="145"/>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146"/>
                                        </p:tgtEl>
                                        <p:attrNameLst>
                                          <p:attrName>style.visibility</p:attrName>
                                        </p:attrNameLst>
                                      </p:cBhvr>
                                      <p:to>
                                        <p:strVal val="visible"/>
                                      </p:to>
                                    </p:set>
                                    <p:anim calcmode="lin" valueType="num">
                                      <p:cBhvr additive="base">
                                        <p:cTn id="137" dur="500" fill="hold"/>
                                        <p:tgtEl>
                                          <p:spTgt spid="146"/>
                                        </p:tgtEl>
                                        <p:attrNameLst>
                                          <p:attrName>ppt_x</p:attrName>
                                        </p:attrNameLst>
                                      </p:cBhvr>
                                      <p:tavLst>
                                        <p:tav tm="0">
                                          <p:val>
                                            <p:strVal val="#ppt_x"/>
                                          </p:val>
                                        </p:tav>
                                        <p:tav tm="100000">
                                          <p:val>
                                            <p:strVal val="#ppt_x"/>
                                          </p:val>
                                        </p:tav>
                                      </p:tavLst>
                                    </p:anim>
                                    <p:anim calcmode="lin" valueType="num">
                                      <p:cBhvr additive="base">
                                        <p:cTn id="138"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138"/>
                                        </p:tgtEl>
                                        <p:attrNameLst>
                                          <p:attrName>style.visibility</p:attrName>
                                        </p:attrNameLst>
                                      </p:cBhvr>
                                      <p:to>
                                        <p:strVal val="visible"/>
                                      </p:to>
                                    </p:set>
                                    <p:anim calcmode="lin" valueType="num">
                                      <p:cBhvr additive="base">
                                        <p:cTn id="143" dur="500" fill="hold"/>
                                        <p:tgtEl>
                                          <p:spTgt spid="138"/>
                                        </p:tgtEl>
                                        <p:attrNameLst>
                                          <p:attrName>ppt_x</p:attrName>
                                        </p:attrNameLst>
                                      </p:cBhvr>
                                      <p:tavLst>
                                        <p:tav tm="0">
                                          <p:val>
                                            <p:strVal val="#ppt_x"/>
                                          </p:val>
                                        </p:tav>
                                        <p:tav tm="100000">
                                          <p:val>
                                            <p:strVal val="#ppt_x"/>
                                          </p:val>
                                        </p:tav>
                                      </p:tavLst>
                                    </p:anim>
                                    <p:anim calcmode="lin" valueType="num">
                                      <p:cBhvr additive="base">
                                        <p:cTn id="144"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71"/>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147"/>
                                        </p:tgtEl>
                                        <p:attrNameLst>
                                          <p:attrName>style.visibility</p:attrName>
                                        </p:attrNameLst>
                                      </p:cBhvr>
                                      <p:to>
                                        <p:strVal val="visible"/>
                                      </p:to>
                                    </p:set>
                                    <p:anim calcmode="lin" valueType="num">
                                      <p:cBhvr additive="base">
                                        <p:cTn id="153" dur="500" fill="hold"/>
                                        <p:tgtEl>
                                          <p:spTgt spid="147"/>
                                        </p:tgtEl>
                                        <p:attrNameLst>
                                          <p:attrName>ppt_x</p:attrName>
                                        </p:attrNameLst>
                                      </p:cBhvr>
                                      <p:tavLst>
                                        <p:tav tm="0">
                                          <p:val>
                                            <p:strVal val="#ppt_x"/>
                                          </p:val>
                                        </p:tav>
                                        <p:tav tm="100000">
                                          <p:val>
                                            <p:strVal val="#ppt_x"/>
                                          </p:val>
                                        </p:tav>
                                      </p:tavLst>
                                    </p:anim>
                                    <p:anim calcmode="lin" valueType="num">
                                      <p:cBhvr additive="base">
                                        <p:cTn id="154"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grpId="0" nodeType="clickEffect">
                                  <p:stCondLst>
                                    <p:cond delay="0"/>
                                  </p:stCondLst>
                                  <p:childTnLst>
                                    <p:set>
                                      <p:cBhvr>
                                        <p:cTn id="158" dur="1" fill="hold">
                                          <p:stCondLst>
                                            <p:cond delay="0"/>
                                          </p:stCondLst>
                                        </p:cTn>
                                        <p:tgtEl>
                                          <p:spTgt spid="139"/>
                                        </p:tgtEl>
                                        <p:attrNameLst>
                                          <p:attrName>style.visibility</p:attrName>
                                        </p:attrNameLst>
                                      </p:cBhvr>
                                      <p:to>
                                        <p:strVal val="visible"/>
                                      </p:to>
                                    </p:set>
                                    <p:anim calcmode="lin" valueType="num">
                                      <p:cBhvr additive="base">
                                        <p:cTn id="159" dur="500" fill="hold"/>
                                        <p:tgtEl>
                                          <p:spTgt spid="139"/>
                                        </p:tgtEl>
                                        <p:attrNameLst>
                                          <p:attrName>ppt_x</p:attrName>
                                        </p:attrNameLst>
                                      </p:cBhvr>
                                      <p:tavLst>
                                        <p:tav tm="0">
                                          <p:val>
                                            <p:strVal val="#ppt_x"/>
                                          </p:val>
                                        </p:tav>
                                        <p:tav tm="100000">
                                          <p:val>
                                            <p:strVal val="#ppt_x"/>
                                          </p:val>
                                        </p:tav>
                                      </p:tavLst>
                                    </p:anim>
                                    <p:anim calcmode="lin" valueType="num">
                                      <p:cBhvr additive="base">
                                        <p:cTn id="160"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72"/>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148"/>
                                        </p:tgtEl>
                                        <p:attrNameLst>
                                          <p:attrName>style.visibility</p:attrName>
                                        </p:attrNameLst>
                                      </p:cBhvr>
                                      <p:to>
                                        <p:strVal val="visible"/>
                                      </p:to>
                                    </p:set>
                                    <p:anim calcmode="lin" valueType="num">
                                      <p:cBhvr additive="base">
                                        <p:cTn id="169" dur="500" fill="hold"/>
                                        <p:tgtEl>
                                          <p:spTgt spid="148"/>
                                        </p:tgtEl>
                                        <p:attrNameLst>
                                          <p:attrName>ppt_x</p:attrName>
                                        </p:attrNameLst>
                                      </p:cBhvr>
                                      <p:tavLst>
                                        <p:tav tm="0">
                                          <p:val>
                                            <p:strVal val="#ppt_x"/>
                                          </p:val>
                                        </p:tav>
                                        <p:tav tm="100000">
                                          <p:val>
                                            <p:strVal val="#ppt_x"/>
                                          </p:val>
                                        </p:tav>
                                      </p:tavLst>
                                    </p:anim>
                                    <p:anim calcmode="lin" valueType="num">
                                      <p:cBhvr additive="base">
                                        <p:cTn id="170"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140"/>
                                        </p:tgtEl>
                                        <p:attrNameLst>
                                          <p:attrName>style.visibility</p:attrName>
                                        </p:attrNameLst>
                                      </p:cBhvr>
                                      <p:to>
                                        <p:strVal val="visible"/>
                                      </p:to>
                                    </p:set>
                                    <p:anim calcmode="lin" valueType="num">
                                      <p:cBhvr additive="base">
                                        <p:cTn id="175" dur="500" fill="hold"/>
                                        <p:tgtEl>
                                          <p:spTgt spid="140"/>
                                        </p:tgtEl>
                                        <p:attrNameLst>
                                          <p:attrName>ppt_x</p:attrName>
                                        </p:attrNameLst>
                                      </p:cBhvr>
                                      <p:tavLst>
                                        <p:tav tm="0">
                                          <p:val>
                                            <p:strVal val="#ppt_x"/>
                                          </p:val>
                                        </p:tav>
                                        <p:tav tm="100000">
                                          <p:val>
                                            <p:strVal val="#ppt_x"/>
                                          </p:val>
                                        </p:tav>
                                      </p:tavLst>
                                    </p:anim>
                                    <p:anim calcmode="lin" valueType="num">
                                      <p:cBhvr additive="base">
                                        <p:cTn id="176"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73"/>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149"/>
                                        </p:tgtEl>
                                        <p:attrNameLst>
                                          <p:attrName>style.visibility</p:attrName>
                                        </p:attrNameLst>
                                      </p:cBhvr>
                                      <p:to>
                                        <p:strVal val="visible"/>
                                      </p:to>
                                    </p:set>
                                    <p:anim calcmode="lin" valueType="num">
                                      <p:cBhvr additive="base">
                                        <p:cTn id="185" dur="500" fill="hold"/>
                                        <p:tgtEl>
                                          <p:spTgt spid="149"/>
                                        </p:tgtEl>
                                        <p:attrNameLst>
                                          <p:attrName>ppt_x</p:attrName>
                                        </p:attrNameLst>
                                      </p:cBhvr>
                                      <p:tavLst>
                                        <p:tav tm="0">
                                          <p:val>
                                            <p:strVal val="#ppt_x"/>
                                          </p:val>
                                        </p:tav>
                                        <p:tav tm="100000">
                                          <p:val>
                                            <p:strVal val="#ppt_x"/>
                                          </p:val>
                                        </p:tav>
                                      </p:tavLst>
                                    </p:anim>
                                    <p:anim calcmode="lin" valueType="num">
                                      <p:cBhvr additive="base">
                                        <p:cTn id="186" dur="500" fill="hold"/>
                                        <p:tgtEl>
                                          <p:spTgt spid="149"/>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152"/>
                                        </p:tgtEl>
                                        <p:attrNameLst>
                                          <p:attrName>style.visibility</p:attrName>
                                        </p:attrNameLst>
                                      </p:cBhvr>
                                      <p:to>
                                        <p:strVal val="visible"/>
                                      </p:to>
                                    </p:set>
                                    <p:anim calcmode="lin" valueType="num">
                                      <p:cBhvr additive="base">
                                        <p:cTn id="191" dur="500" fill="hold"/>
                                        <p:tgtEl>
                                          <p:spTgt spid="152"/>
                                        </p:tgtEl>
                                        <p:attrNameLst>
                                          <p:attrName>ppt_x</p:attrName>
                                        </p:attrNameLst>
                                      </p:cBhvr>
                                      <p:tavLst>
                                        <p:tav tm="0">
                                          <p:val>
                                            <p:strVal val="#ppt_x"/>
                                          </p:val>
                                        </p:tav>
                                        <p:tav tm="100000">
                                          <p:val>
                                            <p:strVal val="#ppt_x"/>
                                          </p:val>
                                        </p:tav>
                                      </p:tavLst>
                                    </p:anim>
                                    <p:anim calcmode="lin" valueType="num">
                                      <p:cBhvr additive="base">
                                        <p:cTn id="192"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grpId="0" nodeType="clickEffect">
                                  <p:stCondLst>
                                    <p:cond delay="0"/>
                                  </p:stCondLst>
                                  <p:childTnLst>
                                    <p:set>
                                      <p:cBhvr>
                                        <p:cTn id="196" dur="1" fill="hold">
                                          <p:stCondLst>
                                            <p:cond delay="0"/>
                                          </p:stCondLst>
                                        </p:cTn>
                                        <p:tgtEl>
                                          <p:spTgt spid="141"/>
                                        </p:tgtEl>
                                        <p:attrNameLst>
                                          <p:attrName>style.visibility</p:attrName>
                                        </p:attrNameLst>
                                      </p:cBhvr>
                                      <p:to>
                                        <p:strVal val="visible"/>
                                      </p:to>
                                    </p:set>
                                    <p:anim calcmode="lin" valueType="num">
                                      <p:cBhvr additive="base">
                                        <p:cTn id="197" dur="500" fill="hold"/>
                                        <p:tgtEl>
                                          <p:spTgt spid="141"/>
                                        </p:tgtEl>
                                        <p:attrNameLst>
                                          <p:attrName>ppt_x</p:attrName>
                                        </p:attrNameLst>
                                      </p:cBhvr>
                                      <p:tavLst>
                                        <p:tav tm="0">
                                          <p:val>
                                            <p:strVal val="#ppt_x"/>
                                          </p:val>
                                        </p:tav>
                                        <p:tav tm="100000">
                                          <p:val>
                                            <p:strVal val="#ppt_x"/>
                                          </p:val>
                                        </p:tav>
                                      </p:tavLst>
                                    </p:anim>
                                    <p:anim calcmode="lin" valueType="num">
                                      <p:cBhvr additive="base">
                                        <p:cTn id="19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74"/>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2" presetClass="entr" presetSubtype="4" fill="hold" grpId="0" nodeType="clickEffect">
                                  <p:stCondLst>
                                    <p:cond delay="0"/>
                                  </p:stCondLst>
                                  <p:childTnLst>
                                    <p:set>
                                      <p:cBhvr>
                                        <p:cTn id="206" dur="1" fill="hold">
                                          <p:stCondLst>
                                            <p:cond delay="0"/>
                                          </p:stCondLst>
                                        </p:cTn>
                                        <p:tgtEl>
                                          <p:spTgt spid="150"/>
                                        </p:tgtEl>
                                        <p:attrNameLst>
                                          <p:attrName>style.visibility</p:attrName>
                                        </p:attrNameLst>
                                      </p:cBhvr>
                                      <p:to>
                                        <p:strVal val="visible"/>
                                      </p:to>
                                    </p:set>
                                    <p:anim calcmode="lin" valueType="num">
                                      <p:cBhvr additive="base">
                                        <p:cTn id="207" dur="500" fill="hold"/>
                                        <p:tgtEl>
                                          <p:spTgt spid="150"/>
                                        </p:tgtEl>
                                        <p:attrNameLst>
                                          <p:attrName>ppt_x</p:attrName>
                                        </p:attrNameLst>
                                      </p:cBhvr>
                                      <p:tavLst>
                                        <p:tav tm="0">
                                          <p:val>
                                            <p:strVal val="#ppt_x"/>
                                          </p:val>
                                        </p:tav>
                                        <p:tav tm="100000">
                                          <p:val>
                                            <p:strVal val="#ppt_x"/>
                                          </p:val>
                                        </p:tav>
                                      </p:tavLst>
                                    </p:anim>
                                    <p:anim calcmode="lin" valueType="num">
                                      <p:cBhvr additive="base">
                                        <p:cTn id="208"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2" presetClass="entr" presetSubtype="4" fill="hold" grpId="0" nodeType="clickEffect">
                                  <p:stCondLst>
                                    <p:cond delay="0"/>
                                  </p:stCondLst>
                                  <p:childTnLst>
                                    <p:set>
                                      <p:cBhvr>
                                        <p:cTn id="212" dur="1" fill="hold">
                                          <p:stCondLst>
                                            <p:cond delay="0"/>
                                          </p:stCondLst>
                                        </p:cTn>
                                        <p:tgtEl>
                                          <p:spTgt spid="142"/>
                                        </p:tgtEl>
                                        <p:attrNameLst>
                                          <p:attrName>style.visibility</p:attrName>
                                        </p:attrNameLst>
                                      </p:cBhvr>
                                      <p:to>
                                        <p:strVal val="visible"/>
                                      </p:to>
                                    </p:set>
                                    <p:anim calcmode="lin" valueType="num">
                                      <p:cBhvr additive="base">
                                        <p:cTn id="213" dur="500" fill="hold"/>
                                        <p:tgtEl>
                                          <p:spTgt spid="142"/>
                                        </p:tgtEl>
                                        <p:attrNameLst>
                                          <p:attrName>ppt_x</p:attrName>
                                        </p:attrNameLst>
                                      </p:cBhvr>
                                      <p:tavLst>
                                        <p:tav tm="0">
                                          <p:val>
                                            <p:strVal val="#ppt_x"/>
                                          </p:val>
                                        </p:tav>
                                        <p:tav tm="100000">
                                          <p:val>
                                            <p:strVal val="#ppt_x"/>
                                          </p:val>
                                        </p:tav>
                                      </p:tavLst>
                                    </p:anim>
                                    <p:anim calcmode="lin" valueType="num">
                                      <p:cBhvr additive="base">
                                        <p:cTn id="214"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75"/>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2" presetClass="entr" presetSubtype="4" fill="hold" grpId="0" nodeType="clickEffect">
                                  <p:stCondLst>
                                    <p:cond delay="0"/>
                                  </p:stCondLst>
                                  <p:childTnLst>
                                    <p:set>
                                      <p:cBhvr>
                                        <p:cTn id="222" dur="1" fill="hold">
                                          <p:stCondLst>
                                            <p:cond delay="0"/>
                                          </p:stCondLst>
                                        </p:cTn>
                                        <p:tgtEl>
                                          <p:spTgt spid="151"/>
                                        </p:tgtEl>
                                        <p:attrNameLst>
                                          <p:attrName>style.visibility</p:attrName>
                                        </p:attrNameLst>
                                      </p:cBhvr>
                                      <p:to>
                                        <p:strVal val="visible"/>
                                      </p:to>
                                    </p:set>
                                    <p:anim calcmode="lin" valueType="num">
                                      <p:cBhvr additive="base">
                                        <p:cTn id="223" dur="500" fill="hold"/>
                                        <p:tgtEl>
                                          <p:spTgt spid="151"/>
                                        </p:tgtEl>
                                        <p:attrNameLst>
                                          <p:attrName>ppt_x</p:attrName>
                                        </p:attrNameLst>
                                      </p:cBhvr>
                                      <p:tavLst>
                                        <p:tav tm="0">
                                          <p:val>
                                            <p:strVal val="#ppt_x"/>
                                          </p:val>
                                        </p:tav>
                                        <p:tav tm="100000">
                                          <p:val>
                                            <p:strVal val="#ppt_x"/>
                                          </p:val>
                                        </p:tav>
                                      </p:tavLst>
                                    </p:anim>
                                    <p:anim calcmode="lin" valueType="num">
                                      <p:cBhvr additive="base">
                                        <p:cTn id="224" dur="500" fill="hold"/>
                                        <p:tgtEl>
                                          <p:spTgt spid="151"/>
                                        </p:tgtEl>
                                        <p:attrNameLst>
                                          <p:attrName>ppt_y</p:attrName>
                                        </p:attrNameLst>
                                      </p:cBhvr>
                                      <p:tavLst>
                                        <p:tav tm="0">
                                          <p:val>
                                            <p:strVal val="1+#ppt_h/2"/>
                                          </p:val>
                                        </p:tav>
                                        <p:tav tm="100000">
                                          <p:val>
                                            <p:strVal val="#ppt_y"/>
                                          </p:val>
                                        </p:tav>
                                      </p:tavLst>
                                    </p:anim>
                                  </p:childTnLst>
                                </p:cTn>
                              </p:par>
                              <p:par>
                                <p:cTn id="225" presetID="2" presetClass="entr" presetSubtype="4" fill="hold" nodeType="withEffect">
                                  <p:stCondLst>
                                    <p:cond delay="0"/>
                                  </p:stCondLst>
                                  <p:childTnLst>
                                    <p:set>
                                      <p:cBhvr>
                                        <p:cTn id="226" dur="1" fill="hold">
                                          <p:stCondLst>
                                            <p:cond delay="0"/>
                                          </p:stCondLst>
                                        </p:cTn>
                                        <p:tgtEl>
                                          <p:spTgt spid="3"/>
                                        </p:tgtEl>
                                        <p:attrNameLst>
                                          <p:attrName>style.visibility</p:attrName>
                                        </p:attrNameLst>
                                      </p:cBhvr>
                                      <p:to>
                                        <p:strVal val="visible"/>
                                      </p:to>
                                    </p:set>
                                    <p:anim calcmode="lin" valueType="num">
                                      <p:cBhvr additive="base">
                                        <p:cTn id="227" dur="500" fill="hold"/>
                                        <p:tgtEl>
                                          <p:spTgt spid="3"/>
                                        </p:tgtEl>
                                        <p:attrNameLst>
                                          <p:attrName>ppt_x</p:attrName>
                                        </p:attrNameLst>
                                      </p:cBhvr>
                                      <p:tavLst>
                                        <p:tav tm="0">
                                          <p:val>
                                            <p:strVal val="#ppt_x"/>
                                          </p:val>
                                        </p:tav>
                                        <p:tav tm="100000">
                                          <p:val>
                                            <p:strVal val="#ppt_x"/>
                                          </p:val>
                                        </p:tav>
                                      </p:tavLst>
                                    </p:anim>
                                    <p:anim calcmode="lin" valueType="num">
                                      <p:cBhvr additive="base">
                                        <p:cTn id="228" dur="500" fill="hold"/>
                                        <p:tgtEl>
                                          <p:spTgt spid="3"/>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4"/>
                                        </p:tgtEl>
                                        <p:attrNameLst>
                                          <p:attrName>style.visibility</p:attrName>
                                        </p:attrNameLst>
                                      </p:cBhvr>
                                      <p:to>
                                        <p:strVal val="visible"/>
                                      </p:to>
                                    </p:set>
                                    <p:anim calcmode="lin" valueType="num">
                                      <p:cBhvr additive="base">
                                        <p:cTn id="231" dur="500" fill="hold"/>
                                        <p:tgtEl>
                                          <p:spTgt spid="4"/>
                                        </p:tgtEl>
                                        <p:attrNameLst>
                                          <p:attrName>ppt_x</p:attrName>
                                        </p:attrNameLst>
                                      </p:cBhvr>
                                      <p:tavLst>
                                        <p:tav tm="0">
                                          <p:val>
                                            <p:strVal val="#ppt_x"/>
                                          </p:val>
                                        </p:tav>
                                        <p:tav tm="100000">
                                          <p:val>
                                            <p:strVal val="#ppt_x"/>
                                          </p:val>
                                        </p:tav>
                                      </p:tavLst>
                                    </p:anim>
                                    <p:anim calcmode="lin" valueType="num">
                                      <p:cBhvr additive="base">
                                        <p:cTn id="232" dur="500" fill="hold"/>
                                        <p:tgtEl>
                                          <p:spTgt spid="4"/>
                                        </p:tgtEl>
                                        <p:attrNameLst>
                                          <p:attrName>ppt_y</p:attrName>
                                        </p:attrNameLst>
                                      </p:cBhvr>
                                      <p:tavLst>
                                        <p:tav tm="0">
                                          <p:val>
                                            <p:strVal val="1+#ppt_h/2"/>
                                          </p:val>
                                        </p:tav>
                                        <p:tav tm="100000">
                                          <p:val>
                                            <p:strVal val="#ppt_y"/>
                                          </p:val>
                                        </p:tav>
                                      </p:tavLst>
                                    </p:anim>
                                  </p:childTnLst>
                                </p:cTn>
                              </p:par>
                              <p:par>
                                <p:cTn id="233" presetID="2" presetClass="entr" presetSubtype="4" fill="hold" nodeType="withEffect">
                                  <p:stCondLst>
                                    <p:cond delay="0"/>
                                  </p:stCondLst>
                                  <p:childTnLst>
                                    <p:set>
                                      <p:cBhvr>
                                        <p:cTn id="234" dur="1" fill="hold">
                                          <p:stCondLst>
                                            <p:cond delay="0"/>
                                          </p:stCondLst>
                                        </p:cTn>
                                        <p:tgtEl>
                                          <p:spTgt spid="5"/>
                                        </p:tgtEl>
                                        <p:attrNameLst>
                                          <p:attrName>style.visibility</p:attrName>
                                        </p:attrNameLst>
                                      </p:cBhvr>
                                      <p:to>
                                        <p:strVal val="visible"/>
                                      </p:to>
                                    </p:set>
                                    <p:anim calcmode="lin" valueType="num">
                                      <p:cBhvr additive="base">
                                        <p:cTn id="235" dur="500" fill="hold"/>
                                        <p:tgtEl>
                                          <p:spTgt spid="5"/>
                                        </p:tgtEl>
                                        <p:attrNameLst>
                                          <p:attrName>ppt_x</p:attrName>
                                        </p:attrNameLst>
                                      </p:cBhvr>
                                      <p:tavLst>
                                        <p:tav tm="0">
                                          <p:val>
                                            <p:strVal val="#ppt_x"/>
                                          </p:val>
                                        </p:tav>
                                        <p:tav tm="100000">
                                          <p:val>
                                            <p:strVal val="#ppt_x"/>
                                          </p:val>
                                        </p:tav>
                                      </p:tavLst>
                                    </p:anim>
                                    <p:anim calcmode="lin" valueType="num">
                                      <p:cBhvr additive="base">
                                        <p:cTn id="2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P spid="129" grpId="0" animBg="1"/>
      <p:bldP spid="130" grpId="0" animBg="1"/>
      <p:bldP spid="131" grpId="0" animBg="1"/>
      <p:bldP spid="135" grpId="0" animBg="1"/>
      <p:bldP spid="136" grpId="0" animBg="1"/>
      <p:bldP spid="138" grpId="0"/>
      <p:bldP spid="139" grpId="0"/>
      <p:bldP spid="140" grpId="0"/>
      <p:bldP spid="141" grpId="0"/>
      <p:bldP spid="142" grpId="0"/>
      <p:bldP spid="147" grpId="0"/>
      <p:bldP spid="148" grpId="0"/>
      <p:bldP spid="149" grpId="0"/>
      <p:bldP spid="150" grpId="0"/>
      <p:bldP spid="151" grpId="0"/>
      <p:bldP spid="152" grpId="0"/>
      <p:bldP spid="71" grpId="0"/>
      <p:bldP spid="72" grpId="0"/>
      <p:bldP spid="73" grpId="0"/>
      <p:bldP spid="74" grpId="0"/>
      <p:bldP spid="7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3" name="Picture 2" descr="Pen, Write, Pencil, Writing Tool, Work, Message, Blue">
            <a:extLst>
              <a:ext uri="{FF2B5EF4-FFF2-40B4-BE49-F238E27FC236}">
                <a16:creationId xmlns:a16="http://schemas.microsoft.com/office/drawing/2014/main" id="{EAA73EDB-ADAD-495D-A097-41D6D9935A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09119" y="8759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D4C43050-3045-4412-BC9A-B40B01EE81CB}"/>
              </a:ext>
            </a:extLst>
          </p:cNvPr>
          <p:cNvSpPr txBox="1"/>
          <p:nvPr/>
        </p:nvSpPr>
        <p:spPr>
          <a:xfrm>
            <a:off x="10835060" y="1065050"/>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pic>
        <p:nvPicPr>
          <p:cNvPr id="20" name="Picture 4" descr="Coffee Table, Table, Furniture, Wood, Wooden, Food">
            <a:extLst>
              <a:ext uri="{FF2B5EF4-FFF2-40B4-BE49-F238E27FC236}">
                <a16:creationId xmlns:a16="http://schemas.microsoft.com/office/drawing/2014/main" id="{1E8261B1-A706-462D-A9A4-6A77AD1809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6493" y="2426644"/>
            <a:ext cx="3808590" cy="20553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4E3D95B-DA11-4632-9870-AAB12F6325B9}"/>
              </a:ext>
            </a:extLst>
          </p:cNvPr>
          <p:cNvPicPr>
            <a:picLocks noChangeAspect="1"/>
          </p:cNvPicPr>
          <p:nvPr/>
        </p:nvPicPr>
        <p:blipFill>
          <a:blip r:embed="rId13"/>
          <a:stretch>
            <a:fillRect/>
          </a:stretch>
        </p:blipFill>
        <p:spPr>
          <a:xfrm rot="5400000">
            <a:off x="1963994" y="2019138"/>
            <a:ext cx="676713" cy="454089"/>
          </a:xfrm>
          <a:prstGeom prst="rect">
            <a:avLst/>
          </a:prstGeom>
        </p:spPr>
      </p:pic>
      <p:pic>
        <p:nvPicPr>
          <p:cNvPr id="22" name="Picture 8" descr="Flowers, Plants, White, Botany, Nature">
            <a:extLst>
              <a:ext uri="{FF2B5EF4-FFF2-40B4-BE49-F238E27FC236}">
                <a16:creationId xmlns:a16="http://schemas.microsoft.com/office/drawing/2014/main" id="{C38DB9D2-F651-474A-9EE7-10527D9DA4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77162" y="2027711"/>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Flowers, Plants, White, Botany, Nature">
            <a:extLst>
              <a:ext uri="{FF2B5EF4-FFF2-40B4-BE49-F238E27FC236}">
                <a16:creationId xmlns:a16="http://schemas.microsoft.com/office/drawing/2014/main" id="{F1E91786-D38E-4F8F-8FE4-66B0B9D70B3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91118" y="2442394"/>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63C809E-E77F-4155-AEB6-18BDBABA8E1C}"/>
              </a:ext>
            </a:extLst>
          </p:cNvPr>
          <p:cNvPicPr>
            <a:picLocks noChangeAspect="1"/>
          </p:cNvPicPr>
          <p:nvPr/>
        </p:nvPicPr>
        <p:blipFill>
          <a:blip r:embed="rId13"/>
          <a:stretch>
            <a:fillRect/>
          </a:stretch>
        </p:blipFill>
        <p:spPr>
          <a:xfrm rot="5400000">
            <a:off x="2214755" y="2068590"/>
            <a:ext cx="676713" cy="454089"/>
          </a:xfrm>
          <a:prstGeom prst="rect">
            <a:avLst/>
          </a:prstGeom>
        </p:spPr>
      </p:pic>
      <p:pic>
        <p:nvPicPr>
          <p:cNvPr id="25" name="Picture 4" descr="Coffee Table, Table, Furniture, Wood, Wooden, Food">
            <a:extLst>
              <a:ext uri="{FF2B5EF4-FFF2-40B4-BE49-F238E27FC236}">
                <a16:creationId xmlns:a16="http://schemas.microsoft.com/office/drawing/2014/main" id="{ADC45BD8-C840-4C44-8037-FC95C3804E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1060" y="2333489"/>
            <a:ext cx="3584423" cy="20553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B535048-1E74-4F6E-ADBF-FF0796DC9CD3}"/>
              </a:ext>
            </a:extLst>
          </p:cNvPr>
          <p:cNvPicPr>
            <a:picLocks noChangeAspect="1"/>
          </p:cNvPicPr>
          <p:nvPr/>
        </p:nvPicPr>
        <p:blipFill>
          <a:blip r:embed="rId15"/>
          <a:stretch>
            <a:fillRect/>
          </a:stretch>
        </p:blipFill>
        <p:spPr>
          <a:xfrm>
            <a:off x="8040324" y="1563683"/>
            <a:ext cx="756914" cy="1033661"/>
          </a:xfrm>
          <a:prstGeom prst="rect">
            <a:avLst/>
          </a:prstGeom>
        </p:spPr>
      </p:pic>
      <p:pic>
        <p:nvPicPr>
          <p:cNvPr id="27" name="Picture 14" descr="Gift, Present, Ribbon, Wrapped, Christmas, Xmas">
            <a:extLst>
              <a:ext uri="{FF2B5EF4-FFF2-40B4-BE49-F238E27FC236}">
                <a16:creationId xmlns:a16="http://schemas.microsoft.com/office/drawing/2014/main" id="{C0E12298-53B4-4710-AD96-4F8069BFBCD4}"/>
              </a:ext>
            </a:extLst>
          </p:cNvPr>
          <p:cNvPicPr>
            <a:picLocks noChangeAspect="1" noChangeArrowheads="1"/>
          </p:cNvPicPr>
          <p:nvPr/>
        </p:nvPicPr>
        <p:blipFill>
          <a:blip r:embed="rId1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071755" y="2114697"/>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Gift, Present, Ribbon, Wrapped, Christmas, Xmas">
            <a:extLst>
              <a:ext uri="{FF2B5EF4-FFF2-40B4-BE49-F238E27FC236}">
                <a16:creationId xmlns:a16="http://schemas.microsoft.com/office/drawing/2014/main" id="{3F09D623-2B12-40AA-90A9-35428F97C306}"/>
              </a:ext>
            </a:extLst>
          </p:cNvPr>
          <p:cNvPicPr>
            <a:picLocks noChangeAspect="1" noChangeArrowheads="1"/>
          </p:cNvPicPr>
          <p:nvPr/>
        </p:nvPicPr>
        <p:blipFill>
          <a:blip r:embed="rId1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792278" y="1745504"/>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Gift, Present, Ribbon, Wrapped, Christmas, Xmas">
            <a:extLst>
              <a:ext uri="{FF2B5EF4-FFF2-40B4-BE49-F238E27FC236}">
                <a16:creationId xmlns:a16="http://schemas.microsoft.com/office/drawing/2014/main" id="{CFDA0F23-E7F0-4E8D-8363-70A998407C23}"/>
              </a:ext>
            </a:extLst>
          </p:cNvPr>
          <p:cNvPicPr>
            <a:picLocks noChangeAspect="1" noChangeArrowheads="1"/>
          </p:cNvPicPr>
          <p:nvPr/>
        </p:nvPicPr>
        <p:blipFill>
          <a:blip r:embed="rId1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9318590" y="1766668"/>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Gift, Present, Ribbon, Wrapped, Christmas, Xmas">
            <a:extLst>
              <a:ext uri="{FF2B5EF4-FFF2-40B4-BE49-F238E27FC236}">
                <a16:creationId xmlns:a16="http://schemas.microsoft.com/office/drawing/2014/main" id="{7D9E55C5-5B5C-4929-8AF0-8F887E2D4EC0}"/>
              </a:ext>
            </a:extLst>
          </p:cNvPr>
          <p:cNvPicPr>
            <a:picLocks noChangeAspect="1" noChangeArrowheads="1"/>
          </p:cNvPicPr>
          <p:nvPr/>
        </p:nvPicPr>
        <p:blipFill>
          <a:blip r:embed="rId1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92845" y="2128642"/>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Gift, Present, Ribbon, Wrapped, Christmas, Xmas">
            <a:extLst>
              <a:ext uri="{FF2B5EF4-FFF2-40B4-BE49-F238E27FC236}">
                <a16:creationId xmlns:a16="http://schemas.microsoft.com/office/drawing/2014/main" id="{49C71474-D918-4462-AF8E-4B1592BFD936}"/>
              </a:ext>
            </a:extLst>
          </p:cNvPr>
          <p:cNvPicPr>
            <a:picLocks noChangeAspect="1" noChangeArrowheads="1"/>
          </p:cNvPicPr>
          <p:nvPr/>
        </p:nvPicPr>
        <p:blipFill>
          <a:blip r:embed="rId1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9468847" y="2114748"/>
            <a:ext cx="560624" cy="52837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B366F5A-3BF7-44A7-A2FA-66313F435257}"/>
              </a:ext>
            </a:extLst>
          </p:cNvPr>
          <p:cNvSpPr txBox="1"/>
          <p:nvPr/>
        </p:nvSpPr>
        <p:spPr>
          <a:xfrm>
            <a:off x="961118" y="4444806"/>
            <a:ext cx="4334841"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happy, white, useful, small   </a:t>
            </a:r>
          </a:p>
        </p:txBody>
      </p:sp>
      <p:pic>
        <p:nvPicPr>
          <p:cNvPr id="33" name="Picture 32">
            <a:extLst>
              <a:ext uri="{FF2B5EF4-FFF2-40B4-BE49-F238E27FC236}">
                <a16:creationId xmlns:a16="http://schemas.microsoft.com/office/drawing/2014/main" id="{83FEEDF2-11B9-41DF-94A7-1AC2C70B50F4}"/>
              </a:ext>
            </a:extLst>
          </p:cNvPr>
          <p:cNvPicPr>
            <a:picLocks noChangeAspect="1"/>
          </p:cNvPicPr>
          <p:nvPr/>
        </p:nvPicPr>
        <p:blipFill>
          <a:blip r:embed="rId17"/>
          <a:stretch>
            <a:fillRect/>
          </a:stretch>
        </p:blipFill>
        <p:spPr>
          <a:xfrm>
            <a:off x="2707087" y="2027711"/>
            <a:ext cx="842904" cy="747375"/>
          </a:xfrm>
          <a:prstGeom prst="rect">
            <a:avLst/>
          </a:prstGeom>
        </p:spPr>
      </p:pic>
      <p:sp>
        <p:nvSpPr>
          <p:cNvPr id="34" name="TextBox 33">
            <a:extLst>
              <a:ext uri="{FF2B5EF4-FFF2-40B4-BE49-F238E27FC236}">
                <a16:creationId xmlns:a16="http://schemas.microsoft.com/office/drawing/2014/main" id="{3613DA22-2164-4C4F-8D69-C23612E6CC5E}"/>
              </a:ext>
            </a:extLst>
          </p:cNvPr>
          <p:cNvSpPr txBox="1"/>
          <p:nvPr/>
        </p:nvSpPr>
        <p:spPr>
          <a:xfrm>
            <a:off x="7202956" y="4392699"/>
            <a:ext cx="4530407"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important, white, special, red</a:t>
            </a:r>
          </a:p>
        </p:txBody>
      </p:sp>
      <p:pic>
        <p:nvPicPr>
          <p:cNvPr id="36" name="Picture 2" descr="Sugar Skull, Skull, Tattoo, Colorful, Halloween">
            <a:extLst>
              <a:ext uri="{FF2B5EF4-FFF2-40B4-BE49-F238E27FC236}">
                <a16:creationId xmlns:a16="http://schemas.microsoft.com/office/drawing/2014/main" id="{30797194-AA3E-47B2-A983-6BEDBABD905C}"/>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13" r="65209" b="45345"/>
          <a:stretch/>
        </p:blipFill>
        <p:spPr bwMode="auto">
          <a:xfrm>
            <a:off x="566503" y="1907826"/>
            <a:ext cx="812979" cy="8562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ugar Skull, Skull, Tattoo, Colorful, Halloween">
            <a:extLst>
              <a:ext uri="{FF2B5EF4-FFF2-40B4-BE49-F238E27FC236}">
                <a16:creationId xmlns:a16="http://schemas.microsoft.com/office/drawing/2014/main" id="{2C0CCD76-FE2C-487F-A738-2B2F51E67EC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13" r="65209" b="45345"/>
          <a:stretch/>
        </p:blipFill>
        <p:spPr bwMode="auto">
          <a:xfrm>
            <a:off x="1214548" y="2161316"/>
            <a:ext cx="503816" cy="5306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Sugar Skull, Skull, Tattoo, Colorful, Halloween">
            <a:extLst>
              <a:ext uri="{FF2B5EF4-FFF2-40B4-BE49-F238E27FC236}">
                <a16:creationId xmlns:a16="http://schemas.microsoft.com/office/drawing/2014/main" id="{007976A1-9DA7-49DC-8FCE-56C9B2E253E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13" r="65209" b="45345"/>
          <a:stretch/>
        </p:blipFill>
        <p:spPr bwMode="auto">
          <a:xfrm>
            <a:off x="1630089" y="2161316"/>
            <a:ext cx="503816" cy="530653"/>
          </a:xfrm>
          <a:prstGeom prst="rect">
            <a:avLst/>
          </a:prstGeom>
          <a:noFill/>
          <a:extLst>
            <a:ext uri="{909E8E84-426E-40DD-AFC4-6F175D3DCCD1}">
              <a14:hiddenFill xmlns:a14="http://schemas.microsoft.com/office/drawing/2010/main">
                <a:solidFill>
                  <a:srgbClr val="FFFFFF"/>
                </a:solidFill>
              </a14:hiddenFill>
            </a:ext>
          </a:extLst>
        </p:spPr>
      </p:pic>
      <p:sp>
        <p:nvSpPr>
          <p:cNvPr id="40" name="Action Button: Blank 39">
            <a:hlinkClick r:id="" action="ppaction://noaction" highlightClick="1"/>
            <a:extLst>
              <a:ext uri="{FF2B5EF4-FFF2-40B4-BE49-F238E27FC236}">
                <a16:creationId xmlns:a16="http://schemas.microsoft.com/office/drawing/2014/main" id="{4F22AFBE-5BBD-48ED-8CB1-33EF97B563A0}"/>
              </a:ext>
            </a:extLst>
          </p:cNvPr>
          <p:cNvSpPr/>
          <p:nvPr/>
        </p:nvSpPr>
        <p:spPr>
          <a:xfrm>
            <a:off x="344584" y="4476822"/>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A</a:t>
            </a:r>
          </a:p>
        </p:txBody>
      </p:sp>
      <p:sp>
        <p:nvSpPr>
          <p:cNvPr id="41" name="Action Button: Blank 40">
            <a:hlinkClick r:id="" action="ppaction://noaction" highlightClick="1"/>
            <a:extLst>
              <a:ext uri="{FF2B5EF4-FFF2-40B4-BE49-F238E27FC236}">
                <a16:creationId xmlns:a16="http://schemas.microsoft.com/office/drawing/2014/main" id="{D5EFA34D-8B3E-4EEE-B2F3-5A81714C2B83}"/>
              </a:ext>
            </a:extLst>
          </p:cNvPr>
          <p:cNvSpPr/>
          <p:nvPr/>
        </p:nvSpPr>
        <p:spPr>
          <a:xfrm>
            <a:off x="6587135" y="438739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B</a:t>
            </a:r>
          </a:p>
        </p:txBody>
      </p:sp>
      <p:sp>
        <p:nvSpPr>
          <p:cNvPr id="42" name="TextBox 41">
            <a:extLst>
              <a:ext uri="{FF2B5EF4-FFF2-40B4-BE49-F238E27FC236}">
                <a16:creationId xmlns:a16="http://schemas.microsoft.com/office/drawing/2014/main" id="{44417B63-0389-402F-8DA1-B006FFE09D5E}"/>
              </a:ext>
            </a:extLst>
          </p:cNvPr>
          <p:cNvSpPr txBox="1"/>
          <p:nvPr/>
        </p:nvSpPr>
        <p:spPr>
          <a:xfrm>
            <a:off x="207178" y="701378"/>
            <a:ext cx="9648795" cy="830997"/>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Use ‘hay’, ‘son’ and the correct ending for a suitable adjective.</a:t>
            </a:r>
          </a:p>
          <a:p>
            <a:r>
              <a:rPr lang="en-GB" sz="2400" dirty="0">
                <a:solidFill>
                  <a:srgbClr val="002060"/>
                </a:solidFill>
                <a:latin typeface="Century Gothic" panose="020B0502020202020204" pitchFamily="34" charset="0"/>
              </a:rPr>
              <a:t>Choose A or B.</a:t>
            </a:r>
          </a:p>
        </p:txBody>
      </p:sp>
      <p:sp>
        <p:nvSpPr>
          <p:cNvPr id="43" name="TextBox 42">
            <a:extLst>
              <a:ext uri="{FF2B5EF4-FFF2-40B4-BE49-F238E27FC236}">
                <a16:creationId xmlns:a16="http://schemas.microsoft.com/office/drawing/2014/main" id="{509691DA-20A2-47CE-BB55-923A422FBA60}"/>
              </a:ext>
            </a:extLst>
          </p:cNvPr>
          <p:cNvSpPr txBox="1"/>
          <p:nvPr/>
        </p:nvSpPr>
        <p:spPr>
          <a:xfrm>
            <a:off x="259085" y="4955700"/>
            <a:ext cx="236314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seis </a:t>
            </a:r>
            <a:r>
              <a:rPr lang="en-GB" sz="2400" b="1" dirty="0" err="1">
                <a:solidFill>
                  <a:srgbClr val="92D050"/>
                </a:solidFill>
                <a:latin typeface="Century Gothic" panose="020B0502020202020204" pitchFamily="34" charset="0"/>
              </a:rPr>
              <a:t>flores</a:t>
            </a:r>
            <a:r>
              <a:rPr lang="en-GB" sz="2400" b="1" dirty="0">
                <a:solidFill>
                  <a:srgbClr val="92D050"/>
                </a:solidFill>
                <a:latin typeface="Century Gothic" panose="020B0502020202020204" pitchFamily="34" charset="0"/>
              </a:rPr>
              <a:t>.</a:t>
            </a:r>
          </a:p>
        </p:txBody>
      </p:sp>
      <p:sp>
        <p:nvSpPr>
          <p:cNvPr id="44" name="TextBox 43">
            <a:extLst>
              <a:ext uri="{FF2B5EF4-FFF2-40B4-BE49-F238E27FC236}">
                <a16:creationId xmlns:a16="http://schemas.microsoft.com/office/drawing/2014/main" id="{CA4A4538-11E8-4363-A2E7-57B9F036F00A}"/>
              </a:ext>
            </a:extLst>
          </p:cNvPr>
          <p:cNvSpPr txBox="1"/>
          <p:nvPr/>
        </p:nvSpPr>
        <p:spPr>
          <a:xfrm>
            <a:off x="2639476" y="4971187"/>
            <a:ext cx="210025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blanc</a:t>
            </a:r>
            <a:r>
              <a:rPr lang="en-GB" sz="2400" b="1" u="sng" dirty="0" err="1">
                <a:solidFill>
                  <a:srgbClr val="92D050"/>
                </a:solidFill>
                <a:latin typeface="Century Gothic" panose="020B0502020202020204" pitchFamily="34" charset="0"/>
              </a:rPr>
              <a:t>as</a:t>
            </a:r>
            <a:r>
              <a:rPr lang="en-GB" sz="2400" b="1" dirty="0">
                <a:solidFill>
                  <a:srgbClr val="92D050"/>
                </a:solidFill>
                <a:latin typeface="Century Gothic" panose="020B0502020202020204" pitchFamily="34" charset="0"/>
              </a:rPr>
              <a:t>.</a:t>
            </a:r>
          </a:p>
        </p:txBody>
      </p:sp>
      <p:sp>
        <p:nvSpPr>
          <p:cNvPr id="45" name="TextBox 44">
            <a:extLst>
              <a:ext uri="{FF2B5EF4-FFF2-40B4-BE49-F238E27FC236}">
                <a16:creationId xmlns:a16="http://schemas.microsoft.com/office/drawing/2014/main" id="{4FBEE73A-4E82-4DB1-8E17-55CE35B4EB28}"/>
              </a:ext>
            </a:extLst>
          </p:cNvPr>
          <p:cNvSpPr txBox="1"/>
          <p:nvPr/>
        </p:nvSpPr>
        <p:spPr>
          <a:xfrm>
            <a:off x="237314" y="5381450"/>
            <a:ext cx="3060453"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seis </a:t>
            </a:r>
            <a:r>
              <a:rPr lang="en-GB" sz="2400" b="1" dirty="0" err="1">
                <a:solidFill>
                  <a:srgbClr val="92D050"/>
                </a:solidFill>
                <a:latin typeface="Century Gothic" panose="020B0502020202020204" pitchFamily="34" charset="0"/>
              </a:rPr>
              <a:t>calaveras</a:t>
            </a:r>
            <a:r>
              <a:rPr lang="en-GB" sz="2400" b="1" dirty="0">
                <a:solidFill>
                  <a:srgbClr val="92D050"/>
                </a:solidFill>
                <a:latin typeface="Century Gothic" panose="020B0502020202020204" pitchFamily="34" charset="0"/>
              </a:rPr>
              <a:t>.</a:t>
            </a:r>
          </a:p>
        </p:txBody>
      </p:sp>
      <p:sp>
        <p:nvSpPr>
          <p:cNvPr id="46" name="TextBox 45">
            <a:extLst>
              <a:ext uri="{FF2B5EF4-FFF2-40B4-BE49-F238E27FC236}">
                <a16:creationId xmlns:a16="http://schemas.microsoft.com/office/drawing/2014/main" id="{1F958A19-34B5-46AD-8617-18AD83B50128}"/>
              </a:ext>
            </a:extLst>
          </p:cNvPr>
          <p:cNvSpPr txBox="1"/>
          <p:nvPr/>
        </p:nvSpPr>
        <p:spPr>
          <a:xfrm>
            <a:off x="3320946" y="5393563"/>
            <a:ext cx="185980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felices</a:t>
            </a:r>
            <a:r>
              <a:rPr lang="en-GB" sz="2400" b="1" dirty="0">
                <a:solidFill>
                  <a:srgbClr val="92D050"/>
                </a:solidFill>
                <a:latin typeface="Century Gothic" panose="020B0502020202020204" pitchFamily="34" charset="0"/>
              </a:rPr>
              <a:t>.</a:t>
            </a:r>
          </a:p>
        </p:txBody>
      </p:sp>
      <p:sp>
        <p:nvSpPr>
          <p:cNvPr id="47" name="TextBox 46">
            <a:extLst>
              <a:ext uri="{FF2B5EF4-FFF2-40B4-BE49-F238E27FC236}">
                <a16:creationId xmlns:a16="http://schemas.microsoft.com/office/drawing/2014/main" id="{FB1D5367-F177-4BD8-936E-349E52DB1DEC}"/>
              </a:ext>
            </a:extLst>
          </p:cNvPr>
          <p:cNvSpPr txBox="1"/>
          <p:nvPr/>
        </p:nvSpPr>
        <p:spPr>
          <a:xfrm>
            <a:off x="259085" y="5839741"/>
            <a:ext cx="3405099"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dos </a:t>
            </a:r>
            <a:r>
              <a:rPr lang="en-GB" sz="2400" b="1" dirty="0" err="1">
                <a:solidFill>
                  <a:srgbClr val="92D050"/>
                </a:solidFill>
                <a:latin typeface="Century Gothic" panose="020B0502020202020204" pitchFamily="34" charset="0"/>
              </a:rPr>
              <a:t>diccionarios</a:t>
            </a:r>
            <a:r>
              <a:rPr lang="en-GB" sz="2400" b="1" dirty="0">
                <a:solidFill>
                  <a:srgbClr val="92D050"/>
                </a:solidFill>
                <a:latin typeface="Century Gothic" panose="020B0502020202020204" pitchFamily="34" charset="0"/>
              </a:rPr>
              <a:t>.</a:t>
            </a:r>
          </a:p>
        </p:txBody>
      </p:sp>
      <p:sp>
        <p:nvSpPr>
          <p:cNvPr id="48" name="TextBox 47">
            <a:extLst>
              <a:ext uri="{FF2B5EF4-FFF2-40B4-BE49-F238E27FC236}">
                <a16:creationId xmlns:a16="http://schemas.microsoft.com/office/drawing/2014/main" id="{9AA2A59F-41CD-41FD-BDED-F0C45C2EEDEB}"/>
              </a:ext>
            </a:extLst>
          </p:cNvPr>
          <p:cNvSpPr txBox="1"/>
          <p:nvPr/>
        </p:nvSpPr>
        <p:spPr>
          <a:xfrm>
            <a:off x="3644526" y="5857343"/>
            <a:ext cx="174278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útiles</a:t>
            </a:r>
            <a:r>
              <a:rPr lang="en-GB" sz="2400" b="1" dirty="0">
                <a:solidFill>
                  <a:srgbClr val="92D050"/>
                </a:solidFill>
                <a:latin typeface="Century Gothic" panose="020B0502020202020204" pitchFamily="34" charset="0"/>
              </a:rPr>
              <a:t>.</a:t>
            </a:r>
          </a:p>
        </p:txBody>
      </p:sp>
      <p:sp>
        <p:nvSpPr>
          <p:cNvPr id="49" name="TextBox 48">
            <a:extLst>
              <a:ext uri="{FF2B5EF4-FFF2-40B4-BE49-F238E27FC236}">
                <a16:creationId xmlns:a16="http://schemas.microsoft.com/office/drawing/2014/main" id="{DE289871-5E9D-41A3-A7AF-09BA1EDD5A10}"/>
              </a:ext>
            </a:extLst>
          </p:cNvPr>
          <p:cNvSpPr txBox="1"/>
          <p:nvPr/>
        </p:nvSpPr>
        <p:spPr>
          <a:xfrm>
            <a:off x="249450" y="6312371"/>
            <a:ext cx="3595856"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a:t>
            </a:r>
            <a:r>
              <a:rPr lang="en-GB" sz="2400" b="1" dirty="0" err="1">
                <a:solidFill>
                  <a:srgbClr val="92D050"/>
                </a:solidFill>
                <a:latin typeface="Century Gothic" panose="020B0502020202020204" pitchFamily="34" charset="0"/>
              </a:rPr>
              <a:t>cuatro</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flores</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rojas</a:t>
            </a:r>
            <a:r>
              <a:rPr lang="en-GB" sz="2400" b="1" dirty="0">
                <a:solidFill>
                  <a:srgbClr val="92D050"/>
                </a:solidFill>
                <a:latin typeface="Century Gothic" panose="020B0502020202020204" pitchFamily="34" charset="0"/>
              </a:rPr>
              <a:t>.</a:t>
            </a:r>
          </a:p>
        </p:txBody>
      </p:sp>
      <p:sp>
        <p:nvSpPr>
          <p:cNvPr id="50" name="TextBox 49">
            <a:extLst>
              <a:ext uri="{FF2B5EF4-FFF2-40B4-BE49-F238E27FC236}">
                <a16:creationId xmlns:a16="http://schemas.microsoft.com/office/drawing/2014/main" id="{52DD69FC-813E-4FF4-A495-D9287E4B1A09}"/>
              </a:ext>
            </a:extLst>
          </p:cNvPr>
          <p:cNvSpPr txBox="1"/>
          <p:nvPr/>
        </p:nvSpPr>
        <p:spPr>
          <a:xfrm>
            <a:off x="3737029" y="6329973"/>
            <a:ext cx="2581156"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pequeñas</a:t>
            </a:r>
            <a:r>
              <a:rPr lang="en-GB" sz="2400" b="1" dirty="0">
                <a:solidFill>
                  <a:srgbClr val="92D050"/>
                </a:solidFill>
                <a:latin typeface="Century Gothic" panose="020B0502020202020204" pitchFamily="34" charset="0"/>
              </a:rPr>
              <a:t>.</a:t>
            </a:r>
          </a:p>
        </p:txBody>
      </p:sp>
      <p:pic>
        <p:nvPicPr>
          <p:cNvPr id="51" name="Picture 50">
            <a:extLst>
              <a:ext uri="{FF2B5EF4-FFF2-40B4-BE49-F238E27FC236}">
                <a16:creationId xmlns:a16="http://schemas.microsoft.com/office/drawing/2014/main" id="{E6B664B6-0C7E-4E24-862E-4D4FDC86E1A2}"/>
              </a:ext>
            </a:extLst>
          </p:cNvPr>
          <p:cNvPicPr>
            <a:picLocks noChangeAspect="1"/>
          </p:cNvPicPr>
          <p:nvPr/>
        </p:nvPicPr>
        <p:blipFill>
          <a:blip r:embed="rId15"/>
          <a:stretch>
            <a:fillRect/>
          </a:stretch>
        </p:blipFill>
        <p:spPr>
          <a:xfrm>
            <a:off x="7464756" y="1563683"/>
            <a:ext cx="756914" cy="1033661"/>
          </a:xfrm>
          <a:prstGeom prst="rect">
            <a:avLst/>
          </a:prstGeom>
        </p:spPr>
      </p:pic>
      <p:pic>
        <p:nvPicPr>
          <p:cNvPr id="52" name="Picture 10" descr="Rose, Flower, Flora, Bouquet, Romantic, Valentine">
            <a:extLst>
              <a:ext uri="{FF2B5EF4-FFF2-40B4-BE49-F238E27FC236}">
                <a16:creationId xmlns:a16="http://schemas.microsoft.com/office/drawing/2014/main" id="{0BC45E42-3D52-4CC2-8649-EADEBC9FAB6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89258" y="136908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Rose, Flower, Flora, Bouquet, Romantic, Valentine">
            <a:extLst>
              <a:ext uri="{FF2B5EF4-FFF2-40B4-BE49-F238E27FC236}">
                <a16:creationId xmlns:a16="http://schemas.microsoft.com/office/drawing/2014/main" id="{B978E316-E2E3-4C1F-8C7E-B5400FAA17F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64428" y="135676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Day Of The Dead, Mexico, Skull, Skeleton">
            <a:extLst>
              <a:ext uri="{FF2B5EF4-FFF2-40B4-BE49-F238E27FC236}">
                <a16:creationId xmlns:a16="http://schemas.microsoft.com/office/drawing/2014/main" id="{B3146B21-0163-4EBD-8567-6F36F6690F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52877" y="2203792"/>
            <a:ext cx="382183" cy="37339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Day Of The Dead, Mexico, Skull, Skeleton">
            <a:extLst>
              <a:ext uri="{FF2B5EF4-FFF2-40B4-BE49-F238E27FC236}">
                <a16:creationId xmlns:a16="http://schemas.microsoft.com/office/drawing/2014/main" id="{77E09722-F1D7-40B9-9500-C1831A08D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80115" y="2030858"/>
            <a:ext cx="588478" cy="5749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Rose, Flower, Flora, Bouquet, Romantic, Valentine">
            <a:extLst>
              <a:ext uri="{FF2B5EF4-FFF2-40B4-BE49-F238E27FC236}">
                <a16:creationId xmlns:a16="http://schemas.microsoft.com/office/drawing/2014/main" id="{B487FC93-43D6-4A62-A468-9330CC6E4B2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49339" y="165580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Rose, Flower, Flora, Bouquet, Romantic, Valentine">
            <a:extLst>
              <a:ext uri="{FF2B5EF4-FFF2-40B4-BE49-F238E27FC236}">
                <a16:creationId xmlns:a16="http://schemas.microsoft.com/office/drawing/2014/main" id="{AB7A7523-C56E-4845-8C41-B19D2D7545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23027" y="165580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Rose, Flower, Flora, Bouquet, Romantic, Valentine">
            <a:extLst>
              <a:ext uri="{FF2B5EF4-FFF2-40B4-BE49-F238E27FC236}">
                <a16:creationId xmlns:a16="http://schemas.microsoft.com/office/drawing/2014/main" id="{AC1E196E-62B4-4D4F-9A99-8BCF040B248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83061" y="1825483"/>
            <a:ext cx="440268" cy="531845"/>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1AAF4A50-68AB-42B2-9CF1-3AC997A80C33}"/>
              </a:ext>
            </a:extLst>
          </p:cNvPr>
          <p:cNvSpPr txBox="1"/>
          <p:nvPr/>
        </p:nvSpPr>
        <p:spPr>
          <a:xfrm>
            <a:off x="6512487" y="4835535"/>
            <a:ext cx="2279791"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dos </a:t>
            </a:r>
            <a:r>
              <a:rPr lang="en-GB" sz="2400" b="1" dirty="0" err="1">
                <a:solidFill>
                  <a:srgbClr val="92D050"/>
                </a:solidFill>
                <a:latin typeface="Century Gothic" panose="020B0502020202020204" pitchFamily="34" charset="0"/>
              </a:rPr>
              <a:t>fotos</a:t>
            </a:r>
            <a:r>
              <a:rPr lang="en-GB" sz="2400" b="1" dirty="0">
                <a:solidFill>
                  <a:srgbClr val="92D050"/>
                </a:solidFill>
                <a:latin typeface="Century Gothic" panose="020B0502020202020204" pitchFamily="34" charset="0"/>
              </a:rPr>
              <a:t>.</a:t>
            </a:r>
          </a:p>
        </p:txBody>
      </p:sp>
      <p:sp>
        <p:nvSpPr>
          <p:cNvPr id="61" name="TextBox 60">
            <a:extLst>
              <a:ext uri="{FF2B5EF4-FFF2-40B4-BE49-F238E27FC236}">
                <a16:creationId xmlns:a16="http://schemas.microsoft.com/office/drawing/2014/main" id="{BC24AD3B-4B12-4ACB-B151-7090C652D938}"/>
              </a:ext>
            </a:extLst>
          </p:cNvPr>
          <p:cNvSpPr txBox="1"/>
          <p:nvPr/>
        </p:nvSpPr>
        <p:spPr>
          <a:xfrm>
            <a:off x="8764231" y="4835535"/>
            <a:ext cx="2512226"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especiales</a:t>
            </a:r>
            <a:r>
              <a:rPr lang="en-GB" sz="2400" b="1" dirty="0">
                <a:solidFill>
                  <a:srgbClr val="92D050"/>
                </a:solidFill>
                <a:latin typeface="Century Gothic" panose="020B0502020202020204" pitchFamily="34" charset="0"/>
              </a:rPr>
              <a:t>.</a:t>
            </a:r>
          </a:p>
        </p:txBody>
      </p:sp>
      <p:sp>
        <p:nvSpPr>
          <p:cNvPr id="62" name="TextBox 61">
            <a:extLst>
              <a:ext uri="{FF2B5EF4-FFF2-40B4-BE49-F238E27FC236}">
                <a16:creationId xmlns:a16="http://schemas.microsoft.com/office/drawing/2014/main" id="{7EE4A994-5822-469F-AE91-4A07B6E9B797}"/>
              </a:ext>
            </a:extLst>
          </p:cNvPr>
          <p:cNvSpPr txBox="1"/>
          <p:nvPr/>
        </p:nvSpPr>
        <p:spPr>
          <a:xfrm>
            <a:off x="6490716" y="5261285"/>
            <a:ext cx="2518638"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a:t>
            </a:r>
            <a:r>
              <a:rPr lang="en-GB" sz="2400" b="1" dirty="0" err="1">
                <a:solidFill>
                  <a:srgbClr val="92D050"/>
                </a:solidFill>
                <a:latin typeface="Century Gothic" panose="020B0502020202020204" pitchFamily="34" charset="0"/>
              </a:rPr>
              <a:t>siete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flores</a:t>
            </a:r>
            <a:r>
              <a:rPr lang="en-GB" sz="2400" b="1" dirty="0">
                <a:solidFill>
                  <a:srgbClr val="92D050"/>
                </a:solidFill>
                <a:latin typeface="Century Gothic" panose="020B0502020202020204" pitchFamily="34" charset="0"/>
              </a:rPr>
              <a:t>.</a:t>
            </a:r>
          </a:p>
        </p:txBody>
      </p:sp>
      <p:sp>
        <p:nvSpPr>
          <p:cNvPr id="63" name="TextBox 62">
            <a:extLst>
              <a:ext uri="{FF2B5EF4-FFF2-40B4-BE49-F238E27FC236}">
                <a16:creationId xmlns:a16="http://schemas.microsoft.com/office/drawing/2014/main" id="{F81C58EA-A125-4FC5-A337-699D45267BF0}"/>
              </a:ext>
            </a:extLst>
          </p:cNvPr>
          <p:cNvSpPr txBox="1"/>
          <p:nvPr/>
        </p:nvSpPr>
        <p:spPr>
          <a:xfrm>
            <a:off x="8992354" y="5259561"/>
            <a:ext cx="161294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rojas</a:t>
            </a:r>
            <a:r>
              <a:rPr lang="en-GB" sz="2400" b="1" dirty="0">
                <a:solidFill>
                  <a:srgbClr val="92D050"/>
                </a:solidFill>
                <a:latin typeface="Century Gothic" panose="020B0502020202020204" pitchFamily="34" charset="0"/>
              </a:rPr>
              <a:t>.</a:t>
            </a:r>
          </a:p>
        </p:txBody>
      </p:sp>
      <p:sp>
        <p:nvSpPr>
          <p:cNvPr id="64" name="TextBox 63">
            <a:extLst>
              <a:ext uri="{FF2B5EF4-FFF2-40B4-BE49-F238E27FC236}">
                <a16:creationId xmlns:a16="http://schemas.microsoft.com/office/drawing/2014/main" id="{F6437571-3249-4054-9F28-DBBBA2B78240}"/>
              </a:ext>
            </a:extLst>
          </p:cNvPr>
          <p:cNvSpPr txBox="1"/>
          <p:nvPr/>
        </p:nvSpPr>
        <p:spPr>
          <a:xfrm>
            <a:off x="6512487" y="5754307"/>
            <a:ext cx="299312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a:t>
            </a:r>
            <a:r>
              <a:rPr lang="en-GB" sz="2400" b="1" dirty="0" err="1">
                <a:solidFill>
                  <a:srgbClr val="92D050"/>
                </a:solidFill>
                <a:latin typeface="Century Gothic" panose="020B0502020202020204" pitchFamily="34" charset="0"/>
              </a:rPr>
              <a:t>cinco</a:t>
            </a:r>
            <a:r>
              <a:rPr lang="en-GB" sz="2400" b="1" dirty="0">
                <a:solidFill>
                  <a:srgbClr val="92D050"/>
                </a:solidFill>
                <a:latin typeface="Century Gothic" panose="020B0502020202020204" pitchFamily="34" charset="0"/>
              </a:rPr>
              <a:t> regalos.</a:t>
            </a:r>
          </a:p>
        </p:txBody>
      </p:sp>
      <p:sp>
        <p:nvSpPr>
          <p:cNvPr id="65" name="TextBox 64">
            <a:extLst>
              <a:ext uri="{FF2B5EF4-FFF2-40B4-BE49-F238E27FC236}">
                <a16:creationId xmlns:a16="http://schemas.microsoft.com/office/drawing/2014/main" id="{1FE4CB8A-2983-41D1-B0EA-10D2082BFCBB}"/>
              </a:ext>
            </a:extLst>
          </p:cNvPr>
          <p:cNvSpPr txBox="1"/>
          <p:nvPr/>
        </p:nvSpPr>
        <p:spPr>
          <a:xfrm>
            <a:off x="9385752" y="5740183"/>
            <a:ext cx="2839239"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importantes</a:t>
            </a:r>
            <a:r>
              <a:rPr lang="en-GB" sz="2400" b="1" dirty="0">
                <a:solidFill>
                  <a:srgbClr val="92D050"/>
                </a:solidFill>
                <a:latin typeface="Century Gothic" panose="020B0502020202020204" pitchFamily="34" charset="0"/>
              </a:rPr>
              <a:t>.</a:t>
            </a:r>
          </a:p>
        </p:txBody>
      </p:sp>
      <p:sp>
        <p:nvSpPr>
          <p:cNvPr id="66" name="TextBox 65">
            <a:extLst>
              <a:ext uri="{FF2B5EF4-FFF2-40B4-BE49-F238E27FC236}">
                <a16:creationId xmlns:a16="http://schemas.microsoft.com/office/drawing/2014/main" id="{43F3446A-C042-4407-AB12-F989F977050E}"/>
              </a:ext>
            </a:extLst>
          </p:cNvPr>
          <p:cNvSpPr txBox="1"/>
          <p:nvPr/>
        </p:nvSpPr>
        <p:spPr>
          <a:xfrm>
            <a:off x="6502852" y="6285511"/>
            <a:ext cx="305564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dos </a:t>
            </a:r>
            <a:r>
              <a:rPr lang="en-GB" sz="2400" b="1" dirty="0" err="1">
                <a:solidFill>
                  <a:srgbClr val="92D050"/>
                </a:solidFill>
                <a:latin typeface="Century Gothic" panose="020B0502020202020204" pitchFamily="34" charset="0"/>
              </a:rPr>
              <a:t>calaveras</a:t>
            </a:r>
            <a:r>
              <a:rPr lang="en-GB" sz="2400" b="1" dirty="0">
                <a:solidFill>
                  <a:srgbClr val="92D050"/>
                </a:solidFill>
                <a:latin typeface="Century Gothic" panose="020B0502020202020204" pitchFamily="34" charset="0"/>
              </a:rPr>
              <a:t>.</a:t>
            </a:r>
          </a:p>
        </p:txBody>
      </p:sp>
      <p:sp>
        <p:nvSpPr>
          <p:cNvPr id="67" name="TextBox 66">
            <a:extLst>
              <a:ext uri="{FF2B5EF4-FFF2-40B4-BE49-F238E27FC236}">
                <a16:creationId xmlns:a16="http://schemas.microsoft.com/office/drawing/2014/main" id="{E76AF684-AE09-46A9-B120-022F7495881C}"/>
              </a:ext>
            </a:extLst>
          </p:cNvPr>
          <p:cNvSpPr txBox="1"/>
          <p:nvPr/>
        </p:nvSpPr>
        <p:spPr>
          <a:xfrm>
            <a:off x="9558497" y="6242951"/>
            <a:ext cx="210025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blancas</a:t>
            </a:r>
            <a:r>
              <a:rPr lang="en-GB" sz="2400" b="1" dirty="0">
                <a:solidFill>
                  <a:srgbClr val="92D050"/>
                </a:solidFill>
                <a:latin typeface="Century Gothic" panose="020B0502020202020204" pitchFamily="34" charset="0"/>
              </a:rPr>
              <a:t>.</a:t>
            </a:r>
          </a:p>
        </p:txBody>
      </p:sp>
      <p:pic>
        <p:nvPicPr>
          <p:cNvPr id="68" name="Picture 10" descr="Rose, Flower, Flora, Bouquet, Romantic, Valentine">
            <a:extLst>
              <a:ext uri="{FF2B5EF4-FFF2-40B4-BE49-F238E27FC236}">
                <a16:creationId xmlns:a16="http://schemas.microsoft.com/office/drawing/2014/main" id="{65A4D855-B9DE-4AC1-80CE-57A1D857FCD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35013" y="1375981"/>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Rose, Flower, Flora, Bouquet, Romantic, Valentine">
            <a:extLst>
              <a:ext uri="{FF2B5EF4-FFF2-40B4-BE49-F238E27FC236}">
                <a16:creationId xmlns:a16="http://schemas.microsoft.com/office/drawing/2014/main" id="{0DACEB55-383D-44E3-90E1-34FC9B60DAC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99004" y="138146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06358C6B-892F-7FAB-E33F-6093A62C6B2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350764" y="-37652"/>
            <a:ext cx="914400" cy="914400"/>
          </a:xfrm>
          <a:prstGeom prst="rect">
            <a:avLst/>
          </a:prstGeom>
        </p:spPr>
      </p:pic>
      <p:sp>
        <p:nvSpPr>
          <p:cNvPr id="4" name="Speech Bubble: Rectangle with Corners Rounded 3">
            <a:hlinkClick r:id="" action="ppaction://noaction">
              <a:snd r:embed="rId23" name="Review_W7F_3.2.wav"/>
            </a:hlinkClick>
            <a:extLst>
              <a:ext uri="{FF2B5EF4-FFF2-40B4-BE49-F238E27FC236}">
                <a16:creationId xmlns:a16="http://schemas.microsoft.com/office/drawing/2014/main" id="{56B7AB82-DB40-73AB-482D-4E4C5888CF6D}"/>
              </a:ext>
            </a:extLst>
          </p:cNvPr>
          <p:cNvSpPr/>
          <p:nvPr/>
        </p:nvSpPr>
        <p:spPr>
          <a:xfrm>
            <a:off x="4337089" y="103117"/>
            <a:ext cx="2554049" cy="533859"/>
          </a:xfrm>
          <a:prstGeom prst="wedgeRoundRectCallout">
            <a:avLst>
              <a:gd name="adj1" fmla="val -63060"/>
              <a:gd name="adj2" fmla="val 1615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Escribe frases.</a:t>
            </a:r>
            <a:endParaRPr lang="es-ES" sz="2400"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897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
                                            <p:txEl>
                                              <p:pRg st="0" end="0"/>
                                            </p:txEl>
                                          </p:spTgt>
                                        </p:tgtEl>
                                        <p:attrNameLst>
                                          <p:attrName>style.visibility</p:attrName>
                                        </p:attrNameLst>
                                      </p:cBhvr>
                                      <p:to>
                                        <p:strVal val="visible"/>
                                      </p:to>
                                    </p:set>
                                    <p:anim calcmode="lin" valueType="num">
                                      <p:cBhvr additive="base">
                                        <p:cTn id="13"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s6_1.wav"/>
                                        </p:tgtEl>
                                      </p:cMediaNode>
                                    </p:audio>
                                  </p:subTnLst>
                                </p:cTn>
                              </p:par>
                              <p:par>
                                <p:cTn id="15" presetID="2" presetClass="entr" presetSubtype="4" fill="hold" nodeType="with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 calcmode="lin" valueType="num">
                                      <p:cBhvr additive="base">
                                        <p:cTn id="1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5">
                                            <p:txEl>
                                              <p:pRg st="0" end="0"/>
                                            </p:txEl>
                                          </p:spTgt>
                                        </p:tgtEl>
                                        <p:attrNameLst>
                                          <p:attrName>style.visibility</p:attrName>
                                        </p:attrNameLst>
                                      </p:cBhvr>
                                      <p:to>
                                        <p:strVal val="visible"/>
                                      </p:to>
                                    </p:set>
                                    <p:anim calcmode="lin" valueType="num">
                                      <p:cBhvr additive="base">
                                        <p:cTn id="23"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s6_2.wav"/>
                                        </p:tgtEl>
                                      </p:cMediaNode>
                                    </p:audio>
                                  </p:subTnLst>
                                </p:cTn>
                              </p:par>
                              <p:par>
                                <p:cTn id="25" presetID="2" presetClass="entr" presetSubtype="4" fill="hold" nodeType="withEffect">
                                  <p:stCondLst>
                                    <p:cond delay="0"/>
                                  </p:stCondLst>
                                  <p:childTnLst>
                                    <p:set>
                                      <p:cBhvr>
                                        <p:cTn id="26" dur="1" fill="hold">
                                          <p:stCondLst>
                                            <p:cond delay="0"/>
                                          </p:stCondLst>
                                        </p:cTn>
                                        <p:tgtEl>
                                          <p:spTgt spid="46">
                                            <p:txEl>
                                              <p:pRg st="0" end="0"/>
                                            </p:txEl>
                                          </p:spTgt>
                                        </p:tgtEl>
                                        <p:attrNameLst>
                                          <p:attrName>style.visibility</p:attrName>
                                        </p:attrNameLst>
                                      </p:cBhvr>
                                      <p:to>
                                        <p:strVal val="visible"/>
                                      </p:to>
                                    </p:set>
                                    <p:anim calcmode="lin" valueType="num">
                                      <p:cBhvr additive="base">
                                        <p:cTn id="27"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7">
                                            <p:txEl>
                                              <p:pRg st="0" end="0"/>
                                            </p:txEl>
                                          </p:spTgt>
                                        </p:tgtEl>
                                        <p:attrNameLst>
                                          <p:attrName>style.visibility</p:attrName>
                                        </p:attrNameLst>
                                      </p:cBhvr>
                                      <p:to>
                                        <p:strVal val="visible"/>
                                      </p:to>
                                    </p:set>
                                    <p:anim calcmode="lin" valueType="num">
                                      <p:cBhvr additive="base">
                                        <p:cTn id="33"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s6_3.wav"/>
                                        </p:tgtEl>
                                      </p:cMediaNode>
                                    </p:audio>
                                  </p:subTnLst>
                                </p:cTn>
                              </p:par>
                              <p:par>
                                <p:cTn id="35" presetID="2" presetClass="entr" presetSubtype="4" fill="hold" nodeType="withEffect">
                                  <p:stCondLst>
                                    <p:cond delay="0"/>
                                  </p:stCondLst>
                                  <p:childTnLst>
                                    <p:set>
                                      <p:cBhvr>
                                        <p:cTn id="36" dur="1" fill="hold">
                                          <p:stCondLst>
                                            <p:cond delay="0"/>
                                          </p:stCondLst>
                                        </p:cTn>
                                        <p:tgtEl>
                                          <p:spTgt spid="48">
                                            <p:txEl>
                                              <p:pRg st="0" end="0"/>
                                            </p:txEl>
                                          </p:spTgt>
                                        </p:tgtEl>
                                        <p:attrNameLst>
                                          <p:attrName>style.visibility</p:attrName>
                                        </p:attrNameLst>
                                      </p:cBhvr>
                                      <p:to>
                                        <p:strVal val="visible"/>
                                      </p:to>
                                    </p:set>
                                    <p:anim calcmode="lin" valueType="num">
                                      <p:cBhvr additive="base">
                                        <p:cTn id="3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9">
                                            <p:txEl>
                                              <p:pRg st="0" end="0"/>
                                            </p:txEl>
                                          </p:spTgt>
                                        </p:tgtEl>
                                        <p:attrNameLst>
                                          <p:attrName>style.visibility</p:attrName>
                                        </p:attrNameLst>
                                      </p:cBhvr>
                                      <p:to>
                                        <p:strVal val="visible"/>
                                      </p:to>
                                    </p:set>
                                    <p:anim calcmode="lin" valueType="num">
                                      <p:cBhvr additive="base">
                                        <p:cTn id="43"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6" name="s6_4.wav"/>
                                        </p:tgtEl>
                                      </p:cMediaNode>
                                    </p:audio>
                                  </p:subTnLst>
                                </p:cTn>
                              </p:par>
                              <p:par>
                                <p:cTn id="45" presetID="2" presetClass="entr" presetSubtype="4" fill="hold" nodeType="withEffect">
                                  <p:stCondLst>
                                    <p:cond delay="0"/>
                                  </p:stCondLst>
                                  <p:childTnLst>
                                    <p:set>
                                      <p:cBhvr>
                                        <p:cTn id="46" dur="1" fill="hold">
                                          <p:stCondLst>
                                            <p:cond delay="0"/>
                                          </p:stCondLst>
                                        </p:cTn>
                                        <p:tgtEl>
                                          <p:spTgt spid="50">
                                            <p:txEl>
                                              <p:pRg st="0" end="0"/>
                                            </p:txEl>
                                          </p:spTgt>
                                        </p:tgtEl>
                                        <p:attrNameLst>
                                          <p:attrName>style.visibility</p:attrName>
                                        </p:attrNameLst>
                                      </p:cBhvr>
                                      <p:to>
                                        <p:strVal val="visible"/>
                                      </p:to>
                                    </p:set>
                                    <p:anim calcmode="lin" valueType="num">
                                      <p:cBhvr additive="base">
                                        <p:cTn id="47" dur="50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0">
                                            <p:txEl>
                                              <p:pRg st="0" end="0"/>
                                            </p:txEl>
                                          </p:spTgt>
                                        </p:tgtEl>
                                        <p:attrNameLst>
                                          <p:attrName>style.visibility</p:attrName>
                                        </p:attrNameLst>
                                      </p:cBhvr>
                                      <p:to>
                                        <p:strVal val="visible"/>
                                      </p:to>
                                    </p:set>
                                    <p:anim calcmode="lin" valueType="num">
                                      <p:cBhvr additive="base">
                                        <p:cTn id="53"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0">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7" name="s6_5.wav"/>
                                        </p:tgtEl>
                                      </p:cMediaNode>
                                    </p:audio>
                                  </p:subTnLst>
                                </p:cTn>
                              </p:par>
                              <p:par>
                                <p:cTn id="55" presetID="2" presetClass="entr" presetSubtype="4" fill="hold" nodeType="withEffect">
                                  <p:stCondLst>
                                    <p:cond delay="0"/>
                                  </p:stCondLst>
                                  <p:childTnLst>
                                    <p:set>
                                      <p:cBhvr>
                                        <p:cTn id="56" dur="1" fill="hold">
                                          <p:stCondLst>
                                            <p:cond delay="0"/>
                                          </p:stCondLst>
                                        </p:cTn>
                                        <p:tgtEl>
                                          <p:spTgt spid="61">
                                            <p:txEl>
                                              <p:pRg st="0" end="0"/>
                                            </p:txEl>
                                          </p:spTgt>
                                        </p:tgtEl>
                                        <p:attrNameLst>
                                          <p:attrName>style.visibility</p:attrName>
                                        </p:attrNameLst>
                                      </p:cBhvr>
                                      <p:to>
                                        <p:strVal val="visible"/>
                                      </p:to>
                                    </p:set>
                                    <p:anim calcmode="lin" valueType="num">
                                      <p:cBhvr additive="base">
                                        <p:cTn id="57"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62">
                                            <p:txEl>
                                              <p:pRg st="0" end="0"/>
                                            </p:txEl>
                                          </p:spTgt>
                                        </p:tgtEl>
                                        <p:attrNameLst>
                                          <p:attrName>style.visibility</p:attrName>
                                        </p:attrNameLst>
                                      </p:cBhvr>
                                      <p:to>
                                        <p:strVal val="visible"/>
                                      </p:to>
                                    </p:set>
                                    <p:anim calcmode="lin" valueType="num">
                                      <p:cBhvr additive="base">
                                        <p:cTn id="6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6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8" name="s6_6.wav"/>
                                        </p:tgtEl>
                                      </p:cMediaNode>
                                    </p:audio>
                                  </p:subTnLst>
                                </p:cTn>
                              </p:par>
                              <p:par>
                                <p:cTn id="65" presetID="2" presetClass="entr" presetSubtype="4" fill="hold" nodeType="withEffect">
                                  <p:stCondLst>
                                    <p:cond delay="0"/>
                                  </p:stCondLst>
                                  <p:childTnLst>
                                    <p:set>
                                      <p:cBhvr>
                                        <p:cTn id="66" dur="1" fill="hold">
                                          <p:stCondLst>
                                            <p:cond delay="0"/>
                                          </p:stCondLst>
                                        </p:cTn>
                                        <p:tgtEl>
                                          <p:spTgt spid="63">
                                            <p:txEl>
                                              <p:pRg st="0" end="0"/>
                                            </p:txEl>
                                          </p:spTgt>
                                        </p:tgtEl>
                                        <p:attrNameLst>
                                          <p:attrName>style.visibility</p:attrName>
                                        </p:attrNameLst>
                                      </p:cBhvr>
                                      <p:to>
                                        <p:strVal val="visible"/>
                                      </p:to>
                                    </p:set>
                                    <p:anim calcmode="lin" valueType="num">
                                      <p:cBhvr additive="base">
                                        <p:cTn id="67"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4">
                                            <p:txEl>
                                              <p:pRg st="0" end="0"/>
                                            </p:txEl>
                                          </p:spTgt>
                                        </p:tgtEl>
                                        <p:attrNameLst>
                                          <p:attrName>style.visibility</p:attrName>
                                        </p:attrNameLst>
                                      </p:cBhvr>
                                      <p:to>
                                        <p:strVal val="visible"/>
                                      </p:to>
                                    </p:set>
                                    <p:anim calcmode="lin" valueType="num">
                                      <p:cBhvr additive="base">
                                        <p:cTn id="73"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9" name="s6_7.wav"/>
                                        </p:tgtEl>
                                      </p:cMediaNode>
                                    </p:audio>
                                  </p:subTnLst>
                                </p:cTn>
                              </p:par>
                              <p:par>
                                <p:cTn id="75" presetID="2" presetClass="entr" presetSubtype="4" fill="hold" nodeType="withEffect">
                                  <p:stCondLst>
                                    <p:cond delay="0"/>
                                  </p:stCondLst>
                                  <p:childTnLst>
                                    <p:set>
                                      <p:cBhvr>
                                        <p:cTn id="76" dur="1" fill="hold">
                                          <p:stCondLst>
                                            <p:cond delay="0"/>
                                          </p:stCondLst>
                                        </p:cTn>
                                        <p:tgtEl>
                                          <p:spTgt spid="65">
                                            <p:txEl>
                                              <p:pRg st="0" end="0"/>
                                            </p:txEl>
                                          </p:spTgt>
                                        </p:tgtEl>
                                        <p:attrNameLst>
                                          <p:attrName>style.visibility</p:attrName>
                                        </p:attrNameLst>
                                      </p:cBhvr>
                                      <p:to>
                                        <p:strVal val="visible"/>
                                      </p:to>
                                    </p:set>
                                    <p:anim calcmode="lin" valueType="num">
                                      <p:cBhvr additive="base">
                                        <p:cTn id="77" dur="500" fill="hold"/>
                                        <p:tgtEl>
                                          <p:spTgt spid="65">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66">
                                            <p:txEl>
                                              <p:pRg st="0" end="0"/>
                                            </p:txEl>
                                          </p:spTgt>
                                        </p:tgtEl>
                                        <p:attrNameLst>
                                          <p:attrName>style.visibility</p:attrName>
                                        </p:attrNameLst>
                                      </p:cBhvr>
                                      <p:to>
                                        <p:strVal val="visible"/>
                                      </p:to>
                                    </p:set>
                                    <p:anim calcmode="lin" valueType="num">
                                      <p:cBhvr additive="base">
                                        <p:cTn id="83"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10" name="s6_8.wav"/>
                                        </p:tgtEl>
                                      </p:cMediaNode>
                                    </p:audio>
                                  </p:subTnLst>
                                </p:cTn>
                              </p:par>
                              <p:par>
                                <p:cTn id="85" presetID="2" presetClass="entr" presetSubtype="4" fill="hold" nodeType="withEffect">
                                  <p:stCondLst>
                                    <p:cond delay="0"/>
                                  </p:stCondLst>
                                  <p:childTnLst>
                                    <p:set>
                                      <p:cBhvr>
                                        <p:cTn id="86" dur="1" fill="hold">
                                          <p:stCondLst>
                                            <p:cond delay="0"/>
                                          </p:stCondLst>
                                        </p:cTn>
                                        <p:tgtEl>
                                          <p:spTgt spid="67">
                                            <p:txEl>
                                              <p:pRg st="0" end="0"/>
                                            </p:txEl>
                                          </p:spTgt>
                                        </p:tgtEl>
                                        <p:attrNameLst>
                                          <p:attrName>style.visibility</p:attrName>
                                        </p:attrNameLst>
                                      </p:cBhvr>
                                      <p:to>
                                        <p:strVal val="visible"/>
                                      </p:to>
                                    </p:set>
                                    <p:anim calcmode="lin" valueType="num">
                                      <p:cBhvr additive="base">
                                        <p:cTn id="87"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0736317" y="966424"/>
            <a:ext cx="1221221" cy="405175"/>
          </a:xfrm>
          <a:noFill/>
          <a:ln>
            <a:solidFill>
              <a:schemeClr val="bg1"/>
            </a:solidFill>
          </a:ln>
        </p:spPr>
        <p:txBody>
          <a:bodyPr>
            <a:noAutofit/>
          </a:bodyPr>
          <a:lstStyle/>
          <a:p>
            <a:pPr algn="ctr"/>
            <a:r>
              <a:rPr lang="en-GB" sz="2000" b="1" dirty="0">
                <a:solidFill>
                  <a:schemeClr val="bg1"/>
                </a:solidFill>
                <a:latin typeface="Century Gothic" panose="020B0502020202020204" pitchFamily="34" charset="0"/>
              </a:rPr>
              <a:t>to print</a:t>
            </a:r>
          </a:p>
        </p:txBody>
      </p:sp>
      <p:pic>
        <p:nvPicPr>
          <p:cNvPr id="22" name="Picture 4" descr="Bloc De Notas, Hoja, En Blanco, Espiral">
            <a:extLst>
              <a:ext uri="{FF2B5EF4-FFF2-40B4-BE49-F238E27FC236}">
                <a16:creationId xmlns:a16="http://schemas.microsoft.com/office/drawing/2014/main" id="{0C21F623-012D-43B5-9831-94541702FF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0"/>
          <a:stretch/>
        </p:blipFill>
        <p:spPr bwMode="auto">
          <a:xfrm>
            <a:off x="3699069" y="4513007"/>
            <a:ext cx="2293695" cy="22941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FC907B2-A13A-4230-9186-3589F710162E}"/>
              </a:ext>
            </a:extLst>
          </p:cNvPr>
          <p:cNvPicPr>
            <a:picLocks noChangeAspect="1"/>
          </p:cNvPicPr>
          <p:nvPr/>
        </p:nvPicPr>
        <p:blipFill>
          <a:blip r:embed="rId4"/>
          <a:stretch>
            <a:fillRect/>
          </a:stretch>
        </p:blipFill>
        <p:spPr>
          <a:xfrm>
            <a:off x="1541390" y="872009"/>
            <a:ext cx="2875935" cy="1825830"/>
          </a:xfrm>
          <a:prstGeom prst="rect">
            <a:avLst/>
          </a:prstGeom>
        </p:spPr>
      </p:pic>
      <p:graphicFrame>
        <p:nvGraphicFramePr>
          <p:cNvPr id="24" name="Table 3">
            <a:extLst>
              <a:ext uri="{FF2B5EF4-FFF2-40B4-BE49-F238E27FC236}">
                <a16:creationId xmlns:a16="http://schemas.microsoft.com/office/drawing/2014/main" id="{CFF59552-D994-45B2-BED7-CD3E1973ED07}"/>
              </a:ext>
            </a:extLst>
          </p:cNvPr>
          <p:cNvGraphicFramePr>
            <a:graphicFrameLocks noGrp="1"/>
          </p:cNvGraphicFramePr>
          <p:nvPr>
            <p:extLst>
              <p:ext uri="{D42A27DB-BD31-4B8C-83A1-F6EECF244321}">
                <p14:modId xmlns:p14="http://schemas.microsoft.com/office/powerpoint/2010/main" val="2318450581"/>
              </p:ext>
            </p:extLst>
          </p:nvPr>
        </p:nvGraphicFramePr>
        <p:xfrm>
          <a:off x="162237" y="2746311"/>
          <a:ext cx="5756787" cy="1341120"/>
        </p:xfrm>
        <a:graphic>
          <a:graphicData uri="http://schemas.openxmlformats.org/drawingml/2006/table">
            <a:tbl>
              <a:tblPr firstRow="1" bandRow="1">
                <a:tableStyleId>{5940675A-B579-460E-94D1-54222C63F5DA}</a:tableStyleId>
              </a:tblPr>
              <a:tblGrid>
                <a:gridCol w="5756787">
                  <a:extLst>
                    <a:ext uri="{9D8B030D-6E8A-4147-A177-3AD203B41FA5}">
                      <a16:colId xmlns:a16="http://schemas.microsoft.com/office/drawing/2014/main" val="2429388920"/>
                    </a:ext>
                  </a:extLst>
                </a:gridCol>
              </a:tblGrid>
              <a:tr h="269305">
                <a:tc>
                  <a:txBody>
                    <a:bodyPr/>
                    <a:lstStyle/>
                    <a:p>
                      <a:r>
                        <a:rPr lang="en-GB" sz="1600"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4634710"/>
                  </a:ext>
                </a:extLst>
              </a:tr>
              <a:tr h="269305">
                <a:tc>
                  <a:txBody>
                    <a:bodyPr/>
                    <a:lstStyle/>
                    <a:p>
                      <a:r>
                        <a:rPr lang="en-GB" sz="1600"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30148178"/>
                  </a:ext>
                </a:extLst>
              </a:tr>
              <a:tr h="269305">
                <a:tc>
                  <a:txBody>
                    <a:bodyPr/>
                    <a:lstStyle/>
                    <a:p>
                      <a:r>
                        <a:rPr lang="en-GB" sz="1600"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52211"/>
                  </a:ext>
                </a:extLst>
              </a:tr>
              <a:tr h="269305">
                <a:tc>
                  <a:txBody>
                    <a:bodyPr/>
                    <a:lstStyle/>
                    <a:p>
                      <a:r>
                        <a:rPr lang="en-GB" sz="1600"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61341"/>
                  </a:ext>
                </a:extLst>
              </a:tr>
            </a:tbl>
          </a:graphicData>
        </a:graphic>
      </p:graphicFrame>
      <p:sp>
        <p:nvSpPr>
          <p:cNvPr id="25" name="TextBox 24">
            <a:extLst>
              <a:ext uri="{FF2B5EF4-FFF2-40B4-BE49-F238E27FC236}">
                <a16:creationId xmlns:a16="http://schemas.microsoft.com/office/drawing/2014/main" id="{9220F546-5036-4F33-9452-F8D0693F7965}"/>
              </a:ext>
            </a:extLst>
          </p:cNvPr>
          <p:cNvSpPr txBox="1"/>
          <p:nvPr/>
        </p:nvSpPr>
        <p:spPr>
          <a:xfrm>
            <a:off x="-1" y="5456"/>
            <a:ext cx="6223819" cy="1077218"/>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 </a:t>
            </a:r>
            <a:r>
              <a:rPr lang="en-GB" sz="2000" dirty="0">
                <a:solidFill>
                  <a:srgbClr val="002060"/>
                </a:solidFill>
                <a:latin typeface="Century Gothic" panose="020B0502020202020204" pitchFamily="34" charset="0"/>
              </a:rPr>
              <a:t>Escribe </a:t>
            </a:r>
            <a:r>
              <a:rPr lang="en-GB" sz="2000" dirty="0" err="1">
                <a:solidFill>
                  <a:srgbClr val="002060"/>
                </a:solidFill>
                <a:latin typeface="Century Gothic" panose="020B0502020202020204" pitchFamily="34" charset="0"/>
              </a:rPr>
              <a:t>frases</a:t>
            </a:r>
            <a:r>
              <a:rPr lang="en-GB" sz="2000" dirty="0">
                <a:solidFill>
                  <a:srgbClr val="002060"/>
                </a:solidFill>
                <a:latin typeface="Century Gothic" panose="020B0502020202020204" pitchFamily="34" charset="0"/>
              </a:rPr>
              <a:t>. Use ‘hay’, ‘son’ and the correct ending for the adjectives.</a:t>
            </a:r>
          </a:p>
          <a:p>
            <a:r>
              <a:rPr lang="en-GB" sz="2000" dirty="0">
                <a:solidFill>
                  <a:srgbClr val="002060"/>
                </a:solidFill>
                <a:latin typeface="Century Gothic" panose="020B0502020202020204" pitchFamily="34" charset="0"/>
              </a:rPr>
              <a:t> </a:t>
            </a:r>
          </a:p>
        </p:txBody>
      </p:sp>
      <p:sp>
        <p:nvSpPr>
          <p:cNvPr id="26" name="TextBox 25">
            <a:extLst>
              <a:ext uri="{FF2B5EF4-FFF2-40B4-BE49-F238E27FC236}">
                <a16:creationId xmlns:a16="http://schemas.microsoft.com/office/drawing/2014/main" id="{EF90492C-87B3-421B-A25A-C9B2C4748C18}"/>
              </a:ext>
            </a:extLst>
          </p:cNvPr>
          <p:cNvSpPr txBox="1"/>
          <p:nvPr/>
        </p:nvSpPr>
        <p:spPr>
          <a:xfrm>
            <a:off x="29497" y="4184375"/>
            <a:ext cx="54856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 </a:t>
            </a:r>
            <a:r>
              <a:rPr lang="en-GB" sz="2000" dirty="0">
                <a:solidFill>
                  <a:srgbClr val="002060"/>
                </a:solidFill>
                <a:latin typeface="Century Gothic" panose="020B0502020202020204" pitchFamily="34" charset="0"/>
              </a:rPr>
              <a:t>Design and describe your own altar. </a:t>
            </a:r>
          </a:p>
        </p:txBody>
      </p:sp>
      <p:sp>
        <p:nvSpPr>
          <p:cNvPr id="27" name="TextBox 26">
            <a:extLst>
              <a:ext uri="{FF2B5EF4-FFF2-40B4-BE49-F238E27FC236}">
                <a16:creationId xmlns:a16="http://schemas.microsoft.com/office/drawing/2014/main" id="{37914E4C-86E9-4528-982E-0DBEB8E18226}"/>
              </a:ext>
            </a:extLst>
          </p:cNvPr>
          <p:cNvSpPr txBox="1"/>
          <p:nvPr/>
        </p:nvSpPr>
        <p:spPr>
          <a:xfrm>
            <a:off x="5958715" y="763265"/>
            <a:ext cx="354584" cy="6124754"/>
          </a:xfrm>
          <a:prstGeom prst="rect">
            <a:avLst/>
          </a:prstGeom>
          <a:noFill/>
        </p:spPr>
        <p:txBody>
          <a:bodyPr wrap="none" rtlCol="0">
            <a:spAutoFit/>
          </a:bodyPr>
          <a:lstStyle/>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p:txBody>
      </p:sp>
      <p:sp>
        <p:nvSpPr>
          <p:cNvPr id="28" name="Rectangle: Rounded Corners 27">
            <a:extLst>
              <a:ext uri="{FF2B5EF4-FFF2-40B4-BE49-F238E27FC236}">
                <a16:creationId xmlns:a16="http://schemas.microsoft.com/office/drawing/2014/main" id="{C3BE4F9D-D849-4511-930C-C2B0A884DAA1}"/>
              </a:ext>
            </a:extLst>
          </p:cNvPr>
          <p:cNvSpPr/>
          <p:nvPr/>
        </p:nvSpPr>
        <p:spPr>
          <a:xfrm>
            <a:off x="88488" y="4753565"/>
            <a:ext cx="3522285" cy="2024741"/>
          </a:xfrm>
          <a:prstGeom prst="round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Picture 2" descr="Pencil, Writing Tool, School Supplies">
            <a:extLst>
              <a:ext uri="{FF2B5EF4-FFF2-40B4-BE49-F238E27FC236}">
                <a16:creationId xmlns:a16="http://schemas.microsoft.com/office/drawing/2014/main" id="{D58D8B52-1320-4178-9557-FAA6A52E2D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8944" y="4871062"/>
            <a:ext cx="287859" cy="35589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Bloc De Notas, Hoja, En Blanco, Espiral">
            <a:extLst>
              <a:ext uri="{FF2B5EF4-FFF2-40B4-BE49-F238E27FC236}">
                <a16:creationId xmlns:a16="http://schemas.microsoft.com/office/drawing/2014/main" id="{929F07B2-E937-49E2-B62B-E8593CC2A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0"/>
          <a:stretch/>
        </p:blipFill>
        <p:spPr bwMode="auto">
          <a:xfrm>
            <a:off x="9863893" y="4513007"/>
            <a:ext cx="2293695" cy="22941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Table 3">
            <a:extLst>
              <a:ext uri="{FF2B5EF4-FFF2-40B4-BE49-F238E27FC236}">
                <a16:creationId xmlns:a16="http://schemas.microsoft.com/office/drawing/2014/main" id="{8BB52350-2C74-4C88-A91F-A75B5954FC76}"/>
              </a:ext>
            </a:extLst>
          </p:cNvPr>
          <p:cNvGraphicFramePr>
            <a:graphicFrameLocks noGrp="1"/>
          </p:cNvGraphicFramePr>
          <p:nvPr>
            <p:extLst>
              <p:ext uri="{D42A27DB-BD31-4B8C-83A1-F6EECF244321}">
                <p14:modId xmlns:p14="http://schemas.microsoft.com/office/powerpoint/2010/main" val="3939155632"/>
              </p:ext>
            </p:extLst>
          </p:nvPr>
        </p:nvGraphicFramePr>
        <p:xfrm>
          <a:off x="6327060" y="2746311"/>
          <a:ext cx="5756787" cy="1341120"/>
        </p:xfrm>
        <a:graphic>
          <a:graphicData uri="http://schemas.openxmlformats.org/drawingml/2006/table">
            <a:tbl>
              <a:tblPr firstRow="1" bandRow="1">
                <a:tableStyleId>{5940675A-B579-460E-94D1-54222C63F5DA}</a:tableStyleId>
              </a:tblPr>
              <a:tblGrid>
                <a:gridCol w="5756787">
                  <a:extLst>
                    <a:ext uri="{9D8B030D-6E8A-4147-A177-3AD203B41FA5}">
                      <a16:colId xmlns:a16="http://schemas.microsoft.com/office/drawing/2014/main" val="2429388920"/>
                    </a:ext>
                  </a:extLst>
                </a:gridCol>
              </a:tblGrid>
              <a:tr h="269305">
                <a:tc>
                  <a:txBody>
                    <a:bodyPr/>
                    <a:lstStyle/>
                    <a:p>
                      <a:r>
                        <a:rPr lang="en-GB" sz="1600"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4634710"/>
                  </a:ext>
                </a:extLst>
              </a:tr>
              <a:tr h="269305">
                <a:tc>
                  <a:txBody>
                    <a:bodyPr/>
                    <a:lstStyle/>
                    <a:p>
                      <a:r>
                        <a:rPr lang="en-GB" sz="1600"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30148178"/>
                  </a:ext>
                </a:extLst>
              </a:tr>
              <a:tr h="269305">
                <a:tc>
                  <a:txBody>
                    <a:bodyPr/>
                    <a:lstStyle/>
                    <a:p>
                      <a:r>
                        <a:rPr lang="en-GB" sz="1600"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52211"/>
                  </a:ext>
                </a:extLst>
              </a:tr>
              <a:tr h="269305">
                <a:tc>
                  <a:txBody>
                    <a:bodyPr/>
                    <a:lstStyle/>
                    <a:p>
                      <a:r>
                        <a:rPr lang="en-GB" sz="1600"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61341"/>
                  </a:ext>
                </a:extLst>
              </a:tr>
            </a:tbl>
          </a:graphicData>
        </a:graphic>
      </p:graphicFrame>
      <p:sp>
        <p:nvSpPr>
          <p:cNvPr id="51" name="TextBox 50">
            <a:extLst>
              <a:ext uri="{FF2B5EF4-FFF2-40B4-BE49-F238E27FC236}">
                <a16:creationId xmlns:a16="http://schemas.microsoft.com/office/drawing/2014/main" id="{445262F3-1224-47A6-92A4-3E72E4B56F5A}"/>
              </a:ext>
            </a:extLst>
          </p:cNvPr>
          <p:cNvSpPr txBox="1"/>
          <p:nvPr/>
        </p:nvSpPr>
        <p:spPr>
          <a:xfrm>
            <a:off x="6209067" y="5456"/>
            <a:ext cx="5992765" cy="1077218"/>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 </a:t>
            </a:r>
            <a:r>
              <a:rPr lang="en-GB" sz="2000" dirty="0">
                <a:solidFill>
                  <a:srgbClr val="002060"/>
                </a:solidFill>
                <a:latin typeface="Century Gothic" panose="020B0502020202020204" pitchFamily="34" charset="0"/>
              </a:rPr>
              <a:t>Escribe </a:t>
            </a:r>
            <a:r>
              <a:rPr lang="en-GB" sz="2000" dirty="0" err="1">
                <a:solidFill>
                  <a:srgbClr val="002060"/>
                </a:solidFill>
                <a:latin typeface="Century Gothic" panose="020B0502020202020204" pitchFamily="34" charset="0"/>
              </a:rPr>
              <a:t>frases</a:t>
            </a:r>
            <a:r>
              <a:rPr lang="en-GB" sz="2000" dirty="0">
                <a:solidFill>
                  <a:srgbClr val="002060"/>
                </a:solidFill>
                <a:latin typeface="Century Gothic" panose="020B0502020202020204" pitchFamily="34" charset="0"/>
              </a:rPr>
              <a:t>. Use ‘hay’, ‘son’ and the correct ending for the adjectives.</a:t>
            </a:r>
          </a:p>
          <a:p>
            <a:r>
              <a:rPr lang="en-GB" sz="2000" dirty="0">
                <a:solidFill>
                  <a:srgbClr val="002060"/>
                </a:solidFill>
                <a:latin typeface="Century Gothic" panose="020B0502020202020204" pitchFamily="34" charset="0"/>
              </a:rPr>
              <a:t> </a:t>
            </a:r>
          </a:p>
        </p:txBody>
      </p:sp>
      <p:sp>
        <p:nvSpPr>
          <p:cNvPr id="52" name="TextBox 51">
            <a:extLst>
              <a:ext uri="{FF2B5EF4-FFF2-40B4-BE49-F238E27FC236}">
                <a16:creationId xmlns:a16="http://schemas.microsoft.com/office/drawing/2014/main" id="{F4CA3F67-37FE-4EE0-99F7-BDB672D62D9E}"/>
              </a:ext>
            </a:extLst>
          </p:cNvPr>
          <p:cNvSpPr txBox="1"/>
          <p:nvPr/>
        </p:nvSpPr>
        <p:spPr>
          <a:xfrm>
            <a:off x="6238565" y="4184375"/>
            <a:ext cx="54856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 </a:t>
            </a:r>
            <a:r>
              <a:rPr lang="en-GB" sz="2000" dirty="0">
                <a:solidFill>
                  <a:srgbClr val="002060"/>
                </a:solidFill>
                <a:latin typeface="Century Gothic" panose="020B0502020202020204" pitchFamily="34" charset="0"/>
              </a:rPr>
              <a:t>Design and describe your own altar. </a:t>
            </a:r>
          </a:p>
        </p:txBody>
      </p:sp>
      <p:sp>
        <p:nvSpPr>
          <p:cNvPr id="53" name="Rectangle: Rounded Corners 52">
            <a:extLst>
              <a:ext uri="{FF2B5EF4-FFF2-40B4-BE49-F238E27FC236}">
                <a16:creationId xmlns:a16="http://schemas.microsoft.com/office/drawing/2014/main" id="{81671B31-B10E-46F4-ACC3-57854A002965}"/>
              </a:ext>
            </a:extLst>
          </p:cNvPr>
          <p:cNvSpPr/>
          <p:nvPr/>
        </p:nvSpPr>
        <p:spPr>
          <a:xfrm>
            <a:off x="6253312" y="4753565"/>
            <a:ext cx="3522285" cy="2024741"/>
          </a:xfrm>
          <a:prstGeom prst="round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2" descr="Pencil, Writing Tool, School Supplies">
            <a:extLst>
              <a:ext uri="{FF2B5EF4-FFF2-40B4-BE49-F238E27FC236}">
                <a16:creationId xmlns:a16="http://schemas.microsoft.com/office/drawing/2014/main" id="{960B51FA-E2E1-419F-8E6C-3377894C2F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8012" y="4871062"/>
            <a:ext cx="287859" cy="35589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3AB7C387-3DB6-402B-8B5B-5A8C6B83A954}"/>
              </a:ext>
            </a:extLst>
          </p:cNvPr>
          <p:cNvPicPr>
            <a:picLocks noChangeAspect="1"/>
          </p:cNvPicPr>
          <p:nvPr/>
        </p:nvPicPr>
        <p:blipFill>
          <a:blip r:embed="rId6"/>
          <a:stretch>
            <a:fillRect/>
          </a:stretch>
        </p:blipFill>
        <p:spPr>
          <a:xfrm>
            <a:off x="7594751" y="699314"/>
            <a:ext cx="2848061" cy="1998525"/>
          </a:xfrm>
          <a:prstGeom prst="rect">
            <a:avLst/>
          </a:prstGeom>
        </p:spPr>
      </p:pic>
    </p:spTree>
    <p:extLst>
      <p:ext uri="{BB962C8B-B14F-4D97-AF65-F5344CB8AC3E}">
        <p14:creationId xmlns:p14="http://schemas.microsoft.com/office/powerpoint/2010/main" val="313605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0" name="Title 11">
            <a:extLst>
              <a:ext uri="{FF2B5EF4-FFF2-40B4-BE49-F238E27FC236}">
                <a16:creationId xmlns:a16="http://schemas.microsoft.com/office/drawing/2014/main" id="{98CF448C-559B-6DA9-7B36-7FFE4B93E37A}"/>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 name="Table 4">
            <a:extLst>
              <a:ext uri="{FF2B5EF4-FFF2-40B4-BE49-F238E27FC236}">
                <a16:creationId xmlns:a16="http://schemas.microsoft.com/office/drawing/2014/main" id="{0B025A62-7697-A05C-E710-E574026BC5AC}"/>
              </a:ext>
            </a:extLst>
          </p:cNvPr>
          <p:cNvGraphicFramePr>
            <a:graphicFrameLocks noGrp="1"/>
          </p:cNvGraphicFramePr>
          <p:nvPr>
            <p:extLst>
              <p:ext uri="{D42A27DB-BD31-4B8C-83A1-F6EECF244321}">
                <p14:modId xmlns:p14="http://schemas.microsoft.com/office/powerpoint/2010/main" val="573319719"/>
              </p:ext>
            </p:extLst>
          </p:nvPr>
        </p:nvGraphicFramePr>
        <p:xfrm>
          <a:off x="72030"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13024">
                  <a:extLst>
                    <a:ext uri="{9D8B030D-6E8A-4147-A177-3AD203B41FA5}">
                      <a16:colId xmlns:a16="http://schemas.microsoft.com/office/drawing/2014/main" val="1810222861"/>
                    </a:ext>
                  </a:extLst>
                </a:gridCol>
                <a:gridCol w="3131165">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participar</a:t>
                      </a:r>
                      <a:endParaRPr lang="en-GB" sz="2000" b="1" dirty="0">
                        <a:solidFill>
                          <a:srgbClr val="00B0F0"/>
                        </a:solidFill>
                        <a:latin typeface="Century Gothic" panose="020B0502020202020204" pitchFamily="34" charset="0"/>
                      </a:endParaRPr>
                    </a:p>
                  </a:txBody>
                  <a:tcPr/>
                </a:tc>
                <a:tc>
                  <a:txBody>
                    <a:bodyPr/>
                    <a:lstStyle/>
                    <a:p>
                      <a:r>
                        <a:rPr lang="en-GB" sz="2000" b="0" dirty="0">
                          <a:solidFill>
                            <a:srgbClr val="00B0F0"/>
                          </a:solidFill>
                          <a:latin typeface="Century Gothic" panose="020B0502020202020204" pitchFamily="34" charset="0"/>
                        </a:rPr>
                        <a:t>(la) </a:t>
                      </a:r>
                      <a:r>
                        <a:rPr lang="en-GB" sz="2000" b="1" dirty="0" err="1">
                          <a:solidFill>
                            <a:srgbClr val="00B0F0"/>
                          </a:solidFill>
                          <a:latin typeface="Century Gothic" panose="020B0502020202020204" pitchFamily="34" charset="0"/>
                        </a:rPr>
                        <a:t>guitarra</a:t>
                      </a:r>
                      <a:endParaRPr lang="en-GB" sz="2000" b="1" dirty="0">
                        <a:solidFill>
                          <a:srgbClr val="00B0F0"/>
                        </a:solidFill>
                        <a:latin typeface="Century Gothic" panose="020B0502020202020204" pitchFamily="34" charset="0"/>
                      </a:endParaRPr>
                    </a:p>
                  </a:txBody>
                  <a:tcPr/>
                </a:tc>
                <a:tc>
                  <a:txBody>
                    <a:bodyPr/>
                    <a:lstStyle/>
                    <a:p>
                      <a:r>
                        <a:rPr lang="en-GB" sz="2000" b="0" dirty="0">
                          <a:solidFill>
                            <a:srgbClr val="00B0F0"/>
                          </a:solidFill>
                          <a:latin typeface="Century Gothic" panose="020B0502020202020204" pitchFamily="34" charset="0"/>
                        </a:rPr>
                        <a:t>(</a:t>
                      </a:r>
                      <a:r>
                        <a:rPr lang="en-GB" sz="2000" b="0" dirty="0" err="1">
                          <a:solidFill>
                            <a:srgbClr val="00B0F0"/>
                          </a:solidFill>
                          <a:latin typeface="Century Gothic" panose="020B0502020202020204" pitchFamily="34" charset="0"/>
                        </a:rPr>
                        <a:t>el</a:t>
                      </a:r>
                      <a:r>
                        <a:rPr lang="en-GB" sz="2000" b="0" dirty="0">
                          <a:solidFill>
                            <a:srgbClr val="00B0F0"/>
                          </a:solidFill>
                          <a:latin typeface="Century Gothic" panose="020B0502020202020204" pitchFamily="34" charset="0"/>
                        </a:rPr>
                        <a:t>) </a:t>
                      </a:r>
                      <a:r>
                        <a:rPr lang="en-GB" sz="2000" b="1" dirty="0" err="1">
                          <a:solidFill>
                            <a:srgbClr val="00B0F0"/>
                          </a:solidFill>
                          <a:latin typeface="Century Gothic" panose="020B0502020202020204" pitchFamily="34" charset="0"/>
                        </a:rPr>
                        <a:t>niño</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cuidar</a:t>
                      </a:r>
                      <a:endParaRPr lang="en-GB" sz="2000" b="1" dirty="0">
                        <a:solidFill>
                          <a:srgbClr val="00B0F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enseñar</a:t>
                      </a:r>
                      <a:endParaRPr lang="en-GB" sz="2000" b="1" dirty="0">
                        <a:solidFill>
                          <a:srgbClr val="00B0F0"/>
                        </a:solidFill>
                        <a:latin typeface="Century Gothic" panose="020B0502020202020204" pitchFamily="34" charset="0"/>
                      </a:endParaRPr>
                    </a:p>
                  </a:txBody>
                  <a:tcPr/>
                </a:tc>
                <a:tc>
                  <a:txBody>
                    <a:bodyPr/>
                    <a:lstStyle/>
                    <a:p>
                      <a:r>
                        <a:rPr lang="en-GB" sz="2000" b="0" dirty="0">
                          <a:solidFill>
                            <a:srgbClr val="00B0F0"/>
                          </a:solidFill>
                          <a:latin typeface="Century Gothic" panose="020B0502020202020204" pitchFamily="34" charset="0"/>
                        </a:rPr>
                        <a:t>(</a:t>
                      </a:r>
                      <a:r>
                        <a:rPr lang="en-GB" sz="2000" b="0" dirty="0" err="1">
                          <a:solidFill>
                            <a:srgbClr val="00B0F0"/>
                          </a:solidFill>
                          <a:latin typeface="Century Gothic" panose="020B0502020202020204" pitchFamily="34" charset="0"/>
                        </a:rPr>
                        <a:t>el</a:t>
                      </a:r>
                      <a:r>
                        <a:rPr lang="en-GB" sz="2000" b="0" dirty="0">
                          <a:solidFill>
                            <a:srgbClr val="00B0F0"/>
                          </a:solidFill>
                          <a:latin typeface="Century Gothic" panose="020B0502020202020204" pitchFamily="34" charset="0"/>
                        </a:rPr>
                        <a:t>) </a:t>
                      </a:r>
                      <a:r>
                        <a:rPr lang="en-GB" sz="2000" b="1" dirty="0">
                          <a:solidFill>
                            <a:srgbClr val="00B0F0"/>
                          </a:solidFill>
                          <a:latin typeface="Century Gothic" panose="020B0502020202020204" pitchFamily="34" charset="0"/>
                        </a:rPr>
                        <a:t>trabajo</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el mes</a:t>
                      </a:r>
                    </a:p>
                  </a:txBody>
                  <a:tcPr/>
                </a:tc>
                <a:tc>
                  <a:txBody>
                    <a:bodyPr/>
                    <a:lstStyle/>
                    <a:p>
                      <a:r>
                        <a:rPr lang="en-GB" sz="2000" b="1" dirty="0">
                          <a:solidFill>
                            <a:srgbClr val="92D050"/>
                          </a:solidFill>
                          <a:latin typeface="Century Gothic" panose="020B0502020202020204" pitchFamily="34" charset="0"/>
                        </a:rPr>
                        <a:t>¿</a:t>
                      </a:r>
                      <a:r>
                        <a:rPr lang="en-GB" sz="2000" b="1" dirty="0" err="1">
                          <a:solidFill>
                            <a:srgbClr val="92D050"/>
                          </a:solidFill>
                          <a:latin typeface="Century Gothic" panose="020B0502020202020204" pitchFamily="34" charset="0"/>
                        </a:rPr>
                        <a:t>cuándo</a:t>
                      </a:r>
                      <a:r>
                        <a:rPr lang="en-GB" sz="2000" b="1" dirty="0">
                          <a:solidFill>
                            <a:srgbClr val="92D050"/>
                          </a:solidFill>
                          <a:latin typeface="Century Gothic" panose="020B0502020202020204" pitchFamily="34" charset="0"/>
                        </a:rPr>
                        <a:t>?</a:t>
                      </a:r>
                    </a:p>
                  </a:txBody>
                  <a:tcPr/>
                </a:tc>
                <a:tc>
                  <a:txBody>
                    <a:bodyPr/>
                    <a:lstStyle/>
                    <a:p>
                      <a:r>
                        <a:rPr lang="en-GB" sz="2000" b="1" dirty="0" err="1">
                          <a:solidFill>
                            <a:srgbClr val="92D050"/>
                          </a:solidFill>
                          <a:latin typeface="Century Gothic" panose="020B0502020202020204" pitchFamily="34" charset="0"/>
                        </a:rPr>
                        <a:t>trece</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veintiuno</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treinta</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enero</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el </a:t>
                      </a:r>
                      <a:r>
                        <a:rPr lang="en-GB" sz="2000" b="1" dirty="0" err="1">
                          <a:solidFill>
                            <a:srgbClr val="FF3399"/>
                          </a:solidFill>
                          <a:latin typeface="Century Gothic" panose="020B0502020202020204" pitchFamily="34" charset="0"/>
                        </a:rPr>
                        <a:t>diccionario</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la </a:t>
                      </a:r>
                      <a:r>
                        <a:rPr lang="en-GB" sz="2000" b="1" dirty="0" err="1">
                          <a:solidFill>
                            <a:srgbClr val="FF3399"/>
                          </a:solidFill>
                          <a:latin typeface="Century Gothic" panose="020B0502020202020204" pitchFamily="34" charset="0"/>
                        </a:rPr>
                        <a:t>foto</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especial</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000" b="1" dirty="0">
                          <a:solidFill>
                            <a:srgbClr val="FF3399"/>
                          </a:solidFill>
                          <a:latin typeface="Century Gothic" panose="020B0502020202020204" pitchFamily="34" charset="0"/>
                        </a:rPr>
                        <a:t>la flor</a:t>
                      </a:r>
                    </a:p>
                  </a:txBody>
                  <a:tcPr/>
                </a:tc>
                <a:tc>
                  <a:txBody>
                    <a:bodyPr/>
                    <a:lstStyle/>
                    <a:p>
                      <a:r>
                        <a:rPr lang="en-GB" sz="2000" b="1" dirty="0" err="1">
                          <a:solidFill>
                            <a:srgbClr val="FF3399"/>
                          </a:solidFill>
                          <a:latin typeface="Century Gothic" panose="020B0502020202020204" pitchFamily="34" charset="0"/>
                        </a:rPr>
                        <a:t>felices</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hay</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a:t>
                      </a:r>
                      <a:r>
                        <a:rPr lang="en-GB" sz="2000" b="1" dirty="0" err="1">
                          <a:solidFill>
                            <a:srgbClr val="FF3399"/>
                          </a:solidFill>
                          <a:latin typeface="Century Gothic" panose="020B0502020202020204" pitchFamily="34" charset="0"/>
                        </a:rPr>
                        <a:t>cuántos</a:t>
                      </a:r>
                      <a:r>
                        <a:rPr lang="en-GB" sz="2000" b="1" dirty="0">
                          <a:solidFill>
                            <a:srgbClr val="FF3399"/>
                          </a:solidFill>
                          <a:latin typeface="Century Gothic" panose="020B0502020202020204" pitchFamily="34" charset="0"/>
                        </a:rPr>
                        <a:t>?</a:t>
                      </a:r>
                    </a:p>
                  </a:txBody>
                  <a:tcPr/>
                </a:tc>
                <a:tc>
                  <a:txBody>
                    <a:bodyPr/>
                    <a:lstStyle/>
                    <a:p>
                      <a:r>
                        <a:rPr lang="en-GB" sz="2000" b="1" dirty="0" err="1">
                          <a:solidFill>
                            <a:srgbClr val="FF3399"/>
                          </a:solidFill>
                          <a:latin typeface="Century Gothic" panose="020B0502020202020204" pitchFamily="34" charset="0"/>
                        </a:rPr>
                        <a:t>útil</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pequeñas</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5" name="Picture 4">
            <a:extLst>
              <a:ext uri="{FF2B5EF4-FFF2-40B4-BE49-F238E27FC236}">
                <a16:creationId xmlns:a16="http://schemas.microsoft.com/office/drawing/2014/main" id="{E92B82F4-10A9-EAED-2919-E02821987266}"/>
              </a:ext>
            </a:extLst>
          </p:cNvPr>
          <p:cNvPicPr>
            <a:picLocks noChangeAspect="1"/>
          </p:cNvPicPr>
          <p:nvPr/>
        </p:nvPicPr>
        <p:blipFill>
          <a:blip r:embed="rId3"/>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3F60F153-1B78-39F5-6465-1172BDF38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1091B387-CAC8-206D-BE73-FBA4C239176F}"/>
              </a:ext>
            </a:extLst>
          </p:cNvPr>
          <p:cNvPicPr>
            <a:picLocks noChangeAspect="1"/>
          </p:cNvPicPr>
          <p:nvPr/>
        </p:nvPicPr>
        <p:blipFill>
          <a:blip r:embed="rId5"/>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091A7BCB-57D1-B7E2-4068-7F5D22B12D6B}"/>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65EC97F8-0606-BAD0-FBAA-2ED5E5B21C88}"/>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E5F1D480-906A-518F-8837-660E2665F922}"/>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pic>
        <p:nvPicPr>
          <p:cNvPr id="16" name="Picture 2" descr="Brain, Idea, Think, Creativity">
            <a:extLst>
              <a:ext uri="{FF2B5EF4-FFF2-40B4-BE49-F238E27FC236}">
                <a16:creationId xmlns:a16="http://schemas.microsoft.com/office/drawing/2014/main" id="{713652C6-CEE4-C0AC-C0F6-07A16D660D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1F6E74B-F375-01A6-8BEB-06D30096072E}"/>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1E8ED763-CE04-ABCB-52D8-D8C2BA286C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9645ED9-DAC5-F0E8-C349-4116C328ED5E}"/>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3" name="TextBox 22">
            <a:extLst>
              <a:ext uri="{FF2B5EF4-FFF2-40B4-BE49-F238E27FC236}">
                <a16:creationId xmlns:a16="http://schemas.microsoft.com/office/drawing/2014/main" id="{F7450D6B-3611-2884-300F-2A5E3D7ABA41}"/>
              </a:ext>
            </a:extLst>
          </p:cNvPr>
          <p:cNvSpPr txBox="1"/>
          <p:nvPr/>
        </p:nvSpPr>
        <p:spPr>
          <a:xfrm>
            <a:off x="3595504" y="642430"/>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 name="TextBox 2">
            <a:extLst>
              <a:ext uri="{FF2B5EF4-FFF2-40B4-BE49-F238E27FC236}">
                <a16:creationId xmlns:a16="http://schemas.microsoft.com/office/drawing/2014/main" id="{29FE632E-2A7B-1721-B318-9AB2A06F5202}"/>
              </a:ext>
            </a:extLst>
          </p:cNvPr>
          <p:cNvSpPr txBox="1"/>
          <p:nvPr/>
        </p:nvSpPr>
        <p:spPr>
          <a:xfrm>
            <a:off x="1895921" y="6341264"/>
            <a:ext cx="322343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How many? (m, pl.)</a:t>
            </a:r>
          </a:p>
        </p:txBody>
      </p:sp>
      <p:sp>
        <p:nvSpPr>
          <p:cNvPr id="6" name="TextBox 5">
            <a:extLst>
              <a:ext uri="{FF2B5EF4-FFF2-40B4-BE49-F238E27FC236}">
                <a16:creationId xmlns:a16="http://schemas.microsoft.com/office/drawing/2014/main" id="{14D21D2E-7E20-CC40-26F0-A32DECA7C772}"/>
              </a:ext>
            </a:extLst>
          </p:cNvPr>
          <p:cNvSpPr txBox="1"/>
          <p:nvPr/>
        </p:nvSpPr>
        <p:spPr>
          <a:xfrm>
            <a:off x="4456948" y="630385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useful</a:t>
            </a:r>
          </a:p>
        </p:txBody>
      </p:sp>
      <p:sp>
        <p:nvSpPr>
          <p:cNvPr id="44" name="TextBox 43">
            <a:extLst>
              <a:ext uri="{FF2B5EF4-FFF2-40B4-BE49-F238E27FC236}">
                <a16:creationId xmlns:a16="http://schemas.microsoft.com/office/drawing/2014/main" id="{5D50E731-E173-6E44-B500-F49FFBF151FC}"/>
              </a:ext>
            </a:extLst>
          </p:cNvPr>
          <p:cNvSpPr txBox="1"/>
          <p:nvPr/>
        </p:nvSpPr>
        <p:spPr>
          <a:xfrm>
            <a:off x="7487079" y="629534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small (f, pl.)</a:t>
            </a:r>
          </a:p>
        </p:txBody>
      </p:sp>
      <p:sp>
        <p:nvSpPr>
          <p:cNvPr id="45" name="TextBox 44">
            <a:extLst>
              <a:ext uri="{FF2B5EF4-FFF2-40B4-BE49-F238E27FC236}">
                <a16:creationId xmlns:a16="http://schemas.microsoft.com/office/drawing/2014/main" id="{3E5F99D3-873D-DEFE-584C-BD54D1E02410}"/>
              </a:ext>
            </a:extLst>
          </p:cNvPr>
          <p:cNvSpPr txBox="1"/>
          <p:nvPr/>
        </p:nvSpPr>
        <p:spPr>
          <a:xfrm>
            <a:off x="1917109" y="555308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flower</a:t>
            </a:r>
          </a:p>
        </p:txBody>
      </p:sp>
      <p:sp>
        <p:nvSpPr>
          <p:cNvPr id="46" name="TextBox 45">
            <a:extLst>
              <a:ext uri="{FF2B5EF4-FFF2-40B4-BE49-F238E27FC236}">
                <a16:creationId xmlns:a16="http://schemas.microsoft.com/office/drawing/2014/main" id="{08B7F30C-8DAD-708B-50E0-EE0C203F5DF3}"/>
              </a:ext>
            </a:extLst>
          </p:cNvPr>
          <p:cNvSpPr txBox="1"/>
          <p:nvPr/>
        </p:nvSpPr>
        <p:spPr>
          <a:xfrm>
            <a:off x="4420777" y="5508894"/>
            <a:ext cx="31861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happy (m/f, pl.)</a:t>
            </a:r>
          </a:p>
        </p:txBody>
      </p:sp>
      <p:sp>
        <p:nvSpPr>
          <p:cNvPr id="47" name="TextBox 46">
            <a:extLst>
              <a:ext uri="{FF2B5EF4-FFF2-40B4-BE49-F238E27FC236}">
                <a16:creationId xmlns:a16="http://schemas.microsoft.com/office/drawing/2014/main" id="{90A39248-A1E6-30FE-CAF7-E7D2535EB658}"/>
              </a:ext>
            </a:extLst>
          </p:cNvPr>
          <p:cNvSpPr txBox="1"/>
          <p:nvPr/>
        </p:nvSpPr>
        <p:spPr>
          <a:xfrm>
            <a:off x="7457396" y="5507162"/>
            <a:ext cx="312830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 is / are</a:t>
            </a:r>
          </a:p>
        </p:txBody>
      </p:sp>
      <p:sp>
        <p:nvSpPr>
          <p:cNvPr id="48" name="TextBox 47">
            <a:extLst>
              <a:ext uri="{FF2B5EF4-FFF2-40B4-BE49-F238E27FC236}">
                <a16:creationId xmlns:a16="http://schemas.microsoft.com/office/drawing/2014/main" id="{21D81E3B-EAFA-6CD6-87D2-71FBF8ED2CE4}"/>
              </a:ext>
            </a:extLst>
          </p:cNvPr>
          <p:cNvSpPr txBox="1"/>
          <p:nvPr/>
        </p:nvSpPr>
        <p:spPr>
          <a:xfrm>
            <a:off x="1907782" y="4666098"/>
            <a:ext cx="30212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dictionary</a:t>
            </a:r>
          </a:p>
        </p:txBody>
      </p:sp>
      <p:sp>
        <p:nvSpPr>
          <p:cNvPr id="49" name="TextBox 48">
            <a:extLst>
              <a:ext uri="{FF2B5EF4-FFF2-40B4-BE49-F238E27FC236}">
                <a16:creationId xmlns:a16="http://schemas.microsoft.com/office/drawing/2014/main" id="{92394076-421C-EC6D-C546-1708996D2EF2}"/>
              </a:ext>
            </a:extLst>
          </p:cNvPr>
          <p:cNvSpPr txBox="1"/>
          <p:nvPr/>
        </p:nvSpPr>
        <p:spPr>
          <a:xfrm>
            <a:off x="4440026" y="4701195"/>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photo</a:t>
            </a:r>
          </a:p>
        </p:txBody>
      </p:sp>
      <p:sp>
        <p:nvSpPr>
          <p:cNvPr id="50" name="TextBox 49">
            <a:extLst>
              <a:ext uri="{FF2B5EF4-FFF2-40B4-BE49-F238E27FC236}">
                <a16:creationId xmlns:a16="http://schemas.microsoft.com/office/drawing/2014/main" id="{24830FD0-ACC4-8D78-8990-18F7141790CE}"/>
              </a:ext>
            </a:extLst>
          </p:cNvPr>
          <p:cNvSpPr txBox="1"/>
          <p:nvPr/>
        </p:nvSpPr>
        <p:spPr>
          <a:xfrm>
            <a:off x="7493815" y="4716039"/>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special</a:t>
            </a:r>
          </a:p>
        </p:txBody>
      </p:sp>
      <p:sp>
        <p:nvSpPr>
          <p:cNvPr id="51" name="TextBox 50">
            <a:extLst>
              <a:ext uri="{FF2B5EF4-FFF2-40B4-BE49-F238E27FC236}">
                <a16:creationId xmlns:a16="http://schemas.microsoft.com/office/drawing/2014/main" id="{DAE691BC-AAD1-35B8-07B4-79DF8AC9C7E7}"/>
              </a:ext>
            </a:extLst>
          </p:cNvPr>
          <p:cNvSpPr txBox="1"/>
          <p:nvPr/>
        </p:nvSpPr>
        <p:spPr>
          <a:xfrm>
            <a:off x="1861514" y="3880269"/>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twenty-one</a:t>
            </a:r>
          </a:p>
        </p:txBody>
      </p:sp>
      <p:sp>
        <p:nvSpPr>
          <p:cNvPr id="52" name="TextBox 51">
            <a:extLst>
              <a:ext uri="{FF2B5EF4-FFF2-40B4-BE49-F238E27FC236}">
                <a16:creationId xmlns:a16="http://schemas.microsoft.com/office/drawing/2014/main" id="{5E47FC20-08B0-4D53-0222-F8B9269E9A15}"/>
              </a:ext>
            </a:extLst>
          </p:cNvPr>
          <p:cNvSpPr txBox="1"/>
          <p:nvPr/>
        </p:nvSpPr>
        <p:spPr>
          <a:xfrm>
            <a:off x="4388410" y="3910527"/>
            <a:ext cx="30212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thirty</a:t>
            </a:r>
          </a:p>
        </p:txBody>
      </p:sp>
      <p:sp>
        <p:nvSpPr>
          <p:cNvPr id="55" name="TextBox 54">
            <a:extLst>
              <a:ext uri="{FF2B5EF4-FFF2-40B4-BE49-F238E27FC236}">
                <a16:creationId xmlns:a16="http://schemas.microsoft.com/office/drawing/2014/main" id="{DB601C77-1FFD-8E42-59A8-CBB29A8937F5}"/>
              </a:ext>
            </a:extLst>
          </p:cNvPr>
          <p:cNvSpPr txBox="1"/>
          <p:nvPr/>
        </p:nvSpPr>
        <p:spPr>
          <a:xfrm>
            <a:off x="7524710" y="392959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January</a:t>
            </a:r>
          </a:p>
        </p:txBody>
      </p:sp>
      <p:sp>
        <p:nvSpPr>
          <p:cNvPr id="56" name="TextBox 55">
            <a:extLst>
              <a:ext uri="{FF2B5EF4-FFF2-40B4-BE49-F238E27FC236}">
                <a16:creationId xmlns:a16="http://schemas.microsoft.com/office/drawing/2014/main" id="{90DE6DBC-0A59-7C9A-57E3-863C53E272FB}"/>
              </a:ext>
            </a:extLst>
          </p:cNvPr>
          <p:cNvSpPr txBox="1"/>
          <p:nvPr/>
        </p:nvSpPr>
        <p:spPr>
          <a:xfrm>
            <a:off x="1875381" y="3068516"/>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month</a:t>
            </a:r>
          </a:p>
        </p:txBody>
      </p:sp>
      <p:sp>
        <p:nvSpPr>
          <p:cNvPr id="57" name="TextBox 56">
            <a:extLst>
              <a:ext uri="{FF2B5EF4-FFF2-40B4-BE49-F238E27FC236}">
                <a16:creationId xmlns:a16="http://schemas.microsoft.com/office/drawing/2014/main" id="{FE472297-94B7-35AA-450F-506BB625B71B}"/>
              </a:ext>
            </a:extLst>
          </p:cNvPr>
          <p:cNvSpPr txBox="1"/>
          <p:nvPr/>
        </p:nvSpPr>
        <p:spPr>
          <a:xfrm>
            <a:off x="4472027" y="311985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when?</a:t>
            </a:r>
          </a:p>
        </p:txBody>
      </p:sp>
      <p:sp>
        <p:nvSpPr>
          <p:cNvPr id="58" name="TextBox 57">
            <a:extLst>
              <a:ext uri="{FF2B5EF4-FFF2-40B4-BE49-F238E27FC236}">
                <a16:creationId xmlns:a16="http://schemas.microsoft.com/office/drawing/2014/main" id="{17A16838-967A-E6B5-D153-29C691F09D94}"/>
              </a:ext>
            </a:extLst>
          </p:cNvPr>
          <p:cNvSpPr txBox="1"/>
          <p:nvPr/>
        </p:nvSpPr>
        <p:spPr>
          <a:xfrm>
            <a:off x="7549732" y="3100979"/>
            <a:ext cx="294363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thirteen</a:t>
            </a:r>
          </a:p>
        </p:txBody>
      </p:sp>
      <p:sp>
        <p:nvSpPr>
          <p:cNvPr id="59" name="TextBox 58">
            <a:extLst>
              <a:ext uri="{FF2B5EF4-FFF2-40B4-BE49-F238E27FC236}">
                <a16:creationId xmlns:a16="http://schemas.microsoft.com/office/drawing/2014/main" id="{A2522E51-FB28-E9BC-B0E0-9858A4606BCA}"/>
              </a:ext>
            </a:extLst>
          </p:cNvPr>
          <p:cNvSpPr txBox="1"/>
          <p:nvPr/>
        </p:nvSpPr>
        <p:spPr>
          <a:xfrm>
            <a:off x="1850728" y="2305204"/>
            <a:ext cx="21549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look after</a:t>
            </a:r>
          </a:p>
        </p:txBody>
      </p:sp>
      <p:sp>
        <p:nvSpPr>
          <p:cNvPr id="60" name="TextBox 59">
            <a:extLst>
              <a:ext uri="{FF2B5EF4-FFF2-40B4-BE49-F238E27FC236}">
                <a16:creationId xmlns:a16="http://schemas.microsoft.com/office/drawing/2014/main" id="{E67FA699-9B5C-F01C-EBF8-C58C955D8842}"/>
              </a:ext>
            </a:extLst>
          </p:cNvPr>
          <p:cNvSpPr txBox="1"/>
          <p:nvPr/>
        </p:nvSpPr>
        <p:spPr>
          <a:xfrm>
            <a:off x="4692205" y="2267453"/>
            <a:ext cx="31192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teach, show</a:t>
            </a:r>
          </a:p>
        </p:txBody>
      </p:sp>
      <p:sp>
        <p:nvSpPr>
          <p:cNvPr id="61" name="TextBox 60">
            <a:extLst>
              <a:ext uri="{FF2B5EF4-FFF2-40B4-BE49-F238E27FC236}">
                <a16:creationId xmlns:a16="http://schemas.microsoft.com/office/drawing/2014/main" id="{2EC372BF-C5FC-8ED4-BA3E-787686A25045}"/>
              </a:ext>
            </a:extLst>
          </p:cNvPr>
          <p:cNvSpPr txBox="1"/>
          <p:nvPr/>
        </p:nvSpPr>
        <p:spPr>
          <a:xfrm>
            <a:off x="7986242" y="2283259"/>
            <a:ext cx="3642929"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work</a:t>
            </a:r>
          </a:p>
          <a:p>
            <a:endParaRPr lang="en-GB"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3246896A-D676-267D-0E23-CFF7057881C5}"/>
              </a:ext>
            </a:extLst>
          </p:cNvPr>
          <p:cNvSpPr txBox="1"/>
          <p:nvPr/>
        </p:nvSpPr>
        <p:spPr>
          <a:xfrm>
            <a:off x="1875430" y="1461931"/>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participate</a:t>
            </a:r>
          </a:p>
        </p:txBody>
      </p:sp>
      <p:sp>
        <p:nvSpPr>
          <p:cNvPr id="63" name="TextBox 62">
            <a:extLst>
              <a:ext uri="{FF2B5EF4-FFF2-40B4-BE49-F238E27FC236}">
                <a16:creationId xmlns:a16="http://schemas.microsoft.com/office/drawing/2014/main" id="{86CAF18E-0EB6-0CE4-E17A-25A5A97366D6}"/>
              </a:ext>
            </a:extLst>
          </p:cNvPr>
          <p:cNvSpPr txBox="1"/>
          <p:nvPr/>
        </p:nvSpPr>
        <p:spPr>
          <a:xfrm>
            <a:off x="4405333" y="150941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guitar</a:t>
            </a:r>
          </a:p>
        </p:txBody>
      </p:sp>
      <p:sp>
        <p:nvSpPr>
          <p:cNvPr id="64" name="TextBox 63">
            <a:extLst>
              <a:ext uri="{FF2B5EF4-FFF2-40B4-BE49-F238E27FC236}">
                <a16:creationId xmlns:a16="http://schemas.microsoft.com/office/drawing/2014/main" id="{088E0E80-7C8F-4C0A-1E8E-9A1E3AA39341}"/>
              </a:ext>
            </a:extLst>
          </p:cNvPr>
          <p:cNvSpPr txBox="1"/>
          <p:nvPr/>
        </p:nvSpPr>
        <p:spPr>
          <a:xfrm>
            <a:off x="7953176" y="1438840"/>
            <a:ext cx="311922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child, kid (m)</a:t>
            </a:r>
          </a:p>
        </p:txBody>
      </p:sp>
      <p:pic>
        <p:nvPicPr>
          <p:cNvPr id="40" name="Graphic 39" descr="Teacher">
            <a:extLst>
              <a:ext uri="{FF2B5EF4-FFF2-40B4-BE49-F238E27FC236}">
                <a16:creationId xmlns:a16="http://schemas.microsoft.com/office/drawing/2014/main" id="{67A66FC5-B680-4DE2-8D37-29C823AC8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02085" y="-57612"/>
            <a:ext cx="914400" cy="914400"/>
          </a:xfrm>
          <a:prstGeom prst="rect">
            <a:avLst/>
          </a:prstGeom>
        </p:spPr>
      </p:pic>
      <p:sp>
        <p:nvSpPr>
          <p:cNvPr id="41" name="Speech Bubble: Rectangle with Corners Rounded 40">
            <a:hlinkClick r:id="" action="ppaction://noaction">
              <a:snd r:embed="rId10" name="Review_W4F_5.2.wav"/>
            </a:hlinkClick>
            <a:extLst>
              <a:ext uri="{FF2B5EF4-FFF2-40B4-BE49-F238E27FC236}">
                <a16:creationId xmlns:a16="http://schemas.microsoft.com/office/drawing/2014/main" id="{2C51379E-A746-4DEC-A932-F1731E1BEA4F}"/>
              </a:ext>
            </a:extLst>
          </p:cNvPr>
          <p:cNvSpPr/>
          <p:nvPr/>
        </p:nvSpPr>
        <p:spPr>
          <a:xfrm>
            <a:off x="4388410" y="83157"/>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Tree>
    <p:extLst>
      <p:ext uri="{BB962C8B-B14F-4D97-AF65-F5344CB8AC3E}">
        <p14:creationId xmlns:p14="http://schemas.microsoft.com/office/powerpoint/2010/main" val="329540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4" grpId="0"/>
      <p:bldP spid="45" grpId="0"/>
      <p:bldP spid="46" grpId="0"/>
      <p:bldP spid="47" grpId="0"/>
      <p:bldP spid="48" grpId="0"/>
      <p:bldP spid="49" grpId="0"/>
      <p:bldP spid="50" grpId="0"/>
      <p:bldP spid="51" grpId="0"/>
      <p:bldP spid="52" grpId="0"/>
      <p:bldP spid="55" grpId="0"/>
      <p:bldP spid="56" grpId="0"/>
      <p:bldP spid="57" grpId="0"/>
      <p:bldP spid="58" grpId="0"/>
      <p:bldP spid="59" grpId="0"/>
      <p:bldP spid="60" grpId="0"/>
      <p:bldP spid="61" grpId="0"/>
      <p:bldP spid="62" grpId="0"/>
      <p:bldP spid="63"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1">
            <a:extLst>
              <a:ext uri="{FF2B5EF4-FFF2-40B4-BE49-F238E27FC236}">
                <a16:creationId xmlns:a16="http://schemas.microsoft.com/office/drawing/2014/main" id="{33CA1376-E4A1-5EC1-BC50-FC0A0EEF03FB}"/>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aphicFrame>
        <p:nvGraphicFramePr>
          <p:cNvPr id="5" name="Table 4">
            <a:extLst>
              <a:ext uri="{FF2B5EF4-FFF2-40B4-BE49-F238E27FC236}">
                <a16:creationId xmlns:a16="http://schemas.microsoft.com/office/drawing/2014/main" id="{E6960E01-86B6-931C-EAFA-A853B8BD4FA3}"/>
              </a:ext>
            </a:extLst>
          </p:cNvPr>
          <p:cNvGraphicFramePr>
            <a:graphicFrameLocks noGrp="1"/>
          </p:cNvGraphicFramePr>
          <p:nvPr>
            <p:extLst>
              <p:ext uri="{D42A27DB-BD31-4B8C-83A1-F6EECF244321}">
                <p14:modId xmlns:p14="http://schemas.microsoft.com/office/powerpoint/2010/main" val="3270704962"/>
              </p:ext>
            </p:extLst>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68825">
                  <a:extLst>
                    <a:ext uri="{9D8B030D-6E8A-4147-A177-3AD203B41FA5}">
                      <a16:colId xmlns:a16="http://schemas.microsoft.com/office/drawing/2014/main" val="1810222861"/>
                    </a:ext>
                  </a:extLst>
                </a:gridCol>
                <a:gridCol w="3075364">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r>
                        <a:rPr lang="en-GB" sz="2800" b="1" dirty="0">
                          <a:solidFill>
                            <a:srgbClr val="002060"/>
                          </a:solidFill>
                          <a:latin typeface="Century Gothic" panose="020B0502020202020204" pitchFamily="34" charset="0"/>
                        </a:rPr>
                        <a:t> </a:t>
                      </a:r>
                    </a:p>
                  </a:txBody>
                  <a:tcPr/>
                </a:tc>
                <a:tc>
                  <a:txBody>
                    <a:bodyPr/>
                    <a:lstStyle/>
                    <a:p>
                      <a:r>
                        <a:rPr lang="en-GB" sz="2300" b="1" dirty="0">
                          <a:solidFill>
                            <a:srgbClr val="00B0F0"/>
                          </a:solidFill>
                          <a:latin typeface="Century Gothic" panose="020B0502020202020204" pitchFamily="34" charset="0"/>
                        </a:rPr>
                        <a:t>guitar</a:t>
                      </a:r>
                    </a:p>
                  </a:txBody>
                  <a:tcPr/>
                </a:tc>
                <a:tc>
                  <a:txBody>
                    <a:bodyPr/>
                    <a:lstStyle/>
                    <a:p>
                      <a:r>
                        <a:rPr lang="en-GB" sz="2300" b="1" dirty="0">
                          <a:solidFill>
                            <a:srgbClr val="00B0F0"/>
                          </a:solidFill>
                          <a:latin typeface="Century Gothic" panose="020B0502020202020204" pitchFamily="34" charset="0"/>
                        </a:rPr>
                        <a:t>participate</a:t>
                      </a:r>
                    </a:p>
                  </a:txBody>
                  <a:tcPr/>
                </a:tc>
                <a:tc>
                  <a:txBody>
                    <a:bodyPr/>
                    <a:lstStyle/>
                    <a:p>
                      <a:r>
                        <a:rPr lang="en-GB" sz="2300" b="1" dirty="0">
                          <a:solidFill>
                            <a:srgbClr val="00B0F0"/>
                          </a:solidFill>
                          <a:latin typeface="Century Gothic" panose="020B0502020202020204" pitchFamily="34" charset="0"/>
                        </a:rPr>
                        <a:t>work, job</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B0F0"/>
                          </a:solidFill>
                          <a:latin typeface="Century Gothic" panose="020B0502020202020204" pitchFamily="34" charset="0"/>
                        </a:rPr>
                        <a:t>to look after</a:t>
                      </a:r>
                    </a:p>
                  </a:txBody>
                  <a:tcPr/>
                </a:tc>
                <a:tc>
                  <a:txBody>
                    <a:bodyPr/>
                    <a:lstStyle/>
                    <a:p>
                      <a:r>
                        <a:rPr lang="en-GB" sz="2300" b="1" dirty="0">
                          <a:solidFill>
                            <a:srgbClr val="00B0F0"/>
                          </a:solidFill>
                          <a:latin typeface="Century Gothic" panose="020B0502020202020204" pitchFamily="34" charset="0"/>
                        </a:rPr>
                        <a:t>to teach, show</a:t>
                      </a:r>
                    </a:p>
                  </a:txBody>
                  <a:tcPr/>
                </a:tc>
                <a:tc>
                  <a:txBody>
                    <a:bodyPr/>
                    <a:lstStyle/>
                    <a:p>
                      <a:r>
                        <a:rPr lang="en-GB" sz="2300" b="1" dirty="0">
                          <a:solidFill>
                            <a:srgbClr val="00B0F0"/>
                          </a:solidFill>
                          <a:latin typeface="Century Gothic" panose="020B0502020202020204" pitchFamily="34" charset="0"/>
                        </a:rPr>
                        <a:t>child, kid (f)</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thirty-one</a:t>
                      </a:r>
                    </a:p>
                  </a:txBody>
                  <a:tcPr/>
                </a:tc>
                <a:tc>
                  <a:txBody>
                    <a:bodyPr/>
                    <a:lstStyle/>
                    <a:p>
                      <a:r>
                        <a:rPr lang="en-GB" sz="2300" b="1" dirty="0">
                          <a:solidFill>
                            <a:srgbClr val="92D050"/>
                          </a:solidFill>
                          <a:latin typeface="Century Gothic" panose="020B0502020202020204" pitchFamily="34" charset="0"/>
                        </a:rPr>
                        <a:t>birthday</a:t>
                      </a:r>
                    </a:p>
                  </a:txBody>
                  <a:tcPr/>
                </a:tc>
                <a:tc>
                  <a:txBody>
                    <a:bodyPr/>
                    <a:lstStyle/>
                    <a:p>
                      <a:r>
                        <a:rPr lang="en-GB" sz="2300" b="1" dirty="0">
                          <a:solidFill>
                            <a:srgbClr val="92D050"/>
                          </a:solidFill>
                          <a:latin typeface="Century Gothic" panose="020B0502020202020204" pitchFamily="34" charset="0"/>
                        </a:rPr>
                        <a:t>month</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twenty-five</a:t>
                      </a:r>
                    </a:p>
                  </a:txBody>
                  <a:tcPr/>
                </a:tc>
                <a:tc>
                  <a:txBody>
                    <a:bodyPr/>
                    <a:lstStyle/>
                    <a:p>
                      <a:r>
                        <a:rPr lang="en-GB" sz="2300" b="1" dirty="0">
                          <a:solidFill>
                            <a:srgbClr val="92D050"/>
                          </a:solidFill>
                          <a:latin typeface="Century Gothic" panose="020B0502020202020204" pitchFamily="34" charset="0"/>
                        </a:rPr>
                        <a:t>Twenty-three</a:t>
                      </a:r>
                    </a:p>
                  </a:txBody>
                  <a:tcPr/>
                </a:tc>
                <a:tc>
                  <a:txBody>
                    <a:bodyPr/>
                    <a:lstStyle/>
                    <a:p>
                      <a:r>
                        <a:rPr lang="en-GB" sz="2300" b="1" dirty="0">
                          <a:solidFill>
                            <a:srgbClr val="92D050"/>
                          </a:solidFill>
                          <a:latin typeface="Century Gothic" panose="020B0502020202020204" pitchFamily="34" charset="0"/>
                        </a:rPr>
                        <a:t>March </a:t>
                      </a: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300" b="1" dirty="0">
                          <a:solidFill>
                            <a:srgbClr val="FF3399"/>
                          </a:solidFill>
                          <a:latin typeface="Century Gothic" panose="020B0502020202020204" pitchFamily="34" charset="0"/>
                        </a:rPr>
                        <a:t>special</a:t>
                      </a:r>
                    </a:p>
                  </a:txBody>
                  <a:tcPr/>
                </a:tc>
                <a:tc>
                  <a:txBody>
                    <a:bodyPr/>
                    <a:lstStyle/>
                    <a:p>
                      <a:r>
                        <a:rPr lang="en-GB" sz="2300" b="1" dirty="0">
                          <a:solidFill>
                            <a:srgbClr val="FF3399"/>
                          </a:solidFill>
                          <a:latin typeface="Century Gothic" panose="020B0502020202020204" pitchFamily="34" charset="0"/>
                        </a:rPr>
                        <a:t>dictionary</a:t>
                      </a:r>
                    </a:p>
                  </a:txBody>
                  <a:tcPr/>
                </a:tc>
                <a:tc>
                  <a:txBody>
                    <a:bodyPr/>
                    <a:lstStyle/>
                    <a:p>
                      <a:r>
                        <a:rPr lang="en-GB" sz="2300" b="1" dirty="0">
                          <a:solidFill>
                            <a:srgbClr val="FF3399"/>
                          </a:solidFill>
                          <a:latin typeface="Century Gothic" panose="020B0502020202020204" pitchFamily="34" charset="0"/>
                        </a:rPr>
                        <a:t>h</a:t>
                      </a:r>
                      <a:r>
                        <a:rPr lang="en-GB" sz="2300" b="1">
                          <a:solidFill>
                            <a:srgbClr val="FF3399"/>
                          </a:solidFill>
                          <a:latin typeface="Century Gothic" panose="020B0502020202020204" pitchFamily="34" charset="0"/>
                        </a:rPr>
                        <a:t>ow </a:t>
                      </a:r>
                      <a:r>
                        <a:rPr lang="en-GB" sz="2300" b="1" dirty="0">
                          <a:solidFill>
                            <a:srgbClr val="FF3399"/>
                          </a:solidFill>
                          <a:latin typeface="Century Gothic" panose="020B0502020202020204" pitchFamily="34" charset="0"/>
                        </a:rPr>
                        <a:t>many? (f, pl)</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300" b="1" dirty="0">
                          <a:solidFill>
                            <a:srgbClr val="FF3399"/>
                          </a:solidFill>
                          <a:latin typeface="Century Gothic" panose="020B0502020202020204" pitchFamily="34" charset="0"/>
                        </a:rPr>
                        <a:t>useful (m/f, pl.)</a:t>
                      </a:r>
                    </a:p>
                  </a:txBody>
                  <a:tcPr/>
                </a:tc>
                <a:tc>
                  <a:txBody>
                    <a:bodyPr/>
                    <a:lstStyle/>
                    <a:p>
                      <a:r>
                        <a:rPr lang="en-GB" sz="2300" b="1" dirty="0">
                          <a:solidFill>
                            <a:srgbClr val="FF3399"/>
                          </a:solidFill>
                          <a:latin typeface="Century Gothic" panose="020B0502020202020204" pitchFamily="34" charset="0"/>
                        </a:rPr>
                        <a:t>there is / are</a:t>
                      </a:r>
                    </a:p>
                  </a:txBody>
                  <a:tcPr/>
                </a:tc>
                <a:tc>
                  <a:txBody>
                    <a:bodyPr/>
                    <a:lstStyle/>
                    <a:p>
                      <a:r>
                        <a:rPr lang="en-GB" sz="2300" b="1" dirty="0">
                          <a:solidFill>
                            <a:srgbClr val="FF3399"/>
                          </a:solidFill>
                          <a:latin typeface="Century Gothic" panose="020B0502020202020204" pitchFamily="34" charset="0"/>
                        </a:rPr>
                        <a:t>flower</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300" b="1" dirty="0">
                          <a:solidFill>
                            <a:srgbClr val="FF3399"/>
                          </a:solidFill>
                          <a:latin typeface="Century Gothic" panose="020B0502020202020204" pitchFamily="34" charset="0"/>
                        </a:rPr>
                        <a:t>small (m, pl.)</a:t>
                      </a:r>
                    </a:p>
                  </a:txBody>
                  <a:tcPr/>
                </a:tc>
                <a:tc>
                  <a:txBody>
                    <a:bodyPr/>
                    <a:lstStyle/>
                    <a:p>
                      <a:r>
                        <a:rPr lang="en-GB" sz="2300" b="1" dirty="0">
                          <a:solidFill>
                            <a:srgbClr val="FF3399"/>
                          </a:solidFill>
                          <a:latin typeface="Century Gothic" panose="020B0502020202020204" pitchFamily="34" charset="0"/>
                        </a:rPr>
                        <a:t>photo</a:t>
                      </a:r>
                    </a:p>
                  </a:txBody>
                  <a:tcPr/>
                </a:tc>
                <a:tc>
                  <a:txBody>
                    <a:bodyPr/>
                    <a:lstStyle/>
                    <a:p>
                      <a:r>
                        <a:rPr lang="en-GB" sz="2300" b="1" dirty="0">
                          <a:solidFill>
                            <a:srgbClr val="FF3399"/>
                          </a:solidFill>
                          <a:latin typeface="Century Gothic" panose="020B0502020202020204" pitchFamily="34" charset="0"/>
                        </a:rPr>
                        <a:t>happy (m/f, pl.)</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C677D1B3-072D-C425-498C-6FD135AFBE51}"/>
              </a:ext>
            </a:extLst>
          </p:cNvPr>
          <p:cNvPicPr>
            <a:picLocks noChangeAspect="1"/>
          </p:cNvPicPr>
          <p:nvPr/>
        </p:nvPicPr>
        <p:blipFill>
          <a:blip r:embed="rId24"/>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B61835CE-EDF3-F879-C88C-197EA5B5271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42DBE1A8-C1C8-F213-107E-EC8E49EC0362}"/>
              </a:ext>
            </a:extLst>
          </p:cNvPr>
          <p:cNvPicPr>
            <a:picLocks noChangeAspect="1"/>
          </p:cNvPicPr>
          <p:nvPr/>
        </p:nvPicPr>
        <p:blipFill>
          <a:blip r:embed="rId26"/>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4430D2C5-EF8E-8B5F-F6C7-F9C96B5E56FF}"/>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CDD3A3F3-923C-4B81-7987-B3A35467358B}"/>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468DF11F-6139-7037-8A01-3FAD72E3A8D0}"/>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pic>
        <p:nvPicPr>
          <p:cNvPr id="16" name="Picture 2" descr="Brain, Idea, Think, Creativity">
            <a:extLst>
              <a:ext uri="{FF2B5EF4-FFF2-40B4-BE49-F238E27FC236}">
                <a16:creationId xmlns:a16="http://schemas.microsoft.com/office/drawing/2014/main" id="{5A6FB7D0-8CAA-E95F-ED55-F9CA10521D2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803FCEA-A60A-ADFD-EC70-A54A6F6C9C27}"/>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863A55EE-4CD9-6AA6-56DC-ABBE45D7D30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9B8ECE-5A58-BC46-7E7E-D63731CDAD60}"/>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2" name="TextBox 21">
            <a:extLst>
              <a:ext uri="{FF2B5EF4-FFF2-40B4-BE49-F238E27FC236}">
                <a16:creationId xmlns:a16="http://schemas.microsoft.com/office/drawing/2014/main" id="{DEBAEEE5-0455-D8A6-0806-CCD971735407}"/>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4" name="Graphic 73" descr="Teacher">
            <a:extLst>
              <a:ext uri="{FF2B5EF4-FFF2-40B4-BE49-F238E27FC236}">
                <a16:creationId xmlns:a16="http://schemas.microsoft.com/office/drawing/2014/main" id="{BBAAC794-E434-2FD9-3322-43A48B4F955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722820" y="-75520"/>
            <a:ext cx="914400" cy="914400"/>
          </a:xfrm>
          <a:prstGeom prst="rect">
            <a:avLst/>
          </a:prstGeom>
        </p:spPr>
      </p:pic>
      <p:sp>
        <p:nvSpPr>
          <p:cNvPr id="75" name="Speech Bubble: Rectangle with Corners Rounded 74">
            <a:extLst>
              <a:ext uri="{FF2B5EF4-FFF2-40B4-BE49-F238E27FC236}">
                <a16:creationId xmlns:a16="http://schemas.microsoft.com/office/drawing/2014/main" id="{2918968A-8452-501C-8F80-743FD198725F}"/>
              </a:ext>
            </a:extLst>
          </p:cNvPr>
          <p:cNvSpPr/>
          <p:nvPr/>
        </p:nvSpPr>
        <p:spPr>
          <a:xfrm>
            <a:off x="4608149" y="90530"/>
            <a:ext cx="4031339" cy="519735"/>
          </a:xfrm>
          <a:prstGeom prst="wedgeRoundRectCallout">
            <a:avLst>
              <a:gd name="adj1" fmla="val -5736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76" name="TextBox 75">
            <a:hlinkClick r:id="" action="ppaction://noaction">
              <a:snd r:embed="rId31" name="61_escribeenespanyol.wav"/>
            </a:hlinkClick>
            <a:extLst>
              <a:ext uri="{FF2B5EF4-FFF2-40B4-BE49-F238E27FC236}">
                <a16:creationId xmlns:a16="http://schemas.microsoft.com/office/drawing/2014/main" id="{98178E22-E45D-D7E9-6703-C14B0A6D69DC}"/>
              </a:ext>
            </a:extLst>
          </p:cNvPr>
          <p:cNvSpPr txBox="1"/>
          <p:nvPr/>
        </p:nvSpPr>
        <p:spPr>
          <a:xfrm>
            <a:off x="4592821" y="83751"/>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12" name="TextBox 11">
            <a:extLst>
              <a:ext uri="{FF2B5EF4-FFF2-40B4-BE49-F238E27FC236}">
                <a16:creationId xmlns:a16="http://schemas.microsoft.com/office/drawing/2014/main" id="{E99CEB8B-933B-D39C-0ACA-F99ACBC96AD0}"/>
              </a:ext>
            </a:extLst>
          </p:cNvPr>
          <p:cNvSpPr txBox="1"/>
          <p:nvPr/>
        </p:nvSpPr>
        <p:spPr>
          <a:xfrm>
            <a:off x="1890382" y="6267705"/>
            <a:ext cx="27996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pequeños</a:t>
            </a:r>
            <a:endParaRPr lang="en-GB" sz="24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83FE661D-0357-A05F-FEBD-4E155CDAF6A7}"/>
              </a:ext>
            </a:extLst>
          </p:cNvPr>
          <p:cNvSpPr txBox="1"/>
          <p:nvPr/>
        </p:nvSpPr>
        <p:spPr>
          <a:xfrm>
            <a:off x="4488156" y="6316843"/>
            <a:ext cx="25241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foto</a:t>
            </a:r>
            <a:endParaRPr lang="en-GB" sz="24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6C43506D-2181-A270-FC57-E1446EF6F7DE}"/>
              </a:ext>
            </a:extLst>
          </p:cNvPr>
          <p:cNvSpPr txBox="1"/>
          <p:nvPr/>
        </p:nvSpPr>
        <p:spPr>
          <a:xfrm>
            <a:off x="7594061" y="633750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felices</a:t>
            </a:r>
            <a:endParaRPr lang="en-GB" sz="2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36449585-3556-7C00-F39B-48D237627253}"/>
              </a:ext>
            </a:extLst>
          </p:cNvPr>
          <p:cNvSpPr txBox="1"/>
          <p:nvPr/>
        </p:nvSpPr>
        <p:spPr>
          <a:xfrm>
            <a:off x="1888182" y="550625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útiles</a:t>
            </a:r>
            <a:endParaRPr lang="en-GB" sz="24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45A3AFFB-5227-BDFD-B42B-09F38272FD92}"/>
              </a:ext>
            </a:extLst>
          </p:cNvPr>
          <p:cNvSpPr txBox="1"/>
          <p:nvPr/>
        </p:nvSpPr>
        <p:spPr>
          <a:xfrm>
            <a:off x="4480240" y="549751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21" name="TextBox 20">
            <a:extLst>
              <a:ext uri="{FF2B5EF4-FFF2-40B4-BE49-F238E27FC236}">
                <a16:creationId xmlns:a16="http://schemas.microsoft.com/office/drawing/2014/main" id="{911F8B19-A07F-1061-DE68-1F130A64A94A}"/>
              </a:ext>
            </a:extLst>
          </p:cNvPr>
          <p:cNvSpPr txBox="1"/>
          <p:nvPr/>
        </p:nvSpPr>
        <p:spPr>
          <a:xfrm>
            <a:off x="7626954" y="552373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flor</a:t>
            </a:r>
          </a:p>
        </p:txBody>
      </p:sp>
      <p:sp>
        <p:nvSpPr>
          <p:cNvPr id="23" name="TextBox 22">
            <a:extLst>
              <a:ext uri="{FF2B5EF4-FFF2-40B4-BE49-F238E27FC236}">
                <a16:creationId xmlns:a16="http://schemas.microsoft.com/office/drawing/2014/main" id="{0942C40D-D082-9DEC-4505-EB6460AFAE5A}"/>
              </a:ext>
            </a:extLst>
          </p:cNvPr>
          <p:cNvSpPr txBox="1"/>
          <p:nvPr/>
        </p:nvSpPr>
        <p:spPr>
          <a:xfrm>
            <a:off x="1888182" y="467743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especial</a:t>
            </a:r>
          </a:p>
        </p:txBody>
      </p:sp>
      <p:sp>
        <p:nvSpPr>
          <p:cNvPr id="24" name="TextBox 23">
            <a:extLst>
              <a:ext uri="{FF2B5EF4-FFF2-40B4-BE49-F238E27FC236}">
                <a16:creationId xmlns:a16="http://schemas.microsoft.com/office/drawing/2014/main" id="{60ECEC58-3592-11E1-C5B1-D37E5E4435CD}"/>
              </a:ext>
            </a:extLst>
          </p:cNvPr>
          <p:cNvSpPr txBox="1"/>
          <p:nvPr/>
        </p:nvSpPr>
        <p:spPr>
          <a:xfrm>
            <a:off x="4451426" y="4718942"/>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diccionario</a:t>
            </a:r>
            <a:endParaRPr lang="en-GB" sz="24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0134E893-6C34-FBAC-7DF7-44FB16472180}"/>
              </a:ext>
            </a:extLst>
          </p:cNvPr>
          <p:cNvSpPr txBox="1"/>
          <p:nvPr/>
        </p:nvSpPr>
        <p:spPr>
          <a:xfrm>
            <a:off x="7528311" y="4686262"/>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a:t>
            </a:r>
          </a:p>
        </p:txBody>
      </p:sp>
      <p:sp>
        <p:nvSpPr>
          <p:cNvPr id="26" name="TextBox 25">
            <a:hlinkClick r:id="" action="ppaction://noaction">
              <a:snd r:embed="rId12" name="Review_W7F_5.7.wav"/>
            </a:hlinkClick>
            <a:extLst>
              <a:ext uri="{FF2B5EF4-FFF2-40B4-BE49-F238E27FC236}">
                <a16:creationId xmlns:a16="http://schemas.microsoft.com/office/drawing/2014/main" id="{2706873A-ADA0-476E-21B4-0B1937AB70FC}"/>
              </a:ext>
            </a:extLst>
          </p:cNvPr>
          <p:cNvSpPr txBox="1"/>
          <p:nvPr/>
        </p:nvSpPr>
        <p:spPr>
          <a:xfrm>
            <a:off x="1888181" y="3857937"/>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veinticinco</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43D0AE98-BC5C-DEEE-CE1A-6D5C71123F82}"/>
              </a:ext>
            </a:extLst>
          </p:cNvPr>
          <p:cNvSpPr txBox="1"/>
          <p:nvPr/>
        </p:nvSpPr>
        <p:spPr>
          <a:xfrm>
            <a:off x="7562029" y="387205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marzo</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07016143-8B82-5B95-8A29-443CBDE949D3}"/>
              </a:ext>
            </a:extLst>
          </p:cNvPr>
          <p:cNvSpPr txBox="1"/>
          <p:nvPr/>
        </p:nvSpPr>
        <p:spPr>
          <a:xfrm>
            <a:off x="1937972" y="3070584"/>
            <a:ext cx="266623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treinta</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uno</a:t>
            </a:r>
            <a:endParaRPr lang="en-GB" sz="2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C7018A45-E6C7-FC91-9EC4-AD5A12D8D061}"/>
              </a:ext>
            </a:extLst>
          </p:cNvPr>
          <p:cNvSpPr txBox="1"/>
          <p:nvPr/>
        </p:nvSpPr>
        <p:spPr>
          <a:xfrm>
            <a:off x="4540100" y="3084442"/>
            <a:ext cx="24087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cumpleaños</a:t>
            </a:r>
            <a:endParaRPr lang="en-GB" sz="2400"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D84731B8-0CA1-C3A5-752B-8D38157344E0}"/>
              </a:ext>
            </a:extLst>
          </p:cNvPr>
          <p:cNvSpPr txBox="1"/>
          <p:nvPr/>
        </p:nvSpPr>
        <p:spPr>
          <a:xfrm>
            <a:off x="7614479" y="310038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mes</a:t>
            </a:r>
          </a:p>
        </p:txBody>
      </p:sp>
      <p:sp>
        <p:nvSpPr>
          <p:cNvPr id="48" name="TextBox 47">
            <a:hlinkClick r:id="" action="ppaction://noaction">
              <a:snd r:embed="rId18" name="Review_W7F_5.4.wav"/>
            </a:hlinkClick>
            <a:extLst>
              <a:ext uri="{FF2B5EF4-FFF2-40B4-BE49-F238E27FC236}">
                <a16:creationId xmlns:a16="http://schemas.microsoft.com/office/drawing/2014/main" id="{387D5A7E-143B-BCDD-8124-1C28C2DA4D96}"/>
              </a:ext>
            </a:extLst>
          </p:cNvPr>
          <p:cNvSpPr txBox="1"/>
          <p:nvPr/>
        </p:nvSpPr>
        <p:spPr>
          <a:xfrm>
            <a:off x="1888182" y="225108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cuidar</a:t>
            </a:r>
            <a:endParaRPr lang="en-GB" sz="24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88555F86-DA23-A092-5D28-29C41617A46C}"/>
              </a:ext>
            </a:extLst>
          </p:cNvPr>
          <p:cNvSpPr txBox="1"/>
          <p:nvPr/>
        </p:nvSpPr>
        <p:spPr>
          <a:xfrm>
            <a:off x="4465838" y="386536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veintitrés</a:t>
            </a:r>
            <a:endParaRPr lang="en-GB" sz="2400" dirty="0">
              <a:solidFill>
                <a:srgbClr val="002060"/>
              </a:solidFill>
              <a:latin typeface="Century Gothic" panose="020B0502020202020204" pitchFamily="34" charset="0"/>
            </a:endParaRPr>
          </a:p>
        </p:txBody>
      </p:sp>
      <p:sp>
        <p:nvSpPr>
          <p:cNvPr id="50" name="TextBox 49">
            <a:hlinkClick r:id="" action="ppaction://noaction">
              <a:snd r:embed="rId20" name="Review_W7F_5.6.wav"/>
            </a:hlinkClick>
            <a:extLst>
              <a:ext uri="{FF2B5EF4-FFF2-40B4-BE49-F238E27FC236}">
                <a16:creationId xmlns:a16="http://schemas.microsoft.com/office/drawing/2014/main" id="{27E8773E-AC50-DDB9-4065-51D232592739}"/>
              </a:ext>
            </a:extLst>
          </p:cNvPr>
          <p:cNvSpPr txBox="1"/>
          <p:nvPr/>
        </p:nvSpPr>
        <p:spPr>
          <a:xfrm>
            <a:off x="7535839" y="2260282"/>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niña</a:t>
            </a:r>
            <a:endParaRPr lang="en-GB" sz="2400" dirty="0">
              <a:solidFill>
                <a:srgbClr val="002060"/>
              </a:solidFill>
              <a:latin typeface="Century Gothic" panose="020B0502020202020204" pitchFamily="34" charset="0"/>
            </a:endParaRPr>
          </a:p>
        </p:txBody>
      </p:sp>
      <p:sp>
        <p:nvSpPr>
          <p:cNvPr id="51" name="TextBox 50">
            <a:hlinkClick r:id="" action="ppaction://noaction">
              <a:snd r:embed="rId21" name="Review_W7F_5.1.wav"/>
            </a:hlinkClick>
            <a:extLst>
              <a:ext uri="{FF2B5EF4-FFF2-40B4-BE49-F238E27FC236}">
                <a16:creationId xmlns:a16="http://schemas.microsoft.com/office/drawing/2014/main" id="{9680FD1A-8236-49A0-8362-A9756801DC39}"/>
              </a:ext>
            </a:extLst>
          </p:cNvPr>
          <p:cNvSpPr txBox="1"/>
          <p:nvPr/>
        </p:nvSpPr>
        <p:spPr>
          <a:xfrm>
            <a:off x="1888181" y="1437509"/>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guitarra</a:t>
            </a:r>
            <a:endParaRPr lang="en-GB" sz="2400" dirty="0">
              <a:solidFill>
                <a:srgbClr val="002060"/>
              </a:solidFill>
              <a:latin typeface="Century Gothic" panose="020B0502020202020204" pitchFamily="34" charset="0"/>
            </a:endParaRPr>
          </a:p>
        </p:txBody>
      </p:sp>
      <p:sp>
        <p:nvSpPr>
          <p:cNvPr id="52" name="TextBox 51">
            <a:hlinkClick r:id="" action="ppaction://noaction">
              <a:snd r:embed="rId22" name="Review_W7F_5.2.wav"/>
            </a:hlinkClick>
            <a:extLst>
              <a:ext uri="{FF2B5EF4-FFF2-40B4-BE49-F238E27FC236}">
                <a16:creationId xmlns:a16="http://schemas.microsoft.com/office/drawing/2014/main" id="{B0DF9454-95E6-7DB5-AB85-47E3590070EB}"/>
              </a:ext>
            </a:extLst>
          </p:cNvPr>
          <p:cNvSpPr txBox="1"/>
          <p:nvPr/>
        </p:nvSpPr>
        <p:spPr>
          <a:xfrm>
            <a:off x="4451426" y="147543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participar</a:t>
            </a:r>
            <a:endParaRPr lang="en-GB" sz="2400" dirty="0">
              <a:solidFill>
                <a:srgbClr val="002060"/>
              </a:solidFill>
              <a:latin typeface="Century Gothic" panose="020B0502020202020204" pitchFamily="34" charset="0"/>
            </a:endParaRPr>
          </a:p>
        </p:txBody>
      </p:sp>
      <p:sp>
        <p:nvSpPr>
          <p:cNvPr id="53" name="TextBox 52">
            <a:hlinkClick r:id="" action="ppaction://noaction">
              <a:snd r:embed="rId23" name="Review_W7F_5.3.wav"/>
            </a:hlinkClick>
            <a:extLst>
              <a:ext uri="{FF2B5EF4-FFF2-40B4-BE49-F238E27FC236}">
                <a16:creationId xmlns:a16="http://schemas.microsoft.com/office/drawing/2014/main" id="{799D9BAC-6975-4D2C-F8FD-0FE05D372A34}"/>
              </a:ext>
            </a:extLst>
          </p:cNvPr>
          <p:cNvSpPr txBox="1"/>
          <p:nvPr/>
        </p:nvSpPr>
        <p:spPr>
          <a:xfrm>
            <a:off x="7521643" y="1493722"/>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trabajo</a:t>
            </a:r>
          </a:p>
        </p:txBody>
      </p:sp>
      <p:sp>
        <p:nvSpPr>
          <p:cNvPr id="55" name="TextBox 54">
            <a:hlinkClick r:id="" action="ppaction://noaction">
              <a:snd r:embed="rId19" name="Review_W7F_5.5.wav"/>
            </a:hlinkClick>
            <a:extLst>
              <a:ext uri="{FF2B5EF4-FFF2-40B4-BE49-F238E27FC236}">
                <a16:creationId xmlns:a16="http://schemas.microsoft.com/office/drawing/2014/main" id="{54B56083-7CC9-0039-1514-DE6E7105944C}"/>
              </a:ext>
            </a:extLst>
          </p:cNvPr>
          <p:cNvSpPr txBox="1"/>
          <p:nvPr/>
        </p:nvSpPr>
        <p:spPr>
          <a:xfrm>
            <a:off x="4480240" y="2260282"/>
            <a:ext cx="26238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enseñar</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84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9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9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9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9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9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9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9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9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9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Review_W7F_5.7.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s9_1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s9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s9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s9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s9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Review_W7F_5.4.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Review_W7F_5.5.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Review_W7F_5.6.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Review_W7F_5.1.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Review_W7F_5.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Review_W7F_5.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0" grpId="0"/>
      <p:bldP spid="21" grpId="0"/>
      <p:bldP spid="23" grpId="0"/>
      <p:bldP spid="24" grpId="0"/>
      <p:bldP spid="25" grpId="0"/>
      <p:bldP spid="26" grpId="0"/>
      <p:bldP spid="44" grpId="0"/>
      <p:bldP spid="45" grpId="0"/>
      <p:bldP spid="46" grpId="0"/>
      <p:bldP spid="47" grpId="0"/>
      <p:bldP spid="48" grpId="0"/>
      <p:bldP spid="49" grpId="0"/>
      <p:bldP spid="50" grpId="0"/>
      <p:bldP spid="51" grpId="0"/>
      <p:bldP spid="52" grpId="0"/>
      <p:bldP spid="53" grpId="0"/>
      <p:bldP spid="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TotalTime>
  <Words>2302</Words>
  <Application>Microsoft Office PowerPoint</Application>
  <PresentationFormat>Widescreen</PresentationFormat>
  <Paragraphs>428</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Calibri Light</vt:lpstr>
      <vt:lpstr>Century Gothic</vt:lpstr>
      <vt:lpstr>docs-Century Gothic</vt:lpstr>
      <vt:lpstr>Dreaming Outloud Pro</vt:lpstr>
      <vt:lpstr>Dreaming Outloud Script Pro</vt:lpstr>
      <vt:lpstr>Modern Love</vt:lpstr>
      <vt:lpstr>Office Theme</vt:lpstr>
      <vt:lpstr>Describing me and others </vt:lpstr>
      <vt:lpstr>Follow up 1: </vt:lpstr>
      <vt:lpstr>Follow up 2: </vt:lpstr>
      <vt:lpstr>Follow up 3a: </vt:lpstr>
      <vt:lpstr>Follow up 3b: </vt:lpstr>
      <vt:lpstr>Follow up 4: </vt:lpstr>
      <vt:lpstr>to print</vt:lpstr>
      <vt:lpstr>Follow up 5a: </vt:lpstr>
      <vt:lpstr>Follow up 5b: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24</cp:revision>
  <dcterms:created xsi:type="dcterms:W3CDTF">2021-07-27T17:17:07Z</dcterms:created>
  <dcterms:modified xsi:type="dcterms:W3CDTF">2023-09-05T09:42:39Z</dcterms:modified>
</cp:coreProperties>
</file>