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66" r:id="rId2"/>
    <p:sldId id="467" r:id="rId3"/>
    <p:sldId id="342" r:id="rId4"/>
    <p:sldId id="485" r:id="rId5"/>
    <p:sldId id="469" r:id="rId6"/>
    <p:sldId id="480" r:id="rId7"/>
    <p:sldId id="471" r:id="rId8"/>
    <p:sldId id="481" r:id="rId9"/>
    <p:sldId id="472" r:id="rId10"/>
    <p:sldId id="474" r:id="rId11"/>
    <p:sldId id="476" r:id="rId12"/>
    <p:sldId id="478" r:id="rId13"/>
    <p:sldId id="2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9AF"/>
    <a:srgbClr val="FF0066"/>
    <a:srgbClr val="85CFE1"/>
    <a:srgbClr val="FF9900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5A4FBC-2742-4EF4-9E54-1C7693784B18}" v="154" dt="2023-07-12T09:13:09.7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03" autoAdjust="0"/>
    <p:restoredTop sz="71800" autoAdjust="0"/>
  </p:normalViewPr>
  <p:slideViewPr>
    <p:cSldViewPr snapToGrid="0">
      <p:cViewPr varScale="1">
        <p:scale>
          <a:sx n="78" d="100"/>
          <a:sy n="78" d="100"/>
        </p:scale>
        <p:origin x="129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1031B-34DE-4A78-9E82-37C557B46456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5CB3E-F697-4EF5-82C2-431E736C4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43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2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/>
              <a:t>Phonics: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Introduce weak vowel [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]: </a:t>
            </a:r>
            <a:r>
              <a:rPr lang="en-GB" sz="18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aceite</a:t>
            </a:r>
            <a:r>
              <a:rPr lang="en-GB" sz="18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[2101]</a:t>
            </a:r>
            <a:r>
              <a:rPr lang="en-GB" sz="1800" b="0" i="0" u="none" strike="noStrike" dirty="0">
                <a:solidFill>
                  <a:srgbClr val="1E4E79"/>
                </a:solidFill>
                <a:effectLst/>
                <a:latin typeface="docs-Century Gothic"/>
              </a:rPr>
              <a:t> </a:t>
            </a:r>
            <a:r>
              <a:rPr lang="en-GB" sz="18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aire</a:t>
            </a:r>
            <a:r>
              <a:rPr lang="en-GB" sz="18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sz="18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[401] </a:t>
            </a:r>
            <a:r>
              <a:rPr lang="en-GB" sz="18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boina</a:t>
            </a:r>
            <a:r>
              <a:rPr lang="en-GB" sz="18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sz="18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[&gt;5000] </a:t>
            </a:r>
            <a:r>
              <a:rPr lang="en-GB" sz="18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ciencia</a:t>
            </a:r>
            <a:r>
              <a:rPr lang="en-GB" sz="18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[738] </a:t>
            </a:r>
            <a:r>
              <a:rPr lang="en-GB" sz="1800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junio</a:t>
            </a:r>
            <a:r>
              <a:rPr lang="en-GB" sz="18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[1035] </a:t>
            </a:r>
            <a:r>
              <a:rPr lang="en-GB" sz="18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limpiar</a:t>
            </a:r>
            <a:r>
              <a:rPr lang="en-GB" sz="18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[1713]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r>
              <a:rPr lang="en-GB" sz="18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(new words in </a:t>
            </a:r>
            <a:r>
              <a:rPr lang="en-GB" sz="18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bold</a:t>
            </a:r>
            <a:r>
              <a:rPr lang="en-GB" sz="18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):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están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[21]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son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[7] demasiado [494]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hoy [167] normalmente [1696]</a:t>
            </a:r>
            <a:r>
              <a:rPr lang="es-ES" sz="2800" dirty="0"/>
              <a:t> </a:t>
            </a:r>
            <a:br>
              <a:rPr lang="es-ES" sz="2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</a:br>
            <a:endParaRPr lang="en-GB" sz="1800" b="0" i="0" u="none" strike="noStrike" dirty="0">
              <a:solidFill>
                <a:srgbClr val="1F3864"/>
              </a:solidFill>
              <a:effectLst/>
              <a:latin typeface="docs-Century Gothic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Revisit 1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: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somos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[ser, 7]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estamos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[estar, 21]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activo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[1278]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cansado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[1818] contento [1949]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diferente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[293]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importante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[171]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independiente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[1177]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inteligente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[2167]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pero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[30] </a:t>
            </a:r>
            <a:b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</a:br>
            <a:r>
              <a:rPr lang="en-GB" sz="18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Revisit 2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: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comer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[347]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jugar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[356]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llevar</a:t>
            </a:r>
            <a:r>
              <a:rPr lang="es-ES" sz="1800" b="1" i="0" u="none" strike="noStrike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2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[101]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preparar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[570]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canción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[981]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profesor,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profesora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[505]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después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[115] </a:t>
            </a:r>
          </a:p>
          <a:p>
            <a:endParaRPr lang="en-GB" sz="1800" i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1" dirty="0"/>
              <a:t>Frequency of unknown words</a:t>
            </a:r>
            <a:r>
              <a:rPr lang="en-GB" sz="1800" b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i="0" dirty="0"/>
              <a:t>describir [1272] </a:t>
            </a:r>
            <a:r>
              <a:rPr lang="en-GB" sz="1800" i="0" dirty="0" err="1"/>
              <a:t>traducir</a:t>
            </a:r>
            <a:r>
              <a:rPr lang="en-GB" sz="1800" i="0" dirty="0"/>
              <a:t> [2037]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Source: Davies, M. and Davies, K. (2018)</a:t>
            </a:r>
            <a:r>
              <a:rPr lang="en-GB" sz="1800" i="1" dirty="0"/>
              <a:t>. A frequency dictionary of Spanish: Core vocabulary for learners </a:t>
            </a:r>
            <a:r>
              <a:rPr lang="en-GB" sz="1800" dirty="0"/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032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475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recap the ‘weak’ vowel [u] and introduce the ‘weak’ vowel [</a:t>
            </a:r>
            <a:r>
              <a:rPr lang="en-US" b="0" baseline="0" dirty="0" err="1"/>
              <a:t>i</a:t>
            </a:r>
            <a:r>
              <a:rPr lang="en-US" b="0" baseline="0" dirty="0"/>
              <a:t>], which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attaches to a strong vowel to create a diphthong, where one vowel ‘glides’ into another.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through the animations to present the new information.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models pronunciation and/or plays audio.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say the six words in chorus.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clarifies meanings of the six words, as necessary.</a:t>
            </a:r>
          </a:p>
          <a:p>
            <a:pPr marL="0" indent="0">
              <a:buNone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840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present the 3</a:t>
            </a:r>
            <a:r>
              <a:rPr lang="en-GB" b="0" baseline="30000" dirty="0"/>
              <a:t>rd</a:t>
            </a:r>
            <a:r>
              <a:rPr lang="en-GB" b="0" dirty="0"/>
              <a:t> person plural of to be for </a:t>
            </a:r>
            <a:r>
              <a:rPr lang="en-GB" b="0" i="1" dirty="0" err="1"/>
              <a:t>estar</a:t>
            </a:r>
            <a:r>
              <a:rPr lang="en-GB" b="0" dirty="0"/>
              <a:t> (</a:t>
            </a:r>
            <a:r>
              <a:rPr lang="en-GB" b="0" i="1" dirty="0"/>
              <a:t>for location / mood / temporary states</a:t>
            </a:r>
            <a:r>
              <a:rPr lang="en-GB" b="0" dirty="0"/>
              <a:t>) and </a:t>
            </a:r>
            <a:r>
              <a:rPr lang="en-GB" b="0" i="1" dirty="0"/>
              <a:t>ser (permanent traits) </a:t>
            </a:r>
            <a:r>
              <a:rPr lang="en-GB" b="0" i="0" dirty="0"/>
              <a:t>building on pupils’ understanding of the different uses of ser and </a:t>
            </a:r>
            <a:r>
              <a:rPr lang="en-GB" b="0" i="0" dirty="0" err="1"/>
              <a:t>estar</a:t>
            </a:r>
            <a:r>
              <a:rPr lang="en-GB" b="0" i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 Elicit answers from pupils. This will give you an idea of how confident they are with this.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definition for “ser” and elicit the answer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statement for “</a:t>
            </a:r>
            <a:r>
              <a:rPr lang="en-GB" dirty="0" err="1"/>
              <a:t>estar</a:t>
            </a:r>
            <a:r>
              <a:rPr lang="en-GB" dirty="0"/>
              <a:t>” and elicit the different uses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introduce “son”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introduce “están”.</a:t>
            </a:r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4842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r>
              <a:rPr lang="en-GB" dirty="0"/>
              <a:t>Read the examples out loud, eliciting English meaning (and correct use)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the verbs ‘son’ and ‘están’ and revisit vocabulary from one of this week’s revisited sets.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Ask pupils to write 1-5 in their books.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Read the instruction in Spanish from the board.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3. Tell them that they will hear Sofía talking about her friends. They need to identify they correct use of ‘to be’. Is it today or all the time?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Do the example with them. Elicit extra info if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5. Do 1-5. The first time they listen they identify the correct use of ‘to be’. The second time, encourage pupils to write down any extra information.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r>
              <a:rPr lang="en-GB" b="1" dirty="0"/>
              <a:t>Transcript</a:t>
            </a:r>
          </a:p>
          <a:p>
            <a:r>
              <a:rPr lang="en-GB" dirty="0"/>
              <a:t>E. Son </a:t>
            </a:r>
            <a:r>
              <a:rPr lang="en-GB" dirty="0" err="1"/>
              <a:t>importantes</a:t>
            </a:r>
            <a:r>
              <a:rPr lang="en-GB" dirty="0"/>
              <a:t> para </a:t>
            </a:r>
            <a:r>
              <a:rPr lang="en-GB" dirty="0" err="1"/>
              <a:t>mí</a:t>
            </a:r>
            <a:r>
              <a:rPr lang="en-GB" dirty="0"/>
              <a:t>. </a:t>
            </a:r>
          </a:p>
          <a:p>
            <a:r>
              <a:rPr lang="en-GB" dirty="0"/>
              <a:t>1. </a:t>
            </a:r>
            <a:r>
              <a:rPr lang="en-GB" dirty="0" err="1"/>
              <a:t>Están</a:t>
            </a:r>
            <a:r>
              <a:rPr lang="en-GB" dirty="0"/>
              <a:t> </a:t>
            </a:r>
            <a:r>
              <a:rPr lang="en-GB" dirty="0" err="1"/>
              <a:t>activos</a:t>
            </a:r>
            <a:r>
              <a:rPr lang="en-GB" dirty="0"/>
              <a:t>.</a:t>
            </a:r>
          </a:p>
          <a:p>
            <a:r>
              <a:rPr lang="en-GB" dirty="0"/>
              <a:t>2. Son </a:t>
            </a:r>
            <a:r>
              <a:rPr lang="en-GB" dirty="0" err="1"/>
              <a:t>positivos</a:t>
            </a:r>
            <a:r>
              <a:rPr lang="en-GB" dirty="0"/>
              <a:t> y </a:t>
            </a:r>
            <a:r>
              <a:rPr lang="en-GB" dirty="0" err="1"/>
              <a:t>demasiado</a:t>
            </a:r>
            <a:r>
              <a:rPr lang="en-GB" dirty="0"/>
              <a:t> </a:t>
            </a:r>
            <a:r>
              <a:rPr lang="en-GB" dirty="0" err="1"/>
              <a:t>inteligentes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</a:t>
            </a:r>
            <a:r>
              <a:rPr lang="en-GB" dirty="0" err="1"/>
              <a:t>Están</a:t>
            </a:r>
            <a:r>
              <a:rPr lang="en-GB" dirty="0"/>
              <a:t> </a:t>
            </a:r>
            <a:r>
              <a:rPr lang="en-GB" dirty="0" err="1"/>
              <a:t>diferentes</a:t>
            </a:r>
            <a:r>
              <a:rPr lang="en-GB" dirty="0"/>
              <a:t>.</a:t>
            </a:r>
          </a:p>
          <a:p>
            <a:r>
              <a:rPr lang="en-GB" dirty="0"/>
              <a:t>4. </a:t>
            </a:r>
            <a:r>
              <a:rPr lang="en-GB" dirty="0" err="1"/>
              <a:t>Están</a:t>
            </a:r>
            <a:r>
              <a:rPr lang="en-GB" dirty="0"/>
              <a:t> </a:t>
            </a:r>
            <a:r>
              <a:rPr lang="en-GB" dirty="0" err="1"/>
              <a:t>independientes</a:t>
            </a:r>
            <a:r>
              <a:rPr lang="en-GB" dirty="0"/>
              <a:t>.</a:t>
            </a:r>
          </a:p>
          <a:p>
            <a:r>
              <a:rPr lang="en-GB" dirty="0"/>
              <a:t>5. Son </a:t>
            </a:r>
            <a:r>
              <a:rPr lang="en-GB" dirty="0" err="1"/>
              <a:t>demasiado</a:t>
            </a:r>
            <a:r>
              <a:rPr lang="en-GB" dirty="0"/>
              <a:t> lentos.</a:t>
            </a:r>
          </a:p>
          <a:p>
            <a:br>
              <a:rPr lang="en-GB" dirty="0"/>
            </a:br>
            <a:r>
              <a:rPr lang="en-GB" b="1" dirty="0"/>
              <a:t>Note</a:t>
            </a:r>
            <a:r>
              <a:rPr lang="en-GB" dirty="0"/>
              <a:t>: </a:t>
            </a:r>
            <a:br>
              <a:rPr lang="en-GB" dirty="0"/>
            </a:br>
            <a:r>
              <a:rPr lang="en-GB" dirty="0" err="1"/>
              <a:t>i</a:t>
            </a:r>
            <a:r>
              <a:rPr lang="en-GB" dirty="0"/>
              <a:t>) we omit temporal adverbs to avoid giving additional cues; pupils must focus on the verb form and connect it to its use/meaning.</a:t>
            </a:r>
            <a:br>
              <a:rPr lang="en-GB" dirty="0"/>
            </a:br>
            <a:r>
              <a:rPr lang="en-GB" dirty="0"/>
              <a:t>ii) each adjective could be used with either verb </a:t>
            </a:r>
            <a:r>
              <a:rPr lang="en-GB" i="1" dirty="0"/>
              <a:t>ser</a:t>
            </a:r>
            <a:r>
              <a:rPr lang="en-GB" dirty="0"/>
              <a:t> or </a:t>
            </a:r>
            <a:r>
              <a:rPr lang="en-GB" i="1" dirty="0"/>
              <a:t>estar.</a:t>
            </a:r>
          </a:p>
          <a:p>
            <a:endParaRPr lang="en-GB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Frequency of unknown words</a:t>
            </a:r>
            <a:r>
              <a:rPr lang="en-GB" sz="1200" b="0" dirty="0"/>
              <a:t>:</a:t>
            </a:r>
          </a:p>
          <a:p>
            <a:r>
              <a:rPr lang="en-GB" sz="1200" i="0" dirty="0"/>
              <a:t>describir [1272]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Source: Davies, M. and Davies, K. (2018)</a:t>
            </a:r>
            <a:r>
              <a:rPr lang="en-GB" sz="1200" i="1" dirty="0"/>
              <a:t>. A frequency dictionary of Spanish: Core vocabulary for learners </a:t>
            </a:r>
            <a:r>
              <a:rPr lang="en-GB" sz="1200" dirty="0"/>
              <a:t>(2nd ed.). Routledge: London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5064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the plural form of regular adjectives ending in –o, -a and -e when describing masculine and feminine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grammar explanation of </a:t>
            </a:r>
            <a:r>
              <a:rPr lang="en-GB" b="0" dirty="0"/>
              <a:t>gender and number agreement of adjectives.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8944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10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Part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written comprehension of masculine and feminine plural forms of regular adjectives ending in –o, -a and –e.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task title in Spanish and click to trigger the English and Spanish instructions.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 Click to bring up the tables, Spanish instructions (</a:t>
            </a:r>
            <a:r>
              <a:rPr lang="en-GB" b="0" dirty="0" err="1"/>
              <a:t>marca</a:t>
            </a:r>
            <a:r>
              <a:rPr lang="en-GB" b="0" dirty="0"/>
              <a:t>) and challenge task (extra).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 Ask pupils to tick the people each sentence refers to (Sofía and Eva, Rubén and Santi or ‘los dos’ = could be both because it ends in -es). Encourage them to write down the English meaning of the adjectives under ‘extra’.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5.  Click to bring up the tick and to reveal the names in the diary. Click one more time for the English translation.</a:t>
            </a:r>
          </a:p>
          <a:p>
            <a:endParaRPr lang="en-GB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Part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written comprehension of ‘están’ and ‘son’.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x3 to bring up the table and Spanish instructions (</a:t>
            </a:r>
            <a:r>
              <a:rPr lang="en-GB" b="0" dirty="0" err="1"/>
              <a:t>marca</a:t>
            </a:r>
            <a:r>
              <a:rPr lang="en-GB" b="0" dirty="0"/>
              <a:t>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Draw pupils’ attention to the sentences one more time, this time they should focus on the use of ‘ser’ and ‘</a:t>
            </a:r>
            <a:r>
              <a:rPr lang="en-GB" b="0" dirty="0" err="1"/>
              <a:t>estar</a:t>
            </a:r>
            <a:r>
              <a:rPr lang="en-GB" b="0" dirty="0"/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Ask pupils to write down if Sofía is describing how her friends are ‘in general’ (son – permanent attributes) or ‘today’ (están – temporary, location).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  Click to reveal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use “son”, “están”  and the correct masculine and feminine plural form of regular adjectives</a:t>
            </a:r>
            <a:r>
              <a:rPr lang="en-GB" b="1" dirty="0"/>
              <a:t> </a:t>
            </a:r>
            <a:r>
              <a:rPr lang="en-GB" b="0" dirty="0"/>
              <a:t>in guided oral production.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Tell pupils they need to use the words, starting from the bottom, to climb up the mountain (so that they translate the sentence!). </a:t>
            </a:r>
          </a:p>
          <a:p>
            <a:pPr>
              <a:buAutoNum type="arabicPeriod"/>
            </a:pPr>
            <a:r>
              <a:rPr lang="en-GB" b="0" dirty="0"/>
              <a:t> Ask pupils to work in pairs to practise first.</a:t>
            </a:r>
          </a:p>
          <a:p>
            <a:pPr>
              <a:buAutoNum type="arabicPeriod"/>
            </a:pPr>
            <a:r>
              <a:rPr lang="en-GB" b="0" dirty="0"/>
              <a:t> Click to trigger the timer (15 seconds per sentence).</a:t>
            </a:r>
          </a:p>
          <a:p>
            <a:pPr>
              <a:buAutoNum type="arabicPeriod"/>
            </a:pPr>
            <a:r>
              <a:rPr lang="en-GB" b="0" dirty="0"/>
              <a:t> Ask a volunteer from a pair to say the Spanish sentence out loud – next slide reveals the answer.</a:t>
            </a:r>
          </a:p>
          <a:p>
            <a:pPr>
              <a:buAutoNum type="arabicPeriod"/>
            </a:pPr>
            <a:r>
              <a:rPr lang="en-GB" b="0" dirty="0"/>
              <a:t> Repeat with the next 3 sentences (there are 4 in total).</a:t>
            </a:r>
          </a:p>
          <a:p>
            <a:pPr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Frequency of unknown words</a:t>
            </a:r>
            <a:r>
              <a:rPr lang="en-GB" sz="1200" b="0" dirty="0"/>
              <a:t>:</a:t>
            </a:r>
          </a:p>
          <a:p>
            <a:r>
              <a:rPr lang="en-GB" sz="1200" i="0" dirty="0" err="1"/>
              <a:t>traducir</a:t>
            </a:r>
            <a:r>
              <a:rPr lang="en-GB" sz="1200" i="0" dirty="0"/>
              <a:t> [2037]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Source: Davies, M. and Davies, K. (2018)</a:t>
            </a:r>
            <a:r>
              <a:rPr lang="en-GB" sz="1200" i="1" dirty="0"/>
              <a:t>. A frequency dictionary of Spanish: Core vocabulary for learners </a:t>
            </a:r>
            <a:r>
              <a:rPr lang="en-GB" sz="1200" dirty="0"/>
              <a:t>(2nd ed.). Routledge: London</a:t>
            </a:r>
          </a:p>
          <a:p>
            <a:pPr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532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This sentence can be problematic for pupils if they interpret “</a:t>
            </a:r>
            <a:r>
              <a:rPr lang="en-GB" dirty="0" err="1"/>
              <a:t>siempre</a:t>
            </a:r>
            <a:r>
              <a:rPr lang="en-GB" dirty="0"/>
              <a:t>” as a clue for a “permanent trait”. Draw their attention to being tired as a temporary state. Remind them we use ‘estar’ with moods.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54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70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905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222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908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382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572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610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6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013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302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20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350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51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23.wav"/><Relationship Id="rId5" Type="http://schemas.openxmlformats.org/officeDocument/2006/relationships/image" Target="../media/image25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23.wav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23.wav"/><Relationship Id="rId5" Type="http://schemas.openxmlformats.org/officeDocument/2006/relationships/image" Target="../media/image25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5.wav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audio" Target="../media/audio4.wav"/><Relationship Id="rId5" Type="http://schemas.openxmlformats.org/officeDocument/2006/relationships/audio" Target="../media/audio2.wav"/><Relationship Id="rId15" Type="http://schemas.openxmlformats.org/officeDocument/2006/relationships/audio" Target="../media/audio7.wav"/><Relationship Id="rId10" Type="http://schemas.openxmlformats.org/officeDocument/2006/relationships/image" Target="../media/image14.png"/><Relationship Id="rId19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audio" Target="../media/audio6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8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audio" Target="../media/audio10.wav"/><Relationship Id="rId10" Type="http://schemas.openxmlformats.org/officeDocument/2006/relationships/image" Target="../media/image4.png"/><Relationship Id="rId4" Type="http://schemas.openxmlformats.org/officeDocument/2006/relationships/audio" Target="../media/audio9.wav"/><Relationship Id="rId9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audio" Target="../media/audio16.wav"/><Relationship Id="rId18" Type="http://schemas.microsoft.com/office/2007/relationships/hdphoto" Target="../media/hdphoto1.wdp"/><Relationship Id="rId3" Type="http://schemas.openxmlformats.org/officeDocument/2006/relationships/image" Target="../media/image23.png"/><Relationship Id="rId7" Type="http://schemas.openxmlformats.org/officeDocument/2006/relationships/image" Target="../media/image27.gif"/><Relationship Id="rId12" Type="http://schemas.openxmlformats.org/officeDocument/2006/relationships/audio" Target="../media/audio15.wav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1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gif"/><Relationship Id="rId11" Type="http://schemas.openxmlformats.org/officeDocument/2006/relationships/audio" Target="../media/audio14.wav"/><Relationship Id="rId5" Type="http://schemas.openxmlformats.org/officeDocument/2006/relationships/image" Target="../media/image25.png"/><Relationship Id="rId15" Type="http://schemas.openxmlformats.org/officeDocument/2006/relationships/image" Target="../media/image29.svg"/><Relationship Id="rId10" Type="http://schemas.openxmlformats.org/officeDocument/2006/relationships/audio" Target="../media/audio13.wav"/><Relationship Id="rId4" Type="http://schemas.openxmlformats.org/officeDocument/2006/relationships/image" Target="../media/image24.png"/><Relationship Id="rId9" Type="http://schemas.openxmlformats.org/officeDocument/2006/relationships/audio" Target="../media/audio12.wav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8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1.wav"/><Relationship Id="rId11" Type="http://schemas.openxmlformats.org/officeDocument/2006/relationships/image" Target="../media/image32.gif"/><Relationship Id="rId5" Type="http://schemas.openxmlformats.org/officeDocument/2006/relationships/audio" Target="../media/audio20.wav"/><Relationship Id="rId10" Type="http://schemas.openxmlformats.org/officeDocument/2006/relationships/image" Target="../media/image27.gif"/><Relationship Id="rId4" Type="http://schemas.openxmlformats.org/officeDocument/2006/relationships/audio" Target="../media/audio19.wav"/><Relationship Id="rId9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5.png"/><Relationship Id="rId3" Type="http://schemas.openxmlformats.org/officeDocument/2006/relationships/image" Target="../media/image28.png"/><Relationship Id="rId7" Type="http://schemas.openxmlformats.org/officeDocument/2006/relationships/audio" Target="../media/audio22.wav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29.svg"/><Relationship Id="rId9" Type="http://schemas.openxmlformats.org/officeDocument/2006/relationships/image" Target="../media/image35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audio" Target="../media/audio23.wav"/><Relationship Id="rId4" Type="http://schemas.openxmlformats.org/officeDocument/2006/relationships/image" Target="../media/image29.svg"/><Relationship Id="rId9" Type="http://schemas.openxmlformats.org/officeDocument/2006/relationships/image" Target="../media/image4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308" y="696758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1825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011376C-5E5B-45F6-B31B-DCB7E5EFD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63" name="Google Shape;696;p62">
            <a:extLst>
              <a:ext uri="{FF2B5EF4-FFF2-40B4-BE49-F238E27FC236}">
                <a16:creationId xmlns:a16="http://schemas.microsoft.com/office/drawing/2014/main" id="{A235D002-9492-4112-BF64-55FD16356E55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64" name="Google Shape;695;p62">
            <a:extLst>
              <a:ext uri="{FF2B5EF4-FFF2-40B4-BE49-F238E27FC236}">
                <a16:creationId xmlns:a16="http://schemas.microsoft.com/office/drawing/2014/main" id="{C51DA467-AFBE-462C-B7F4-F62263DC079A}"/>
              </a:ext>
            </a:extLst>
          </p:cNvPr>
          <p:cNvSpPr/>
          <p:nvPr/>
        </p:nvSpPr>
        <p:spPr>
          <a:xfrm>
            <a:off x="5589059" y="498729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697;p62">
            <a:extLst>
              <a:ext uri="{FF2B5EF4-FFF2-40B4-BE49-F238E27FC236}">
                <a16:creationId xmlns:a16="http://schemas.microsoft.com/office/drawing/2014/main" id="{39B7B56E-635B-4D0D-AE04-DE9A58A88AD6}"/>
              </a:ext>
            </a:extLst>
          </p:cNvPr>
          <p:cNvSpPr/>
          <p:nvPr/>
        </p:nvSpPr>
        <p:spPr>
          <a:xfrm>
            <a:off x="7249540" y="498729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698;p62">
            <a:extLst>
              <a:ext uri="{FF2B5EF4-FFF2-40B4-BE49-F238E27FC236}">
                <a16:creationId xmlns:a16="http://schemas.microsoft.com/office/drawing/2014/main" id="{1A3AE316-61D1-45A3-8C0D-55F090708B06}"/>
              </a:ext>
            </a:extLst>
          </p:cNvPr>
          <p:cNvSpPr/>
          <p:nvPr/>
        </p:nvSpPr>
        <p:spPr>
          <a:xfrm>
            <a:off x="8910021" y="498729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701;p62">
            <a:extLst>
              <a:ext uri="{FF2B5EF4-FFF2-40B4-BE49-F238E27FC236}">
                <a16:creationId xmlns:a16="http://schemas.microsoft.com/office/drawing/2014/main" id="{806E7D37-0211-4DAE-ADBB-1CBCDAD54B99}"/>
              </a:ext>
            </a:extLst>
          </p:cNvPr>
          <p:cNvSpPr/>
          <p:nvPr/>
        </p:nvSpPr>
        <p:spPr>
          <a:xfrm>
            <a:off x="7977696" y="5912407"/>
            <a:ext cx="871027" cy="793650"/>
          </a:xfrm>
          <a:custGeom>
            <a:avLst/>
            <a:gdLst>
              <a:gd name="connsiteX0" fmla="*/ 0 w 871027"/>
              <a:gd name="connsiteY0" fmla="*/ 0 h 793650"/>
              <a:gd name="connsiteX1" fmla="*/ 444224 w 871027"/>
              <a:gd name="connsiteY1" fmla="*/ 0 h 793650"/>
              <a:gd name="connsiteX2" fmla="*/ 871027 w 871027"/>
              <a:gd name="connsiteY2" fmla="*/ 0 h 793650"/>
              <a:gd name="connsiteX3" fmla="*/ 871027 w 871027"/>
              <a:gd name="connsiteY3" fmla="*/ 404762 h 793650"/>
              <a:gd name="connsiteX4" fmla="*/ 871027 w 871027"/>
              <a:gd name="connsiteY4" fmla="*/ 793650 h 793650"/>
              <a:gd name="connsiteX5" fmla="*/ 426803 w 871027"/>
              <a:gd name="connsiteY5" fmla="*/ 793650 h 793650"/>
              <a:gd name="connsiteX6" fmla="*/ 0 w 871027"/>
              <a:gd name="connsiteY6" fmla="*/ 793650 h 793650"/>
              <a:gd name="connsiteX7" fmla="*/ 0 w 871027"/>
              <a:gd name="connsiteY7" fmla="*/ 380952 h 793650"/>
              <a:gd name="connsiteX8" fmla="*/ 0 w 871027"/>
              <a:gd name="connsiteY8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1027" h="793650" fill="none" extrusionOk="0">
                <a:moveTo>
                  <a:pt x="0" y="0"/>
                </a:moveTo>
                <a:cubicBezTo>
                  <a:pt x="112539" y="-24551"/>
                  <a:pt x="254382" y="23697"/>
                  <a:pt x="444224" y="0"/>
                </a:cubicBezTo>
                <a:cubicBezTo>
                  <a:pt x="634066" y="-23697"/>
                  <a:pt x="781626" y="3524"/>
                  <a:pt x="871027" y="0"/>
                </a:cubicBezTo>
                <a:cubicBezTo>
                  <a:pt x="882287" y="151052"/>
                  <a:pt x="842381" y="309160"/>
                  <a:pt x="871027" y="404762"/>
                </a:cubicBezTo>
                <a:cubicBezTo>
                  <a:pt x="899673" y="500364"/>
                  <a:pt x="827847" y="644024"/>
                  <a:pt x="871027" y="793650"/>
                </a:cubicBezTo>
                <a:cubicBezTo>
                  <a:pt x="741835" y="825653"/>
                  <a:pt x="647272" y="753870"/>
                  <a:pt x="426803" y="793650"/>
                </a:cubicBezTo>
                <a:cubicBezTo>
                  <a:pt x="206334" y="833430"/>
                  <a:pt x="89538" y="756527"/>
                  <a:pt x="0" y="793650"/>
                </a:cubicBezTo>
                <a:cubicBezTo>
                  <a:pt x="-46668" y="651843"/>
                  <a:pt x="6796" y="498934"/>
                  <a:pt x="0" y="380952"/>
                </a:cubicBezTo>
                <a:cubicBezTo>
                  <a:pt x="-6796" y="262970"/>
                  <a:pt x="44337" y="180578"/>
                  <a:pt x="0" y="0"/>
                </a:cubicBezTo>
                <a:close/>
              </a:path>
              <a:path w="871027" h="793650" stroke="0" extrusionOk="0">
                <a:moveTo>
                  <a:pt x="0" y="0"/>
                </a:moveTo>
                <a:cubicBezTo>
                  <a:pt x="171743" y="-31389"/>
                  <a:pt x="286359" y="34674"/>
                  <a:pt x="435514" y="0"/>
                </a:cubicBezTo>
                <a:cubicBezTo>
                  <a:pt x="584669" y="-34674"/>
                  <a:pt x="725073" y="14758"/>
                  <a:pt x="871027" y="0"/>
                </a:cubicBezTo>
                <a:cubicBezTo>
                  <a:pt x="914703" y="187214"/>
                  <a:pt x="854477" y="323021"/>
                  <a:pt x="871027" y="412698"/>
                </a:cubicBezTo>
                <a:cubicBezTo>
                  <a:pt x="887577" y="502375"/>
                  <a:pt x="842946" y="653538"/>
                  <a:pt x="871027" y="793650"/>
                </a:cubicBezTo>
                <a:cubicBezTo>
                  <a:pt x="772249" y="828659"/>
                  <a:pt x="640776" y="781252"/>
                  <a:pt x="435514" y="793650"/>
                </a:cubicBezTo>
                <a:cubicBezTo>
                  <a:pt x="230252" y="806048"/>
                  <a:pt x="114765" y="781873"/>
                  <a:pt x="0" y="793650"/>
                </a:cubicBezTo>
                <a:cubicBezTo>
                  <a:pt x="-37277" y="615820"/>
                  <a:pt x="39615" y="502062"/>
                  <a:pt x="0" y="380952"/>
                </a:cubicBezTo>
                <a:cubicBezTo>
                  <a:pt x="-39615" y="259842"/>
                  <a:pt x="35741" y="7987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hoy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702;p62">
            <a:extLst>
              <a:ext uri="{FF2B5EF4-FFF2-40B4-BE49-F238E27FC236}">
                <a16:creationId xmlns:a16="http://schemas.microsoft.com/office/drawing/2014/main" id="{0DB27D9B-2CBC-4671-AAEE-482B7CB1FA2F}"/>
              </a:ext>
            </a:extLst>
          </p:cNvPr>
          <p:cNvSpPr/>
          <p:nvPr/>
        </p:nvSpPr>
        <p:spPr>
          <a:xfrm>
            <a:off x="4613119" y="4093110"/>
            <a:ext cx="1644705" cy="793650"/>
          </a:xfrm>
          <a:custGeom>
            <a:avLst/>
            <a:gdLst>
              <a:gd name="connsiteX0" fmla="*/ 0 w 1644705"/>
              <a:gd name="connsiteY0" fmla="*/ 0 h 793650"/>
              <a:gd name="connsiteX1" fmla="*/ 548235 w 1644705"/>
              <a:gd name="connsiteY1" fmla="*/ 0 h 793650"/>
              <a:gd name="connsiteX2" fmla="*/ 1129363 w 1644705"/>
              <a:gd name="connsiteY2" fmla="*/ 0 h 793650"/>
              <a:gd name="connsiteX3" fmla="*/ 1644704 w 1644705"/>
              <a:gd name="connsiteY3" fmla="*/ 0 h 793650"/>
              <a:gd name="connsiteX4" fmla="*/ 1644704 w 1644705"/>
              <a:gd name="connsiteY4" fmla="*/ 396825 h 793650"/>
              <a:gd name="connsiteX5" fmla="*/ 1644704 w 1644705"/>
              <a:gd name="connsiteY5" fmla="*/ 793650 h 793650"/>
              <a:gd name="connsiteX6" fmla="*/ 1096469 w 1644705"/>
              <a:gd name="connsiteY6" fmla="*/ 793650 h 793650"/>
              <a:gd name="connsiteX7" fmla="*/ 515341 w 1644705"/>
              <a:gd name="connsiteY7" fmla="*/ 793650 h 793650"/>
              <a:gd name="connsiteX8" fmla="*/ 0 w 1644705"/>
              <a:gd name="connsiteY8" fmla="*/ 793650 h 793650"/>
              <a:gd name="connsiteX9" fmla="*/ 0 w 1644705"/>
              <a:gd name="connsiteY9" fmla="*/ 388889 h 793650"/>
              <a:gd name="connsiteX10" fmla="*/ 0 w 1644705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44705" h="793650" fill="none" extrusionOk="0">
                <a:moveTo>
                  <a:pt x="0" y="0"/>
                </a:moveTo>
                <a:cubicBezTo>
                  <a:pt x="204007" y="-2638"/>
                  <a:pt x="431989" y="10187"/>
                  <a:pt x="548235" y="0"/>
                </a:cubicBezTo>
                <a:cubicBezTo>
                  <a:pt x="664481" y="-10187"/>
                  <a:pt x="852950" y="14235"/>
                  <a:pt x="1129363" y="0"/>
                </a:cubicBezTo>
                <a:cubicBezTo>
                  <a:pt x="1405776" y="-14235"/>
                  <a:pt x="1436347" y="29490"/>
                  <a:pt x="1644704" y="0"/>
                </a:cubicBezTo>
                <a:cubicBezTo>
                  <a:pt x="1676163" y="147357"/>
                  <a:pt x="1617470" y="242389"/>
                  <a:pt x="1644704" y="396825"/>
                </a:cubicBezTo>
                <a:cubicBezTo>
                  <a:pt x="1671938" y="551262"/>
                  <a:pt x="1610608" y="687806"/>
                  <a:pt x="1644704" y="793650"/>
                </a:cubicBezTo>
                <a:cubicBezTo>
                  <a:pt x="1372491" y="801824"/>
                  <a:pt x="1208680" y="734332"/>
                  <a:pt x="1096469" y="793650"/>
                </a:cubicBezTo>
                <a:cubicBezTo>
                  <a:pt x="984258" y="852968"/>
                  <a:pt x="675439" y="773509"/>
                  <a:pt x="515341" y="793650"/>
                </a:cubicBezTo>
                <a:cubicBezTo>
                  <a:pt x="355243" y="813791"/>
                  <a:pt x="104289" y="740244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644705" h="793650" stroke="0" extrusionOk="0">
                <a:moveTo>
                  <a:pt x="0" y="0"/>
                </a:moveTo>
                <a:cubicBezTo>
                  <a:pt x="222331" y="-58751"/>
                  <a:pt x="416993" y="8902"/>
                  <a:pt x="531788" y="0"/>
                </a:cubicBezTo>
                <a:cubicBezTo>
                  <a:pt x="646583" y="-8902"/>
                  <a:pt x="886198" y="20766"/>
                  <a:pt x="1063575" y="0"/>
                </a:cubicBezTo>
                <a:cubicBezTo>
                  <a:pt x="1240952" y="-20766"/>
                  <a:pt x="1523962" y="62792"/>
                  <a:pt x="1644704" y="0"/>
                </a:cubicBezTo>
                <a:cubicBezTo>
                  <a:pt x="1669047" y="168992"/>
                  <a:pt x="1602610" y="260866"/>
                  <a:pt x="1644704" y="388889"/>
                </a:cubicBezTo>
                <a:cubicBezTo>
                  <a:pt x="1686798" y="516912"/>
                  <a:pt x="1626373" y="597580"/>
                  <a:pt x="1644704" y="793650"/>
                </a:cubicBezTo>
                <a:cubicBezTo>
                  <a:pt x="1390934" y="816285"/>
                  <a:pt x="1350395" y="772767"/>
                  <a:pt x="1063575" y="793650"/>
                </a:cubicBezTo>
                <a:cubicBezTo>
                  <a:pt x="776755" y="814533"/>
                  <a:pt x="764759" y="766616"/>
                  <a:pt x="482447" y="793650"/>
                </a:cubicBezTo>
                <a:cubicBezTo>
                  <a:pt x="200135" y="820684"/>
                  <a:pt x="155015" y="783476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cansados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703;p62">
            <a:extLst>
              <a:ext uri="{FF2B5EF4-FFF2-40B4-BE49-F238E27FC236}">
                <a16:creationId xmlns:a16="http://schemas.microsoft.com/office/drawing/2014/main" id="{AD4A0C00-7E41-4AF9-9D5D-1F20E0C8333F}"/>
              </a:ext>
            </a:extLst>
          </p:cNvPr>
          <p:cNvSpPr/>
          <p:nvPr/>
        </p:nvSpPr>
        <p:spPr>
          <a:xfrm>
            <a:off x="6353560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amables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0" name="Google Shape;701;p62">
            <a:extLst>
              <a:ext uri="{FF2B5EF4-FFF2-40B4-BE49-F238E27FC236}">
                <a16:creationId xmlns:a16="http://schemas.microsoft.com/office/drawing/2014/main" id="{8FA2FA7E-8C4E-4E62-B8DF-603C70AED81E}"/>
              </a:ext>
            </a:extLst>
          </p:cNvPr>
          <p:cNvSpPr/>
          <p:nvPr/>
        </p:nvSpPr>
        <p:spPr>
          <a:xfrm>
            <a:off x="8966069" y="5922749"/>
            <a:ext cx="2205302" cy="793650"/>
          </a:xfrm>
          <a:custGeom>
            <a:avLst/>
            <a:gdLst>
              <a:gd name="connsiteX0" fmla="*/ 0 w 2205302"/>
              <a:gd name="connsiteY0" fmla="*/ 0 h 793650"/>
              <a:gd name="connsiteX1" fmla="*/ 507219 w 2205302"/>
              <a:gd name="connsiteY1" fmla="*/ 0 h 793650"/>
              <a:gd name="connsiteX2" fmla="*/ 1102651 w 2205302"/>
              <a:gd name="connsiteY2" fmla="*/ 0 h 793650"/>
              <a:gd name="connsiteX3" fmla="*/ 1609870 w 2205302"/>
              <a:gd name="connsiteY3" fmla="*/ 0 h 793650"/>
              <a:gd name="connsiteX4" fmla="*/ 2205302 w 2205302"/>
              <a:gd name="connsiteY4" fmla="*/ 0 h 793650"/>
              <a:gd name="connsiteX5" fmla="*/ 2205302 w 2205302"/>
              <a:gd name="connsiteY5" fmla="*/ 396825 h 793650"/>
              <a:gd name="connsiteX6" fmla="*/ 2205302 w 2205302"/>
              <a:gd name="connsiteY6" fmla="*/ 793650 h 793650"/>
              <a:gd name="connsiteX7" fmla="*/ 1653977 w 2205302"/>
              <a:gd name="connsiteY7" fmla="*/ 793650 h 793650"/>
              <a:gd name="connsiteX8" fmla="*/ 1080598 w 2205302"/>
              <a:gd name="connsiteY8" fmla="*/ 793650 h 793650"/>
              <a:gd name="connsiteX9" fmla="*/ 573379 w 2205302"/>
              <a:gd name="connsiteY9" fmla="*/ 793650 h 793650"/>
              <a:gd name="connsiteX10" fmla="*/ 0 w 2205302"/>
              <a:gd name="connsiteY10" fmla="*/ 793650 h 793650"/>
              <a:gd name="connsiteX11" fmla="*/ 0 w 2205302"/>
              <a:gd name="connsiteY11" fmla="*/ 412698 h 793650"/>
              <a:gd name="connsiteX12" fmla="*/ 0 w 2205302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05302" h="793650" fill="none" extrusionOk="0">
                <a:moveTo>
                  <a:pt x="0" y="0"/>
                </a:moveTo>
                <a:cubicBezTo>
                  <a:pt x="113002" y="-53652"/>
                  <a:pt x="331313" y="38947"/>
                  <a:pt x="507219" y="0"/>
                </a:cubicBezTo>
                <a:cubicBezTo>
                  <a:pt x="683125" y="-38947"/>
                  <a:pt x="957642" y="67229"/>
                  <a:pt x="1102651" y="0"/>
                </a:cubicBezTo>
                <a:cubicBezTo>
                  <a:pt x="1247660" y="-67229"/>
                  <a:pt x="1425591" y="17964"/>
                  <a:pt x="1609870" y="0"/>
                </a:cubicBezTo>
                <a:cubicBezTo>
                  <a:pt x="1794149" y="-17964"/>
                  <a:pt x="2019830" y="67630"/>
                  <a:pt x="2205302" y="0"/>
                </a:cubicBezTo>
                <a:cubicBezTo>
                  <a:pt x="2252143" y="182054"/>
                  <a:pt x="2169145" y="310919"/>
                  <a:pt x="2205302" y="396825"/>
                </a:cubicBezTo>
                <a:cubicBezTo>
                  <a:pt x="2241459" y="482732"/>
                  <a:pt x="2172123" y="659732"/>
                  <a:pt x="2205302" y="793650"/>
                </a:cubicBezTo>
                <a:cubicBezTo>
                  <a:pt x="1935154" y="827615"/>
                  <a:pt x="1920740" y="772088"/>
                  <a:pt x="1653977" y="793650"/>
                </a:cubicBezTo>
                <a:cubicBezTo>
                  <a:pt x="1387215" y="815212"/>
                  <a:pt x="1308937" y="743793"/>
                  <a:pt x="1080598" y="793650"/>
                </a:cubicBezTo>
                <a:cubicBezTo>
                  <a:pt x="852259" y="843507"/>
                  <a:pt x="754917" y="748378"/>
                  <a:pt x="573379" y="793650"/>
                </a:cubicBezTo>
                <a:cubicBezTo>
                  <a:pt x="391841" y="838922"/>
                  <a:pt x="204049" y="789845"/>
                  <a:pt x="0" y="793650"/>
                </a:cubicBezTo>
                <a:cubicBezTo>
                  <a:pt x="-44701" y="684788"/>
                  <a:pt x="4413" y="505878"/>
                  <a:pt x="0" y="412698"/>
                </a:cubicBezTo>
                <a:cubicBezTo>
                  <a:pt x="-4413" y="319518"/>
                  <a:pt x="28691" y="92545"/>
                  <a:pt x="0" y="0"/>
                </a:cubicBezTo>
                <a:close/>
              </a:path>
              <a:path w="2205302" h="793650" stroke="0" extrusionOk="0">
                <a:moveTo>
                  <a:pt x="0" y="0"/>
                </a:moveTo>
                <a:cubicBezTo>
                  <a:pt x="213876" y="-32219"/>
                  <a:pt x="325743" y="31933"/>
                  <a:pt x="507219" y="0"/>
                </a:cubicBezTo>
                <a:cubicBezTo>
                  <a:pt x="688695" y="-31933"/>
                  <a:pt x="818060" y="6410"/>
                  <a:pt x="1014439" y="0"/>
                </a:cubicBezTo>
                <a:cubicBezTo>
                  <a:pt x="1210818" y="-6410"/>
                  <a:pt x="1409123" y="53891"/>
                  <a:pt x="1609870" y="0"/>
                </a:cubicBezTo>
                <a:cubicBezTo>
                  <a:pt x="1810617" y="-53891"/>
                  <a:pt x="2075131" y="24145"/>
                  <a:pt x="2205302" y="0"/>
                </a:cubicBezTo>
                <a:cubicBezTo>
                  <a:pt x="2215439" y="112715"/>
                  <a:pt x="2188948" y="228430"/>
                  <a:pt x="2205302" y="373016"/>
                </a:cubicBezTo>
                <a:cubicBezTo>
                  <a:pt x="2221656" y="517602"/>
                  <a:pt x="2159292" y="665622"/>
                  <a:pt x="2205302" y="793650"/>
                </a:cubicBezTo>
                <a:cubicBezTo>
                  <a:pt x="2025590" y="825158"/>
                  <a:pt x="1910770" y="742630"/>
                  <a:pt x="1653977" y="793650"/>
                </a:cubicBezTo>
                <a:cubicBezTo>
                  <a:pt x="1397184" y="844670"/>
                  <a:pt x="1220654" y="745340"/>
                  <a:pt x="1102651" y="793650"/>
                </a:cubicBezTo>
                <a:cubicBezTo>
                  <a:pt x="984648" y="841960"/>
                  <a:pt x="780061" y="786277"/>
                  <a:pt x="529272" y="793650"/>
                </a:cubicBezTo>
                <a:cubicBezTo>
                  <a:pt x="278483" y="801023"/>
                  <a:pt x="167366" y="733703"/>
                  <a:pt x="0" y="793650"/>
                </a:cubicBezTo>
                <a:cubicBezTo>
                  <a:pt x="-6834" y="708792"/>
                  <a:pt x="6589" y="514716"/>
                  <a:pt x="0" y="420635"/>
                </a:cubicBezTo>
                <a:cubicBezTo>
                  <a:pt x="-6589" y="326555"/>
                  <a:pt x="6453" y="14738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normalmente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Google Shape;702;p62">
            <a:extLst>
              <a:ext uri="{FF2B5EF4-FFF2-40B4-BE49-F238E27FC236}">
                <a16:creationId xmlns:a16="http://schemas.microsoft.com/office/drawing/2014/main" id="{DA047020-4555-4A52-B706-A2A9152064FF}"/>
              </a:ext>
            </a:extLst>
          </p:cNvPr>
          <p:cNvSpPr/>
          <p:nvPr/>
        </p:nvSpPr>
        <p:spPr>
          <a:xfrm>
            <a:off x="7998265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cansada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2" name="Google Shape;703;p62">
            <a:extLst>
              <a:ext uri="{FF2B5EF4-FFF2-40B4-BE49-F238E27FC236}">
                <a16:creationId xmlns:a16="http://schemas.microsoft.com/office/drawing/2014/main" id="{A34C6BBD-4C58-4CB2-B706-5A5A842BAD29}"/>
              </a:ext>
            </a:extLst>
          </p:cNvPr>
          <p:cNvSpPr/>
          <p:nvPr/>
        </p:nvSpPr>
        <p:spPr>
          <a:xfrm>
            <a:off x="9642970" y="4108997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50605 w 1863931"/>
              <a:gd name="connsiteY2" fmla="*/ 0 h 793650"/>
              <a:gd name="connsiteX3" fmla="*/ 1397948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96825 h 793650"/>
              <a:gd name="connsiteX6" fmla="*/ 1863931 w 1863931"/>
              <a:gd name="connsiteY6" fmla="*/ 793650 h 793650"/>
              <a:gd name="connsiteX7" fmla="*/ 1453866 w 1863931"/>
              <a:gd name="connsiteY7" fmla="*/ 793650 h 793650"/>
              <a:gd name="connsiteX8" fmla="*/ 1006523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388889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209539" y="-19904"/>
                  <a:pt x="294320" y="2814"/>
                  <a:pt x="503261" y="0"/>
                </a:cubicBezTo>
                <a:cubicBezTo>
                  <a:pt x="712202" y="-2814"/>
                  <a:pt x="816083" y="4646"/>
                  <a:pt x="950605" y="0"/>
                </a:cubicBezTo>
                <a:cubicBezTo>
                  <a:pt x="1085127" y="-4646"/>
                  <a:pt x="1206206" y="20056"/>
                  <a:pt x="1397948" y="0"/>
                </a:cubicBezTo>
                <a:cubicBezTo>
                  <a:pt x="1589690" y="-20056"/>
                  <a:pt x="1764810" y="50663"/>
                  <a:pt x="1863931" y="0"/>
                </a:cubicBezTo>
                <a:cubicBezTo>
                  <a:pt x="1898854" y="84232"/>
                  <a:pt x="1845991" y="215515"/>
                  <a:pt x="1863931" y="396825"/>
                </a:cubicBezTo>
                <a:cubicBezTo>
                  <a:pt x="1881871" y="578136"/>
                  <a:pt x="1816464" y="611940"/>
                  <a:pt x="1863931" y="793650"/>
                </a:cubicBezTo>
                <a:cubicBezTo>
                  <a:pt x="1737267" y="826931"/>
                  <a:pt x="1582303" y="785349"/>
                  <a:pt x="1453866" y="793650"/>
                </a:cubicBezTo>
                <a:cubicBezTo>
                  <a:pt x="1325430" y="801951"/>
                  <a:pt x="1207035" y="743828"/>
                  <a:pt x="1006523" y="793650"/>
                </a:cubicBezTo>
                <a:cubicBezTo>
                  <a:pt x="806011" y="843472"/>
                  <a:pt x="644063" y="733981"/>
                  <a:pt x="503261" y="793650"/>
                </a:cubicBezTo>
                <a:cubicBezTo>
                  <a:pt x="362459" y="853319"/>
                  <a:pt x="178829" y="770013"/>
                  <a:pt x="0" y="793650"/>
                </a:cubicBezTo>
                <a:cubicBezTo>
                  <a:pt x="-37259" y="656249"/>
                  <a:pt x="48459" y="554944"/>
                  <a:pt x="0" y="388889"/>
                </a:cubicBezTo>
                <a:cubicBezTo>
                  <a:pt x="-48459" y="222834"/>
                  <a:pt x="35228" y="150505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94358" y="-37142"/>
                  <a:pt x="234452" y="15469"/>
                  <a:pt x="465983" y="0"/>
                </a:cubicBezTo>
                <a:cubicBezTo>
                  <a:pt x="697514" y="-15469"/>
                  <a:pt x="801038" y="48739"/>
                  <a:pt x="913326" y="0"/>
                </a:cubicBezTo>
                <a:cubicBezTo>
                  <a:pt x="1025614" y="-48739"/>
                  <a:pt x="1196594" y="21159"/>
                  <a:pt x="1323391" y="0"/>
                </a:cubicBezTo>
                <a:cubicBezTo>
                  <a:pt x="1450188" y="-21159"/>
                  <a:pt x="1619612" y="9069"/>
                  <a:pt x="1863931" y="0"/>
                </a:cubicBezTo>
                <a:cubicBezTo>
                  <a:pt x="1884350" y="113328"/>
                  <a:pt x="1827502" y="199645"/>
                  <a:pt x="1863931" y="388889"/>
                </a:cubicBezTo>
                <a:cubicBezTo>
                  <a:pt x="1900360" y="578133"/>
                  <a:pt x="1860683" y="658835"/>
                  <a:pt x="1863931" y="793650"/>
                </a:cubicBezTo>
                <a:cubicBezTo>
                  <a:pt x="1635150" y="794536"/>
                  <a:pt x="1594036" y="771368"/>
                  <a:pt x="1397948" y="793650"/>
                </a:cubicBezTo>
                <a:cubicBezTo>
                  <a:pt x="1201860" y="815932"/>
                  <a:pt x="1058763" y="744971"/>
                  <a:pt x="969244" y="793650"/>
                </a:cubicBezTo>
                <a:cubicBezTo>
                  <a:pt x="879725" y="842329"/>
                  <a:pt x="604907" y="744694"/>
                  <a:pt x="503261" y="793650"/>
                </a:cubicBezTo>
                <a:cubicBezTo>
                  <a:pt x="401615" y="842606"/>
                  <a:pt x="179950" y="785158"/>
                  <a:pt x="0" y="793650"/>
                </a:cubicBezTo>
                <a:cubicBezTo>
                  <a:pt x="-2916" y="689636"/>
                  <a:pt x="42643" y="499565"/>
                  <a:pt x="0" y="404762"/>
                </a:cubicBezTo>
                <a:cubicBezTo>
                  <a:pt x="-42643" y="309959"/>
                  <a:pt x="16620" y="18560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cansadas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E236461-271C-4529-AE56-3D0F8B301222}"/>
              </a:ext>
            </a:extLst>
          </p:cNvPr>
          <p:cNvSpPr txBox="1"/>
          <p:nvPr/>
        </p:nvSpPr>
        <p:spPr>
          <a:xfrm>
            <a:off x="542829" y="887772"/>
            <a:ext cx="8951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are </a:t>
            </a:r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always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tired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Mondays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74" name="Google Shape;699;p62">
            <a:extLst>
              <a:ext uri="{FF2B5EF4-FFF2-40B4-BE49-F238E27FC236}">
                <a16:creationId xmlns:a16="http://schemas.microsoft.com/office/drawing/2014/main" id="{7A4E810A-C72A-49D5-8C25-4B6A9787B28B}"/>
              </a:ext>
            </a:extLst>
          </p:cNvPr>
          <p:cNvSpPr/>
          <p:nvPr/>
        </p:nvSpPr>
        <p:spPr>
          <a:xfrm>
            <a:off x="4666677" y="59357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siempre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5" name="Google Shape;700;p62">
            <a:extLst>
              <a:ext uri="{FF2B5EF4-FFF2-40B4-BE49-F238E27FC236}">
                <a16:creationId xmlns:a16="http://schemas.microsoft.com/office/drawing/2014/main" id="{D542AB7E-D8E5-4EF0-9E1B-18354F86F634}"/>
              </a:ext>
            </a:extLst>
          </p:cNvPr>
          <p:cNvSpPr/>
          <p:nvPr/>
        </p:nvSpPr>
        <p:spPr>
          <a:xfrm>
            <a:off x="6311382" y="591909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menudo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6" name="Google Shape;702;p62">
            <a:extLst>
              <a:ext uri="{FF2B5EF4-FFF2-40B4-BE49-F238E27FC236}">
                <a16:creationId xmlns:a16="http://schemas.microsoft.com/office/drawing/2014/main" id="{B36A228D-823F-4143-87CA-C3C6E67FCE77}"/>
              </a:ext>
            </a:extLst>
          </p:cNvPr>
          <p:cNvSpPr/>
          <p:nvPr/>
        </p:nvSpPr>
        <p:spPr>
          <a:xfrm>
            <a:off x="567561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jueves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7" name="Google Shape;703;p62">
            <a:extLst>
              <a:ext uri="{FF2B5EF4-FFF2-40B4-BE49-F238E27FC236}">
                <a16:creationId xmlns:a16="http://schemas.microsoft.com/office/drawing/2014/main" id="{429138CD-4AE1-4435-9E61-85738737DB86}"/>
              </a:ext>
            </a:extLst>
          </p:cNvPr>
          <p:cNvSpPr/>
          <p:nvPr/>
        </p:nvSpPr>
        <p:spPr>
          <a:xfrm>
            <a:off x="7320323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martes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8" name="Google Shape;702;p62">
            <a:extLst>
              <a:ext uri="{FF2B5EF4-FFF2-40B4-BE49-F238E27FC236}">
                <a16:creationId xmlns:a16="http://schemas.microsoft.com/office/drawing/2014/main" id="{FE6A2983-4FC2-470B-814B-62ABC4588DFD}"/>
              </a:ext>
            </a:extLst>
          </p:cNvPr>
          <p:cNvSpPr/>
          <p:nvPr/>
        </p:nvSpPr>
        <p:spPr>
          <a:xfrm>
            <a:off x="8965028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lunes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9" name="Google Shape;702;p62">
            <a:extLst>
              <a:ext uri="{FF2B5EF4-FFF2-40B4-BE49-F238E27FC236}">
                <a16:creationId xmlns:a16="http://schemas.microsoft.com/office/drawing/2014/main" id="{CDBD9AF6-C641-443E-9EEB-FD38A25126BB}"/>
              </a:ext>
            </a:extLst>
          </p:cNvPr>
          <p:cNvSpPr/>
          <p:nvPr/>
        </p:nvSpPr>
        <p:spPr>
          <a:xfrm>
            <a:off x="5437054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80" name="Google Shape;703;p62">
            <a:extLst>
              <a:ext uri="{FF2B5EF4-FFF2-40B4-BE49-F238E27FC236}">
                <a16:creationId xmlns:a16="http://schemas.microsoft.com/office/drawing/2014/main" id="{AC990155-A5D3-4057-86E6-33D2E5F0704E}"/>
              </a:ext>
            </a:extLst>
          </p:cNvPr>
          <p:cNvSpPr/>
          <p:nvPr/>
        </p:nvSpPr>
        <p:spPr>
          <a:xfrm>
            <a:off x="7081759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81" name="Google Shape;702;p62">
            <a:extLst>
              <a:ext uri="{FF2B5EF4-FFF2-40B4-BE49-F238E27FC236}">
                <a16:creationId xmlns:a16="http://schemas.microsoft.com/office/drawing/2014/main" id="{F912038A-C714-4890-B61C-2B1691FD3AA7}"/>
              </a:ext>
            </a:extLst>
          </p:cNvPr>
          <p:cNvSpPr/>
          <p:nvPr/>
        </p:nvSpPr>
        <p:spPr>
          <a:xfrm>
            <a:off x="8726464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82" name="Google Shape;470;p55">
            <a:extLst>
              <a:ext uri="{FF2B5EF4-FFF2-40B4-BE49-F238E27FC236}">
                <a16:creationId xmlns:a16="http://schemas.microsoft.com/office/drawing/2014/main" id="{A490824C-1CE2-417E-A670-3CC9F209C8A4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83" name="Google Shape;471;p55">
            <a:extLst>
              <a:ext uri="{FF2B5EF4-FFF2-40B4-BE49-F238E27FC236}">
                <a16:creationId xmlns:a16="http://schemas.microsoft.com/office/drawing/2014/main" id="{A3E45B88-75AE-4253-B319-41A0547FE643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472;p55">
            <a:extLst>
              <a:ext uri="{FF2B5EF4-FFF2-40B4-BE49-F238E27FC236}">
                <a16:creationId xmlns:a16="http://schemas.microsoft.com/office/drawing/2014/main" id="{FAA7B852-909C-4E57-9183-DAA26A0E1550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85" name="Google Shape;473;p55">
            <a:extLst>
              <a:ext uri="{FF2B5EF4-FFF2-40B4-BE49-F238E27FC236}">
                <a16:creationId xmlns:a16="http://schemas.microsoft.com/office/drawing/2014/main" id="{44182AEE-740C-4BC9-A46A-17CFB5C17FC8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86" name="Google Shape;474;p55">
            <a:extLst>
              <a:ext uri="{FF2B5EF4-FFF2-40B4-BE49-F238E27FC236}">
                <a16:creationId xmlns:a16="http://schemas.microsoft.com/office/drawing/2014/main" id="{2B9B23E2-20FD-4754-9CDF-6206E5AA7E7B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8791B097-84DB-4083-989D-BED96A014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4318" y="84191"/>
            <a:ext cx="1266593" cy="1483556"/>
          </a:xfrm>
          <a:prstGeom prst="rect">
            <a:avLst/>
          </a:prstGeom>
        </p:spPr>
      </p:pic>
      <p:sp>
        <p:nvSpPr>
          <p:cNvPr id="3" name="Speech Bubble: Rectangle with Corners Rounded 2">
            <a:hlinkClick r:id="" action="ppaction://noaction">
              <a:snd r:embed="rId6" name="Review_W6_9.1.wav"/>
            </a:hlinkClick>
            <a:extLst>
              <a:ext uri="{FF2B5EF4-FFF2-40B4-BE49-F238E27FC236}">
                <a16:creationId xmlns:a16="http://schemas.microsoft.com/office/drawing/2014/main" id="{B29C8B8E-BF35-CA14-BE68-0F186D53F6AB}"/>
              </a:ext>
            </a:extLst>
          </p:cNvPr>
          <p:cNvSpPr/>
          <p:nvPr/>
        </p:nvSpPr>
        <p:spPr>
          <a:xfrm>
            <a:off x="1039721" y="117370"/>
            <a:ext cx="3318919" cy="533859"/>
          </a:xfrm>
          <a:prstGeom prst="wedgeRoundRectCallout">
            <a:avLst>
              <a:gd name="adj1" fmla="val -60161"/>
              <a:gd name="adj2" fmla="val 101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Traduce al español.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1D492A-6FDF-B404-DFBA-DE2851D9D808}"/>
              </a:ext>
            </a:extLst>
          </p:cNvPr>
          <p:cNvSpPr txBox="1"/>
          <p:nvPr/>
        </p:nvSpPr>
        <p:spPr>
          <a:xfrm>
            <a:off x="161628" y="18331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0B217716-D042-CC4A-2957-B8DC6F0AF1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397" y="-23399"/>
            <a:ext cx="914400" cy="914400"/>
          </a:xfrm>
          <a:prstGeom prst="rect">
            <a:avLst/>
          </a:prstGeom>
        </p:spPr>
      </p:pic>
      <p:sp>
        <p:nvSpPr>
          <p:cNvPr id="7" name="Google Shape;695;p62">
            <a:extLst>
              <a:ext uri="{FF2B5EF4-FFF2-40B4-BE49-F238E27FC236}">
                <a16:creationId xmlns:a16="http://schemas.microsoft.com/office/drawing/2014/main" id="{9A2EC246-EB9C-4ACE-E998-3B48C13E71D7}"/>
              </a:ext>
            </a:extLst>
          </p:cNvPr>
          <p:cNvSpPr/>
          <p:nvPr/>
        </p:nvSpPr>
        <p:spPr>
          <a:xfrm>
            <a:off x="5579075" y="498729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703;p62">
            <a:extLst>
              <a:ext uri="{FF2B5EF4-FFF2-40B4-BE49-F238E27FC236}">
                <a16:creationId xmlns:a16="http://schemas.microsoft.com/office/drawing/2014/main" id="{A5C70926-36DD-BA25-69C5-C4A95D70E290}"/>
              </a:ext>
            </a:extLst>
          </p:cNvPr>
          <p:cNvSpPr/>
          <p:nvPr/>
        </p:nvSpPr>
        <p:spPr>
          <a:xfrm>
            <a:off x="9632986" y="4108997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50605 w 1863931"/>
              <a:gd name="connsiteY2" fmla="*/ 0 h 793650"/>
              <a:gd name="connsiteX3" fmla="*/ 1397948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96825 h 793650"/>
              <a:gd name="connsiteX6" fmla="*/ 1863931 w 1863931"/>
              <a:gd name="connsiteY6" fmla="*/ 793650 h 793650"/>
              <a:gd name="connsiteX7" fmla="*/ 1453866 w 1863931"/>
              <a:gd name="connsiteY7" fmla="*/ 793650 h 793650"/>
              <a:gd name="connsiteX8" fmla="*/ 1006523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388889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209539" y="-19904"/>
                  <a:pt x="294320" y="2814"/>
                  <a:pt x="503261" y="0"/>
                </a:cubicBezTo>
                <a:cubicBezTo>
                  <a:pt x="712202" y="-2814"/>
                  <a:pt x="816083" y="4646"/>
                  <a:pt x="950605" y="0"/>
                </a:cubicBezTo>
                <a:cubicBezTo>
                  <a:pt x="1085127" y="-4646"/>
                  <a:pt x="1206206" y="20056"/>
                  <a:pt x="1397948" y="0"/>
                </a:cubicBezTo>
                <a:cubicBezTo>
                  <a:pt x="1589690" y="-20056"/>
                  <a:pt x="1764810" y="50663"/>
                  <a:pt x="1863931" y="0"/>
                </a:cubicBezTo>
                <a:cubicBezTo>
                  <a:pt x="1898854" y="84232"/>
                  <a:pt x="1845991" y="215515"/>
                  <a:pt x="1863931" y="396825"/>
                </a:cubicBezTo>
                <a:cubicBezTo>
                  <a:pt x="1881871" y="578136"/>
                  <a:pt x="1816464" y="611940"/>
                  <a:pt x="1863931" y="793650"/>
                </a:cubicBezTo>
                <a:cubicBezTo>
                  <a:pt x="1737267" y="826931"/>
                  <a:pt x="1582303" y="785349"/>
                  <a:pt x="1453866" y="793650"/>
                </a:cubicBezTo>
                <a:cubicBezTo>
                  <a:pt x="1325430" y="801951"/>
                  <a:pt x="1207035" y="743828"/>
                  <a:pt x="1006523" y="793650"/>
                </a:cubicBezTo>
                <a:cubicBezTo>
                  <a:pt x="806011" y="843472"/>
                  <a:pt x="644063" y="733981"/>
                  <a:pt x="503261" y="793650"/>
                </a:cubicBezTo>
                <a:cubicBezTo>
                  <a:pt x="362459" y="853319"/>
                  <a:pt x="178829" y="770013"/>
                  <a:pt x="0" y="793650"/>
                </a:cubicBezTo>
                <a:cubicBezTo>
                  <a:pt x="-37259" y="656249"/>
                  <a:pt x="48459" y="554944"/>
                  <a:pt x="0" y="388889"/>
                </a:cubicBezTo>
                <a:cubicBezTo>
                  <a:pt x="-48459" y="222834"/>
                  <a:pt x="35228" y="150505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94358" y="-37142"/>
                  <a:pt x="234452" y="15469"/>
                  <a:pt x="465983" y="0"/>
                </a:cubicBezTo>
                <a:cubicBezTo>
                  <a:pt x="697514" y="-15469"/>
                  <a:pt x="801038" y="48739"/>
                  <a:pt x="913326" y="0"/>
                </a:cubicBezTo>
                <a:cubicBezTo>
                  <a:pt x="1025614" y="-48739"/>
                  <a:pt x="1196594" y="21159"/>
                  <a:pt x="1323391" y="0"/>
                </a:cubicBezTo>
                <a:cubicBezTo>
                  <a:pt x="1450188" y="-21159"/>
                  <a:pt x="1619612" y="9069"/>
                  <a:pt x="1863931" y="0"/>
                </a:cubicBezTo>
                <a:cubicBezTo>
                  <a:pt x="1884350" y="113328"/>
                  <a:pt x="1827502" y="199645"/>
                  <a:pt x="1863931" y="388889"/>
                </a:cubicBezTo>
                <a:cubicBezTo>
                  <a:pt x="1900360" y="578133"/>
                  <a:pt x="1860683" y="658835"/>
                  <a:pt x="1863931" y="793650"/>
                </a:cubicBezTo>
                <a:cubicBezTo>
                  <a:pt x="1635150" y="794536"/>
                  <a:pt x="1594036" y="771368"/>
                  <a:pt x="1397948" y="793650"/>
                </a:cubicBezTo>
                <a:cubicBezTo>
                  <a:pt x="1201860" y="815932"/>
                  <a:pt x="1058763" y="744971"/>
                  <a:pt x="969244" y="793650"/>
                </a:cubicBezTo>
                <a:cubicBezTo>
                  <a:pt x="879725" y="842329"/>
                  <a:pt x="604907" y="744694"/>
                  <a:pt x="503261" y="793650"/>
                </a:cubicBezTo>
                <a:cubicBezTo>
                  <a:pt x="401615" y="842606"/>
                  <a:pt x="179950" y="785158"/>
                  <a:pt x="0" y="793650"/>
                </a:cubicBezTo>
                <a:cubicBezTo>
                  <a:pt x="-2916" y="689636"/>
                  <a:pt x="42643" y="499565"/>
                  <a:pt x="0" y="404762"/>
                </a:cubicBezTo>
                <a:cubicBezTo>
                  <a:pt x="-42643" y="309959"/>
                  <a:pt x="16620" y="18560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cansadas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699;p62">
            <a:extLst>
              <a:ext uri="{FF2B5EF4-FFF2-40B4-BE49-F238E27FC236}">
                <a16:creationId xmlns:a16="http://schemas.microsoft.com/office/drawing/2014/main" id="{AC99C77D-BAD3-D3AC-FFB4-BCB6909FE96C}"/>
              </a:ext>
            </a:extLst>
          </p:cNvPr>
          <p:cNvSpPr/>
          <p:nvPr/>
        </p:nvSpPr>
        <p:spPr>
          <a:xfrm>
            <a:off x="4656693" y="59357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siempre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702;p62">
            <a:extLst>
              <a:ext uri="{FF2B5EF4-FFF2-40B4-BE49-F238E27FC236}">
                <a16:creationId xmlns:a16="http://schemas.microsoft.com/office/drawing/2014/main" id="{2AE20CC5-712A-0321-55D3-931BF0F61C5B}"/>
              </a:ext>
            </a:extLst>
          </p:cNvPr>
          <p:cNvSpPr/>
          <p:nvPr/>
        </p:nvSpPr>
        <p:spPr>
          <a:xfrm>
            <a:off x="8955044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lunes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702;p62">
            <a:extLst>
              <a:ext uri="{FF2B5EF4-FFF2-40B4-BE49-F238E27FC236}">
                <a16:creationId xmlns:a16="http://schemas.microsoft.com/office/drawing/2014/main" id="{C0C1381D-F835-D316-EA9D-F18D828E6EF8}"/>
              </a:ext>
            </a:extLst>
          </p:cNvPr>
          <p:cNvSpPr/>
          <p:nvPr/>
        </p:nvSpPr>
        <p:spPr>
          <a:xfrm>
            <a:off x="8716480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35298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9082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0A2B44-26A0-4B56-A5CE-091B4EE7E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4933" y="1707824"/>
            <a:ext cx="6066046" cy="4773582"/>
          </a:xfrm>
          <a:prstGeom prst="rect">
            <a:avLst/>
          </a:prstGeom>
        </p:spPr>
      </p:pic>
      <p:sp>
        <p:nvSpPr>
          <p:cNvPr id="7" name="Google Shape;696;p62">
            <a:extLst>
              <a:ext uri="{FF2B5EF4-FFF2-40B4-BE49-F238E27FC236}">
                <a16:creationId xmlns:a16="http://schemas.microsoft.com/office/drawing/2014/main" id="{ABD2728F-1B04-4D3D-9B49-2310350EEC59}"/>
              </a:ext>
            </a:extLst>
          </p:cNvPr>
          <p:cNvSpPr/>
          <p:nvPr/>
        </p:nvSpPr>
        <p:spPr>
          <a:xfrm>
            <a:off x="318796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413227-BC93-4B22-A716-2D70DA39086D}"/>
              </a:ext>
            </a:extLst>
          </p:cNvPr>
          <p:cNvSpPr txBox="1"/>
          <p:nvPr/>
        </p:nvSpPr>
        <p:spPr>
          <a:xfrm>
            <a:off x="1011631" y="699318"/>
            <a:ext cx="10207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Normally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are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very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kind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but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today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are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too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negative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9" name="Google Shape;470;p55">
            <a:extLst>
              <a:ext uri="{FF2B5EF4-FFF2-40B4-BE49-F238E27FC236}">
                <a16:creationId xmlns:a16="http://schemas.microsoft.com/office/drawing/2014/main" id="{6F678A12-7A26-415B-ABA6-ACAE773649E9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471;p55">
            <a:extLst>
              <a:ext uri="{FF2B5EF4-FFF2-40B4-BE49-F238E27FC236}">
                <a16:creationId xmlns:a16="http://schemas.microsoft.com/office/drawing/2014/main" id="{D4FA8883-E92D-40F0-AB45-FFEC9133FCD3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472;p55">
            <a:extLst>
              <a:ext uri="{FF2B5EF4-FFF2-40B4-BE49-F238E27FC236}">
                <a16:creationId xmlns:a16="http://schemas.microsoft.com/office/drawing/2014/main" id="{ABCC8262-4DC9-4190-A7A2-9708E562E018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473;p55">
            <a:extLst>
              <a:ext uri="{FF2B5EF4-FFF2-40B4-BE49-F238E27FC236}">
                <a16:creationId xmlns:a16="http://schemas.microsoft.com/office/drawing/2014/main" id="{88E0A62B-0D2C-4728-AF05-3DEE47CA9034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474;p55">
            <a:extLst>
              <a:ext uri="{FF2B5EF4-FFF2-40B4-BE49-F238E27FC236}">
                <a16:creationId xmlns:a16="http://schemas.microsoft.com/office/drawing/2014/main" id="{BB7229B0-9A3B-474B-95E4-18A4B4011472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695;p62">
            <a:extLst>
              <a:ext uri="{FF2B5EF4-FFF2-40B4-BE49-F238E27FC236}">
                <a16:creationId xmlns:a16="http://schemas.microsoft.com/office/drawing/2014/main" id="{19AA0C80-0FA8-4DCF-B0F2-FE9FDC5067B3}"/>
              </a:ext>
            </a:extLst>
          </p:cNvPr>
          <p:cNvSpPr/>
          <p:nvPr/>
        </p:nvSpPr>
        <p:spPr>
          <a:xfrm>
            <a:off x="4374797" y="6232883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31812 w 1548969"/>
              <a:gd name="connsiteY1" fmla="*/ 0 h 607045"/>
              <a:gd name="connsiteX2" fmla="*/ 1032645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91382 h 607045"/>
              <a:gd name="connsiteX5" fmla="*/ 1548968 w 1548969"/>
              <a:gd name="connsiteY5" fmla="*/ 607045 h 607045"/>
              <a:gd name="connsiteX6" fmla="*/ 1048135 w 1548969"/>
              <a:gd name="connsiteY6" fmla="*/ 607045 h 607045"/>
              <a:gd name="connsiteX7" fmla="*/ 562792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321734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448" y="142434"/>
                  <a:pt x="1535993" y="195716"/>
                  <a:pt x="1548968" y="291382"/>
                </a:cubicBezTo>
                <a:cubicBezTo>
                  <a:pt x="1561943" y="387048"/>
                  <a:pt x="1537696" y="496984"/>
                  <a:pt x="1548968" y="607045"/>
                </a:cubicBezTo>
                <a:cubicBezTo>
                  <a:pt x="1390723" y="629165"/>
                  <a:pt x="1263437" y="566836"/>
                  <a:pt x="1048135" y="607045"/>
                </a:cubicBezTo>
                <a:cubicBezTo>
                  <a:pt x="832833" y="647254"/>
                  <a:pt x="722308" y="573102"/>
                  <a:pt x="562792" y="607045"/>
                </a:cubicBezTo>
                <a:cubicBezTo>
                  <a:pt x="403276" y="640988"/>
                  <a:pt x="209197" y="587920"/>
                  <a:pt x="0" y="607045"/>
                </a:cubicBezTo>
                <a:cubicBezTo>
                  <a:pt x="-13732" y="469781"/>
                  <a:pt x="24960" y="450312"/>
                  <a:pt x="0" y="321734"/>
                </a:cubicBezTo>
                <a:cubicBezTo>
                  <a:pt x="-24960" y="193156"/>
                  <a:pt x="22064" y="128478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82632" y="77689"/>
                  <a:pt x="1546828" y="197800"/>
                  <a:pt x="1548968" y="285311"/>
                </a:cubicBezTo>
                <a:cubicBezTo>
                  <a:pt x="1551108" y="372822"/>
                  <a:pt x="1513790" y="462435"/>
                  <a:pt x="1548968" y="607045"/>
                </a:cubicBezTo>
                <a:cubicBezTo>
                  <a:pt x="1317439" y="663286"/>
                  <a:pt x="1181153" y="591535"/>
                  <a:pt x="1063625" y="607045"/>
                </a:cubicBezTo>
                <a:cubicBezTo>
                  <a:pt x="946097" y="622555"/>
                  <a:pt x="722307" y="560671"/>
                  <a:pt x="531812" y="607045"/>
                </a:cubicBezTo>
                <a:cubicBezTo>
                  <a:pt x="341317" y="653419"/>
                  <a:pt x="219837" y="556057"/>
                  <a:pt x="0" y="607045"/>
                </a:cubicBezTo>
                <a:cubicBezTo>
                  <a:pt x="-35621" y="496162"/>
                  <a:pt x="15586" y="362659"/>
                  <a:pt x="0" y="297452"/>
                </a:cubicBezTo>
                <a:cubicBezTo>
                  <a:pt x="-15586" y="232245"/>
                  <a:pt x="29646" y="9334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siempre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697;p62">
            <a:extLst>
              <a:ext uri="{FF2B5EF4-FFF2-40B4-BE49-F238E27FC236}">
                <a16:creationId xmlns:a16="http://schemas.microsoft.com/office/drawing/2014/main" id="{C06ACC64-0E0E-4A32-B810-2F1FCAB02B19}"/>
              </a:ext>
            </a:extLst>
          </p:cNvPr>
          <p:cNvSpPr/>
          <p:nvPr/>
        </p:nvSpPr>
        <p:spPr>
          <a:xfrm>
            <a:off x="6096000" y="6232883"/>
            <a:ext cx="2411342" cy="607045"/>
          </a:xfrm>
          <a:custGeom>
            <a:avLst/>
            <a:gdLst>
              <a:gd name="connsiteX0" fmla="*/ 0 w 2411342"/>
              <a:gd name="connsiteY0" fmla="*/ 0 h 607045"/>
              <a:gd name="connsiteX1" fmla="*/ 506382 w 2411342"/>
              <a:gd name="connsiteY1" fmla="*/ 0 h 607045"/>
              <a:gd name="connsiteX2" fmla="*/ 1012764 w 2411342"/>
              <a:gd name="connsiteY2" fmla="*/ 0 h 607045"/>
              <a:gd name="connsiteX3" fmla="*/ 1495032 w 2411342"/>
              <a:gd name="connsiteY3" fmla="*/ 0 h 607045"/>
              <a:gd name="connsiteX4" fmla="*/ 1929074 w 2411342"/>
              <a:gd name="connsiteY4" fmla="*/ 0 h 607045"/>
              <a:gd name="connsiteX5" fmla="*/ 2411342 w 2411342"/>
              <a:gd name="connsiteY5" fmla="*/ 0 h 607045"/>
              <a:gd name="connsiteX6" fmla="*/ 2411342 w 2411342"/>
              <a:gd name="connsiteY6" fmla="*/ 285311 h 607045"/>
              <a:gd name="connsiteX7" fmla="*/ 2411342 w 2411342"/>
              <a:gd name="connsiteY7" fmla="*/ 607045 h 607045"/>
              <a:gd name="connsiteX8" fmla="*/ 1977300 w 2411342"/>
              <a:gd name="connsiteY8" fmla="*/ 607045 h 607045"/>
              <a:gd name="connsiteX9" fmla="*/ 1495032 w 2411342"/>
              <a:gd name="connsiteY9" fmla="*/ 607045 h 607045"/>
              <a:gd name="connsiteX10" fmla="*/ 1036877 w 2411342"/>
              <a:gd name="connsiteY10" fmla="*/ 607045 h 607045"/>
              <a:gd name="connsiteX11" fmla="*/ 602835 w 2411342"/>
              <a:gd name="connsiteY11" fmla="*/ 607045 h 607045"/>
              <a:gd name="connsiteX12" fmla="*/ 0 w 2411342"/>
              <a:gd name="connsiteY12" fmla="*/ 607045 h 607045"/>
              <a:gd name="connsiteX13" fmla="*/ 0 w 2411342"/>
              <a:gd name="connsiteY13" fmla="*/ 303523 h 607045"/>
              <a:gd name="connsiteX14" fmla="*/ 0 w 2411342"/>
              <a:gd name="connsiteY14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607045" fill="none" extrusionOk="0">
                <a:moveTo>
                  <a:pt x="0" y="0"/>
                </a:moveTo>
                <a:cubicBezTo>
                  <a:pt x="141755" y="-50588"/>
                  <a:pt x="258625" y="14158"/>
                  <a:pt x="506382" y="0"/>
                </a:cubicBezTo>
                <a:cubicBezTo>
                  <a:pt x="754139" y="-14158"/>
                  <a:pt x="875033" y="18412"/>
                  <a:pt x="1012764" y="0"/>
                </a:cubicBezTo>
                <a:cubicBezTo>
                  <a:pt x="1150495" y="-18412"/>
                  <a:pt x="1395007" y="52324"/>
                  <a:pt x="1495032" y="0"/>
                </a:cubicBezTo>
                <a:cubicBezTo>
                  <a:pt x="1595057" y="-52324"/>
                  <a:pt x="1807266" y="18076"/>
                  <a:pt x="1929074" y="0"/>
                </a:cubicBezTo>
                <a:cubicBezTo>
                  <a:pt x="2050882" y="-18076"/>
                  <a:pt x="2299458" y="25628"/>
                  <a:pt x="2411342" y="0"/>
                </a:cubicBezTo>
                <a:cubicBezTo>
                  <a:pt x="2432609" y="93351"/>
                  <a:pt x="2386034" y="214305"/>
                  <a:pt x="2411342" y="285311"/>
                </a:cubicBezTo>
                <a:cubicBezTo>
                  <a:pt x="2436650" y="356317"/>
                  <a:pt x="2407878" y="480998"/>
                  <a:pt x="2411342" y="607045"/>
                </a:cubicBezTo>
                <a:cubicBezTo>
                  <a:pt x="2300762" y="642997"/>
                  <a:pt x="2098773" y="589335"/>
                  <a:pt x="1977300" y="607045"/>
                </a:cubicBezTo>
                <a:cubicBezTo>
                  <a:pt x="1855827" y="624755"/>
                  <a:pt x="1653040" y="579612"/>
                  <a:pt x="1495032" y="607045"/>
                </a:cubicBezTo>
                <a:cubicBezTo>
                  <a:pt x="1337024" y="634478"/>
                  <a:pt x="1250070" y="567371"/>
                  <a:pt x="1036877" y="607045"/>
                </a:cubicBezTo>
                <a:cubicBezTo>
                  <a:pt x="823685" y="646719"/>
                  <a:pt x="800077" y="573649"/>
                  <a:pt x="602835" y="607045"/>
                </a:cubicBezTo>
                <a:cubicBezTo>
                  <a:pt x="405593" y="640441"/>
                  <a:pt x="166038" y="541985"/>
                  <a:pt x="0" y="607045"/>
                </a:cubicBezTo>
                <a:cubicBezTo>
                  <a:pt x="-28191" y="533410"/>
                  <a:pt x="14216" y="366275"/>
                  <a:pt x="0" y="303523"/>
                </a:cubicBezTo>
                <a:cubicBezTo>
                  <a:pt x="-14216" y="240771"/>
                  <a:pt x="7039" y="73479"/>
                  <a:pt x="0" y="0"/>
                </a:cubicBezTo>
                <a:close/>
              </a:path>
              <a:path w="2411342" h="607045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18501" y="71209"/>
                  <a:pt x="2381144" y="155333"/>
                  <a:pt x="2411342" y="291382"/>
                </a:cubicBezTo>
                <a:cubicBezTo>
                  <a:pt x="2441540" y="427431"/>
                  <a:pt x="2397320" y="498751"/>
                  <a:pt x="2411342" y="607045"/>
                </a:cubicBezTo>
                <a:cubicBezTo>
                  <a:pt x="2266276" y="653650"/>
                  <a:pt x="2072043" y="596836"/>
                  <a:pt x="1977300" y="607045"/>
                </a:cubicBezTo>
                <a:cubicBezTo>
                  <a:pt x="1882557" y="617254"/>
                  <a:pt x="1683008" y="566377"/>
                  <a:pt x="1470919" y="607045"/>
                </a:cubicBezTo>
                <a:cubicBezTo>
                  <a:pt x="1258830" y="647713"/>
                  <a:pt x="1165456" y="567090"/>
                  <a:pt x="1012764" y="607045"/>
                </a:cubicBezTo>
                <a:cubicBezTo>
                  <a:pt x="860072" y="647000"/>
                  <a:pt x="715253" y="592050"/>
                  <a:pt x="602835" y="607045"/>
                </a:cubicBezTo>
                <a:cubicBezTo>
                  <a:pt x="490417" y="622040"/>
                  <a:pt x="251838" y="598382"/>
                  <a:pt x="0" y="607045"/>
                </a:cubicBezTo>
                <a:cubicBezTo>
                  <a:pt x="-10708" y="507489"/>
                  <a:pt x="15830" y="417396"/>
                  <a:pt x="0" y="309593"/>
                </a:cubicBezTo>
                <a:cubicBezTo>
                  <a:pt x="-15830" y="201790"/>
                  <a:pt x="619" y="9223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normalmente</a:t>
            </a:r>
            <a:endParaRPr lang="en-GB"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698;p62">
            <a:extLst>
              <a:ext uri="{FF2B5EF4-FFF2-40B4-BE49-F238E27FC236}">
                <a16:creationId xmlns:a16="http://schemas.microsoft.com/office/drawing/2014/main" id="{8909B939-3876-4C3E-AA02-0B353162ED18}"/>
              </a:ext>
            </a:extLst>
          </p:cNvPr>
          <p:cNvSpPr/>
          <p:nvPr/>
        </p:nvSpPr>
        <p:spPr>
          <a:xfrm>
            <a:off x="8603078" y="6232883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469854 w 1548969"/>
              <a:gd name="connsiteY1" fmla="*/ 0 h 607045"/>
              <a:gd name="connsiteX2" fmla="*/ 1001666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97452 h 607045"/>
              <a:gd name="connsiteX5" fmla="*/ 1548968 w 1548969"/>
              <a:gd name="connsiteY5" fmla="*/ 607045 h 607045"/>
              <a:gd name="connsiteX6" fmla="*/ 1032645 w 1548969"/>
              <a:gd name="connsiteY6" fmla="*/ 607045 h 607045"/>
              <a:gd name="connsiteX7" fmla="*/ 516323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315663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80681" y="123817"/>
                  <a:pt x="1533914" y="167303"/>
                  <a:pt x="1548968" y="297452"/>
                </a:cubicBezTo>
                <a:cubicBezTo>
                  <a:pt x="1564022" y="427601"/>
                  <a:pt x="1547775" y="521375"/>
                  <a:pt x="1548968" y="607045"/>
                </a:cubicBezTo>
                <a:cubicBezTo>
                  <a:pt x="1367386" y="614518"/>
                  <a:pt x="1264531" y="588176"/>
                  <a:pt x="1032645" y="607045"/>
                </a:cubicBezTo>
                <a:cubicBezTo>
                  <a:pt x="800759" y="625914"/>
                  <a:pt x="739692" y="556406"/>
                  <a:pt x="516323" y="607045"/>
                </a:cubicBezTo>
                <a:cubicBezTo>
                  <a:pt x="292954" y="657684"/>
                  <a:pt x="250454" y="598227"/>
                  <a:pt x="0" y="607045"/>
                </a:cubicBezTo>
                <a:cubicBezTo>
                  <a:pt x="-2127" y="468374"/>
                  <a:pt x="5213" y="456126"/>
                  <a:pt x="0" y="315663"/>
                </a:cubicBezTo>
                <a:cubicBezTo>
                  <a:pt x="-5213" y="175200"/>
                  <a:pt x="33552" y="157797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54453" y="68652"/>
                  <a:pt x="1520344" y="160872"/>
                  <a:pt x="1548968" y="297452"/>
                </a:cubicBezTo>
                <a:cubicBezTo>
                  <a:pt x="1577592" y="434032"/>
                  <a:pt x="1531074" y="541380"/>
                  <a:pt x="1548968" y="607045"/>
                </a:cubicBezTo>
                <a:cubicBezTo>
                  <a:pt x="1304781" y="610041"/>
                  <a:pt x="1147600" y="581195"/>
                  <a:pt x="1032645" y="607045"/>
                </a:cubicBezTo>
                <a:cubicBezTo>
                  <a:pt x="917690" y="632895"/>
                  <a:pt x="682447" y="568422"/>
                  <a:pt x="562792" y="607045"/>
                </a:cubicBezTo>
                <a:cubicBezTo>
                  <a:pt x="443137" y="645668"/>
                  <a:pt x="136578" y="602076"/>
                  <a:pt x="0" y="607045"/>
                </a:cubicBezTo>
                <a:cubicBezTo>
                  <a:pt x="-9341" y="523738"/>
                  <a:pt x="694" y="432920"/>
                  <a:pt x="0" y="297452"/>
                </a:cubicBezTo>
                <a:cubicBezTo>
                  <a:pt x="-694" y="161984"/>
                  <a:pt x="15147" y="11151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hoy</a:t>
            </a:r>
          </a:p>
        </p:txBody>
      </p:sp>
      <p:sp>
        <p:nvSpPr>
          <p:cNvPr id="17" name="Google Shape;701;p62">
            <a:extLst>
              <a:ext uri="{FF2B5EF4-FFF2-40B4-BE49-F238E27FC236}">
                <a16:creationId xmlns:a16="http://schemas.microsoft.com/office/drawing/2014/main" id="{73CE99F6-08F8-41E0-A50F-7156B651BC61}"/>
              </a:ext>
            </a:extLst>
          </p:cNvPr>
          <p:cNvSpPr/>
          <p:nvPr/>
        </p:nvSpPr>
        <p:spPr>
          <a:xfrm>
            <a:off x="7636315" y="5556382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485343 w 1548969"/>
              <a:gd name="connsiteY1" fmla="*/ 0 h 607045"/>
              <a:gd name="connsiteX2" fmla="*/ 970687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303523 h 607045"/>
              <a:gd name="connsiteX5" fmla="*/ 1548968 w 1548969"/>
              <a:gd name="connsiteY5" fmla="*/ 607045 h 607045"/>
              <a:gd name="connsiteX6" fmla="*/ 1032645 w 1548969"/>
              <a:gd name="connsiteY6" fmla="*/ 607045 h 607045"/>
              <a:gd name="connsiteX7" fmla="*/ 516323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303523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2571" y="64108"/>
                  <a:pt x="1514644" y="242054"/>
                  <a:pt x="1548968" y="303523"/>
                </a:cubicBezTo>
                <a:cubicBezTo>
                  <a:pt x="1583292" y="364992"/>
                  <a:pt x="1529035" y="497844"/>
                  <a:pt x="1548968" y="607045"/>
                </a:cubicBezTo>
                <a:cubicBezTo>
                  <a:pt x="1403110" y="624362"/>
                  <a:pt x="1216946" y="581468"/>
                  <a:pt x="1032645" y="607045"/>
                </a:cubicBezTo>
                <a:cubicBezTo>
                  <a:pt x="848344" y="632622"/>
                  <a:pt x="715183" y="564292"/>
                  <a:pt x="516323" y="607045"/>
                </a:cubicBezTo>
                <a:cubicBezTo>
                  <a:pt x="317463" y="649798"/>
                  <a:pt x="247895" y="570931"/>
                  <a:pt x="0" y="607045"/>
                </a:cubicBezTo>
                <a:cubicBezTo>
                  <a:pt x="-10172" y="515024"/>
                  <a:pt x="27902" y="393251"/>
                  <a:pt x="0" y="303523"/>
                </a:cubicBezTo>
                <a:cubicBezTo>
                  <a:pt x="-27902" y="213795"/>
                  <a:pt x="20836" y="93804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3612" y="97749"/>
                  <a:pt x="1543777" y="225474"/>
                  <a:pt x="1548968" y="285311"/>
                </a:cubicBezTo>
                <a:cubicBezTo>
                  <a:pt x="1554159" y="345148"/>
                  <a:pt x="1542589" y="454419"/>
                  <a:pt x="1548968" y="607045"/>
                </a:cubicBezTo>
                <a:cubicBezTo>
                  <a:pt x="1434737" y="631004"/>
                  <a:pt x="1213109" y="569580"/>
                  <a:pt x="1001666" y="607045"/>
                </a:cubicBezTo>
                <a:cubicBezTo>
                  <a:pt x="790223" y="644510"/>
                  <a:pt x="712337" y="604014"/>
                  <a:pt x="454364" y="607045"/>
                </a:cubicBezTo>
                <a:cubicBezTo>
                  <a:pt x="196391" y="610076"/>
                  <a:pt x="101262" y="565649"/>
                  <a:pt x="0" y="607045"/>
                </a:cubicBezTo>
                <a:cubicBezTo>
                  <a:pt x="-11097" y="543028"/>
                  <a:pt x="7350" y="366990"/>
                  <a:pt x="0" y="297452"/>
                </a:cubicBezTo>
                <a:cubicBezTo>
                  <a:pt x="-7350" y="227914"/>
                  <a:pt x="32300" y="9892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1;p62">
            <a:extLst>
              <a:ext uri="{FF2B5EF4-FFF2-40B4-BE49-F238E27FC236}">
                <a16:creationId xmlns:a16="http://schemas.microsoft.com/office/drawing/2014/main" id="{C4D25047-1230-4BD7-9A2E-8B53423E8D65}"/>
              </a:ext>
            </a:extLst>
          </p:cNvPr>
          <p:cNvSpPr/>
          <p:nvPr/>
        </p:nvSpPr>
        <p:spPr>
          <a:xfrm>
            <a:off x="9281020" y="5566724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47302 w 1548969"/>
              <a:gd name="connsiteY1" fmla="*/ 0 h 607045"/>
              <a:gd name="connsiteX2" fmla="*/ 1094604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315663 h 607045"/>
              <a:gd name="connsiteX5" fmla="*/ 1548968 w 1548969"/>
              <a:gd name="connsiteY5" fmla="*/ 607045 h 607045"/>
              <a:gd name="connsiteX6" fmla="*/ 1032645 w 1548969"/>
              <a:gd name="connsiteY6" fmla="*/ 607045 h 607045"/>
              <a:gd name="connsiteX7" fmla="*/ 547302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745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75696" y="107544"/>
                  <a:pt x="1527229" y="219873"/>
                  <a:pt x="1548968" y="315663"/>
                </a:cubicBezTo>
                <a:cubicBezTo>
                  <a:pt x="1570707" y="411453"/>
                  <a:pt x="1523803" y="542415"/>
                  <a:pt x="1548968" y="607045"/>
                </a:cubicBezTo>
                <a:cubicBezTo>
                  <a:pt x="1377456" y="648943"/>
                  <a:pt x="1147118" y="602134"/>
                  <a:pt x="1032645" y="607045"/>
                </a:cubicBezTo>
                <a:cubicBezTo>
                  <a:pt x="918172" y="611956"/>
                  <a:pt x="687877" y="574922"/>
                  <a:pt x="547302" y="607045"/>
                </a:cubicBezTo>
                <a:cubicBezTo>
                  <a:pt x="406727" y="639168"/>
                  <a:pt x="153213" y="571724"/>
                  <a:pt x="0" y="607045"/>
                </a:cubicBezTo>
                <a:cubicBezTo>
                  <a:pt x="-19139" y="509321"/>
                  <a:pt x="26821" y="369134"/>
                  <a:pt x="0" y="297452"/>
                </a:cubicBezTo>
                <a:cubicBezTo>
                  <a:pt x="-26821" y="225770"/>
                  <a:pt x="35361" y="61853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67572" y="117253"/>
                  <a:pt x="1545652" y="180502"/>
                  <a:pt x="1548968" y="297452"/>
                </a:cubicBezTo>
                <a:cubicBezTo>
                  <a:pt x="1552284" y="414402"/>
                  <a:pt x="1519299" y="479269"/>
                  <a:pt x="1548968" y="607045"/>
                </a:cubicBezTo>
                <a:cubicBezTo>
                  <a:pt x="1367508" y="631982"/>
                  <a:pt x="1209745" y="572967"/>
                  <a:pt x="1032645" y="607045"/>
                </a:cubicBezTo>
                <a:cubicBezTo>
                  <a:pt x="855545" y="641123"/>
                  <a:pt x="774751" y="599481"/>
                  <a:pt x="547302" y="607045"/>
                </a:cubicBezTo>
                <a:cubicBezTo>
                  <a:pt x="319853" y="614609"/>
                  <a:pt x="270830" y="593222"/>
                  <a:pt x="0" y="607045"/>
                </a:cubicBezTo>
                <a:cubicBezTo>
                  <a:pt x="-19485" y="521108"/>
                  <a:pt x="17692" y="433701"/>
                  <a:pt x="0" y="297452"/>
                </a:cubicBezTo>
                <a:cubicBezTo>
                  <a:pt x="-17692" y="161203"/>
                  <a:pt x="16540" y="10751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699;p62">
            <a:extLst>
              <a:ext uri="{FF2B5EF4-FFF2-40B4-BE49-F238E27FC236}">
                <a16:creationId xmlns:a16="http://schemas.microsoft.com/office/drawing/2014/main" id="{39D8DBC7-D1A8-4ABA-87A3-C4BD05DB6DEB}"/>
              </a:ext>
            </a:extLst>
          </p:cNvPr>
          <p:cNvSpPr/>
          <p:nvPr/>
        </p:nvSpPr>
        <p:spPr>
          <a:xfrm>
            <a:off x="4325296" y="5579694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469854 w 1548969"/>
              <a:gd name="connsiteY1" fmla="*/ 0 h 607045"/>
              <a:gd name="connsiteX2" fmla="*/ 939707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97452 h 607045"/>
              <a:gd name="connsiteX5" fmla="*/ 1548968 w 1548969"/>
              <a:gd name="connsiteY5" fmla="*/ 607045 h 607045"/>
              <a:gd name="connsiteX6" fmla="*/ 1079114 w 1548969"/>
              <a:gd name="connsiteY6" fmla="*/ 607045 h 607045"/>
              <a:gd name="connsiteX7" fmla="*/ 593771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138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6004" y="132137"/>
                  <a:pt x="1535222" y="176864"/>
                  <a:pt x="1548968" y="297452"/>
                </a:cubicBezTo>
                <a:cubicBezTo>
                  <a:pt x="1562714" y="418040"/>
                  <a:pt x="1525918" y="461331"/>
                  <a:pt x="1548968" y="607045"/>
                </a:cubicBezTo>
                <a:cubicBezTo>
                  <a:pt x="1387462" y="624100"/>
                  <a:pt x="1262210" y="551322"/>
                  <a:pt x="1079114" y="607045"/>
                </a:cubicBezTo>
                <a:cubicBezTo>
                  <a:pt x="896018" y="662768"/>
                  <a:pt x="724858" y="580690"/>
                  <a:pt x="593771" y="607045"/>
                </a:cubicBezTo>
                <a:cubicBezTo>
                  <a:pt x="462684" y="633400"/>
                  <a:pt x="189898" y="539513"/>
                  <a:pt x="0" y="607045"/>
                </a:cubicBezTo>
                <a:cubicBezTo>
                  <a:pt x="-27629" y="496938"/>
                  <a:pt x="27425" y="380046"/>
                  <a:pt x="0" y="291382"/>
                </a:cubicBezTo>
                <a:cubicBezTo>
                  <a:pt x="-27425" y="202718"/>
                  <a:pt x="7732" y="77134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7187" y="149738"/>
                  <a:pt x="1537002" y="216129"/>
                  <a:pt x="1548968" y="303523"/>
                </a:cubicBezTo>
                <a:cubicBezTo>
                  <a:pt x="1560934" y="390917"/>
                  <a:pt x="1518175" y="455972"/>
                  <a:pt x="1548968" y="607045"/>
                </a:cubicBezTo>
                <a:cubicBezTo>
                  <a:pt x="1386290" y="616365"/>
                  <a:pt x="1223032" y="595853"/>
                  <a:pt x="1048135" y="607045"/>
                </a:cubicBezTo>
                <a:cubicBezTo>
                  <a:pt x="873238" y="618237"/>
                  <a:pt x="636984" y="590240"/>
                  <a:pt x="500833" y="607045"/>
                </a:cubicBezTo>
                <a:cubicBezTo>
                  <a:pt x="364682" y="623850"/>
                  <a:pt x="109902" y="557293"/>
                  <a:pt x="0" y="607045"/>
                </a:cubicBezTo>
                <a:cubicBezTo>
                  <a:pt x="-37537" y="454011"/>
                  <a:pt x="35333" y="437473"/>
                  <a:pt x="0" y="291382"/>
                </a:cubicBezTo>
                <a:cubicBezTo>
                  <a:pt x="-35333" y="145291"/>
                  <a:pt x="7840" y="12377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0;p62">
            <a:extLst>
              <a:ext uri="{FF2B5EF4-FFF2-40B4-BE49-F238E27FC236}">
                <a16:creationId xmlns:a16="http://schemas.microsoft.com/office/drawing/2014/main" id="{FAD91AA0-EFC6-4AE4-A34B-91DAC4CBA182}"/>
              </a:ext>
            </a:extLst>
          </p:cNvPr>
          <p:cNvSpPr/>
          <p:nvPr/>
        </p:nvSpPr>
        <p:spPr>
          <a:xfrm>
            <a:off x="5970001" y="5563069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16323 w 1548969"/>
              <a:gd name="connsiteY1" fmla="*/ 0 h 607045"/>
              <a:gd name="connsiteX2" fmla="*/ 986176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85311 h 607045"/>
              <a:gd name="connsiteX5" fmla="*/ 1548968 w 1548969"/>
              <a:gd name="connsiteY5" fmla="*/ 607045 h 607045"/>
              <a:gd name="connsiteX6" fmla="*/ 1001666 w 1548969"/>
              <a:gd name="connsiteY6" fmla="*/ 607045 h 607045"/>
              <a:gd name="connsiteX7" fmla="*/ 469854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745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6837" y="103761"/>
                  <a:pt x="1540947" y="178635"/>
                  <a:pt x="1548968" y="285311"/>
                </a:cubicBezTo>
                <a:cubicBezTo>
                  <a:pt x="1556989" y="391987"/>
                  <a:pt x="1542017" y="480174"/>
                  <a:pt x="1548968" y="607045"/>
                </a:cubicBezTo>
                <a:cubicBezTo>
                  <a:pt x="1309852" y="613223"/>
                  <a:pt x="1160500" y="543731"/>
                  <a:pt x="1001666" y="607045"/>
                </a:cubicBezTo>
                <a:cubicBezTo>
                  <a:pt x="842832" y="670359"/>
                  <a:pt x="600537" y="576768"/>
                  <a:pt x="469854" y="607045"/>
                </a:cubicBezTo>
                <a:cubicBezTo>
                  <a:pt x="339171" y="637322"/>
                  <a:pt x="168754" y="583223"/>
                  <a:pt x="0" y="607045"/>
                </a:cubicBezTo>
                <a:cubicBezTo>
                  <a:pt x="-6275" y="483237"/>
                  <a:pt x="32953" y="400306"/>
                  <a:pt x="0" y="297452"/>
                </a:cubicBezTo>
                <a:cubicBezTo>
                  <a:pt x="-32953" y="194598"/>
                  <a:pt x="31341" y="139217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70310" y="94098"/>
                  <a:pt x="1536258" y="168846"/>
                  <a:pt x="1548968" y="309593"/>
                </a:cubicBezTo>
                <a:cubicBezTo>
                  <a:pt x="1561678" y="450340"/>
                  <a:pt x="1546326" y="542336"/>
                  <a:pt x="1548968" y="607045"/>
                </a:cubicBezTo>
                <a:cubicBezTo>
                  <a:pt x="1340186" y="615256"/>
                  <a:pt x="1177787" y="580441"/>
                  <a:pt x="1048135" y="607045"/>
                </a:cubicBezTo>
                <a:cubicBezTo>
                  <a:pt x="918483" y="633649"/>
                  <a:pt x="640174" y="550452"/>
                  <a:pt x="531812" y="607045"/>
                </a:cubicBezTo>
                <a:cubicBezTo>
                  <a:pt x="423450" y="663638"/>
                  <a:pt x="144764" y="543760"/>
                  <a:pt x="0" y="607045"/>
                </a:cubicBezTo>
                <a:cubicBezTo>
                  <a:pt x="-32503" y="502588"/>
                  <a:pt x="33835" y="394062"/>
                  <a:pt x="0" y="321734"/>
                </a:cubicBezTo>
                <a:cubicBezTo>
                  <a:pt x="-33835" y="249406"/>
                  <a:pt x="1088" y="9439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lang="en-GB"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A4BDB899-EAB1-423A-A8F3-E138D8107281}"/>
              </a:ext>
            </a:extLst>
          </p:cNvPr>
          <p:cNvSpPr/>
          <p:nvPr/>
        </p:nvSpPr>
        <p:spPr>
          <a:xfrm>
            <a:off x="5158559" y="3856458"/>
            <a:ext cx="1548969" cy="424196"/>
          </a:xfrm>
          <a:custGeom>
            <a:avLst/>
            <a:gdLst>
              <a:gd name="connsiteX0" fmla="*/ 0 w 1548969"/>
              <a:gd name="connsiteY0" fmla="*/ 0 h 424196"/>
              <a:gd name="connsiteX1" fmla="*/ 500833 w 1548969"/>
              <a:gd name="connsiteY1" fmla="*/ 0 h 424196"/>
              <a:gd name="connsiteX2" fmla="*/ 970687 w 1548969"/>
              <a:gd name="connsiteY2" fmla="*/ 0 h 424196"/>
              <a:gd name="connsiteX3" fmla="*/ 1548968 w 1548969"/>
              <a:gd name="connsiteY3" fmla="*/ 0 h 424196"/>
              <a:gd name="connsiteX4" fmla="*/ 1548968 w 1548969"/>
              <a:gd name="connsiteY4" fmla="*/ 424196 h 424196"/>
              <a:gd name="connsiteX5" fmla="*/ 1032645 w 1548969"/>
              <a:gd name="connsiteY5" fmla="*/ 424196 h 424196"/>
              <a:gd name="connsiteX6" fmla="*/ 562792 w 1548969"/>
              <a:gd name="connsiteY6" fmla="*/ 424196 h 424196"/>
              <a:gd name="connsiteX7" fmla="*/ 0 w 1548969"/>
              <a:gd name="connsiteY7" fmla="*/ 424196 h 424196"/>
              <a:gd name="connsiteX8" fmla="*/ 0 w 1548969"/>
              <a:gd name="connsiteY8" fmla="*/ 0 h 42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424196" fill="none" extrusionOk="0">
                <a:moveTo>
                  <a:pt x="0" y="0"/>
                </a:moveTo>
                <a:cubicBezTo>
                  <a:pt x="201325" y="-42820"/>
                  <a:pt x="260603" y="16594"/>
                  <a:pt x="500833" y="0"/>
                </a:cubicBezTo>
                <a:cubicBezTo>
                  <a:pt x="741063" y="-16594"/>
                  <a:pt x="859577" y="51601"/>
                  <a:pt x="970687" y="0"/>
                </a:cubicBezTo>
                <a:cubicBezTo>
                  <a:pt x="1081797" y="-51601"/>
                  <a:pt x="1394921" y="54343"/>
                  <a:pt x="1548968" y="0"/>
                </a:cubicBezTo>
                <a:cubicBezTo>
                  <a:pt x="1591391" y="86488"/>
                  <a:pt x="1533176" y="212867"/>
                  <a:pt x="1548968" y="424196"/>
                </a:cubicBezTo>
                <a:cubicBezTo>
                  <a:pt x="1419671" y="473158"/>
                  <a:pt x="1204832" y="419960"/>
                  <a:pt x="1032645" y="424196"/>
                </a:cubicBezTo>
                <a:cubicBezTo>
                  <a:pt x="860458" y="428432"/>
                  <a:pt x="760907" y="400817"/>
                  <a:pt x="562792" y="424196"/>
                </a:cubicBezTo>
                <a:cubicBezTo>
                  <a:pt x="364677" y="447575"/>
                  <a:pt x="263058" y="411427"/>
                  <a:pt x="0" y="424196"/>
                </a:cubicBezTo>
                <a:cubicBezTo>
                  <a:pt x="-22511" y="227244"/>
                  <a:pt x="647" y="201506"/>
                  <a:pt x="0" y="0"/>
                </a:cubicBezTo>
                <a:close/>
              </a:path>
              <a:path w="1548969" h="424196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63520" y="139274"/>
                  <a:pt x="1501373" y="234612"/>
                  <a:pt x="1548968" y="424196"/>
                </a:cubicBezTo>
                <a:cubicBezTo>
                  <a:pt x="1432314" y="460444"/>
                  <a:pt x="1173522" y="408875"/>
                  <a:pt x="1079114" y="424196"/>
                </a:cubicBezTo>
                <a:cubicBezTo>
                  <a:pt x="984706" y="439517"/>
                  <a:pt x="772230" y="422858"/>
                  <a:pt x="578281" y="424196"/>
                </a:cubicBezTo>
                <a:cubicBezTo>
                  <a:pt x="384332" y="425534"/>
                  <a:pt x="243260" y="363357"/>
                  <a:pt x="0" y="424196"/>
                </a:cubicBezTo>
                <a:cubicBezTo>
                  <a:pt x="-2398" y="247440"/>
                  <a:pt x="11080" y="17994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3;p62">
            <a:extLst>
              <a:ext uri="{FF2B5EF4-FFF2-40B4-BE49-F238E27FC236}">
                <a16:creationId xmlns:a16="http://schemas.microsoft.com/office/drawing/2014/main" id="{36C55AE2-0540-4E46-9B51-17C52314EBD0}"/>
              </a:ext>
            </a:extLst>
          </p:cNvPr>
          <p:cNvSpPr/>
          <p:nvPr/>
        </p:nvSpPr>
        <p:spPr>
          <a:xfrm>
            <a:off x="6803264" y="3856458"/>
            <a:ext cx="1548969" cy="424196"/>
          </a:xfrm>
          <a:custGeom>
            <a:avLst/>
            <a:gdLst>
              <a:gd name="connsiteX0" fmla="*/ 0 w 1548969"/>
              <a:gd name="connsiteY0" fmla="*/ 0 h 424196"/>
              <a:gd name="connsiteX1" fmla="*/ 531812 w 1548969"/>
              <a:gd name="connsiteY1" fmla="*/ 0 h 424196"/>
              <a:gd name="connsiteX2" fmla="*/ 1001666 w 1548969"/>
              <a:gd name="connsiteY2" fmla="*/ 0 h 424196"/>
              <a:gd name="connsiteX3" fmla="*/ 1548968 w 1548969"/>
              <a:gd name="connsiteY3" fmla="*/ 0 h 424196"/>
              <a:gd name="connsiteX4" fmla="*/ 1548968 w 1548969"/>
              <a:gd name="connsiteY4" fmla="*/ 424196 h 424196"/>
              <a:gd name="connsiteX5" fmla="*/ 1032645 w 1548969"/>
              <a:gd name="connsiteY5" fmla="*/ 424196 h 424196"/>
              <a:gd name="connsiteX6" fmla="*/ 547302 w 1548969"/>
              <a:gd name="connsiteY6" fmla="*/ 424196 h 424196"/>
              <a:gd name="connsiteX7" fmla="*/ 0 w 1548969"/>
              <a:gd name="connsiteY7" fmla="*/ 424196 h 424196"/>
              <a:gd name="connsiteX8" fmla="*/ 0 w 1548969"/>
              <a:gd name="connsiteY8" fmla="*/ 0 h 42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424196" fill="none" extrusionOk="0">
                <a:moveTo>
                  <a:pt x="0" y="0"/>
                </a:moveTo>
                <a:cubicBezTo>
                  <a:pt x="201480" y="-11044"/>
                  <a:pt x="317408" y="27252"/>
                  <a:pt x="531812" y="0"/>
                </a:cubicBezTo>
                <a:cubicBezTo>
                  <a:pt x="746216" y="-27252"/>
                  <a:pt x="783167" y="22558"/>
                  <a:pt x="1001666" y="0"/>
                </a:cubicBezTo>
                <a:cubicBezTo>
                  <a:pt x="1220165" y="-22558"/>
                  <a:pt x="1290324" y="20687"/>
                  <a:pt x="1548968" y="0"/>
                </a:cubicBezTo>
                <a:cubicBezTo>
                  <a:pt x="1557180" y="156343"/>
                  <a:pt x="1507926" y="319122"/>
                  <a:pt x="1548968" y="424196"/>
                </a:cubicBezTo>
                <a:cubicBezTo>
                  <a:pt x="1326189" y="446695"/>
                  <a:pt x="1198281" y="399107"/>
                  <a:pt x="1032645" y="424196"/>
                </a:cubicBezTo>
                <a:cubicBezTo>
                  <a:pt x="867009" y="449285"/>
                  <a:pt x="756437" y="389911"/>
                  <a:pt x="547302" y="424196"/>
                </a:cubicBezTo>
                <a:cubicBezTo>
                  <a:pt x="338167" y="458481"/>
                  <a:pt x="196077" y="383234"/>
                  <a:pt x="0" y="424196"/>
                </a:cubicBezTo>
                <a:cubicBezTo>
                  <a:pt x="-38962" y="224544"/>
                  <a:pt x="43599" y="111329"/>
                  <a:pt x="0" y="0"/>
                </a:cubicBezTo>
                <a:close/>
              </a:path>
              <a:path w="1548969" h="424196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99807" y="110933"/>
                  <a:pt x="1516496" y="263212"/>
                  <a:pt x="1548968" y="424196"/>
                </a:cubicBezTo>
                <a:cubicBezTo>
                  <a:pt x="1333594" y="441226"/>
                  <a:pt x="1287653" y="377729"/>
                  <a:pt x="1063625" y="424196"/>
                </a:cubicBezTo>
                <a:cubicBezTo>
                  <a:pt x="839597" y="470663"/>
                  <a:pt x="757897" y="380385"/>
                  <a:pt x="547302" y="424196"/>
                </a:cubicBezTo>
                <a:cubicBezTo>
                  <a:pt x="336707" y="468007"/>
                  <a:pt x="154543" y="374806"/>
                  <a:pt x="0" y="424196"/>
                </a:cubicBezTo>
                <a:cubicBezTo>
                  <a:pt x="-8637" y="338643"/>
                  <a:pt x="4217" y="14790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2;p62">
            <a:extLst>
              <a:ext uri="{FF2B5EF4-FFF2-40B4-BE49-F238E27FC236}">
                <a16:creationId xmlns:a16="http://schemas.microsoft.com/office/drawing/2014/main" id="{71AFE6AC-EBC4-4DC6-A089-9AC54CCB0878}"/>
              </a:ext>
            </a:extLst>
          </p:cNvPr>
          <p:cNvSpPr/>
          <p:nvPr/>
        </p:nvSpPr>
        <p:spPr>
          <a:xfrm>
            <a:off x="8447969" y="3872345"/>
            <a:ext cx="1548969" cy="424196"/>
          </a:xfrm>
          <a:custGeom>
            <a:avLst/>
            <a:gdLst>
              <a:gd name="connsiteX0" fmla="*/ 0 w 1548969"/>
              <a:gd name="connsiteY0" fmla="*/ 0 h 424196"/>
              <a:gd name="connsiteX1" fmla="*/ 500833 w 1548969"/>
              <a:gd name="connsiteY1" fmla="*/ 0 h 424196"/>
              <a:gd name="connsiteX2" fmla="*/ 1048135 w 1548969"/>
              <a:gd name="connsiteY2" fmla="*/ 0 h 424196"/>
              <a:gd name="connsiteX3" fmla="*/ 1548968 w 1548969"/>
              <a:gd name="connsiteY3" fmla="*/ 0 h 424196"/>
              <a:gd name="connsiteX4" fmla="*/ 1548968 w 1548969"/>
              <a:gd name="connsiteY4" fmla="*/ 424196 h 424196"/>
              <a:gd name="connsiteX5" fmla="*/ 1079114 w 1548969"/>
              <a:gd name="connsiteY5" fmla="*/ 424196 h 424196"/>
              <a:gd name="connsiteX6" fmla="*/ 609261 w 1548969"/>
              <a:gd name="connsiteY6" fmla="*/ 424196 h 424196"/>
              <a:gd name="connsiteX7" fmla="*/ 0 w 1548969"/>
              <a:gd name="connsiteY7" fmla="*/ 424196 h 424196"/>
              <a:gd name="connsiteX8" fmla="*/ 0 w 1548969"/>
              <a:gd name="connsiteY8" fmla="*/ 0 h 42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424196" fill="none" extrusionOk="0">
                <a:moveTo>
                  <a:pt x="0" y="0"/>
                </a:moveTo>
                <a:cubicBezTo>
                  <a:pt x="179100" y="-19204"/>
                  <a:pt x="314616" y="33141"/>
                  <a:pt x="500833" y="0"/>
                </a:cubicBezTo>
                <a:cubicBezTo>
                  <a:pt x="687050" y="-33141"/>
                  <a:pt x="821918" y="22051"/>
                  <a:pt x="1048135" y="0"/>
                </a:cubicBezTo>
                <a:cubicBezTo>
                  <a:pt x="1274352" y="-22051"/>
                  <a:pt x="1304544" y="10206"/>
                  <a:pt x="1548968" y="0"/>
                </a:cubicBezTo>
                <a:cubicBezTo>
                  <a:pt x="1587170" y="115204"/>
                  <a:pt x="1536758" y="261375"/>
                  <a:pt x="1548968" y="424196"/>
                </a:cubicBezTo>
                <a:cubicBezTo>
                  <a:pt x="1361996" y="451850"/>
                  <a:pt x="1236072" y="377014"/>
                  <a:pt x="1079114" y="424196"/>
                </a:cubicBezTo>
                <a:cubicBezTo>
                  <a:pt x="922156" y="471378"/>
                  <a:pt x="771541" y="393179"/>
                  <a:pt x="609261" y="424196"/>
                </a:cubicBezTo>
                <a:cubicBezTo>
                  <a:pt x="446981" y="455213"/>
                  <a:pt x="166907" y="372856"/>
                  <a:pt x="0" y="424196"/>
                </a:cubicBezTo>
                <a:cubicBezTo>
                  <a:pt x="-30454" y="314957"/>
                  <a:pt x="7911" y="153666"/>
                  <a:pt x="0" y="0"/>
                </a:cubicBezTo>
                <a:close/>
              </a:path>
              <a:path w="1548969" h="424196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90799" y="99437"/>
                  <a:pt x="1522219" y="325781"/>
                  <a:pt x="1548968" y="424196"/>
                </a:cubicBezTo>
                <a:cubicBezTo>
                  <a:pt x="1431065" y="479553"/>
                  <a:pt x="1304525" y="393716"/>
                  <a:pt x="1063625" y="424196"/>
                </a:cubicBezTo>
                <a:cubicBezTo>
                  <a:pt x="822725" y="454676"/>
                  <a:pt x="797743" y="411048"/>
                  <a:pt x="547302" y="424196"/>
                </a:cubicBezTo>
                <a:cubicBezTo>
                  <a:pt x="296861" y="437344"/>
                  <a:pt x="244446" y="391792"/>
                  <a:pt x="0" y="424196"/>
                </a:cubicBezTo>
                <a:cubicBezTo>
                  <a:pt x="-22873" y="238894"/>
                  <a:pt x="19153" y="1265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también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2;p62">
            <a:extLst>
              <a:ext uri="{FF2B5EF4-FFF2-40B4-BE49-F238E27FC236}">
                <a16:creationId xmlns:a16="http://schemas.microsoft.com/office/drawing/2014/main" id="{F5DA9541-3587-4332-9E91-412C7B1F029B}"/>
              </a:ext>
            </a:extLst>
          </p:cNvPr>
          <p:cNvSpPr/>
          <p:nvPr/>
        </p:nvSpPr>
        <p:spPr>
          <a:xfrm>
            <a:off x="4325296" y="4378157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16323 w 1548969"/>
              <a:gd name="connsiteY1" fmla="*/ 0 h 607045"/>
              <a:gd name="connsiteX2" fmla="*/ 1063625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303523 h 607045"/>
              <a:gd name="connsiteX5" fmla="*/ 1548968 w 1548969"/>
              <a:gd name="connsiteY5" fmla="*/ 607045 h 607045"/>
              <a:gd name="connsiteX6" fmla="*/ 1032645 w 1548969"/>
              <a:gd name="connsiteY6" fmla="*/ 607045 h 607045"/>
              <a:gd name="connsiteX7" fmla="*/ 485343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745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75431" y="117385"/>
                  <a:pt x="1518979" y="175459"/>
                  <a:pt x="1548968" y="303523"/>
                </a:cubicBezTo>
                <a:cubicBezTo>
                  <a:pt x="1578957" y="431587"/>
                  <a:pt x="1536321" y="497463"/>
                  <a:pt x="1548968" y="607045"/>
                </a:cubicBezTo>
                <a:cubicBezTo>
                  <a:pt x="1306249" y="651228"/>
                  <a:pt x="1225548" y="551717"/>
                  <a:pt x="1032645" y="607045"/>
                </a:cubicBezTo>
                <a:cubicBezTo>
                  <a:pt x="839742" y="662373"/>
                  <a:pt x="696996" y="581329"/>
                  <a:pt x="485343" y="607045"/>
                </a:cubicBezTo>
                <a:cubicBezTo>
                  <a:pt x="273690" y="632761"/>
                  <a:pt x="143664" y="555215"/>
                  <a:pt x="0" y="607045"/>
                </a:cubicBezTo>
                <a:cubicBezTo>
                  <a:pt x="-9946" y="455638"/>
                  <a:pt x="29076" y="386806"/>
                  <a:pt x="0" y="297452"/>
                </a:cubicBezTo>
                <a:cubicBezTo>
                  <a:pt x="-29076" y="208098"/>
                  <a:pt x="17763" y="130724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59130" y="110331"/>
                  <a:pt x="1536744" y="194513"/>
                  <a:pt x="1548968" y="297452"/>
                </a:cubicBezTo>
                <a:cubicBezTo>
                  <a:pt x="1561192" y="400391"/>
                  <a:pt x="1548634" y="530703"/>
                  <a:pt x="1548968" y="607045"/>
                </a:cubicBezTo>
                <a:cubicBezTo>
                  <a:pt x="1325376" y="621491"/>
                  <a:pt x="1253417" y="555916"/>
                  <a:pt x="1001666" y="607045"/>
                </a:cubicBezTo>
                <a:cubicBezTo>
                  <a:pt x="749915" y="658174"/>
                  <a:pt x="649438" y="580123"/>
                  <a:pt x="454364" y="607045"/>
                </a:cubicBezTo>
                <a:cubicBezTo>
                  <a:pt x="259290" y="633967"/>
                  <a:pt x="106611" y="576880"/>
                  <a:pt x="0" y="607045"/>
                </a:cubicBezTo>
                <a:cubicBezTo>
                  <a:pt x="-12912" y="510866"/>
                  <a:pt x="13122" y="441311"/>
                  <a:pt x="0" y="297452"/>
                </a:cubicBezTo>
                <a:cubicBezTo>
                  <a:pt x="-13122" y="153593"/>
                  <a:pt x="15546" y="7438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amable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3;p62">
            <a:extLst>
              <a:ext uri="{FF2B5EF4-FFF2-40B4-BE49-F238E27FC236}">
                <a16:creationId xmlns:a16="http://schemas.microsoft.com/office/drawing/2014/main" id="{303F3395-0F09-4673-9572-1374AFD6F90F}"/>
              </a:ext>
            </a:extLst>
          </p:cNvPr>
          <p:cNvSpPr/>
          <p:nvPr/>
        </p:nvSpPr>
        <p:spPr>
          <a:xfrm>
            <a:off x="5970001" y="4378157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31812 w 1548969"/>
              <a:gd name="connsiteY1" fmla="*/ 0 h 607045"/>
              <a:gd name="connsiteX2" fmla="*/ 1032645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91382 h 607045"/>
              <a:gd name="connsiteX5" fmla="*/ 1548968 w 1548969"/>
              <a:gd name="connsiteY5" fmla="*/ 607045 h 607045"/>
              <a:gd name="connsiteX6" fmla="*/ 1001666 w 1548969"/>
              <a:gd name="connsiteY6" fmla="*/ 607045 h 607045"/>
              <a:gd name="connsiteX7" fmla="*/ 531812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303523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49647" y="120419"/>
                  <a:pt x="1515926" y="201740"/>
                  <a:pt x="1548968" y="291382"/>
                </a:cubicBezTo>
                <a:cubicBezTo>
                  <a:pt x="1582010" y="381024"/>
                  <a:pt x="1529770" y="533638"/>
                  <a:pt x="1548968" y="607045"/>
                </a:cubicBezTo>
                <a:cubicBezTo>
                  <a:pt x="1401068" y="660038"/>
                  <a:pt x="1254872" y="600861"/>
                  <a:pt x="1001666" y="607045"/>
                </a:cubicBezTo>
                <a:cubicBezTo>
                  <a:pt x="748460" y="613229"/>
                  <a:pt x="674882" y="604758"/>
                  <a:pt x="531812" y="607045"/>
                </a:cubicBezTo>
                <a:cubicBezTo>
                  <a:pt x="388742" y="609332"/>
                  <a:pt x="133268" y="573494"/>
                  <a:pt x="0" y="607045"/>
                </a:cubicBezTo>
                <a:cubicBezTo>
                  <a:pt x="-34652" y="499105"/>
                  <a:pt x="28589" y="394439"/>
                  <a:pt x="0" y="303523"/>
                </a:cubicBezTo>
                <a:cubicBezTo>
                  <a:pt x="-28589" y="212607"/>
                  <a:pt x="32087" y="77736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75760" y="75575"/>
                  <a:pt x="1541900" y="149967"/>
                  <a:pt x="1548968" y="285311"/>
                </a:cubicBezTo>
                <a:cubicBezTo>
                  <a:pt x="1556036" y="420655"/>
                  <a:pt x="1547093" y="466741"/>
                  <a:pt x="1548968" y="607045"/>
                </a:cubicBezTo>
                <a:cubicBezTo>
                  <a:pt x="1415351" y="631424"/>
                  <a:pt x="1117425" y="603750"/>
                  <a:pt x="1001666" y="607045"/>
                </a:cubicBezTo>
                <a:cubicBezTo>
                  <a:pt x="885907" y="610340"/>
                  <a:pt x="689089" y="560150"/>
                  <a:pt x="485343" y="607045"/>
                </a:cubicBezTo>
                <a:cubicBezTo>
                  <a:pt x="281597" y="653940"/>
                  <a:pt x="240502" y="576113"/>
                  <a:pt x="0" y="607045"/>
                </a:cubicBezTo>
                <a:cubicBezTo>
                  <a:pt x="-7921" y="522340"/>
                  <a:pt x="14774" y="391291"/>
                  <a:pt x="0" y="297452"/>
                </a:cubicBezTo>
                <a:cubicBezTo>
                  <a:pt x="-14774" y="203613"/>
                  <a:pt x="34938" y="8108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amables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702;p62">
            <a:extLst>
              <a:ext uri="{FF2B5EF4-FFF2-40B4-BE49-F238E27FC236}">
                <a16:creationId xmlns:a16="http://schemas.microsoft.com/office/drawing/2014/main" id="{FEB46B50-E06B-48B0-87AA-20C03D1FC500}"/>
              </a:ext>
            </a:extLst>
          </p:cNvPr>
          <p:cNvSpPr/>
          <p:nvPr/>
        </p:nvSpPr>
        <p:spPr>
          <a:xfrm>
            <a:off x="7614706" y="4394044"/>
            <a:ext cx="1666314" cy="607045"/>
          </a:xfrm>
          <a:custGeom>
            <a:avLst/>
            <a:gdLst>
              <a:gd name="connsiteX0" fmla="*/ 0 w 1666314"/>
              <a:gd name="connsiteY0" fmla="*/ 0 h 607045"/>
              <a:gd name="connsiteX1" fmla="*/ 522112 w 1666314"/>
              <a:gd name="connsiteY1" fmla="*/ 0 h 607045"/>
              <a:gd name="connsiteX2" fmla="*/ 1077550 w 1666314"/>
              <a:gd name="connsiteY2" fmla="*/ 0 h 607045"/>
              <a:gd name="connsiteX3" fmla="*/ 1666314 w 1666314"/>
              <a:gd name="connsiteY3" fmla="*/ 0 h 607045"/>
              <a:gd name="connsiteX4" fmla="*/ 1666314 w 1666314"/>
              <a:gd name="connsiteY4" fmla="*/ 285311 h 607045"/>
              <a:gd name="connsiteX5" fmla="*/ 1666314 w 1666314"/>
              <a:gd name="connsiteY5" fmla="*/ 607045 h 607045"/>
              <a:gd name="connsiteX6" fmla="*/ 1094213 w 1666314"/>
              <a:gd name="connsiteY6" fmla="*/ 607045 h 607045"/>
              <a:gd name="connsiteX7" fmla="*/ 555438 w 1666314"/>
              <a:gd name="connsiteY7" fmla="*/ 607045 h 607045"/>
              <a:gd name="connsiteX8" fmla="*/ 0 w 1666314"/>
              <a:gd name="connsiteY8" fmla="*/ 607045 h 607045"/>
              <a:gd name="connsiteX9" fmla="*/ 0 w 1666314"/>
              <a:gd name="connsiteY9" fmla="*/ 321734 h 607045"/>
              <a:gd name="connsiteX10" fmla="*/ 0 w 1666314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6314" h="607045" fill="none" extrusionOk="0">
                <a:moveTo>
                  <a:pt x="0" y="0"/>
                </a:moveTo>
                <a:cubicBezTo>
                  <a:pt x="116403" y="-7926"/>
                  <a:pt x="378390" y="19826"/>
                  <a:pt x="522112" y="0"/>
                </a:cubicBezTo>
                <a:cubicBezTo>
                  <a:pt x="665834" y="-19826"/>
                  <a:pt x="838844" y="57720"/>
                  <a:pt x="1077550" y="0"/>
                </a:cubicBezTo>
                <a:cubicBezTo>
                  <a:pt x="1316256" y="-57720"/>
                  <a:pt x="1466044" y="11623"/>
                  <a:pt x="1666314" y="0"/>
                </a:cubicBezTo>
                <a:cubicBezTo>
                  <a:pt x="1673960" y="110309"/>
                  <a:pt x="1649421" y="144455"/>
                  <a:pt x="1666314" y="285311"/>
                </a:cubicBezTo>
                <a:cubicBezTo>
                  <a:pt x="1683207" y="426167"/>
                  <a:pt x="1655896" y="501101"/>
                  <a:pt x="1666314" y="607045"/>
                </a:cubicBezTo>
                <a:cubicBezTo>
                  <a:pt x="1500782" y="664026"/>
                  <a:pt x="1243145" y="602978"/>
                  <a:pt x="1094213" y="607045"/>
                </a:cubicBezTo>
                <a:cubicBezTo>
                  <a:pt x="945281" y="611112"/>
                  <a:pt x="783846" y="592910"/>
                  <a:pt x="555438" y="607045"/>
                </a:cubicBezTo>
                <a:cubicBezTo>
                  <a:pt x="327031" y="621180"/>
                  <a:pt x="227460" y="578810"/>
                  <a:pt x="0" y="607045"/>
                </a:cubicBezTo>
                <a:cubicBezTo>
                  <a:pt x="-22526" y="514465"/>
                  <a:pt x="6718" y="416530"/>
                  <a:pt x="0" y="321734"/>
                </a:cubicBezTo>
                <a:cubicBezTo>
                  <a:pt x="-6718" y="226938"/>
                  <a:pt x="24725" y="76718"/>
                  <a:pt x="0" y="0"/>
                </a:cubicBezTo>
                <a:close/>
              </a:path>
              <a:path w="1666314" h="607045" stroke="0" extrusionOk="0">
                <a:moveTo>
                  <a:pt x="0" y="0"/>
                </a:moveTo>
                <a:cubicBezTo>
                  <a:pt x="162644" y="-48564"/>
                  <a:pt x="418005" y="38280"/>
                  <a:pt x="572101" y="0"/>
                </a:cubicBezTo>
                <a:cubicBezTo>
                  <a:pt x="726197" y="-38280"/>
                  <a:pt x="899229" y="42915"/>
                  <a:pt x="1127539" y="0"/>
                </a:cubicBezTo>
                <a:cubicBezTo>
                  <a:pt x="1355849" y="-42915"/>
                  <a:pt x="1529764" y="57123"/>
                  <a:pt x="1666314" y="0"/>
                </a:cubicBezTo>
                <a:cubicBezTo>
                  <a:pt x="1690728" y="142904"/>
                  <a:pt x="1632562" y="203798"/>
                  <a:pt x="1666314" y="303523"/>
                </a:cubicBezTo>
                <a:cubicBezTo>
                  <a:pt x="1700066" y="403248"/>
                  <a:pt x="1657592" y="505053"/>
                  <a:pt x="1666314" y="607045"/>
                </a:cubicBezTo>
                <a:cubicBezTo>
                  <a:pt x="1516618" y="629734"/>
                  <a:pt x="1225183" y="585697"/>
                  <a:pt x="1094213" y="607045"/>
                </a:cubicBezTo>
                <a:cubicBezTo>
                  <a:pt x="963243" y="628393"/>
                  <a:pt x="717443" y="579663"/>
                  <a:pt x="588764" y="607045"/>
                </a:cubicBezTo>
                <a:cubicBezTo>
                  <a:pt x="460085" y="634427"/>
                  <a:pt x="213859" y="537590"/>
                  <a:pt x="0" y="607045"/>
                </a:cubicBezTo>
                <a:cubicBezTo>
                  <a:pt x="-26869" y="471826"/>
                  <a:pt x="24943" y="449023"/>
                  <a:pt x="0" y="291382"/>
                </a:cubicBezTo>
                <a:cubicBezTo>
                  <a:pt x="-24943" y="133741"/>
                  <a:pt x="2756" y="11035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contentos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702;p62">
            <a:extLst>
              <a:ext uri="{FF2B5EF4-FFF2-40B4-BE49-F238E27FC236}">
                <a16:creationId xmlns:a16="http://schemas.microsoft.com/office/drawing/2014/main" id="{842D2A34-F7F0-46EE-9FEA-23246FFEF1E1}"/>
              </a:ext>
            </a:extLst>
          </p:cNvPr>
          <p:cNvSpPr/>
          <p:nvPr/>
        </p:nvSpPr>
        <p:spPr>
          <a:xfrm>
            <a:off x="9232403" y="4391797"/>
            <a:ext cx="1863931" cy="607045"/>
          </a:xfrm>
          <a:custGeom>
            <a:avLst/>
            <a:gdLst>
              <a:gd name="connsiteX0" fmla="*/ 0 w 1863931"/>
              <a:gd name="connsiteY0" fmla="*/ 0 h 607045"/>
              <a:gd name="connsiteX1" fmla="*/ 503261 w 1863931"/>
              <a:gd name="connsiteY1" fmla="*/ 0 h 607045"/>
              <a:gd name="connsiteX2" fmla="*/ 913326 w 1863931"/>
              <a:gd name="connsiteY2" fmla="*/ 0 h 607045"/>
              <a:gd name="connsiteX3" fmla="*/ 1379309 w 1863931"/>
              <a:gd name="connsiteY3" fmla="*/ 0 h 607045"/>
              <a:gd name="connsiteX4" fmla="*/ 1863931 w 1863931"/>
              <a:gd name="connsiteY4" fmla="*/ 0 h 607045"/>
              <a:gd name="connsiteX5" fmla="*/ 1863931 w 1863931"/>
              <a:gd name="connsiteY5" fmla="*/ 291382 h 607045"/>
              <a:gd name="connsiteX6" fmla="*/ 1863931 w 1863931"/>
              <a:gd name="connsiteY6" fmla="*/ 607045 h 607045"/>
              <a:gd name="connsiteX7" fmla="*/ 1360670 w 1863931"/>
              <a:gd name="connsiteY7" fmla="*/ 607045 h 607045"/>
              <a:gd name="connsiteX8" fmla="*/ 950605 w 1863931"/>
              <a:gd name="connsiteY8" fmla="*/ 607045 h 607045"/>
              <a:gd name="connsiteX9" fmla="*/ 503261 w 1863931"/>
              <a:gd name="connsiteY9" fmla="*/ 607045 h 607045"/>
              <a:gd name="connsiteX10" fmla="*/ 0 w 1863931"/>
              <a:gd name="connsiteY10" fmla="*/ 607045 h 607045"/>
              <a:gd name="connsiteX11" fmla="*/ 0 w 1863931"/>
              <a:gd name="connsiteY11" fmla="*/ 321734 h 607045"/>
              <a:gd name="connsiteX12" fmla="*/ 0 w 1863931"/>
              <a:gd name="connsiteY12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607045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69962" y="140029"/>
                  <a:pt x="1838904" y="149141"/>
                  <a:pt x="1863931" y="291382"/>
                </a:cubicBezTo>
                <a:cubicBezTo>
                  <a:pt x="1888958" y="433623"/>
                  <a:pt x="1843862" y="467443"/>
                  <a:pt x="1863931" y="607045"/>
                </a:cubicBezTo>
                <a:cubicBezTo>
                  <a:pt x="1660031" y="624429"/>
                  <a:pt x="1603340" y="548143"/>
                  <a:pt x="1360670" y="607045"/>
                </a:cubicBezTo>
                <a:cubicBezTo>
                  <a:pt x="1118000" y="665947"/>
                  <a:pt x="1042263" y="588502"/>
                  <a:pt x="950605" y="607045"/>
                </a:cubicBezTo>
                <a:cubicBezTo>
                  <a:pt x="858947" y="625588"/>
                  <a:pt x="663390" y="564863"/>
                  <a:pt x="503261" y="607045"/>
                </a:cubicBezTo>
                <a:cubicBezTo>
                  <a:pt x="343132" y="649227"/>
                  <a:pt x="244547" y="558540"/>
                  <a:pt x="0" y="607045"/>
                </a:cubicBezTo>
                <a:cubicBezTo>
                  <a:pt x="-22617" y="534892"/>
                  <a:pt x="4381" y="405255"/>
                  <a:pt x="0" y="321734"/>
                </a:cubicBezTo>
                <a:cubicBezTo>
                  <a:pt x="-4381" y="238213"/>
                  <a:pt x="37068" y="137820"/>
                  <a:pt x="0" y="0"/>
                </a:cubicBezTo>
                <a:close/>
              </a:path>
              <a:path w="1863931" h="607045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1515" y="84683"/>
                  <a:pt x="1855256" y="199114"/>
                  <a:pt x="1863931" y="303523"/>
                </a:cubicBezTo>
                <a:cubicBezTo>
                  <a:pt x="1872606" y="407932"/>
                  <a:pt x="1829274" y="492567"/>
                  <a:pt x="1863931" y="607045"/>
                </a:cubicBezTo>
                <a:cubicBezTo>
                  <a:pt x="1743770" y="611630"/>
                  <a:pt x="1597927" y="562032"/>
                  <a:pt x="1416588" y="607045"/>
                </a:cubicBezTo>
                <a:cubicBezTo>
                  <a:pt x="1235249" y="652058"/>
                  <a:pt x="1158754" y="577679"/>
                  <a:pt x="1006523" y="607045"/>
                </a:cubicBezTo>
                <a:cubicBezTo>
                  <a:pt x="854293" y="636411"/>
                  <a:pt x="626052" y="592196"/>
                  <a:pt x="503261" y="607045"/>
                </a:cubicBezTo>
                <a:cubicBezTo>
                  <a:pt x="380470" y="621894"/>
                  <a:pt x="111179" y="570161"/>
                  <a:pt x="0" y="607045"/>
                </a:cubicBezTo>
                <a:cubicBezTo>
                  <a:pt x="-35599" y="481192"/>
                  <a:pt x="7888" y="420251"/>
                  <a:pt x="0" y="297452"/>
                </a:cubicBezTo>
                <a:cubicBezTo>
                  <a:pt x="-7888" y="174653"/>
                  <a:pt x="21283" y="14315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contentas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702;p62">
            <a:extLst>
              <a:ext uri="{FF2B5EF4-FFF2-40B4-BE49-F238E27FC236}">
                <a16:creationId xmlns:a16="http://schemas.microsoft.com/office/drawing/2014/main" id="{548FB10E-00CD-43B5-9FB2-564562E0C142}"/>
              </a:ext>
            </a:extLst>
          </p:cNvPr>
          <p:cNvSpPr/>
          <p:nvPr/>
        </p:nvSpPr>
        <p:spPr>
          <a:xfrm>
            <a:off x="5016108" y="5070813"/>
            <a:ext cx="1548969" cy="424196"/>
          </a:xfrm>
          <a:custGeom>
            <a:avLst/>
            <a:gdLst>
              <a:gd name="connsiteX0" fmla="*/ 0 w 1548969"/>
              <a:gd name="connsiteY0" fmla="*/ 0 h 424196"/>
              <a:gd name="connsiteX1" fmla="*/ 500833 w 1548969"/>
              <a:gd name="connsiteY1" fmla="*/ 0 h 424196"/>
              <a:gd name="connsiteX2" fmla="*/ 970687 w 1548969"/>
              <a:gd name="connsiteY2" fmla="*/ 0 h 424196"/>
              <a:gd name="connsiteX3" fmla="*/ 1548968 w 1548969"/>
              <a:gd name="connsiteY3" fmla="*/ 0 h 424196"/>
              <a:gd name="connsiteX4" fmla="*/ 1548968 w 1548969"/>
              <a:gd name="connsiteY4" fmla="*/ 424196 h 424196"/>
              <a:gd name="connsiteX5" fmla="*/ 1032645 w 1548969"/>
              <a:gd name="connsiteY5" fmla="*/ 424196 h 424196"/>
              <a:gd name="connsiteX6" fmla="*/ 562792 w 1548969"/>
              <a:gd name="connsiteY6" fmla="*/ 424196 h 424196"/>
              <a:gd name="connsiteX7" fmla="*/ 0 w 1548969"/>
              <a:gd name="connsiteY7" fmla="*/ 424196 h 424196"/>
              <a:gd name="connsiteX8" fmla="*/ 0 w 1548969"/>
              <a:gd name="connsiteY8" fmla="*/ 0 h 42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424196" fill="none" extrusionOk="0">
                <a:moveTo>
                  <a:pt x="0" y="0"/>
                </a:moveTo>
                <a:cubicBezTo>
                  <a:pt x="201325" y="-42820"/>
                  <a:pt x="260603" y="16594"/>
                  <a:pt x="500833" y="0"/>
                </a:cubicBezTo>
                <a:cubicBezTo>
                  <a:pt x="741063" y="-16594"/>
                  <a:pt x="859577" y="51601"/>
                  <a:pt x="970687" y="0"/>
                </a:cubicBezTo>
                <a:cubicBezTo>
                  <a:pt x="1081797" y="-51601"/>
                  <a:pt x="1394921" y="54343"/>
                  <a:pt x="1548968" y="0"/>
                </a:cubicBezTo>
                <a:cubicBezTo>
                  <a:pt x="1591391" y="86488"/>
                  <a:pt x="1533176" y="212867"/>
                  <a:pt x="1548968" y="424196"/>
                </a:cubicBezTo>
                <a:cubicBezTo>
                  <a:pt x="1419671" y="473158"/>
                  <a:pt x="1204832" y="419960"/>
                  <a:pt x="1032645" y="424196"/>
                </a:cubicBezTo>
                <a:cubicBezTo>
                  <a:pt x="860458" y="428432"/>
                  <a:pt x="760907" y="400817"/>
                  <a:pt x="562792" y="424196"/>
                </a:cubicBezTo>
                <a:cubicBezTo>
                  <a:pt x="364677" y="447575"/>
                  <a:pt x="263058" y="411427"/>
                  <a:pt x="0" y="424196"/>
                </a:cubicBezTo>
                <a:cubicBezTo>
                  <a:pt x="-22511" y="227244"/>
                  <a:pt x="647" y="201506"/>
                  <a:pt x="0" y="0"/>
                </a:cubicBezTo>
                <a:close/>
              </a:path>
              <a:path w="1548969" h="424196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63520" y="139274"/>
                  <a:pt x="1501373" y="234612"/>
                  <a:pt x="1548968" y="424196"/>
                </a:cubicBezTo>
                <a:cubicBezTo>
                  <a:pt x="1432314" y="460444"/>
                  <a:pt x="1173522" y="408875"/>
                  <a:pt x="1079114" y="424196"/>
                </a:cubicBezTo>
                <a:cubicBezTo>
                  <a:pt x="984706" y="439517"/>
                  <a:pt x="772230" y="422858"/>
                  <a:pt x="578281" y="424196"/>
                </a:cubicBezTo>
                <a:cubicBezTo>
                  <a:pt x="384332" y="425534"/>
                  <a:pt x="243260" y="363357"/>
                  <a:pt x="0" y="424196"/>
                </a:cubicBezTo>
                <a:cubicBezTo>
                  <a:pt x="-2398" y="247440"/>
                  <a:pt x="11080" y="17994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muy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03;p62">
            <a:extLst>
              <a:ext uri="{FF2B5EF4-FFF2-40B4-BE49-F238E27FC236}">
                <a16:creationId xmlns:a16="http://schemas.microsoft.com/office/drawing/2014/main" id="{2B00C459-8EE5-48B4-9300-BC67BF356DB3}"/>
              </a:ext>
            </a:extLst>
          </p:cNvPr>
          <p:cNvSpPr/>
          <p:nvPr/>
        </p:nvSpPr>
        <p:spPr>
          <a:xfrm>
            <a:off x="6660813" y="5070813"/>
            <a:ext cx="1548969" cy="424196"/>
          </a:xfrm>
          <a:custGeom>
            <a:avLst/>
            <a:gdLst>
              <a:gd name="connsiteX0" fmla="*/ 0 w 1548969"/>
              <a:gd name="connsiteY0" fmla="*/ 0 h 424196"/>
              <a:gd name="connsiteX1" fmla="*/ 531812 w 1548969"/>
              <a:gd name="connsiteY1" fmla="*/ 0 h 424196"/>
              <a:gd name="connsiteX2" fmla="*/ 1001666 w 1548969"/>
              <a:gd name="connsiteY2" fmla="*/ 0 h 424196"/>
              <a:gd name="connsiteX3" fmla="*/ 1548968 w 1548969"/>
              <a:gd name="connsiteY3" fmla="*/ 0 h 424196"/>
              <a:gd name="connsiteX4" fmla="*/ 1548968 w 1548969"/>
              <a:gd name="connsiteY4" fmla="*/ 424196 h 424196"/>
              <a:gd name="connsiteX5" fmla="*/ 1032645 w 1548969"/>
              <a:gd name="connsiteY5" fmla="*/ 424196 h 424196"/>
              <a:gd name="connsiteX6" fmla="*/ 547302 w 1548969"/>
              <a:gd name="connsiteY6" fmla="*/ 424196 h 424196"/>
              <a:gd name="connsiteX7" fmla="*/ 0 w 1548969"/>
              <a:gd name="connsiteY7" fmla="*/ 424196 h 424196"/>
              <a:gd name="connsiteX8" fmla="*/ 0 w 1548969"/>
              <a:gd name="connsiteY8" fmla="*/ 0 h 42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424196" fill="none" extrusionOk="0">
                <a:moveTo>
                  <a:pt x="0" y="0"/>
                </a:moveTo>
                <a:cubicBezTo>
                  <a:pt x="201480" y="-11044"/>
                  <a:pt x="317408" y="27252"/>
                  <a:pt x="531812" y="0"/>
                </a:cubicBezTo>
                <a:cubicBezTo>
                  <a:pt x="746216" y="-27252"/>
                  <a:pt x="783167" y="22558"/>
                  <a:pt x="1001666" y="0"/>
                </a:cubicBezTo>
                <a:cubicBezTo>
                  <a:pt x="1220165" y="-22558"/>
                  <a:pt x="1290324" y="20687"/>
                  <a:pt x="1548968" y="0"/>
                </a:cubicBezTo>
                <a:cubicBezTo>
                  <a:pt x="1557180" y="156343"/>
                  <a:pt x="1507926" y="319122"/>
                  <a:pt x="1548968" y="424196"/>
                </a:cubicBezTo>
                <a:cubicBezTo>
                  <a:pt x="1326189" y="446695"/>
                  <a:pt x="1198281" y="399107"/>
                  <a:pt x="1032645" y="424196"/>
                </a:cubicBezTo>
                <a:cubicBezTo>
                  <a:pt x="867009" y="449285"/>
                  <a:pt x="756437" y="389911"/>
                  <a:pt x="547302" y="424196"/>
                </a:cubicBezTo>
                <a:cubicBezTo>
                  <a:pt x="338167" y="458481"/>
                  <a:pt x="196077" y="383234"/>
                  <a:pt x="0" y="424196"/>
                </a:cubicBezTo>
                <a:cubicBezTo>
                  <a:pt x="-38962" y="224544"/>
                  <a:pt x="43599" y="111329"/>
                  <a:pt x="0" y="0"/>
                </a:cubicBezTo>
                <a:close/>
              </a:path>
              <a:path w="1548969" h="424196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99807" y="110933"/>
                  <a:pt x="1516496" y="263212"/>
                  <a:pt x="1548968" y="424196"/>
                </a:cubicBezTo>
                <a:cubicBezTo>
                  <a:pt x="1333594" y="441226"/>
                  <a:pt x="1287653" y="377729"/>
                  <a:pt x="1063625" y="424196"/>
                </a:cubicBezTo>
                <a:cubicBezTo>
                  <a:pt x="839597" y="470663"/>
                  <a:pt x="757897" y="380385"/>
                  <a:pt x="547302" y="424196"/>
                </a:cubicBezTo>
                <a:cubicBezTo>
                  <a:pt x="336707" y="468007"/>
                  <a:pt x="154543" y="374806"/>
                  <a:pt x="0" y="424196"/>
                </a:cubicBezTo>
                <a:cubicBezTo>
                  <a:pt x="-8637" y="338643"/>
                  <a:pt x="4217" y="14790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un poco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702;p62">
            <a:extLst>
              <a:ext uri="{FF2B5EF4-FFF2-40B4-BE49-F238E27FC236}">
                <a16:creationId xmlns:a16="http://schemas.microsoft.com/office/drawing/2014/main" id="{564F9BEA-263F-45A3-882B-1B3DE8D41400}"/>
              </a:ext>
            </a:extLst>
          </p:cNvPr>
          <p:cNvSpPr/>
          <p:nvPr/>
        </p:nvSpPr>
        <p:spPr>
          <a:xfrm>
            <a:off x="8305518" y="5086700"/>
            <a:ext cx="2084229" cy="424196"/>
          </a:xfrm>
          <a:custGeom>
            <a:avLst/>
            <a:gdLst>
              <a:gd name="connsiteX0" fmla="*/ 0 w 2084229"/>
              <a:gd name="connsiteY0" fmla="*/ 0 h 424196"/>
              <a:gd name="connsiteX1" fmla="*/ 479373 w 2084229"/>
              <a:gd name="connsiteY1" fmla="*/ 0 h 424196"/>
              <a:gd name="connsiteX2" fmla="*/ 1000430 w 2084229"/>
              <a:gd name="connsiteY2" fmla="*/ 0 h 424196"/>
              <a:gd name="connsiteX3" fmla="*/ 1563172 w 2084229"/>
              <a:gd name="connsiteY3" fmla="*/ 0 h 424196"/>
              <a:gd name="connsiteX4" fmla="*/ 2084229 w 2084229"/>
              <a:gd name="connsiteY4" fmla="*/ 0 h 424196"/>
              <a:gd name="connsiteX5" fmla="*/ 2084229 w 2084229"/>
              <a:gd name="connsiteY5" fmla="*/ 424196 h 424196"/>
              <a:gd name="connsiteX6" fmla="*/ 1542329 w 2084229"/>
              <a:gd name="connsiteY6" fmla="*/ 424196 h 424196"/>
              <a:gd name="connsiteX7" fmla="*/ 1042115 w 2084229"/>
              <a:gd name="connsiteY7" fmla="*/ 424196 h 424196"/>
              <a:gd name="connsiteX8" fmla="*/ 479373 w 2084229"/>
              <a:gd name="connsiteY8" fmla="*/ 424196 h 424196"/>
              <a:gd name="connsiteX9" fmla="*/ 0 w 2084229"/>
              <a:gd name="connsiteY9" fmla="*/ 424196 h 424196"/>
              <a:gd name="connsiteX10" fmla="*/ 0 w 2084229"/>
              <a:gd name="connsiteY10" fmla="*/ 0 h 42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84229" h="424196" fill="none" extrusionOk="0">
                <a:moveTo>
                  <a:pt x="0" y="0"/>
                </a:moveTo>
                <a:cubicBezTo>
                  <a:pt x="140761" y="-30367"/>
                  <a:pt x="336023" y="12879"/>
                  <a:pt x="479373" y="0"/>
                </a:cubicBezTo>
                <a:cubicBezTo>
                  <a:pt x="622723" y="-12879"/>
                  <a:pt x="787940" y="12700"/>
                  <a:pt x="1000430" y="0"/>
                </a:cubicBezTo>
                <a:cubicBezTo>
                  <a:pt x="1212920" y="-12700"/>
                  <a:pt x="1295110" y="14766"/>
                  <a:pt x="1563172" y="0"/>
                </a:cubicBezTo>
                <a:cubicBezTo>
                  <a:pt x="1831234" y="-14766"/>
                  <a:pt x="1962230" y="43848"/>
                  <a:pt x="2084229" y="0"/>
                </a:cubicBezTo>
                <a:cubicBezTo>
                  <a:pt x="2119880" y="190983"/>
                  <a:pt x="2061370" y="272779"/>
                  <a:pt x="2084229" y="424196"/>
                </a:cubicBezTo>
                <a:cubicBezTo>
                  <a:pt x="1972282" y="484857"/>
                  <a:pt x="1683136" y="420886"/>
                  <a:pt x="1542329" y="424196"/>
                </a:cubicBezTo>
                <a:cubicBezTo>
                  <a:pt x="1401522" y="427506"/>
                  <a:pt x="1218014" y="390701"/>
                  <a:pt x="1042115" y="424196"/>
                </a:cubicBezTo>
                <a:cubicBezTo>
                  <a:pt x="866216" y="457691"/>
                  <a:pt x="700968" y="358603"/>
                  <a:pt x="479373" y="424196"/>
                </a:cubicBezTo>
                <a:cubicBezTo>
                  <a:pt x="257778" y="489789"/>
                  <a:pt x="200318" y="366726"/>
                  <a:pt x="0" y="424196"/>
                </a:cubicBezTo>
                <a:cubicBezTo>
                  <a:pt x="-46317" y="298573"/>
                  <a:pt x="46445" y="188131"/>
                  <a:pt x="0" y="0"/>
                </a:cubicBezTo>
                <a:close/>
              </a:path>
              <a:path w="2084229" h="424196" stroke="0" extrusionOk="0">
                <a:moveTo>
                  <a:pt x="0" y="0"/>
                </a:moveTo>
                <a:cubicBezTo>
                  <a:pt x="219347" y="-28181"/>
                  <a:pt x="360943" y="3912"/>
                  <a:pt x="541900" y="0"/>
                </a:cubicBezTo>
                <a:cubicBezTo>
                  <a:pt x="722857" y="-3912"/>
                  <a:pt x="915718" y="36100"/>
                  <a:pt x="1062957" y="0"/>
                </a:cubicBezTo>
                <a:cubicBezTo>
                  <a:pt x="1210196" y="-36100"/>
                  <a:pt x="1355814" y="54108"/>
                  <a:pt x="1625699" y="0"/>
                </a:cubicBezTo>
                <a:cubicBezTo>
                  <a:pt x="1895584" y="-54108"/>
                  <a:pt x="1986787" y="4439"/>
                  <a:pt x="2084229" y="0"/>
                </a:cubicBezTo>
                <a:cubicBezTo>
                  <a:pt x="2130476" y="180951"/>
                  <a:pt x="2035896" y="241550"/>
                  <a:pt x="2084229" y="424196"/>
                </a:cubicBezTo>
                <a:cubicBezTo>
                  <a:pt x="1848660" y="463847"/>
                  <a:pt x="1796092" y="367296"/>
                  <a:pt x="1542329" y="424196"/>
                </a:cubicBezTo>
                <a:cubicBezTo>
                  <a:pt x="1288566" y="481096"/>
                  <a:pt x="1226673" y="370589"/>
                  <a:pt x="1083799" y="424196"/>
                </a:cubicBezTo>
                <a:cubicBezTo>
                  <a:pt x="940925" y="477803"/>
                  <a:pt x="734074" y="394162"/>
                  <a:pt x="625269" y="424196"/>
                </a:cubicBezTo>
                <a:cubicBezTo>
                  <a:pt x="516464" y="454230"/>
                  <a:pt x="205840" y="365703"/>
                  <a:pt x="0" y="424196"/>
                </a:cubicBezTo>
                <a:cubicBezTo>
                  <a:pt x="-39204" y="240979"/>
                  <a:pt x="28591" y="18670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demasiado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701;p62">
            <a:extLst>
              <a:ext uri="{FF2B5EF4-FFF2-40B4-BE49-F238E27FC236}">
                <a16:creationId xmlns:a16="http://schemas.microsoft.com/office/drawing/2014/main" id="{AF6080AF-1328-4BBD-93B3-E7A5A66650C3}"/>
              </a:ext>
            </a:extLst>
          </p:cNvPr>
          <p:cNvSpPr/>
          <p:nvPr/>
        </p:nvSpPr>
        <p:spPr>
          <a:xfrm>
            <a:off x="7556980" y="2621749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485343 w 1548969"/>
              <a:gd name="connsiteY1" fmla="*/ 0 h 607045"/>
              <a:gd name="connsiteX2" fmla="*/ 970687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303523 h 607045"/>
              <a:gd name="connsiteX5" fmla="*/ 1548968 w 1548969"/>
              <a:gd name="connsiteY5" fmla="*/ 607045 h 607045"/>
              <a:gd name="connsiteX6" fmla="*/ 1032645 w 1548969"/>
              <a:gd name="connsiteY6" fmla="*/ 607045 h 607045"/>
              <a:gd name="connsiteX7" fmla="*/ 516323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303523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2571" y="64108"/>
                  <a:pt x="1514644" y="242054"/>
                  <a:pt x="1548968" y="303523"/>
                </a:cubicBezTo>
                <a:cubicBezTo>
                  <a:pt x="1583292" y="364992"/>
                  <a:pt x="1529035" y="497844"/>
                  <a:pt x="1548968" y="607045"/>
                </a:cubicBezTo>
                <a:cubicBezTo>
                  <a:pt x="1403110" y="624362"/>
                  <a:pt x="1216946" y="581468"/>
                  <a:pt x="1032645" y="607045"/>
                </a:cubicBezTo>
                <a:cubicBezTo>
                  <a:pt x="848344" y="632622"/>
                  <a:pt x="715183" y="564292"/>
                  <a:pt x="516323" y="607045"/>
                </a:cubicBezTo>
                <a:cubicBezTo>
                  <a:pt x="317463" y="649798"/>
                  <a:pt x="247895" y="570931"/>
                  <a:pt x="0" y="607045"/>
                </a:cubicBezTo>
                <a:cubicBezTo>
                  <a:pt x="-10172" y="515024"/>
                  <a:pt x="27902" y="393251"/>
                  <a:pt x="0" y="303523"/>
                </a:cubicBezTo>
                <a:cubicBezTo>
                  <a:pt x="-27902" y="213795"/>
                  <a:pt x="20836" y="93804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3612" y="97749"/>
                  <a:pt x="1543777" y="225474"/>
                  <a:pt x="1548968" y="285311"/>
                </a:cubicBezTo>
                <a:cubicBezTo>
                  <a:pt x="1554159" y="345148"/>
                  <a:pt x="1542589" y="454419"/>
                  <a:pt x="1548968" y="607045"/>
                </a:cubicBezTo>
                <a:cubicBezTo>
                  <a:pt x="1434737" y="631004"/>
                  <a:pt x="1213109" y="569580"/>
                  <a:pt x="1001666" y="607045"/>
                </a:cubicBezTo>
                <a:cubicBezTo>
                  <a:pt x="790223" y="644510"/>
                  <a:pt x="712337" y="604014"/>
                  <a:pt x="454364" y="607045"/>
                </a:cubicBezTo>
                <a:cubicBezTo>
                  <a:pt x="196391" y="610076"/>
                  <a:pt x="101262" y="565649"/>
                  <a:pt x="0" y="607045"/>
                </a:cubicBezTo>
                <a:cubicBezTo>
                  <a:pt x="-11097" y="543028"/>
                  <a:pt x="7350" y="366990"/>
                  <a:pt x="0" y="297452"/>
                </a:cubicBezTo>
                <a:cubicBezTo>
                  <a:pt x="-7350" y="227914"/>
                  <a:pt x="32300" y="9892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701;p62">
            <a:extLst>
              <a:ext uri="{FF2B5EF4-FFF2-40B4-BE49-F238E27FC236}">
                <a16:creationId xmlns:a16="http://schemas.microsoft.com/office/drawing/2014/main" id="{48671EBD-9CB5-492D-A364-F545E587FD91}"/>
              </a:ext>
            </a:extLst>
          </p:cNvPr>
          <p:cNvSpPr/>
          <p:nvPr/>
        </p:nvSpPr>
        <p:spPr>
          <a:xfrm>
            <a:off x="9201685" y="2632091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47302 w 1548969"/>
              <a:gd name="connsiteY1" fmla="*/ 0 h 607045"/>
              <a:gd name="connsiteX2" fmla="*/ 1094604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315663 h 607045"/>
              <a:gd name="connsiteX5" fmla="*/ 1548968 w 1548969"/>
              <a:gd name="connsiteY5" fmla="*/ 607045 h 607045"/>
              <a:gd name="connsiteX6" fmla="*/ 1032645 w 1548969"/>
              <a:gd name="connsiteY6" fmla="*/ 607045 h 607045"/>
              <a:gd name="connsiteX7" fmla="*/ 547302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745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75696" y="107544"/>
                  <a:pt x="1527229" y="219873"/>
                  <a:pt x="1548968" y="315663"/>
                </a:cubicBezTo>
                <a:cubicBezTo>
                  <a:pt x="1570707" y="411453"/>
                  <a:pt x="1523803" y="542415"/>
                  <a:pt x="1548968" y="607045"/>
                </a:cubicBezTo>
                <a:cubicBezTo>
                  <a:pt x="1377456" y="648943"/>
                  <a:pt x="1147118" y="602134"/>
                  <a:pt x="1032645" y="607045"/>
                </a:cubicBezTo>
                <a:cubicBezTo>
                  <a:pt x="918172" y="611956"/>
                  <a:pt x="687877" y="574922"/>
                  <a:pt x="547302" y="607045"/>
                </a:cubicBezTo>
                <a:cubicBezTo>
                  <a:pt x="406727" y="639168"/>
                  <a:pt x="153213" y="571724"/>
                  <a:pt x="0" y="607045"/>
                </a:cubicBezTo>
                <a:cubicBezTo>
                  <a:pt x="-19139" y="509321"/>
                  <a:pt x="26821" y="369134"/>
                  <a:pt x="0" y="297452"/>
                </a:cubicBezTo>
                <a:cubicBezTo>
                  <a:pt x="-26821" y="225770"/>
                  <a:pt x="35361" y="61853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67572" y="117253"/>
                  <a:pt x="1545652" y="180502"/>
                  <a:pt x="1548968" y="297452"/>
                </a:cubicBezTo>
                <a:cubicBezTo>
                  <a:pt x="1552284" y="414402"/>
                  <a:pt x="1519299" y="479269"/>
                  <a:pt x="1548968" y="607045"/>
                </a:cubicBezTo>
                <a:cubicBezTo>
                  <a:pt x="1367508" y="631982"/>
                  <a:pt x="1209745" y="572967"/>
                  <a:pt x="1032645" y="607045"/>
                </a:cubicBezTo>
                <a:cubicBezTo>
                  <a:pt x="855545" y="641123"/>
                  <a:pt x="774751" y="599481"/>
                  <a:pt x="547302" y="607045"/>
                </a:cubicBezTo>
                <a:cubicBezTo>
                  <a:pt x="319853" y="614609"/>
                  <a:pt x="270830" y="593222"/>
                  <a:pt x="0" y="607045"/>
                </a:cubicBezTo>
                <a:cubicBezTo>
                  <a:pt x="-19485" y="521108"/>
                  <a:pt x="17692" y="433701"/>
                  <a:pt x="0" y="297452"/>
                </a:cubicBezTo>
                <a:cubicBezTo>
                  <a:pt x="-17692" y="161203"/>
                  <a:pt x="16540" y="10751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699;p62">
            <a:extLst>
              <a:ext uri="{FF2B5EF4-FFF2-40B4-BE49-F238E27FC236}">
                <a16:creationId xmlns:a16="http://schemas.microsoft.com/office/drawing/2014/main" id="{C1496DE2-60CB-44CC-9109-C828F256EA44}"/>
              </a:ext>
            </a:extLst>
          </p:cNvPr>
          <p:cNvSpPr/>
          <p:nvPr/>
        </p:nvSpPr>
        <p:spPr>
          <a:xfrm>
            <a:off x="4245961" y="2645061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469854 w 1548969"/>
              <a:gd name="connsiteY1" fmla="*/ 0 h 607045"/>
              <a:gd name="connsiteX2" fmla="*/ 939707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97452 h 607045"/>
              <a:gd name="connsiteX5" fmla="*/ 1548968 w 1548969"/>
              <a:gd name="connsiteY5" fmla="*/ 607045 h 607045"/>
              <a:gd name="connsiteX6" fmla="*/ 1079114 w 1548969"/>
              <a:gd name="connsiteY6" fmla="*/ 607045 h 607045"/>
              <a:gd name="connsiteX7" fmla="*/ 593771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138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6004" y="132137"/>
                  <a:pt x="1535222" y="176864"/>
                  <a:pt x="1548968" y="297452"/>
                </a:cubicBezTo>
                <a:cubicBezTo>
                  <a:pt x="1562714" y="418040"/>
                  <a:pt x="1525918" y="461331"/>
                  <a:pt x="1548968" y="607045"/>
                </a:cubicBezTo>
                <a:cubicBezTo>
                  <a:pt x="1387462" y="624100"/>
                  <a:pt x="1262210" y="551322"/>
                  <a:pt x="1079114" y="607045"/>
                </a:cubicBezTo>
                <a:cubicBezTo>
                  <a:pt x="896018" y="662768"/>
                  <a:pt x="724858" y="580690"/>
                  <a:pt x="593771" y="607045"/>
                </a:cubicBezTo>
                <a:cubicBezTo>
                  <a:pt x="462684" y="633400"/>
                  <a:pt x="189898" y="539513"/>
                  <a:pt x="0" y="607045"/>
                </a:cubicBezTo>
                <a:cubicBezTo>
                  <a:pt x="-27629" y="496938"/>
                  <a:pt x="27425" y="380046"/>
                  <a:pt x="0" y="291382"/>
                </a:cubicBezTo>
                <a:cubicBezTo>
                  <a:pt x="-27425" y="202718"/>
                  <a:pt x="7732" y="77134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7187" y="149738"/>
                  <a:pt x="1537002" y="216129"/>
                  <a:pt x="1548968" y="303523"/>
                </a:cubicBezTo>
                <a:cubicBezTo>
                  <a:pt x="1560934" y="390917"/>
                  <a:pt x="1518175" y="455972"/>
                  <a:pt x="1548968" y="607045"/>
                </a:cubicBezTo>
                <a:cubicBezTo>
                  <a:pt x="1386290" y="616365"/>
                  <a:pt x="1223032" y="595853"/>
                  <a:pt x="1048135" y="607045"/>
                </a:cubicBezTo>
                <a:cubicBezTo>
                  <a:pt x="873238" y="618237"/>
                  <a:pt x="636984" y="590240"/>
                  <a:pt x="500833" y="607045"/>
                </a:cubicBezTo>
                <a:cubicBezTo>
                  <a:pt x="364682" y="623850"/>
                  <a:pt x="109902" y="557293"/>
                  <a:pt x="0" y="607045"/>
                </a:cubicBezTo>
                <a:cubicBezTo>
                  <a:pt x="-37537" y="454011"/>
                  <a:pt x="35333" y="437473"/>
                  <a:pt x="0" y="291382"/>
                </a:cubicBezTo>
                <a:cubicBezTo>
                  <a:pt x="-35333" y="145291"/>
                  <a:pt x="7840" y="12377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700;p62">
            <a:extLst>
              <a:ext uri="{FF2B5EF4-FFF2-40B4-BE49-F238E27FC236}">
                <a16:creationId xmlns:a16="http://schemas.microsoft.com/office/drawing/2014/main" id="{A47026D6-41F8-42F1-9D34-1A3A34B91ED1}"/>
              </a:ext>
            </a:extLst>
          </p:cNvPr>
          <p:cNvSpPr/>
          <p:nvPr/>
        </p:nvSpPr>
        <p:spPr>
          <a:xfrm>
            <a:off x="5890666" y="2628436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16323 w 1548969"/>
              <a:gd name="connsiteY1" fmla="*/ 0 h 607045"/>
              <a:gd name="connsiteX2" fmla="*/ 986176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85311 h 607045"/>
              <a:gd name="connsiteX5" fmla="*/ 1548968 w 1548969"/>
              <a:gd name="connsiteY5" fmla="*/ 607045 h 607045"/>
              <a:gd name="connsiteX6" fmla="*/ 1001666 w 1548969"/>
              <a:gd name="connsiteY6" fmla="*/ 607045 h 607045"/>
              <a:gd name="connsiteX7" fmla="*/ 469854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745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6837" y="103761"/>
                  <a:pt x="1540947" y="178635"/>
                  <a:pt x="1548968" y="285311"/>
                </a:cubicBezTo>
                <a:cubicBezTo>
                  <a:pt x="1556989" y="391987"/>
                  <a:pt x="1542017" y="480174"/>
                  <a:pt x="1548968" y="607045"/>
                </a:cubicBezTo>
                <a:cubicBezTo>
                  <a:pt x="1309852" y="613223"/>
                  <a:pt x="1160500" y="543731"/>
                  <a:pt x="1001666" y="607045"/>
                </a:cubicBezTo>
                <a:cubicBezTo>
                  <a:pt x="842832" y="670359"/>
                  <a:pt x="600537" y="576768"/>
                  <a:pt x="469854" y="607045"/>
                </a:cubicBezTo>
                <a:cubicBezTo>
                  <a:pt x="339171" y="637322"/>
                  <a:pt x="168754" y="583223"/>
                  <a:pt x="0" y="607045"/>
                </a:cubicBezTo>
                <a:cubicBezTo>
                  <a:pt x="-6275" y="483237"/>
                  <a:pt x="32953" y="400306"/>
                  <a:pt x="0" y="297452"/>
                </a:cubicBezTo>
                <a:cubicBezTo>
                  <a:pt x="-32953" y="194598"/>
                  <a:pt x="31341" y="139217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70310" y="94098"/>
                  <a:pt x="1536258" y="168846"/>
                  <a:pt x="1548968" y="309593"/>
                </a:cubicBezTo>
                <a:cubicBezTo>
                  <a:pt x="1561678" y="450340"/>
                  <a:pt x="1546326" y="542336"/>
                  <a:pt x="1548968" y="607045"/>
                </a:cubicBezTo>
                <a:cubicBezTo>
                  <a:pt x="1340186" y="615256"/>
                  <a:pt x="1177787" y="580441"/>
                  <a:pt x="1048135" y="607045"/>
                </a:cubicBezTo>
                <a:cubicBezTo>
                  <a:pt x="918483" y="633649"/>
                  <a:pt x="640174" y="550452"/>
                  <a:pt x="531812" y="607045"/>
                </a:cubicBezTo>
                <a:cubicBezTo>
                  <a:pt x="423450" y="663638"/>
                  <a:pt x="144764" y="543760"/>
                  <a:pt x="0" y="607045"/>
                </a:cubicBezTo>
                <a:cubicBezTo>
                  <a:pt x="-32503" y="502588"/>
                  <a:pt x="33835" y="394062"/>
                  <a:pt x="0" y="321734"/>
                </a:cubicBezTo>
                <a:cubicBezTo>
                  <a:pt x="-33835" y="249406"/>
                  <a:pt x="1088" y="9439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lang="en-GB"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702;p62">
            <a:extLst>
              <a:ext uri="{FF2B5EF4-FFF2-40B4-BE49-F238E27FC236}">
                <a16:creationId xmlns:a16="http://schemas.microsoft.com/office/drawing/2014/main" id="{76E81628-A62B-4EDA-926B-8D7FAB22F7C1}"/>
              </a:ext>
            </a:extLst>
          </p:cNvPr>
          <p:cNvSpPr/>
          <p:nvPr/>
        </p:nvSpPr>
        <p:spPr>
          <a:xfrm>
            <a:off x="4609527" y="1965019"/>
            <a:ext cx="2098001" cy="607045"/>
          </a:xfrm>
          <a:custGeom>
            <a:avLst/>
            <a:gdLst>
              <a:gd name="connsiteX0" fmla="*/ 0 w 2098001"/>
              <a:gd name="connsiteY0" fmla="*/ 0 h 607045"/>
              <a:gd name="connsiteX1" fmla="*/ 482540 w 2098001"/>
              <a:gd name="connsiteY1" fmla="*/ 0 h 607045"/>
              <a:gd name="connsiteX2" fmla="*/ 1007040 w 2098001"/>
              <a:gd name="connsiteY2" fmla="*/ 0 h 607045"/>
              <a:gd name="connsiteX3" fmla="*/ 1531541 w 2098001"/>
              <a:gd name="connsiteY3" fmla="*/ 0 h 607045"/>
              <a:gd name="connsiteX4" fmla="*/ 2098001 w 2098001"/>
              <a:gd name="connsiteY4" fmla="*/ 0 h 607045"/>
              <a:gd name="connsiteX5" fmla="*/ 2098001 w 2098001"/>
              <a:gd name="connsiteY5" fmla="*/ 285311 h 607045"/>
              <a:gd name="connsiteX6" fmla="*/ 2098001 w 2098001"/>
              <a:gd name="connsiteY6" fmla="*/ 607045 h 607045"/>
              <a:gd name="connsiteX7" fmla="*/ 1573501 w 2098001"/>
              <a:gd name="connsiteY7" fmla="*/ 607045 h 607045"/>
              <a:gd name="connsiteX8" fmla="*/ 1111941 w 2098001"/>
              <a:gd name="connsiteY8" fmla="*/ 607045 h 607045"/>
              <a:gd name="connsiteX9" fmla="*/ 587440 w 2098001"/>
              <a:gd name="connsiteY9" fmla="*/ 607045 h 607045"/>
              <a:gd name="connsiteX10" fmla="*/ 0 w 2098001"/>
              <a:gd name="connsiteY10" fmla="*/ 607045 h 607045"/>
              <a:gd name="connsiteX11" fmla="*/ 0 w 2098001"/>
              <a:gd name="connsiteY11" fmla="*/ 309593 h 607045"/>
              <a:gd name="connsiteX12" fmla="*/ 0 w 2098001"/>
              <a:gd name="connsiteY12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98001" h="607045" fill="none" extrusionOk="0">
                <a:moveTo>
                  <a:pt x="0" y="0"/>
                </a:moveTo>
                <a:cubicBezTo>
                  <a:pt x="134794" y="-56673"/>
                  <a:pt x="270849" y="39399"/>
                  <a:pt x="482540" y="0"/>
                </a:cubicBezTo>
                <a:cubicBezTo>
                  <a:pt x="694231" y="-39399"/>
                  <a:pt x="840763" y="2195"/>
                  <a:pt x="1007040" y="0"/>
                </a:cubicBezTo>
                <a:cubicBezTo>
                  <a:pt x="1173317" y="-2195"/>
                  <a:pt x="1342570" y="32063"/>
                  <a:pt x="1531541" y="0"/>
                </a:cubicBezTo>
                <a:cubicBezTo>
                  <a:pt x="1720512" y="-32063"/>
                  <a:pt x="1914097" y="42151"/>
                  <a:pt x="2098001" y="0"/>
                </a:cubicBezTo>
                <a:cubicBezTo>
                  <a:pt x="2106302" y="118627"/>
                  <a:pt x="2064628" y="189762"/>
                  <a:pt x="2098001" y="285311"/>
                </a:cubicBezTo>
                <a:cubicBezTo>
                  <a:pt x="2131374" y="380860"/>
                  <a:pt x="2079150" y="494378"/>
                  <a:pt x="2098001" y="607045"/>
                </a:cubicBezTo>
                <a:cubicBezTo>
                  <a:pt x="1941848" y="647289"/>
                  <a:pt x="1832290" y="547070"/>
                  <a:pt x="1573501" y="607045"/>
                </a:cubicBezTo>
                <a:cubicBezTo>
                  <a:pt x="1314712" y="667020"/>
                  <a:pt x="1333868" y="582983"/>
                  <a:pt x="1111941" y="607045"/>
                </a:cubicBezTo>
                <a:cubicBezTo>
                  <a:pt x="890014" y="631107"/>
                  <a:pt x="697303" y="579705"/>
                  <a:pt x="587440" y="607045"/>
                </a:cubicBezTo>
                <a:cubicBezTo>
                  <a:pt x="477577" y="634385"/>
                  <a:pt x="171922" y="582246"/>
                  <a:pt x="0" y="607045"/>
                </a:cubicBezTo>
                <a:cubicBezTo>
                  <a:pt x="-23581" y="533311"/>
                  <a:pt x="2518" y="418641"/>
                  <a:pt x="0" y="309593"/>
                </a:cubicBezTo>
                <a:cubicBezTo>
                  <a:pt x="-2518" y="200545"/>
                  <a:pt x="20162" y="124194"/>
                  <a:pt x="0" y="0"/>
                </a:cubicBezTo>
                <a:close/>
              </a:path>
              <a:path w="2098001" h="607045" stroke="0" extrusionOk="0">
                <a:moveTo>
                  <a:pt x="0" y="0"/>
                </a:moveTo>
                <a:cubicBezTo>
                  <a:pt x="185461" y="-42634"/>
                  <a:pt x="284147" y="47326"/>
                  <a:pt x="503520" y="0"/>
                </a:cubicBezTo>
                <a:cubicBezTo>
                  <a:pt x="722893" y="-47326"/>
                  <a:pt x="780483" y="30950"/>
                  <a:pt x="1007040" y="0"/>
                </a:cubicBezTo>
                <a:cubicBezTo>
                  <a:pt x="1233597" y="-30950"/>
                  <a:pt x="1298397" y="52962"/>
                  <a:pt x="1552521" y="0"/>
                </a:cubicBezTo>
                <a:cubicBezTo>
                  <a:pt x="1806645" y="-52962"/>
                  <a:pt x="1944295" y="63257"/>
                  <a:pt x="2098001" y="0"/>
                </a:cubicBezTo>
                <a:cubicBezTo>
                  <a:pt x="2104891" y="148171"/>
                  <a:pt x="2076224" y="170103"/>
                  <a:pt x="2098001" y="303523"/>
                </a:cubicBezTo>
                <a:cubicBezTo>
                  <a:pt x="2119778" y="436943"/>
                  <a:pt x="2076586" y="534571"/>
                  <a:pt x="2098001" y="607045"/>
                </a:cubicBezTo>
                <a:cubicBezTo>
                  <a:pt x="1983916" y="646716"/>
                  <a:pt x="1752772" y="580058"/>
                  <a:pt x="1636441" y="607045"/>
                </a:cubicBezTo>
                <a:cubicBezTo>
                  <a:pt x="1520110" y="634032"/>
                  <a:pt x="1352621" y="591457"/>
                  <a:pt x="1090961" y="607045"/>
                </a:cubicBezTo>
                <a:cubicBezTo>
                  <a:pt x="829301" y="622633"/>
                  <a:pt x="770186" y="556938"/>
                  <a:pt x="545480" y="607045"/>
                </a:cubicBezTo>
                <a:cubicBezTo>
                  <a:pt x="320774" y="657152"/>
                  <a:pt x="187277" y="574849"/>
                  <a:pt x="0" y="607045"/>
                </a:cubicBezTo>
                <a:cubicBezTo>
                  <a:pt x="-28825" y="511545"/>
                  <a:pt x="25098" y="449624"/>
                  <a:pt x="0" y="309593"/>
                </a:cubicBezTo>
                <a:cubicBezTo>
                  <a:pt x="-25098" y="169562"/>
                  <a:pt x="28160" y="14509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demasiado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703;p62">
            <a:extLst>
              <a:ext uri="{FF2B5EF4-FFF2-40B4-BE49-F238E27FC236}">
                <a16:creationId xmlns:a16="http://schemas.microsoft.com/office/drawing/2014/main" id="{600786CF-267B-4619-949D-370AEEDF71C3}"/>
              </a:ext>
            </a:extLst>
          </p:cNvPr>
          <p:cNvSpPr/>
          <p:nvPr/>
        </p:nvSpPr>
        <p:spPr>
          <a:xfrm>
            <a:off x="6803264" y="1965019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31812 w 1548969"/>
              <a:gd name="connsiteY1" fmla="*/ 0 h 607045"/>
              <a:gd name="connsiteX2" fmla="*/ 1032645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91382 h 607045"/>
              <a:gd name="connsiteX5" fmla="*/ 1548968 w 1548969"/>
              <a:gd name="connsiteY5" fmla="*/ 607045 h 607045"/>
              <a:gd name="connsiteX6" fmla="*/ 1001666 w 1548969"/>
              <a:gd name="connsiteY6" fmla="*/ 607045 h 607045"/>
              <a:gd name="connsiteX7" fmla="*/ 531812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303523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49647" y="120419"/>
                  <a:pt x="1515926" y="201740"/>
                  <a:pt x="1548968" y="291382"/>
                </a:cubicBezTo>
                <a:cubicBezTo>
                  <a:pt x="1582010" y="381024"/>
                  <a:pt x="1529770" y="533638"/>
                  <a:pt x="1548968" y="607045"/>
                </a:cubicBezTo>
                <a:cubicBezTo>
                  <a:pt x="1401068" y="660038"/>
                  <a:pt x="1254872" y="600861"/>
                  <a:pt x="1001666" y="607045"/>
                </a:cubicBezTo>
                <a:cubicBezTo>
                  <a:pt x="748460" y="613229"/>
                  <a:pt x="674882" y="604758"/>
                  <a:pt x="531812" y="607045"/>
                </a:cubicBezTo>
                <a:cubicBezTo>
                  <a:pt x="388742" y="609332"/>
                  <a:pt x="133268" y="573494"/>
                  <a:pt x="0" y="607045"/>
                </a:cubicBezTo>
                <a:cubicBezTo>
                  <a:pt x="-34652" y="499105"/>
                  <a:pt x="28589" y="394439"/>
                  <a:pt x="0" y="303523"/>
                </a:cubicBezTo>
                <a:cubicBezTo>
                  <a:pt x="-28589" y="212607"/>
                  <a:pt x="32087" y="77736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75760" y="75575"/>
                  <a:pt x="1541900" y="149967"/>
                  <a:pt x="1548968" y="285311"/>
                </a:cubicBezTo>
                <a:cubicBezTo>
                  <a:pt x="1556036" y="420655"/>
                  <a:pt x="1547093" y="466741"/>
                  <a:pt x="1548968" y="607045"/>
                </a:cubicBezTo>
                <a:cubicBezTo>
                  <a:pt x="1415351" y="631424"/>
                  <a:pt x="1117425" y="603750"/>
                  <a:pt x="1001666" y="607045"/>
                </a:cubicBezTo>
                <a:cubicBezTo>
                  <a:pt x="885907" y="610340"/>
                  <a:pt x="689089" y="560150"/>
                  <a:pt x="485343" y="607045"/>
                </a:cubicBezTo>
                <a:cubicBezTo>
                  <a:pt x="281597" y="653940"/>
                  <a:pt x="240502" y="576113"/>
                  <a:pt x="0" y="607045"/>
                </a:cubicBezTo>
                <a:cubicBezTo>
                  <a:pt x="-7921" y="522340"/>
                  <a:pt x="14774" y="391291"/>
                  <a:pt x="0" y="297452"/>
                </a:cubicBezTo>
                <a:cubicBezTo>
                  <a:pt x="-14774" y="203613"/>
                  <a:pt x="34938" y="8108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muy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702;p62">
            <a:extLst>
              <a:ext uri="{FF2B5EF4-FFF2-40B4-BE49-F238E27FC236}">
                <a16:creationId xmlns:a16="http://schemas.microsoft.com/office/drawing/2014/main" id="{32AB0A36-D1E3-4DA3-9539-68A8E1FCDFD9}"/>
              </a:ext>
            </a:extLst>
          </p:cNvPr>
          <p:cNvSpPr/>
          <p:nvPr/>
        </p:nvSpPr>
        <p:spPr>
          <a:xfrm>
            <a:off x="8447969" y="1980906"/>
            <a:ext cx="2084229" cy="607045"/>
          </a:xfrm>
          <a:custGeom>
            <a:avLst/>
            <a:gdLst>
              <a:gd name="connsiteX0" fmla="*/ 0 w 2084229"/>
              <a:gd name="connsiteY0" fmla="*/ 0 h 607045"/>
              <a:gd name="connsiteX1" fmla="*/ 562742 w 2084229"/>
              <a:gd name="connsiteY1" fmla="*/ 0 h 607045"/>
              <a:gd name="connsiteX2" fmla="*/ 1021272 w 2084229"/>
              <a:gd name="connsiteY2" fmla="*/ 0 h 607045"/>
              <a:gd name="connsiteX3" fmla="*/ 1542329 w 2084229"/>
              <a:gd name="connsiteY3" fmla="*/ 0 h 607045"/>
              <a:gd name="connsiteX4" fmla="*/ 2084229 w 2084229"/>
              <a:gd name="connsiteY4" fmla="*/ 0 h 607045"/>
              <a:gd name="connsiteX5" fmla="*/ 2084229 w 2084229"/>
              <a:gd name="connsiteY5" fmla="*/ 291382 h 607045"/>
              <a:gd name="connsiteX6" fmla="*/ 2084229 w 2084229"/>
              <a:gd name="connsiteY6" fmla="*/ 607045 h 607045"/>
              <a:gd name="connsiteX7" fmla="*/ 1521487 w 2084229"/>
              <a:gd name="connsiteY7" fmla="*/ 607045 h 607045"/>
              <a:gd name="connsiteX8" fmla="*/ 1062957 w 2084229"/>
              <a:gd name="connsiteY8" fmla="*/ 607045 h 607045"/>
              <a:gd name="connsiteX9" fmla="*/ 562742 w 2084229"/>
              <a:gd name="connsiteY9" fmla="*/ 607045 h 607045"/>
              <a:gd name="connsiteX10" fmla="*/ 0 w 2084229"/>
              <a:gd name="connsiteY10" fmla="*/ 607045 h 607045"/>
              <a:gd name="connsiteX11" fmla="*/ 0 w 2084229"/>
              <a:gd name="connsiteY11" fmla="*/ 321734 h 607045"/>
              <a:gd name="connsiteX12" fmla="*/ 0 w 2084229"/>
              <a:gd name="connsiteY12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84229" h="607045" fill="none" extrusionOk="0">
                <a:moveTo>
                  <a:pt x="0" y="0"/>
                </a:moveTo>
                <a:cubicBezTo>
                  <a:pt x="142265" y="-30948"/>
                  <a:pt x="294680" y="14766"/>
                  <a:pt x="562742" y="0"/>
                </a:cubicBezTo>
                <a:cubicBezTo>
                  <a:pt x="830804" y="-14766"/>
                  <a:pt x="910202" y="47228"/>
                  <a:pt x="1021272" y="0"/>
                </a:cubicBezTo>
                <a:cubicBezTo>
                  <a:pt x="1132342" y="-47228"/>
                  <a:pt x="1359601" y="52767"/>
                  <a:pt x="1542329" y="0"/>
                </a:cubicBezTo>
                <a:cubicBezTo>
                  <a:pt x="1725057" y="-52767"/>
                  <a:pt x="1829540" y="13966"/>
                  <a:pt x="2084229" y="0"/>
                </a:cubicBezTo>
                <a:cubicBezTo>
                  <a:pt x="2090260" y="140029"/>
                  <a:pt x="2059202" y="149141"/>
                  <a:pt x="2084229" y="291382"/>
                </a:cubicBezTo>
                <a:cubicBezTo>
                  <a:pt x="2109256" y="433623"/>
                  <a:pt x="2064160" y="467443"/>
                  <a:pt x="2084229" y="607045"/>
                </a:cubicBezTo>
                <a:cubicBezTo>
                  <a:pt x="1963531" y="627775"/>
                  <a:pt x="1780423" y="555640"/>
                  <a:pt x="1521487" y="607045"/>
                </a:cubicBezTo>
                <a:cubicBezTo>
                  <a:pt x="1262551" y="658450"/>
                  <a:pt x="1292116" y="595160"/>
                  <a:pt x="1062957" y="607045"/>
                </a:cubicBezTo>
                <a:cubicBezTo>
                  <a:pt x="833798" y="618930"/>
                  <a:pt x="743946" y="552126"/>
                  <a:pt x="562742" y="607045"/>
                </a:cubicBezTo>
                <a:cubicBezTo>
                  <a:pt x="381539" y="661964"/>
                  <a:pt x="248847" y="579888"/>
                  <a:pt x="0" y="607045"/>
                </a:cubicBezTo>
                <a:cubicBezTo>
                  <a:pt x="-22617" y="534892"/>
                  <a:pt x="4381" y="405255"/>
                  <a:pt x="0" y="321734"/>
                </a:cubicBezTo>
                <a:cubicBezTo>
                  <a:pt x="-4381" y="238213"/>
                  <a:pt x="37068" y="137820"/>
                  <a:pt x="0" y="0"/>
                </a:cubicBezTo>
                <a:close/>
              </a:path>
              <a:path w="2084229" h="607045" stroke="0" extrusionOk="0">
                <a:moveTo>
                  <a:pt x="0" y="0"/>
                </a:moveTo>
                <a:cubicBezTo>
                  <a:pt x="219347" y="-28181"/>
                  <a:pt x="360943" y="3912"/>
                  <a:pt x="541900" y="0"/>
                </a:cubicBezTo>
                <a:cubicBezTo>
                  <a:pt x="722857" y="-3912"/>
                  <a:pt x="915718" y="36100"/>
                  <a:pt x="1062957" y="0"/>
                </a:cubicBezTo>
                <a:cubicBezTo>
                  <a:pt x="1210196" y="-36100"/>
                  <a:pt x="1355814" y="54108"/>
                  <a:pt x="1625699" y="0"/>
                </a:cubicBezTo>
                <a:cubicBezTo>
                  <a:pt x="1895584" y="-54108"/>
                  <a:pt x="1986787" y="4439"/>
                  <a:pt x="2084229" y="0"/>
                </a:cubicBezTo>
                <a:cubicBezTo>
                  <a:pt x="2091813" y="84683"/>
                  <a:pt x="2075554" y="199114"/>
                  <a:pt x="2084229" y="303523"/>
                </a:cubicBezTo>
                <a:cubicBezTo>
                  <a:pt x="2092904" y="407932"/>
                  <a:pt x="2049572" y="492567"/>
                  <a:pt x="2084229" y="607045"/>
                </a:cubicBezTo>
                <a:cubicBezTo>
                  <a:pt x="1924745" y="652505"/>
                  <a:pt x="1772863" y="556310"/>
                  <a:pt x="1584014" y="607045"/>
                </a:cubicBezTo>
                <a:cubicBezTo>
                  <a:pt x="1395166" y="657780"/>
                  <a:pt x="1234289" y="577011"/>
                  <a:pt x="1125484" y="607045"/>
                </a:cubicBezTo>
                <a:cubicBezTo>
                  <a:pt x="1016679" y="637079"/>
                  <a:pt x="775853" y="577862"/>
                  <a:pt x="562742" y="607045"/>
                </a:cubicBezTo>
                <a:cubicBezTo>
                  <a:pt x="349631" y="636228"/>
                  <a:pt x="186102" y="539868"/>
                  <a:pt x="0" y="607045"/>
                </a:cubicBezTo>
                <a:cubicBezTo>
                  <a:pt x="-35599" y="481192"/>
                  <a:pt x="7888" y="420251"/>
                  <a:pt x="0" y="297452"/>
                </a:cubicBezTo>
                <a:cubicBezTo>
                  <a:pt x="-7888" y="174653"/>
                  <a:pt x="21283" y="14315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un poco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702;p62">
            <a:extLst>
              <a:ext uri="{FF2B5EF4-FFF2-40B4-BE49-F238E27FC236}">
                <a16:creationId xmlns:a16="http://schemas.microsoft.com/office/drawing/2014/main" id="{41B4280B-4FD7-4FDF-9D32-7C33A20D3873}"/>
              </a:ext>
            </a:extLst>
          </p:cNvPr>
          <p:cNvSpPr/>
          <p:nvPr/>
        </p:nvSpPr>
        <p:spPr>
          <a:xfrm>
            <a:off x="4042892" y="1293692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16323 w 1548969"/>
              <a:gd name="connsiteY1" fmla="*/ 0 h 607045"/>
              <a:gd name="connsiteX2" fmla="*/ 1063625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303523 h 607045"/>
              <a:gd name="connsiteX5" fmla="*/ 1548968 w 1548969"/>
              <a:gd name="connsiteY5" fmla="*/ 607045 h 607045"/>
              <a:gd name="connsiteX6" fmla="*/ 1032645 w 1548969"/>
              <a:gd name="connsiteY6" fmla="*/ 607045 h 607045"/>
              <a:gd name="connsiteX7" fmla="*/ 485343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745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75431" y="117385"/>
                  <a:pt x="1518979" y="175459"/>
                  <a:pt x="1548968" y="303523"/>
                </a:cubicBezTo>
                <a:cubicBezTo>
                  <a:pt x="1578957" y="431587"/>
                  <a:pt x="1536321" y="497463"/>
                  <a:pt x="1548968" y="607045"/>
                </a:cubicBezTo>
                <a:cubicBezTo>
                  <a:pt x="1306249" y="651228"/>
                  <a:pt x="1225548" y="551717"/>
                  <a:pt x="1032645" y="607045"/>
                </a:cubicBezTo>
                <a:cubicBezTo>
                  <a:pt x="839742" y="662373"/>
                  <a:pt x="696996" y="581329"/>
                  <a:pt x="485343" y="607045"/>
                </a:cubicBezTo>
                <a:cubicBezTo>
                  <a:pt x="273690" y="632761"/>
                  <a:pt x="143664" y="555215"/>
                  <a:pt x="0" y="607045"/>
                </a:cubicBezTo>
                <a:cubicBezTo>
                  <a:pt x="-9946" y="455638"/>
                  <a:pt x="29076" y="386806"/>
                  <a:pt x="0" y="297452"/>
                </a:cubicBezTo>
                <a:cubicBezTo>
                  <a:pt x="-29076" y="208098"/>
                  <a:pt x="17763" y="130724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59130" y="110331"/>
                  <a:pt x="1536744" y="194513"/>
                  <a:pt x="1548968" y="297452"/>
                </a:cubicBezTo>
                <a:cubicBezTo>
                  <a:pt x="1561192" y="400391"/>
                  <a:pt x="1548634" y="530703"/>
                  <a:pt x="1548968" y="607045"/>
                </a:cubicBezTo>
                <a:cubicBezTo>
                  <a:pt x="1325376" y="621491"/>
                  <a:pt x="1253417" y="555916"/>
                  <a:pt x="1001666" y="607045"/>
                </a:cubicBezTo>
                <a:cubicBezTo>
                  <a:pt x="749915" y="658174"/>
                  <a:pt x="649438" y="580123"/>
                  <a:pt x="454364" y="607045"/>
                </a:cubicBezTo>
                <a:cubicBezTo>
                  <a:pt x="259290" y="633967"/>
                  <a:pt x="106611" y="576880"/>
                  <a:pt x="0" y="607045"/>
                </a:cubicBezTo>
                <a:cubicBezTo>
                  <a:pt x="-12912" y="510866"/>
                  <a:pt x="13122" y="441311"/>
                  <a:pt x="0" y="297452"/>
                </a:cubicBezTo>
                <a:cubicBezTo>
                  <a:pt x="-13122" y="153593"/>
                  <a:pt x="15546" y="7438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tristes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3;p62">
            <a:extLst>
              <a:ext uri="{FF2B5EF4-FFF2-40B4-BE49-F238E27FC236}">
                <a16:creationId xmlns:a16="http://schemas.microsoft.com/office/drawing/2014/main" id="{621778A6-321F-49EB-A294-DE3DAA6A1F65}"/>
              </a:ext>
            </a:extLst>
          </p:cNvPr>
          <p:cNvSpPr/>
          <p:nvPr/>
        </p:nvSpPr>
        <p:spPr>
          <a:xfrm>
            <a:off x="5687597" y="1293692"/>
            <a:ext cx="1115667" cy="607045"/>
          </a:xfrm>
          <a:custGeom>
            <a:avLst/>
            <a:gdLst>
              <a:gd name="connsiteX0" fmla="*/ 0 w 1115667"/>
              <a:gd name="connsiteY0" fmla="*/ 0 h 607045"/>
              <a:gd name="connsiteX1" fmla="*/ 568990 w 1115667"/>
              <a:gd name="connsiteY1" fmla="*/ 0 h 607045"/>
              <a:gd name="connsiteX2" fmla="*/ 1115667 w 1115667"/>
              <a:gd name="connsiteY2" fmla="*/ 0 h 607045"/>
              <a:gd name="connsiteX3" fmla="*/ 1115667 w 1115667"/>
              <a:gd name="connsiteY3" fmla="*/ 315663 h 607045"/>
              <a:gd name="connsiteX4" fmla="*/ 1115667 w 1115667"/>
              <a:gd name="connsiteY4" fmla="*/ 607045 h 607045"/>
              <a:gd name="connsiteX5" fmla="*/ 557834 w 1115667"/>
              <a:gd name="connsiteY5" fmla="*/ 607045 h 607045"/>
              <a:gd name="connsiteX6" fmla="*/ 0 w 1115667"/>
              <a:gd name="connsiteY6" fmla="*/ 607045 h 607045"/>
              <a:gd name="connsiteX7" fmla="*/ 0 w 1115667"/>
              <a:gd name="connsiteY7" fmla="*/ 315663 h 607045"/>
              <a:gd name="connsiteX8" fmla="*/ 0 w 1115667"/>
              <a:gd name="connsiteY8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5667" h="607045" fill="none" extrusionOk="0">
                <a:moveTo>
                  <a:pt x="0" y="0"/>
                </a:moveTo>
                <a:cubicBezTo>
                  <a:pt x="262502" y="-21491"/>
                  <a:pt x="321623" y="54392"/>
                  <a:pt x="568990" y="0"/>
                </a:cubicBezTo>
                <a:cubicBezTo>
                  <a:pt x="816357" y="-54392"/>
                  <a:pt x="895056" y="52540"/>
                  <a:pt x="1115667" y="0"/>
                </a:cubicBezTo>
                <a:cubicBezTo>
                  <a:pt x="1145697" y="137052"/>
                  <a:pt x="1082748" y="168782"/>
                  <a:pt x="1115667" y="315663"/>
                </a:cubicBezTo>
                <a:cubicBezTo>
                  <a:pt x="1148586" y="462544"/>
                  <a:pt x="1094864" y="478725"/>
                  <a:pt x="1115667" y="607045"/>
                </a:cubicBezTo>
                <a:cubicBezTo>
                  <a:pt x="940292" y="611021"/>
                  <a:pt x="780810" y="593296"/>
                  <a:pt x="557834" y="607045"/>
                </a:cubicBezTo>
                <a:cubicBezTo>
                  <a:pt x="334858" y="620794"/>
                  <a:pt x="184886" y="554271"/>
                  <a:pt x="0" y="607045"/>
                </a:cubicBezTo>
                <a:cubicBezTo>
                  <a:pt x="-5754" y="543730"/>
                  <a:pt x="29054" y="377577"/>
                  <a:pt x="0" y="315663"/>
                </a:cubicBezTo>
                <a:cubicBezTo>
                  <a:pt x="-29054" y="253749"/>
                  <a:pt x="16146" y="116244"/>
                  <a:pt x="0" y="0"/>
                </a:cubicBezTo>
                <a:close/>
              </a:path>
              <a:path w="1115667" h="607045" stroke="0" extrusionOk="0">
                <a:moveTo>
                  <a:pt x="0" y="0"/>
                </a:moveTo>
                <a:cubicBezTo>
                  <a:pt x="217984" y="-41178"/>
                  <a:pt x="377392" y="47226"/>
                  <a:pt x="546677" y="0"/>
                </a:cubicBezTo>
                <a:cubicBezTo>
                  <a:pt x="715962" y="-47226"/>
                  <a:pt x="962798" y="11580"/>
                  <a:pt x="1115667" y="0"/>
                </a:cubicBezTo>
                <a:cubicBezTo>
                  <a:pt x="1118654" y="86578"/>
                  <a:pt x="1098376" y="213259"/>
                  <a:pt x="1115667" y="297452"/>
                </a:cubicBezTo>
                <a:cubicBezTo>
                  <a:pt x="1132958" y="381645"/>
                  <a:pt x="1109467" y="525249"/>
                  <a:pt x="1115667" y="607045"/>
                </a:cubicBezTo>
                <a:cubicBezTo>
                  <a:pt x="976632" y="655976"/>
                  <a:pt x="835897" y="580581"/>
                  <a:pt x="580147" y="607045"/>
                </a:cubicBezTo>
                <a:cubicBezTo>
                  <a:pt x="324397" y="633509"/>
                  <a:pt x="198772" y="582600"/>
                  <a:pt x="0" y="607045"/>
                </a:cubicBezTo>
                <a:cubicBezTo>
                  <a:pt x="-34347" y="456889"/>
                  <a:pt x="13704" y="433297"/>
                  <a:pt x="0" y="303523"/>
                </a:cubicBezTo>
                <a:cubicBezTo>
                  <a:pt x="-13704" y="173749"/>
                  <a:pt x="30166" y="6725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serios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702;p62">
            <a:extLst>
              <a:ext uri="{FF2B5EF4-FFF2-40B4-BE49-F238E27FC236}">
                <a16:creationId xmlns:a16="http://schemas.microsoft.com/office/drawing/2014/main" id="{78671637-6D39-4AE2-9274-3FDE8C433C00}"/>
              </a:ext>
            </a:extLst>
          </p:cNvPr>
          <p:cNvSpPr/>
          <p:nvPr/>
        </p:nvSpPr>
        <p:spPr>
          <a:xfrm>
            <a:off x="6966542" y="1309579"/>
            <a:ext cx="1666314" cy="607045"/>
          </a:xfrm>
          <a:custGeom>
            <a:avLst/>
            <a:gdLst>
              <a:gd name="connsiteX0" fmla="*/ 0 w 1666314"/>
              <a:gd name="connsiteY0" fmla="*/ 0 h 607045"/>
              <a:gd name="connsiteX1" fmla="*/ 522112 w 1666314"/>
              <a:gd name="connsiteY1" fmla="*/ 0 h 607045"/>
              <a:gd name="connsiteX2" fmla="*/ 1077550 w 1666314"/>
              <a:gd name="connsiteY2" fmla="*/ 0 h 607045"/>
              <a:gd name="connsiteX3" fmla="*/ 1666314 w 1666314"/>
              <a:gd name="connsiteY3" fmla="*/ 0 h 607045"/>
              <a:gd name="connsiteX4" fmla="*/ 1666314 w 1666314"/>
              <a:gd name="connsiteY4" fmla="*/ 285311 h 607045"/>
              <a:gd name="connsiteX5" fmla="*/ 1666314 w 1666314"/>
              <a:gd name="connsiteY5" fmla="*/ 607045 h 607045"/>
              <a:gd name="connsiteX6" fmla="*/ 1094213 w 1666314"/>
              <a:gd name="connsiteY6" fmla="*/ 607045 h 607045"/>
              <a:gd name="connsiteX7" fmla="*/ 555438 w 1666314"/>
              <a:gd name="connsiteY7" fmla="*/ 607045 h 607045"/>
              <a:gd name="connsiteX8" fmla="*/ 0 w 1666314"/>
              <a:gd name="connsiteY8" fmla="*/ 607045 h 607045"/>
              <a:gd name="connsiteX9" fmla="*/ 0 w 1666314"/>
              <a:gd name="connsiteY9" fmla="*/ 321734 h 607045"/>
              <a:gd name="connsiteX10" fmla="*/ 0 w 1666314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6314" h="607045" fill="none" extrusionOk="0">
                <a:moveTo>
                  <a:pt x="0" y="0"/>
                </a:moveTo>
                <a:cubicBezTo>
                  <a:pt x="116403" y="-7926"/>
                  <a:pt x="378390" y="19826"/>
                  <a:pt x="522112" y="0"/>
                </a:cubicBezTo>
                <a:cubicBezTo>
                  <a:pt x="665834" y="-19826"/>
                  <a:pt x="838844" y="57720"/>
                  <a:pt x="1077550" y="0"/>
                </a:cubicBezTo>
                <a:cubicBezTo>
                  <a:pt x="1316256" y="-57720"/>
                  <a:pt x="1466044" y="11623"/>
                  <a:pt x="1666314" y="0"/>
                </a:cubicBezTo>
                <a:cubicBezTo>
                  <a:pt x="1673960" y="110309"/>
                  <a:pt x="1649421" y="144455"/>
                  <a:pt x="1666314" y="285311"/>
                </a:cubicBezTo>
                <a:cubicBezTo>
                  <a:pt x="1683207" y="426167"/>
                  <a:pt x="1655896" y="501101"/>
                  <a:pt x="1666314" y="607045"/>
                </a:cubicBezTo>
                <a:cubicBezTo>
                  <a:pt x="1500782" y="664026"/>
                  <a:pt x="1243145" y="602978"/>
                  <a:pt x="1094213" y="607045"/>
                </a:cubicBezTo>
                <a:cubicBezTo>
                  <a:pt x="945281" y="611112"/>
                  <a:pt x="783846" y="592910"/>
                  <a:pt x="555438" y="607045"/>
                </a:cubicBezTo>
                <a:cubicBezTo>
                  <a:pt x="327031" y="621180"/>
                  <a:pt x="227460" y="578810"/>
                  <a:pt x="0" y="607045"/>
                </a:cubicBezTo>
                <a:cubicBezTo>
                  <a:pt x="-22526" y="514465"/>
                  <a:pt x="6718" y="416530"/>
                  <a:pt x="0" y="321734"/>
                </a:cubicBezTo>
                <a:cubicBezTo>
                  <a:pt x="-6718" y="226938"/>
                  <a:pt x="24725" y="76718"/>
                  <a:pt x="0" y="0"/>
                </a:cubicBezTo>
                <a:close/>
              </a:path>
              <a:path w="1666314" h="607045" stroke="0" extrusionOk="0">
                <a:moveTo>
                  <a:pt x="0" y="0"/>
                </a:moveTo>
                <a:cubicBezTo>
                  <a:pt x="162644" y="-48564"/>
                  <a:pt x="418005" y="38280"/>
                  <a:pt x="572101" y="0"/>
                </a:cubicBezTo>
                <a:cubicBezTo>
                  <a:pt x="726197" y="-38280"/>
                  <a:pt x="899229" y="42915"/>
                  <a:pt x="1127539" y="0"/>
                </a:cubicBezTo>
                <a:cubicBezTo>
                  <a:pt x="1355849" y="-42915"/>
                  <a:pt x="1529764" y="57123"/>
                  <a:pt x="1666314" y="0"/>
                </a:cubicBezTo>
                <a:cubicBezTo>
                  <a:pt x="1690728" y="142904"/>
                  <a:pt x="1632562" y="203798"/>
                  <a:pt x="1666314" y="303523"/>
                </a:cubicBezTo>
                <a:cubicBezTo>
                  <a:pt x="1700066" y="403248"/>
                  <a:pt x="1657592" y="505053"/>
                  <a:pt x="1666314" y="607045"/>
                </a:cubicBezTo>
                <a:cubicBezTo>
                  <a:pt x="1516618" y="629734"/>
                  <a:pt x="1225183" y="585697"/>
                  <a:pt x="1094213" y="607045"/>
                </a:cubicBezTo>
                <a:cubicBezTo>
                  <a:pt x="963243" y="628393"/>
                  <a:pt x="717443" y="579663"/>
                  <a:pt x="588764" y="607045"/>
                </a:cubicBezTo>
                <a:cubicBezTo>
                  <a:pt x="460085" y="634427"/>
                  <a:pt x="213859" y="537590"/>
                  <a:pt x="0" y="607045"/>
                </a:cubicBezTo>
                <a:cubicBezTo>
                  <a:pt x="-26869" y="471826"/>
                  <a:pt x="24943" y="449023"/>
                  <a:pt x="0" y="291382"/>
                </a:cubicBezTo>
                <a:cubicBezTo>
                  <a:pt x="-24943" y="133741"/>
                  <a:pt x="2756" y="11035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negativos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702;p62">
            <a:extLst>
              <a:ext uri="{FF2B5EF4-FFF2-40B4-BE49-F238E27FC236}">
                <a16:creationId xmlns:a16="http://schemas.microsoft.com/office/drawing/2014/main" id="{EADB3722-9689-4D43-AC2F-8934F7BE4D58}"/>
              </a:ext>
            </a:extLst>
          </p:cNvPr>
          <p:cNvSpPr/>
          <p:nvPr/>
        </p:nvSpPr>
        <p:spPr>
          <a:xfrm>
            <a:off x="8693967" y="1307332"/>
            <a:ext cx="1858209" cy="607045"/>
          </a:xfrm>
          <a:custGeom>
            <a:avLst/>
            <a:gdLst>
              <a:gd name="connsiteX0" fmla="*/ 0 w 1858209"/>
              <a:gd name="connsiteY0" fmla="*/ 0 h 607045"/>
              <a:gd name="connsiteX1" fmla="*/ 501716 w 1858209"/>
              <a:gd name="connsiteY1" fmla="*/ 0 h 607045"/>
              <a:gd name="connsiteX2" fmla="*/ 910522 w 1858209"/>
              <a:gd name="connsiteY2" fmla="*/ 0 h 607045"/>
              <a:gd name="connsiteX3" fmla="*/ 1375075 w 1858209"/>
              <a:gd name="connsiteY3" fmla="*/ 0 h 607045"/>
              <a:gd name="connsiteX4" fmla="*/ 1858209 w 1858209"/>
              <a:gd name="connsiteY4" fmla="*/ 0 h 607045"/>
              <a:gd name="connsiteX5" fmla="*/ 1858209 w 1858209"/>
              <a:gd name="connsiteY5" fmla="*/ 291382 h 607045"/>
              <a:gd name="connsiteX6" fmla="*/ 1858209 w 1858209"/>
              <a:gd name="connsiteY6" fmla="*/ 607045 h 607045"/>
              <a:gd name="connsiteX7" fmla="*/ 1356493 w 1858209"/>
              <a:gd name="connsiteY7" fmla="*/ 607045 h 607045"/>
              <a:gd name="connsiteX8" fmla="*/ 947687 w 1858209"/>
              <a:gd name="connsiteY8" fmla="*/ 607045 h 607045"/>
              <a:gd name="connsiteX9" fmla="*/ 501716 w 1858209"/>
              <a:gd name="connsiteY9" fmla="*/ 607045 h 607045"/>
              <a:gd name="connsiteX10" fmla="*/ 0 w 1858209"/>
              <a:gd name="connsiteY10" fmla="*/ 607045 h 607045"/>
              <a:gd name="connsiteX11" fmla="*/ 0 w 1858209"/>
              <a:gd name="connsiteY11" fmla="*/ 321734 h 607045"/>
              <a:gd name="connsiteX12" fmla="*/ 0 w 1858209"/>
              <a:gd name="connsiteY12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58209" h="607045" fill="none" extrusionOk="0">
                <a:moveTo>
                  <a:pt x="0" y="0"/>
                </a:moveTo>
                <a:cubicBezTo>
                  <a:pt x="244549" y="-47034"/>
                  <a:pt x="396753" y="40348"/>
                  <a:pt x="501716" y="0"/>
                </a:cubicBezTo>
                <a:cubicBezTo>
                  <a:pt x="606679" y="-40348"/>
                  <a:pt x="775658" y="36666"/>
                  <a:pt x="910522" y="0"/>
                </a:cubicBezTo>
                <a:cubicBezTo>
                  <a:pt x="1045386" y="-36666"/>
                  <a:pt x="1272997" y="54877"/>
                  <a:pt x="1375075" y="0"/>
                </a:cubicBezTo>
                <a:cubicBezTo>
                  <a:pt x="1477153" y="-54877"/>
                  <a:pt x="1678491" y="19257"/>
                  <a:pt x="1858209" y="0"/>
                </a:cubicBezTo>
                <a:cubicBezTo>
                  <a:pt x="1864240" y="140029"/>
                  <a:pt x="1833182" y="149141"/>
                  <a:pt x="1858209" y="291382"/>
                </a:cubicBezTo>
                <a:cubicBezTo>
                  <a:pt x="1883236" y="433623"/>
                  <a:pt x="1838140" y="467443"/>
                  <a:pt x="1858209" y="607045"/>
                </a:cubicBezTo>
                <a:cubicBezTo>
                  <a:pt x="1724824" y="662992"/>
                  <a:pt x="1556756" y="554206"/>
                  <a:pt x="1356493" y="607045"/>
                </a:cubicBezTo>
                <a:cubicBezTo>
                  <a:pt x="1156230" y="659884"/>
                  <a:pt x="1031024" y="602456"/>
                  <a:pt x="947687" y="607045"/>
                </a:cubicBezTo>
                <a:cubicBezTo>
                  <a:pt x="864350" y="611634"/>
                  <a:pt x="681972" y="564493"/>
                  <a:pt x="501716" y="607045"/>
                </a:cubicBezTo>
                <a:cubicBezTo>
                  <a:pt x="321460" y="649597"/>
                  <a:pt x="204439" y="568442"/>
                  <a:pt x="0" y="607045"/>
                </a:cubicBezTo>
                <a:cubicBezTo>
                  <a:pt x="-22617" y="534892"/>
                  <a:pt x="4381" y="405255"/>
                  <a:pt x="0" y="321734"/>
                </a:cubicBezTo>
                <a:cubicBezTo>
                  <a:pt x="-4381" y="238213"/>
                  <a:pt x="37068" y="137820"/>
                  <a:pt x="0" y="0"/>
                </a:cubicBezTo>
                <a:close/>
              </a:path>
              <a:path w="1858209" h="607045" stroke="0" extrusionOk="0">
                <a:moveTo>
                  <a:pt x="0" y="0"/>
                </a:moveTo>
                <a:cubicBezTo>
                  <a:pt x="218035" y="-54999"/>
                  <a:pt x="379562" y="43749"/>
                  <a:pt x="483134" y="0"/>
                </a:cubicBezTo>
                <a:cubicBezTo>
                  <a:pt x="586706" y="-43749"/>
                  <a:pt x="846330" y="25692"/>
                  <a:pt x="947687" y="0"/>
                </a:cubicBezTo>
                <a:cubicBezTo>
                  <a:pt x="1049044" y="-25692"/>
                  <a:pt x="1309597" y="44392"/>
                  <a:pt x="1449403" y="0"/>
                </a:cubicBezTo>
                <a:cubicBezTo>
                  <a:pt x="1589209" y="-44392"/>
                  <a:pt x="1665431" y="32948"/>
                  <a:pt x="1858209" y="0"/>
                </a:cubicBezTo>
                <a:cubicBezTo>
                  <a:pt x="1865793" y="84683"/>
                  <a:pt x="1849534" y="199114"/>
                  <a:pt x="1858209" y="303523"/>
                </a:cubicBezTo>
                <a:cubicBezTo>
                  <a:pt x="1866884" y="407932"/>
                  <a:pt x="1823552" y="492567"/>
                  <a:pt x="1858209" y="607045"/>
                </a:cubicBezTo>
                <a:cubicBezTo>
                  <a:pt x="1741427" y="622860"/>
                  <a:pt x="1569969" y="598806"/>
                  <a:pt x="1412239" y="607045"/>
                </a:cubicBezTo>
                <a:cubicBezTo>
                  <a:pt x="1254509" y="615284"/>
                  <a:pt x="1143263" y="565145"/>
                  <a:pt x="1003433" y="607045"/>
                </a:cubicBezTo>
                <a:cubicBezTo>
                  <a:pt x="863603" y="648945"/>
                  <a:pt x="609785" y="601959"/>
                  <a:pt x="501716" y="607045"/>
                </a:cubicBezTo>
                <a:cubicBezTo>
                  <a:pt x="393647" y="612131"/>
                  <a:pt x="162422" y="603768"/>
                  <a:pt x="0" y="607045"/>
                </a:cubicBezTo>
                <a:cubicBezTo>
                  <a:pt x="-35599" y="481192"/>
                  <a:pt x="7888" y="420251"/>
                  <a:pt x="0" y="297452"/>
                </a:cubicBezTo>
                <a:cubicBezTo>
                  <a:pt x="-7888" y="174653"/>
                  <a:pt x="21283" y="14315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negativas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695;p62">
            <a:extLst>
              <a:ext uri="{FF2B5EF4-FFF2-40B4-BE49-F238E27FC236}">
                <a16:creationId xmlns:a16="http://schemas.microsoft.com/office/drawing/2014/main" id="{FD2E8E29-D477-4A45-BBDA-38FB602E40B0}"/>
              </a:ext>
            </a:extLst>
          </p:cNvPr>
          <p:cNvSpPr/>
          <p:nvPr/>
        </p:nvSpPr>
        <p:spPr>
          <a:xfrm>
            <a:off x="4770335" y="3291926"/>
            <a:ext cx="1548969" cy="507637"/>
          </a:xfrm>
          <a:custGeom>
            <a:avLst/>
            <a:gdLst>
              <a:gd name="connsiteX0" fmla="*/ 0 w 1548969"/>
              <a:gd name="connsiteY0" fmla="*/ 0 h 507637"/>
              <a:gd name="connsiteX1" fmla="*/ 531812 w 1548969"/>
              <a:gd name="connsiteY1" fmla="*/ 0 h 507637"/>
              <a:gd name="connsiteX2" fmla="*/ 1032645 w 1548969"/>
              <a:gd name="connsiteY2" fmla="*/ 0 h 507637"/>
              <a:gd name="connsiteX3" fmla="*/ 1548968 w 1548969"/>
              <a:gd name="connsiteY3" fmla="*/ 0 h 507637"/>
              <a:gd name="connsiteX4" fmla="*/ 1548968 w 1548969"/>
              <a:gd name="connsiteY4" fmla="*/ 507637 h 507637"/>
              <a:gd name="connsiteX5" fmla="*/ 1079114 w 1548969"/>
              <a:gd name="connsiteY5" fmla="*/ 507637 h 507637"/>
              <a:gd name="connsiteX6" fmla="*/ 593771 w 1548969"/>
              <a:gd name="connsiteY6" fmla="*/ 507637 h 507637"/>
              <a:gd name="connsiteX7" fmla="*/ 0 w 1548969"/>
              <a:gd name="connsiteY7" fmla="*/ 507637 h 507637"/>
              <a:gd name="connsiteX8" fmla="*/ 0 w 1548969"/>
              <a:gd name="connsiteY8" fmla="*/ 0 h 50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507637" fill="none" extrusionOk="0">
                <a:moveTo>
                  <a:pt x="0" y="0"/>
                </a:moveTo>
                <a:cubicBezTo>
                  <a:pt x="109507" y="-734"/>
                  <a:pt x="414304" y="62381"/>
                  <a:pt x="531812" y="0"/>
                </a:cubicBezTo>
                <a:cubicBezTo>
                  <a:pt x="649320" y="-62381"/>
                  <a:pt x="857717" y="17669"/>
                  <a:pt x="1032645" y="0"/>
                </a:cubicBezTo>
                <a:cubicBezTo>
                  <a:pt x="1207573" y="-17669"/>
                  <a:pt x="1390756" y="28720"/>
                  <a:pt x="1548968" y="0"/>
                </a:cubicBezTo>
                <a:cubicBezTo>
                  <a:pt x="1589221" y="168237"/>
                  <a:pt x="1540262" y="319736"/>
                  <a:pt x="1548968" y="507637"/>
                </a:cubicBezTo>
                <a:cubicBezTo>
                  <a:pt x="1424532" y="557624"/>
                  <a:pt x="1210815" y="463089"/>
                  <a:pt x="1079114" y="507637"/>
                </a:cubicBezTo>
                <a:cubicBezTo>
                  <a:pt x="947413" y="552185"/>
                  <a:pt x="704798" y="459253"/>
                  <a:pt x="593771" y="507637"/>
                </a:cubicBezTo>
                <a:cubicBezTo>
                  <a:pt x="482744" y="556021"/>
                  <a:pt x="246196" y="448148"/>
                  <a:pt x="0" y="507637"/>
                </a:cubicBezTo>
                <a:cubicBezTo>
                  <a:pt x="-45779" y="302889"/>
                  <a:pt x="36213" y="241672"/>
                  <a:pt x="0" y="0"/>
                </a:cubicBezTo>
                <a:close/>
              </a:path>
              <a:path w="1548969" h="507637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63909" y="160591"/>
                  <a:pt x="1528211" y="357770"/>
                  <a:pt x="1548968" y="507637"/>
                </a:cubicBezTo>
                <a:cubicBezTo>
                  <a:pt x="1348944" y="556997"/>
                  <a:pt x="1221916" y="495435"/>
                  <a:pt x="1032645" y="507637"/>
                </a:cubicBezTo>
                <a:cubicBezTo>
                  <a:pt x="843374" y="519839"/>
                  <a:pt x="651640" y="479504"/>
                  <a:pt x="516323" y="507637"/>
                </a:cubicBezTo>
                <a:cubicBezTo>
                  <a:pt x="381006" y="535770"/>
                  <a:pt x="207116" y="502710"/>
                  <a:pt x="0" y="507637"/>
                </a:cubicBezTo>
                <a:cubicBezTo>
                  <a:pt x="-8339" y="284614"/>
                  <a:pt x="43528" y="13810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siempre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697;p62">
            <a:extLst>
              <a:ext uri="{FF2B5EF4-FFF2-40B4-BE49-F238E27FC236}">
                <a16:creationId xmlns:a16="http://schemas.microsoft.com/office/drawing/2014/main" id="{7E36427B-C279-4CE4-82B3-9DAA22759EC5}"/>
              </a:ext>
            </a:extLst>
          </p:cNvPr>
          <p:cNvSpPr/>
          <p:nvPr/>
        </p:nvSpPr>
        <p:spPr>
          <a:xfrm>
            <a:off x="6491538" y="3291926"/>
            <a:ext cx="2411342" cy="507637"/>
          </a:xfrm>
          <a:custGeom>
            <a:avLst/>
            <a:gdLst>
              <a:gd name="connsiteX0" fmla="*/ 0 w 2411342"/>
              <a:gd name="connsiteY0" fmla="*/ 0 h 507637"/>
              <a:gd name="connsiteX1" fmla="*/ 434042 w 2411342"/>
              <a:gd name="connsiteY1" fmla="*/ 0 h 507637"/>
              <a:gd name="connsiteX2" fmla="*/ 892197 w 2411342"/>
              <a:gd name="connsiteY2" fmla="*/ 0 h 507637"/>
              <a:gd name="connsiteX3" fmla="*/ 1350352 w 2411342"/>
              <a:gd name="connsiteY3" fmla="*/ 0 h 507637"/>
              <a:gd name="connsiteX4" fmla="*/ 1856733 w 2411342"/>
              <a:gd name="connsiteY4" fmla="*/ 0 h 507637"/>
              <a:gd name="connsiteX5" fmla="*/ 2411342 w 2411342"/>
              <a:gd name="connsiteY5" fmla="*/ 0 h 507637"/>
              <a:gd name="connsiteX6" fmla="*/ 2411342 w 2411342"/>
              <a:gd name="connsiteY6" fmla="*/ 507637 h 507637"/>
              <a:gd name="connsiteX7" fmla="*/ 1953187 w 2411342"/>
              <a:gd name="connsiteY7" fmla="*/ 507637 h 507637"/>
              <a:gd name="connsiteX8" fmla="*/ 1519145 w 2411342"/>
              <a:gd name="connsiteY8" fmla="*/ 507637 h 507637"/>
              <a:gd name="connsiteX9" fmla="*/ 1012764 w 2411342"/>
              <a:gd name="connsiteY9" fmla="*/ 507637 h 507637"/>
              <a:gd name="connsiteX10" fmla="*/ 482268 w 2411342"/>
              <a:gd name="connsiteY10" fmla="*/ 507637 h 507637"/>
              <a:gd name="connsiteX11" fmla="*/ 0 w 2411342"/>
              <a:gd name="connsiteY11" fmla="*/ 507637 h 507637"/>
              <a:gd name="connsiteX12" fmla="*/ 0 w 2411342"/>
              <a:gd name="connsiteY12" fmla="*/ 0 h 50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1342" h="507637" fill="none" extrusionOk="0">
                <a:moveTo>
                  <a:pt x="0" y="0"/>
                </a:moveTo>
                <a:cubicBezTo>
                  <a:pt x="189177" y="-36540"/>
                  <a:pt x="258517" y="24865"/>
                  <a:pt x="434042" y="0"/>
                </a:cubicBezTo>
                <a:cubicBezTo>
                  <a:pt x="609567" y="-24865"/>
                  <a:pt x="716688" y="28495"/>
                  <a:pt x="892197" y="0"/>
                </a:cubicBezTo>
                <a:cubicBezTo>
                  <a:pt x="1067707" y="-28495"/>
                  <a:pt x="1175943" y="8966"/>
                  <a:pt x="1350352" y="0"/>
                </a:cubicBezTo>
                <a:cubicBezTo>
                  <a:pt x="1524762" y="-8966"/>
                  <a:pt x="1724723" y="23896"/>
                  <a:pt x="1856733" y="0"/>
                </a:cubicBezTo>
                <a:cubicBezTo>
                  <a:pt x="1988743" y="-23896"/>
                  <a:pt x="2159037" y="63682"/>
                  <a:pt x="2411342" y="0"/>
                </a:cubicBezTo>
                <a:cubicBezTo>
                  <a:pt x="2464065" y="170753"/>
                  <a:pt x="2409620" y="386935"/>
                  <a:pt x="2411342" y="507637"/>
                </a:cubicBezTo>
                <a:cubicBezTo>
                  <a:pt x="2246724" y="539724"/>
                  <a:pt x="2116827" y="460055"/>
                  <a:pt x="1953187" y="507637"/>
                </a:cubicBezTo>
                <a:cubicBezTo>
                  <a:pt x="1789547" y="555219"/>
                  <a:pt x="1721590" y="497470"/>
                  <a:pt x="1519145" y="507637"/>
                </a:cubicBezTo>
                <a:cubicBezTo>
                  <a:pt x="1316700" y="517804"/>
                  <a:pt x="1204615" y="501959"/>
                  <a:pt x="1012764" y="507637"/>
                </a:cubicBezTo>
                <a:cubicBezTo>
                  <a:pt x="820913" y="513315"/>
                  <a:pt x="692066" y="449887"/>
                  <a:pt x="482268" y="507637"/>
                </a:cubicBezTo>
                <a:cubicBezTo>
                  <a:pt x="272470" y="565387"/>
                  <a:pt x="158008" y="480204"/>
                  <a:pt x="0" y="507637"/>
                </a:cubicBezTo>
                <a:cubicBezTo>
                  <a:pt x="-8874" y="327677"/>
                  <a:pt x="3402" y="225477"/>
                  <a:pt x="0" y="0"/>
                </a:cubicBezTo>
                <a:close/>
              </a:path>
              <a:path w="2411342" h="507637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51603" y="111453"/>
                  <a:pt x="2373188" y="332212"/>
                  <a:pt x="2411342" y="507637"/>
                </a:cubicBezTo>
                <a:cubicBezTo>
                  <a:pt x="2292148" y="522937"/>
                  <a:pt x="2101236" y="506746"/>
                  <a:pt x="1953187" y="507637"/>
                </a:cubicBezTo>
                <a:cubicBezTo>
                  <a:pt x="1805138" y="508528"/>
                  <a:pt x="1613888" y="497428"/>
                  <a:pt x="1519145" y="507637"/>
                </a:cubicBezTo>
                <a:cubicBezTo>
                  <a:pt x="1424402" y="517846"/>
                  <a:pt x="1224853" y="466969"/>
                  <a:pt x="1012764" y="507637"/>
                </a:cubicBezTo>
                <a:cubicBezTo>
                  <a:pt x="800675" y="548305"/>
                  <a:pt x="707301" y="467682"/>
                  <a:pt x="554609" y="507637"/>
                </a:cubicBezTo>
                <a:cubicBezTo>
                  <a:pt x="401917" y="547592"/>
                  <a:pt x="234824" y="488786"/>
                  <a:pt x="0" y="507637"/>
                </a:cubicBezTo>
                <a:cubicBezTo>
                  <a:pt x="-26518" y="318940"/>
                  <a:pt x="34328" y="19451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normalmente</a:t>
            </a:r>
            <a:endParaRPr lang="en-GB"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698;p62">
            <a:extLst>
              <a:ext uri="{FF2B5EF4-FFF2-40B4-BE49-F238E27FC236}">
                <a16:creationId xmlns:a16="http://schemas.microsoft.com/office/drawing/2014/main" id="{8B6EB46E-2172-4125-896A-76C7414017DD}"/>
              </a:ext>
            </a:extLst>
          </p:cNvPr>
          <p:cNvSpPr/>
          <p:nvPr/>
        </p:nvSpPr>
        <p:spPr>
          <a:xfrm>
            <a:off x="8998616" y="3291926"/>
            <a:ext cx="1548969" cy="507637"/>
          </a:xfrm>
          <a:custGeom>
            <a:avLst/>
            <a:gdLst>
              <a:gd name="connsiteX0" fmla="*/ 0 w 1548969"/>
              <a:gd name="connsiteY0" fmla="*/ 0 h 507637"/>
              <a:gd name="connsiteX1" fmla="*/ 516323 w 1548969"/>
              <a:gd name="connsiteY1" fmla="*/ 0 h 507637"/>
              <a:gd name="connsiteX2" fmla="*/ 1001666 w 1548969"/>
              <a:gd name="connsiteY2" fmla="*/ 0 h 507637"/>
              <a:gd name="connsiteX3" fmla="*/ 1548968 w 1548969"/>
              <a:gd name="connsiteY3" fmla="*/ 0 h 507637"/>
              <a:gd name="connsiteX4" fmla="*/ 1548968 w 1548969"/>
              <a:gd name="connsiteY4" fmla="*/ 507637 h 507637"/>
              <a:gd name="connsiteX5" fmla="*/ 1001666 w 1548969"/>
              <a:gd name="connsiteY5" fmla="*/ 507637 h 507637"/>
              <a:gd name="connsiteX6" fmla="*/ 454364 w 1548969"/>
              <a:gd name="connsiteY6" fmla="*/ 507637 h 507637"/>
              <a:gd name="connsiteX7" fmla="*/ 0 w 1548969"/>
              <a:gd name="connsiteY7" fmla="*/ 507637 h 507637"/>
              <a:gd name="connsiteX8" fmla="*/ 0 w 1548969"/>
              <a:gd name="connsiteY8" fmla="*/ 0 h 50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507637" fill="none" extrusionOk="0">
                <a:moveTo>
                  <a:pt x="0" y="0"/>
                </a:moveTo>
                <a:cubicBezTo>
                  <a:pt x="243911" y="-10"/>
                  <a:pt x="337686" y="35324"/>
                  <a:pt x="516323" y="0"/>
                </a:cubicBezTo>
                <a:cubicBezTo>
                  <a:pt x="694960" y="-35324"/>
                  <a:pt x="851612" y="29846"/>
                  <a:pt x="1001666" y="0"/>
                </a:cubicBezTo>
                <a:cubicBezTo>
                  <a:pt x="1151720" y="-29846"/>
                  <a:pt x="1430641" y="11509"/>
                  <a:pt x="1548968" y="0"/>
                </a:cubicBezTo>
                <a:cubicBezTo>
                  <a:pt x="1604997" y="243211"/>
                  <a:pt x="1488864" y="341577"/>
                  <a:pt x="1548968" y="507637"/>
                </a:cubicBezTo>
                <a:cubicBezTo>
                  <a:pt x="1336132" y="570490"/>
                  <a:pt x="1142576" y="488723"/>
                  <a:pt x="1001666" y="507637"/>
                </a:cubicBezTo>
                <a:cubicBezTo>
                  <a:pt x="860756" y="526551"/>
                  <a:pt x="720985" y="454945"/>
                  <a:pt x="454364" y="507637"/>
                </a:cubicBezTo>
                <a:cubicBezTo>
                  <a:pt x="187743" y="560329"/>
                  <a:pt x="160910" y="468707"/>
                  <a:pt x="0" y="507637"/>
                </a:cubicBezTo>
                <a:cubicBezTo>
                  <a:pt x="-16969" y="329003"/>
                  <a:pt x="8595" y="163931"/>
                  <a:pt x="0" y="0"/>
                </a:cubicBezTo>
                <a:close/>
              </a:path>
              <a:path w="1548969" h="507637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93427" y="229216"/>
                  <a:pt x="1499969" y="378686"/>
                  <a:pt x="1548968" y="507637"/>
                </a:cubicBezTo>
                <a:cubicBezTo>
                  <a:pt x="1403595" y="521922"/>
                  <a:pt x="1255097" y="462910"/>
                  <a:pt x="1032645" y="507637"/>
                </a:cubicBezTo>
                <a:cubicBezTo>
                  <a:pt x="810193" y="552364"/>
                  <a:pt x="642907" y="471990"/>
                  <a:pt x="531812" y="507637"/>
                </a:cubicBezTo>
                <a:cubicBezTo>
                  <a:pt x="420717" y="543284"/>
                  <a:pt x="191969" y="497938"/>
                  <a:pt x="0" y="507637"/>
                </a:cubicBezTo>
                <a:cubicBezTo>
                  <a:pt x="-26122" y="383736"/>
                  <a:pt x="42575" y="23686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hoy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69CDF52-D888-4E03-8DBF-698D0CF75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9319" y="147802"/>
            <a:ext cx="1016041" cy="966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DB1264-7487-6B98-800F-6B5E33A52292}"/>
              </a:ext>
            </a:extLst>
          </p:cNvPr>
          <p:cNvSpPr txBox="1"/>
          <p:nvPr/>
        </p:nvSpPr>
        <p:spPr>
          <a:xfrm>
            <a:off x="161628" y="18331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Speech Bubble: Rectangle with Corners Rounded 46">
            <a:hlinkClick r:id="" action="ppaction://noaction">
              <a:snd r:embed="rId6" name="Review_W6_9.1.wav"/>
            </a:hlinkClick>
            <a:extLst>
              <a:ext uri="{FF2B5EF4-FFF2-40B4-BE49-F238E27FC236}">
                <a16:creationId xmlns:a16="http://schemas.microsoft.com/office/drawing/2014/main" id="{ED9EE26E-DDCD-7CAC-A9FD-AE09EAD9309B}"/>
              </a:ext>
            </a:extLst>
          </p:cNvPr>
          <p:cNvSpPr/>
          <p:nvPr/>
        </p:nvSpPr>
        <p:spPr>
          <a:xfrm>
            <a:off x="1039721" y="117370"/>
            <a:ext cx="3318919" cy="533859"/>
          </a:xfrm>
          <a:prstGeom prst="wedgeRoundRectCallout">
            <a:avLst>
              <a:gd name="adj1" fmla="val -60161"/>
              <a:gd name="adj2" fmla="val 101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Traduce al español.</a:t>
            </a:r>
          </a:p>
        </p:txBody>
      </p:sp>
      <p:pic>
        <p:nvPicPr>
          <p:cNvPr id="48" name="Graphic 47" descr="Teacher">
            <a:extLst>
              <a:ext uri="{FF2B5EF4-FFF2-40B4-BE49-F238E27FC236}">
                <a16:creationId xmlns:a16="http://schemas.microsoft.com/office/drawing/2014/main" id="{CCD7E529-52E8-474E-A079-5E62949783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397" y="-23399"/>
            <a:ext cx="914400" cy="914400"/>
          </a:xfrm>
          <a:prstGeom prst="rect">
            <a:avLst/>
          </a:prstGeom>
        </p:spPr>
      </p:pic>
      <p:sp>
        <p:nvSpPr>
          <p:cNvPr id="49" name="Google Shape;697;p62">
            <a:extLst>
              <a:ext uri="{FF2B5EF4-FFF2-40B4-BE49-F238E27FC236}">
                <a16:creationId xmlns:a16="http://schemas.microsoft.com/office/drawing/2014/main" id="{5D78F87A-708C-3425-9E5C-6111F030A761}"/>
              </a:ext>
            </a:extLst>
          </p:cNvPr>
          <p:cNvSpPr/>
          <p:nvPr/>
        </p:nvSpPr>
        <p:spPr>
          <a:xfrm>
            <a:off x="6081693" y="6232883"/>
            <a:ext cx="2411342" cy="607045"/>
          </a:xfrm>
          <a:custGeom>
            <a:avLst/>
            <a:gdLst>
              <a:gd name="connsiteX0" fmla="*/ 0 w 2411342"/>
              <a:gd name="connsiteY0" fmla="*/ 0 h 607045"/>
              <a:gd name="connsiteX1" fmla="*/ 506382 w 2411342"/>
              <a:gd name="connsiteY1" fmla="*/ 0 h 607045"/>
              <a:gd name="connsiteX2" fmla="*/ 1012764 w 2411342"/>
              <a:gd name="connsiteY2" fmla="*/ 0 h 607045"/>
              <a:gd name="connsiteX3" fmla="*/ 1495032 w 2411342"/>
              <a:gd name="connsiteY3" fmla="*/ 0 h 607045"/>
              <a:gd name="connsiteX4" fmla="*/ 1929074 w 2411342"/>
              <a:gd name="connsiteY4" fmla="*/ 0 h 607045"/>
              <a:gd name="connsiteX5" fmla="*/ 2411342 w 2411342"/>
              <a:gd name="connsiteY5" fmla="*/ 0 h 607045"/>
              <a:gd name="connsiteX6" fmla="*/ 2411342 w 2411342"/>
              <a:gd name="connsiteY6" fmla="*/ 285311 h 607045"/>
              <a:gd name="connsiteX7" fmla="*/ 2411342 w 2411342"/>
              <a:gd name="connsiteY7" fmla="*/ 607045 h 607045"/>
              <a:gd name="connsiteX8" fmla="*/ 1977300 w 2411342"/>
              <a:gd name="connsiteY8" fmla="*/ 607045 h 607045"/>
              <a:gd name="connsiteX9" fmla="*/ 1495032 w 2411342"/>
              <a:gd name="connsiteY9" fmla="*/ 607045 h 607045"/>
              <a:gd name="connsiteX10" fmla="*/ 1036877 w 2411342"/>
              <a:gd name="connsiteY10" fmla="*/ 607045 h 607045"/>
              <a:gd name="connsiteX11" fmla="*/ 602835 w 2411342"/>
              <a:gd name="connsiteY11" fmla="*/ 607045 h 607045"/>
              <a:gd name="connsiteX12" fmla="*/ 0 w 2411342"/>
              <a:gd name="connsiteY12" fmla="*/ 607045 h 607045"/>
              <a:gd name="connsiteX13" fmla="*/ 0 w 2411342"/>
              <a:gd name="connsiteY13" fmla="*/ 303523 h 607045"/>
              <a:gd name="connsiteX14" fmla="*/ 0 w 2411342"/>
              <a:gd name="connsiteY14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607045" fill="none" extrusionOk="0">
                <a:moveTo>
                  <a:pt x="0" y="0"/>
                </a:moveTo>
                <a:cubicBezTo>
                  <a:pt x="141755" y="-50588"/>
                  <a:pt x="258625" y="14158"/>
                  <a:pt x="506382" y="0"/>
                </a:cubicBezTo>
                <a:cubicBezTo>
                  <a:pt x="754139" y="-14158"/>
                  <a:pt x="875033" y="18412"/>
                  <a:pt x="1012764" y="0"/>
                </a:cubicBezTo>
                <a:cubicBezTo>
                  <a:pt x="1150495" y="-18412"/>
                  <a:pt x="1395007" y="52324"/>
                  <a:pt x="1495032" y="0"/>
                </a:cubicBezTo>
                <a:cubicBezTo>
                  <a:pt x="1595057" y="-52324"/>
                  <a:pt x="1807266" y="18076"/>
                  <a:pt x="1929074" y="0"/>
                </a:cubicBezTo>
                <a:cubicBezTo>
                  <a:pt x="2050882" y="-18076"/>
                  <a:pt x="2299458" y="25628"/>
                  <a:pt x="2411342" y="0"/>
                </a:cubicBezTo>
                <a:cubicBezTo>
                  <a:pt x="2432609" y="93351"/>
                  <a:pt x="2386034" y="214305"/>
                  <a:pt x="2411342" y="285311"/>
                </a:cubicBezTo>
                <a:cubicBezTo>
                  <a:pt x="2436650" y="356317"/>
                  <a:pt x="2407878" y="480998"/>
                  <a:pt x="2411342" y="607045"/>
                </a:cubicBezTo>
                <a:cubicBezTo>
                  <a:pt x="2300762" y="642997"/>
                  <a:pt x="2098773" y="589335"/>
                  <a:pt x="1977300" y="607045"/>
                </a:cubicBezTo>
                <a:cubicBezTo>
                  <a:pt x="1855827" y="624755"/>
                  <a:pt x="1653040" y="579612"/>
                  <a:pt x="1495032" y="607045"/>
                </a:cubicBezTo>
                <a:cubicBezTo>
                  <a:pt x="1337024" y="634478"/>
                  <a:pt x="1250070" y="567371"/>
                  <a:pt x="1036877" y="607045"/>
                </a:cubicBezTo>
                <a:cubicBezTo>
                  <a:pt x="823685" y="646719"/>
                  <a:pt x="800077" y="573649"/>
                  <a:pt x="602835" y="607045"/>
                </a:cubicBezTo>
                <a:cubicBezTo>
                  <a:pt x="405593" y="640441"/>
                  <a:pt x="166038" y="541985"/>
                  <a:pt x="0" y="607045"/>
                </a:cubicBezTo>
                <a:cubicBezTo>
                  <a:pt x="-28191" y="533410"/>
                  <a:pt x="14216" y="366275"/>
                  <a:pt x="0" y="303523"/>
                </a:cubicBezTo>
                <a:cubicBezTo>
                  <a:pt x="-14216" y="240771"/>
                  <a:pt x="7039" y="73479"/>
                  <a:pt x="0" y="0"/>
                </a:cubicBezTo>
                <a:close/>
              </a:path>
              <a:path w="2411342" h="607045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18501" y="71209"/>
                  <a:pt x="2381144" y="155333"/>
                  <a:pt x="2411342" y="291382"/>
                </a:cubicBezTo>
                <a:cubicBezTo>
                  <a:pt x="2441540" y="427431"/>
                  <a:pt x="2397320" y="498751"/>
                  <a:pt x="2411342" y="607045"/>
                </a:cubicBezTo>
                <a:cubicBezTo>
                  <a:pt x="2266276" y="653650"/>
                  <a:pt x="2072043" y="596836"/>
                  <a:pt x="1977300" y="607045"/>
                </a:cubicBezTo>
                <a:cubicBezTo>
                  <a:pt x="1882557" y="617254"/>
                  <a:pt x="1683008" y="566377"/>
                  <a:pt x="1470919" y="607045"/>
                </a:cubicBezTo>
                <a:cubicBezTo>
                  <a:pt x="1258830" y="647713"/>
                  <a:pt x="1165456" y="567090"/>
                  <a:pt x="1012764" y="607045"/>
                </a:cubicBezTo>
                <a:cubicBezTo>
                  <a:pt x="860072" y="647000"/>
                  <a:pt x="715253" y="592050"/>
                  <a:pt x="602835" y="607045"/>
                </a:cubicBezTo>
                <a:cubicBezTo>
                  <a:pt x="490417" y="622040"/>
                  <a:pt x="251838" y="598382"/>
                  <a:pt x="0" y="607045"/>
                </a:cubicBezTo>
                <a:cubicBezTo>
                  <a:pt x="-10708" y="507489"/>
                  <a:pt x="15830" y="417396"/>
                  <a:pt x="0" y="309593"/>
                </a:cubicBezTo>
                <a:cubicBezTo>
                  <a:pt x="-15830" y="201790"/>
                  <a:pt x="619" y="9223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normalmente</a:t>
            </a:r>
            <a:endParaRPr lang="en-GB"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0" name="Google Shape;699;p62">
            <a:extLst>
              <a:ext uri="{FF2B5EF4-FFF2-40B4-BE49-F238E27FC236}">
                <a16:creationId xmlns:a16="http://schemas.microsoft.com/office/drawing/2014/main" id="{7667F66D-ABC2-26B4-5C36-A632F567B2C2}"/>
              </a:ext>
            </a:extLst>
          </p:cNvPr>
          <p:cNvSpPr/>
          <p:nvPr/>
        </p:nvSpPr>
        <p:spPr>
          <a:xfrm>
            <a:off x="4310989" y="5579694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469854 w 1548969"/>
              <a:gd name="connsiteY1" fmla="*/ 0 h 607045"/>
              <a:gd name="connsiteX2" fmla="*/ 939707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97452 h 607045"/>
              <a:gd name="connsiteX5" fmla="*/ 1548968 w 1548969"/>
              <a:gd name="connsiteY5" fmla="*/ 607045 h 607045"/>
              <a:gd name="connsiteX6" fmla="*/ 1079114 w 1548969"/>
              <a:gd name="connsiteY6" fmla="*/ 607045 h 607045"/>
              <a:gd name="connsiteX7" fmla="*/ 593771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138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6004" y="132137"/>
                  <a:pt x="1535222" y="176864"/>
                  <a:pt x="1548968" y="297452"/>
                </a:cubicBezTo>
                <a:cubicBezTo>
                  <a:pt x="1562714" y="418040"/>
                  <a:pt x="1525918" y="461331"/>
                  <a:pt x="1548968" y="607045"/>
                </a:cubicBezTo>
                <a:cubicBezTo>
                  <a:pt x="1387462" y="624100"/>
                  <a:pt x="1262210" y="551322"/>
                  <a:pt x="1079114" y="607045"/>
                </a:cubicBezTo>
                <a:cubicBezTo>
                  <a:pt x="896018" y="662768"/>
                  <a:pt x="724858" y="580690"/>
                  <a:pt x="593771" y="607045"/>
                </a:cubicBezTo>
                <a:cubicBezTo>
                  <a:pt x="462684" y="633400"/>
                  <a:pt x="189898" y="539513"/>
                  <a:pt x="0" y="607045"/>
                </a:cubicBezTo>
                <a:cubicBezTo>
                  <a:pt x="-27629" y="496938"/>
                  <a:pt x="27425" y="380046"/>
                  <a:pt x="0" y="291382"/>
                </a:cubicBezTo>
                <a:cubicBezTo>
                  <a:pt x="-27425" y="202718"/>
                  <a:pt x="7732" y="77134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7187" y="149738"/>
                  <a:pt x="1537002" y="216129"/>
                  <a:pt x="1548968" y="303523"/>
                </a:cubicBezTo>
                <a:cubicBezTo>
                  <a:pt x="1560934" y="390917"/>
                  <a:pt x="1518175" y="455972"/>
                  <a:pt x="1548968" y="607045"/>
                </a:cubicBezTo>
                <a:cubicBezTo>
                  <a:pt x="1386290" y="616365"/>
                  <a:pt x="1223032" y="595853"/>
                  <a:pt x="1048135" y="607045"/>
                </a:cubicBezTo>
                <a:cubicBezTo>
                  <a:pt x="873238" y="618237"/>
                  <a:pt x="636984" y="590240"/>
                  <a:pt x="500833" y="607045"/>
                </a:cubicBezTo>
                <a:cubicBezTo>
                  <a:pt x="364682" y="623850"/>
                  <a:pt x="109902" y="557293"/>
                  <a:pt x="0" y="607045"/>
                </a:cubicBezTo>
                <a:cubicBezTo>
                  <a:pt x="-37537" y="454011"/>
                  <a:pt x="35333" y="437473"/>
                  <a:pt x="0" y="291382"/>
                </a:cubicBezTo>
                <a:cubicBezTo>
                  <a:pt x="-35333" y="145291"/>
                  <a:pt x="7840" y="12377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1" name="Google Shape;702;p62">
            <a:extLst>
              <a:ext uri="{FF2B5EF4-FFF2-40B4-BE49-F238E27FC236}">
                <a16:creationId xmlns:a16="http://schemas.microsoft.com/office/drawing/2014/main" id="{0E314ECC-5984-5BF0-CD62-50B375495890}"/>
              </a:ext>
            </a:extLst>
          </p:cNvPr>
          <p:cNvSpPr/>
          <p:nvPr/>
        </p:nvSpPr>
        <p:spPr>
          <a:xfrm>
            <a:off x="5144252" y="3856458"/>
            <a:ext cx="1548969" cy="424196"/>
          </a:xfrm>
          <a:custGeom>
            <a:avLst/>
            <a:gdLst>
              <a:gd name="connsiteX0" fmla="*/ 0 w 1548969"/>
              <a:gd name="connsiteY0" fmla="*/ 0 h 424196"/>
              <a:gd name="connsiteX1" fmla="*/ 500833 w 1548969"/>
              <a:gd name="connsiteY1" fmla="*/ 0 h 424196"/>
              <a:gd name="connsiteX2" fmla="*/ 970687 w 1548969"/>
              <a:gd name="connsiteY2" fmla="*/ 0 h 424196"/>
              <a:gd name="connsiteX3" fmla="*/ 1548968 w 1548969"/>
              <a:gd name="connsiteY3" fmla="*/ 0 h 424196"/>
              <a:gd name="connsiteX4" fmla="*/ 1548968 w 1548969"/>
              <a:gd name="connsiteY4" fmla="*/ 424196 h 424196"/>
              <a:gd name="connsiteX5" fmla="*/ 1032645 w 1548969"/>
              <a:gd name="connsiteY5" fmla="*/ 424196 h 424196"/>
              <a:gd name="connsiteX6" fmla="*/ 562792 w 1548969"/>
              <a:gd name="connsiteY6" fmla="*/ 424196 h 424196"/>
              <a:gd name="connsiteX7" fmla="*/ 0 w 1548969"/>
              <a:gd name="connsiteY7" fmla="*/ 424196 h 424196"/>
              <a:gd name="connsiteX8" fmla="*/ 0 w 1548969"/>
              <a:gd name="connsiteY8" fmla="*/ 0 h 42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424196" fill="none" extrusionOk="0">
                <a:moveTo>
                  <a:pt x="0" y="0"/>
                </a:moveTo>
                <a:cubicBezTo>
                  <a:pt x="201325" y="-42820"/>
                  <a:pt x="260603" y="16594"/>
                  <a:pt x="500833" y="0"/>
                </a:cubicBezTo>
                <a:cubicBezTo>
                  <a:pt x="741063" y="-16594"/>
                  <a:pt x="859577" y="51601"/>
                  <a:pt x="970687" y="0"/>
                </a:cubicBezTo>
                <a:cubicBezTo>
                  <a:pt x="1081797" y="-51601"/>
                  <a:pt x="1394921" y="54343"/>
                  <a:pt x="1548968" y="0"/>
                </a:cubicBezTo>
                <a:cubicBezTo>
                  <a:pt x="1591391" y="86488"/>
                  <a:pt x="1533176" y="212867"/>
                  <a:pt x="1548968" y="424196"/>
                </a:cubicBezTo>
                <a:cubicBezTo>
                  <a:pt x="1419671" y="473158"/>
                  <a:pt x="1204832" y="419960"/>
                  <a:pt x="1032645" y="424196"/>
                </a:cubicBezTo>
                <a:cubicBezTo>
                  <a:pt x="860458" y="428432"/>
                  <a:pt x="760907" y="400817"/>
                  <a:pt x="562792" y="424196"/>
                </a:cubicBezTo>
                <a:cubicBezTo>
                  <a:pt x="364677" y="447575"/>
                  <a:pt x="263058" y="411427"/>
                  <a:pt x="0" y="424196"/>
                </a:cubicBezTo>
                <a:cubicBezTo>
                  <a:pt x="-22511" y="227244"/>
                  <a:pt x="647" y="201506"/>
                  <a:pt x="0" y="0"/>
                </a:cubicBezTo>
                <a:close/>
              </a:path>
              <a:path w="1548969" h="424196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63520" y="139274"/>
                  <a:pt x="1501373" y="234612"/>
                  <a:pt x="1548968" y="424196"/>
                </a:cubicBezTo>
                <a:cubicBezTo>
                  <a:pt x="1432314" y="460444"/>
                  <a:pt x="1173522" y="408875"/>
                  <a:pt x="1079114" y="424196"/>
                </a:cubicBezTo>
                <a:cubicBezTo>
                  <a:pt x="984706" y="439517"/>
                  <a:pt x="772230" y="422858"/>
                  <a:pt x="578281" y="424196"/>
                </a:cubicBezTo>
                <a:cubicBezTo>
                  <a:pt x="384332" y="425534"/>
                  <a:pt x="243260" y="363357"/>
                  <a:pt x="0" y="424196"/>
                </a:cubicBezTo>
                <a:cubicBezTo>
                  <a:pt x="-2398" y="247440"/>
                  <a:pt x="11080" y="17994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Google Shape;703;p62">
            <a:extLst>
              <a:ext uri="{FF2B5EF4-FFF2-40B4-BE49-F238E27FC236}">
                <a16:creationId xmlns:a16="http://schemas.microsoft.com/office/drawing/2014/main" id="{150B3B21-1521-7DCC-C76D-B490784137AF}"/>
              </a:ext>
            </a:extLst>
          </p:cNvPr>
          <p:cNvSpPr/>
          <p:nvPr/>
        </p:nvSpPr>
        <p:spPr>
          <a:xfrm>
            <a:off x="5955694" y="4378157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31812 w 1548969"/>
              <a:gd name="connsiteY1" fmla="*/ 0 h 607045"/>
              <a:gd name="connsiteX2" fmla="*/ 1032645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291382 h 607045"/>
              <a:gd name="connsiteX5" fmla="*/ 1548968 w 1548969"/>
              <a:gd name="connsiteY5" fmla="*/ 607045 h 607045"/>
              <a:gd name="connsiteX6" fmla="*/ 1001666 w 1548969"/>
              <a:gd name="connsiteY6" fmla="*/ 607045 h 607045"/>
              <a:gd name="connsiteX7" fmla="*/ 531812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303523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49647" y="120419"/>
                  <a:pt x="1515926" y="201740"/>
                  <a:pt x="1548968" y="291382"/>
                </a:cubicBezTo>
                <a:cubicBezTo>
                  <a:pt x="1582010" y="381024"/>
                  <a:pt x="1529770" y="533638"/>
                  <a:pt x="1548968" y="607045"/>
                </a:cubicBezTo>
                <a:cubicBezTo>
                  <a:pt x="1401068" y="660038"/>
                  <a:pt x="1254872" y="600861"/>
                  <a:pt x="1001666" y="607045"/>
                </a:cubicBezTo>
                <a:cubicBezTo>
                  <a:pt x="748460" y="613229"/>
                  <a:pt x="674882" y="604758"/>
                  <a:pt x="531812" y="607045"/>
                </a:cubicBezTo>
                <a:cubicBezTo>
                  <a:pt x="388742" y="609332"/>
                  <a:pt x="133268" y="573494"/>
                  <a:pt x="0" y="607045"/>
                </a:cubicBezTo>
                <a:cubicBezTo>
                  <a:pt x="-34652" y="499105"/>
                  <a:pt x="28589" y="394439"/>
                  <a:pt x="0" y="303523"/>
                </a:cubicBezTo>
                <a:cubicBezTo>
                  <a:pt x="-28589" y="212607"/>
                  <a:pt x="32087" y="77736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75760" y="75575"/>
                  <a:pt x="1541900" y="149967"/>
                  <a:pt x="1548968" y="285311"/>
                </a:cubicBezTo>
                <a:cubicBezTo>
                  <a:pt x="1556036" y="420655"/>
                  <a:pt x="1547093" y="466741"/>
                  <a:pt x="1548968" y="607045"/>
                </a:cubicBezTo>
                <a:cubicBezTo>
                  <a:pt x="1415351" y="631424"/>
                  <a:pt x="1117425" y="603750"/>
                  <a:pt x="1001666" y="607045"/>
                </a:cubicBezTo>
                <a:cubicBezTo>
                  <a:pt x="885907" y="610340"/>
                  <a:pt x="689089" y="560150"/>
                  <a:pt x="485343" y="607045"/>
                </a:cubicBezTo>
                <a:cubicBezTo>
                  <a:pt x="281597" y="653940"/>
                  <a:pt x="240502" y="576113"/>
                  <a:pt x="0" y="607045"/>
                </a:cubicBezTo>
                <a:cubicBezTo>
                  <a:pt x="-7921" y="522340"/>
                  <a:pt x="14774" y="391291"/>
                  <a:pt x="0" y="297452"/>
                </a:cubicBezTo>
                <a:cubicBezTo>
                  <a:pt x="-14774" y="203613"/>
                  <a:pt x="34938" y="81087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amables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3" name="Google Shape;702;p62">
            <a:extLst>
              <a:ext uri="{FF2B5EF4-FFF2-40B4-BE49-F238E27FC236}">
                <a16:creationId xmlns:a16="http://schemas.microsoft.com/office/drawing/2014/main" id="{E652C5CD-38F1-94F8-4745-3F74D0549093}"/>
              </a:ext>
            </a:extLst>
          </p:cNvPr>
          <p:cNvSpPr/>
          <p:nvPr/>
        </p:nvSpPr>
        <p:spPr>
          <a:xfrm>
            <a:off x="5001801" y="5070813"/>
            <a:ext cx="1548969" cy="424196"/>
          </a:xfrm>
          <a:custGeom>
            <a:avLst/>
            <a:gdLst>
              <a:gd name="connsiteX0" fmla="*/ 0 w 1548969"/>
              <a:gd name="connsiteY0" fmla="*/ 0 h 424196"/>
              <a:gd name="connsiteX1" fmla="*/ 500833 w 1548969"/>
              <a:gd name="connsiteY1" fmla="*/ 0 h 424196"/>
              <a:gd name="connsiteX2" fmla="*/ 970687 w 1548969"/>
              <a:gd name="connsiteY2" fmla="*/ 0 h 424196"/>
              <a:gd name="connsiteX3" fmla="*/ 1548968 w 1548969"/>
              <a:gd name="connsiteY3" fmla="*/ 0 h 424196"/>
              <a:gd name="connsiteX4" fmla="*/ 1548968 w 1548969"/>
              <a:gd name="connsiteY4" fmla="*/ 424196 h 424196"/>
              <a:gd name="connsiteX5" fmla="*/ 1032645 w 1548969"/>
              <a:gd name="connsiteY5" fmla="*/ 424196 h 424196"/>
              <a:gd name="connsiteX6" fmla="*/ 562792 w 1548969"/>
              <a:gd name="connsiteY6" fmla="*/ 424196 h 424196"/>
              <a:gd name="connsiteX7" fmla="*/ 0 w 1548969"/>
              <a:gd name="connsiteY7" fmla="*/ 424196 h 424196"/>
              <a:gd name="connsiteX8" fmla="*/ 0 w 1548969"/>
              <a:gd name="connsiteY8" fmla="*/ 0 h 42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424196" fill="none" extrusionOk="0">
                <a:moveTo>
                  <a:pt x="0" y="0"/>
                </a:moveTo>
                <a:cubicBezTo>
                  <a:pt x="201325" y="-42820"/>
                  <a:pt x="260603" y="16594"/>
                  <a:pt x="500833" y="0"/>
                </a:cubicBezTo>
                <a:cubicBezTo>
                  <a:pt x="741063" y="-16594"/>
                  <a:pt x="859577" y="51601"/>
                  <a:pt x="970687" y="0"/>
                </a:cubicBezTo>
                <a:cubicBezTo>
                  <a:pt x="1081797" y="-51601"/>
                  <a:pt x="1394921" y="54343"/>
                  <a:pt x="1548968" y="0"/>
                </a:cubicBezTo>
                <a:cubicBezTo>
                  <a:pt x="1591391" y="86488"/>
                  <a:pt x="1533176" y="212867"/>
                  <a:pt x="1548968" y="424196"/>
                </a:cubicBezTo>
                <a:cubicBezTo>
                  <a:pt x="1419671" y="473158"/>
                  <a:pt x="1204832" y="419960"/>
                  <a:pt x="1032645" y="424196"/>
                </a:cubicBezTo>
                <a:cubicBezTo>
                  <a:pt x="860458" y="428432"/>
                  <a:pt x="760907" y="400817"/>
                  <a:pt x="562792" y="424196"/>
                </a:cubicBezTo>
                <a:cubicBezTo>
                  <a:pt x="364677" y="447575"/>
                  <a:pt x="263058" y="411427"/>
                  <a:pt x="0" y="424196"/>
                </a:cubicBezTo>
                <a:cubicBezTo>
                  <a:pt x="-22511" y="227244"/>
                  <a:pt x="647" y="201506"/>
                  <a:pt x="0" y="0"/>
                </a:cubicBezTo>
                <a:close/>
              </a:path>
              <a:path w="1548969" h="424196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63520" y="139274"/>
                  <a:pt x="1501373" y="234612"/>
                  <a:pt x="1548968" y="424196"/>
                </a:cubicBezTo>
                <a:cubicBezTo>
                  <a:pt x="1432314" y="460444"/>
                  <a:pt x="1173522" y="408875"/>
                  <a:pt x="1079114" y="424196"/>
                </a:cubicBezTo>
                <a:cubicBezTo>
                  <a:pt x="984706" y="439517"/>
                  <a:pt x="772230" y="422858"/>
                  <a:pt x="578281" y="424196"/>
                </a:cubicBezTo>
                <a:cubicBezTo>
                  <a:pt x="384332" y="425534"/>
                  <a:pt x="243260" y="363357"/>
                  <a:pt x="0" y="424196"/>
                </a:cubicBezTo>
                <a:cubicBezTo>
                  <a:pt x="-2398" y="247440"/>
                  <a:pt x="11080" y="17994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muy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Google Shape;701;p62">
            <a:extLst>
              <a:ext uri="{FF2B5EF4-FFF2-40B4-BE49-F238E27FC236}">
                <a16:creationId xmlns:a16="http://schemas.microsoft.com/office/drawing/2014/main" id="{CB232ED2-A10C-C346-993F-526027AE71CA}"/>
              </a:ext>
            </a:extLst>
          </p:cNvPr>
          <p:cNvSpPr/>
          <p:nvPr/>
        </p:nvSpPr>
        <p:spPr>
          <a:xfrm>
            <a:off x="9187378" y="2632091"/>
            <a:ext cx="1548969" cy="607045"/>
          </a:xfrm>
          <a:custGeom>
            <a:avLst/>
            <a:gdLst>
              <a:gd name="connsiteX0" fmla="*/ 0 w 1548969"/>
              <a:gd name="connsiteY0" fmla="*/ 0 h 607045"/>
              <a:gd name="connsiteX1" fmla="*/ 547302 w 1548969"/>
              <a:gd name="connsiteY1" fmla="*/ 0 h 607045"/>
              <a:gd name="connsiteX2" fmla="*/ 1094604 w 1548969"/>
              <a:gd name="connsiteY2" fmla="*/ 0 h 607045"/>
              <a:gd name="connsiteX3" fmla="*/ 1548968 w 1548969"/>
              <a:gd name="connsiteY3" fmla="*/ 0 h 607045"/>
              <a:gd name="connsiteX4" fmla="*/ 1548968 w 1548969"/>
              <a:gd name="connsiteY4" fmla="*/ 315663 h 607045"/>
              <a:gd name="connsiteX5" fmla="*/ 1548968 w 1548969"/>
              <a:gd name="connsiteY5" fmla="*/ 607045 h 607045"/>
              <a:gd name="connsiteX6" fmla="*/ 1032645 w 1548969"/>
              <a:gd name="connsiteY6" fmla="*/ 607045 h 607045"/>
              <a:gd name="connsiteX7" fmla="*/ 547302 w 1548969"/>
              <a:gd name="connsiteY7" fmla="*/ 607045 h 607045"/>
              <a:gd name="connsiteX8" fmla="*/ 0 w 1548969"/>
              <a:gd name="connsiteY8" fmla="*/ 607045 h 607045"/>
              <a:gd name="connsiteX9" fmla="*/ 0 w 1548969"/>
              <a:gd name="connsiteY9" fmla="*/ 297452 h 607045"/>
              <a:gd name="connsiteX10" fmla="*/ 0 w 1548969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607045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75696" y="107544"/>
                  <a:pt x="1527229" y="219873"/>
                  <a:pt x="1548968" y="315663"/>
                </a:cubicBezTo>
                <a:cubicBezTo>
                  <a:pt x="1570707" y="411453"/>
                  <a:pt x="1523803" y="542415"/>
                  <a:pt x="1548968" y="607045"/>
                </a:cubicBezTo>
                <a:cubicBezTo>
                  <a:pt x="1377456" y="648943"/>
                  <a:pt x="1147118" y="602134"/>
                  <a:pt x="1032645" y="607045"/>
                </a:cubicBezTo>
                <a:cubicBezTo>
                  <a:pt x="918172" y="611956"/>
                  <a:pt x="687877" y="574922"/>
                  <a:pt x="547302" y="607045"/>
                </a:cubicBezTo>
                <a:cubicBezTo>
                  <a:pt x="406727" y="639168"/>
                  <a:pt x="153213" y="571724"/>
                  <a:pt x="0" y="607045"/>
                </a:cubicBezTo>
                <a:cubicBezTo>
                  <a:pt x="-19139" y="509321"/>
                  <a:pt x="26821" y="369134"/>
                  <a:pt x="0" y="297452"/>
                </a:cubicBezTo>
                <a:cubicBezTo>
                  <a:pt x="-26821" y="225770"/>
                  <a:pt x="35361" y="61853"/>
                  <a:pt x="0" y="0"/>
                </a:cubicBezTo>
                <a:close/>
              </a:path>
              <a:path w="1548969" h="607045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67572" y="117253"/>
                  <a:pt x="1545652" y="180502"/>
                  <a:pt x="1548968" y="297452"/>
                </a:cubicBezTo>
                <a:cubicBezTo>
                  <a:pt x="1552284" y="414402"/>
                  <a:pt x="1519299" y="479269"/>
                  <a:pt x="1548968" y="607045"/>
                </a:cubicBezTo>
                <a:cubicBezTo>
                  <a:pt x="1367508" y="631982"/>
                  <a:pt x="1209745" y="572967"/>
                  <a:pt x="1032645" y="607045"/>
                </a:cubicBezTo>
                <a:cubicBezTo>
                  <a:pt x="855545" y="641123"/>
                  <a:pt x="774751" y="599481"/>
                  <a:pt x="547302" y="607045"/>
                </a:cubicBezTo>
                <a:cubicBezTo>
                  <a:pt x="319853" y="614609"/>
                  <a:pt x="270830" y="593222"/>
                  <a:pt x="0" y="607045"/>
                </a:cubicBezTo>
                <a:cubicBezTo>
                  <a:pt x="-19485" y="521108"/>
                  <a:pt x="17692" y="433701"/>
                  <a:pt x="0" y="297452"/>
                </a:cubicBezTo>
                <a:cubicBezTo>
                  <a:pt x="-17692" y="161203"/>
                  <a:pt x="16540" y="10751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702;p62">
            <a:extLst>
              <a:ext uri="{FF2B5EF4-FFF2-40B4-BE49-F238E27FC236}">
                <a16:creationId xmlns:a16="http://schemas.microsoft.com/office/drawing/2014/main" id="{73A032C6-96F7-F6AB-E261-558D6F0D9C81}"/>
              </a:ext>
            </a:extLst>
          </p:cNvPr>
          <p:cNvSpPr/>
          <p:nvPr/>
        </p:nvSpPr>
        <p:spPr>
          <a:xfrm>
            <a:off x="4595220" y="1965019"/>
            <a:ext cx="2098001" cy="607045"/>
          </a:xfrm>
          <a:custGeom>
            <a:avLst/>
            <a:gdLst>
              <a:gd name="connsiteX0" fmla="*/ 0 w 2098001"/>
              <a:gd name="connsiteY0" fmla="*/ 0 h 607045"/>
              <a:gd name="connsiteX1" fmla="*/ 482540 w 2098001"/>
              <a:gd name="connsiteY1" fmla="*/ 0 h 607045"/>
              <a:gd name="connsiteX2" fmla="*/ 1007040 w 2098001"/>
              <a:gd name="connsiteY2" fmla="*/ 0 h 607045"/>
              <a:gd name="connsiteX3" fmla="*/ 1531541 w 2098001"/>
              <a:gd name="connsiteY3" fmla="*/ 0 h 607045"/>
              <a:gd name="connsiteX4" fmla="*/ 2098001 w 2098001"/>
              <a:gd name="connsiteY4" fmla="*/ 0 h 607045"/>
              <a:gd name="connsiteX5" fmla="*/ 2098001 w 2098001"/>
              <a:gd name="connsiteY5" fmla="*/ 285311 h 607045"/>
              <a:gd name="connsiteX6" fmla="*/ 2098001 w 2098001"/>
              <a:gd name="connsiteY6" fmla="*/ 607045 h 607045"/>
              <a:gd name="connsiteX7" fmla="*/ 1573501 w 2098001"/>
              <a:gd name="connsiteY7" fmla="*/ 607045 h 607045"/>
              <a:gd name="connsiteX8" fmla="*/ 1111941 w 2098001"/>
              <a:gd name="connsiteY8" fmla="*/ 607045 h 607045"/>
              <a:gd name="connsiteX9" fmla="*/ 587440 w 2098001"/>
              <a:gd name="connsiteY9" fmla="*/ 607045 h 607045"/>
              <a:gd name="connsiteX10" fmla="*/ 0 w 2098001"/>
              <a:gd name="connsiteY10" fmla="*/ 607045 h 607045"/>
              <a:gd name="connsiteX11" fmla="*/ 0 w 2098001"/>
              <a:gd name="connsiteY11" fmla="*/ 309593 h 607045"/>
              <a:gd name="connsiteX12" fmla="*/ 0 w 2098001"/>
              <a:gd name="connsiteY12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98001" h="607045" fill="none" extrusionOk="0">
                <a:moveTo>
                  <a:pt x="0" y="0"/>
                </a:moveTo>
                <a:cubicBezTo>
                  <a:pt x="134794" y="-56673"/>
                  <a:pt x="270849" y="39399"/>
                  <a:pt x="482540" y="0"/>
                </a:cubicBezTo>
                <a:cubicBezTo>
                  <a:pt x="694231" y="-39399"/>
                  <a:pt x="840763" y="2195"/>
                  <a:pt x="1007040" y="0"/>
                </a:cubicBezTo>
                <a:cubicBezTo>
                  <a:pt x="1173317" y="-2195"/>
                  <a:pt x="1342570" y="32063"/>
                  <a:pt x="1531541" y="0"/>
                </a:cubicBezTo>
                <a:cubicBezTo>
                  <a:pt x="1720512" y="-32063"/>
                  <a:pt x="1914097" y="42151"/>
                  <a:pt x="2098001" y="0"/>
                </a:cubicBezTo>
                <a:cubicBezTo>
                  <a:pt x="2106302" y="118627"/>
                  <a:pt x="2064628" y="189762"/>
                  <a:pt x="2098001" y="285311"/>
                </a:cubicBezTo>
                <a:cubicBezTo>
                  <a:pt x="2131374" y="380860"/>
                  <a:pt x="2079150" y="494378"/>
                  <a:pt x="2098001" y="607045"/>
                </a:cubicBezTo>
                <a:cubicBezTo>
                  <a:pt x="1941848" y="647289"/>
                  <a:pt x="1832290" y="547070"/>
                  <a:pt x="1573501" y="607045"/>
                </a:cubicBezTo>
                <a:cubicBezTo>
                  <a:pt x="1314712" y="667020"/>
                  <a:pt x="1333868" y="582983"/>
                  <a:pt x="1111941" y="607045"/>
                </a:cubicBezTo>
                <a:cubicBezTo>
                  <a:pt x="890014" y="631107"/>
                  <a:pt x="697303" y="579705"/>
                  <a:pt x="587440" y="607045"/>
                </a:cubicBezTo>
                <a:cubicBezTo>
                  <a:pt x="477577" y="634385"/>
                  <a:pt x="171922" y="582246"/>
                  <a:pt x="0" y="607045"/>
                </a:cubicBezTo>
                <a:cubicBezTo>
                  <a:pt x="-23581" y="533311"/>
                  <a:pt x="2518" y="418641"/>
                  <a:pt x="0" y="309593"/>
                </a:cubicBezTo>
                <a:cubicBezTo>
                  <a:pt x="-2518" y="200545"/>
                  <a:pt x="20162" y="124194"/>
                  <a:pt x="0" y="0"/>
                </a:cubicBezTo>
                <a:close/>
              </a:path>
              <a:path w="2098001" h="607045" stroke="0" extrusionOk="0">
                <a:moveTo>
                  <a:pt x="0" y="0"/>
                </a:moveTo>
                <a:cubicBezTo>
                  <a:pt x="185461" y="-42634"/>
                  <a:pt x="284147" y="47326"/>
                  <a:pt x="503520" y="0"/>
                </a:cubicBezTo>
                <a:cubicBezTo>
                  <a:pt x="722893" y="-47326"/>
                  <a:pt x="780483" y="30950"/>
                  <a:pt x="1007040" y="0"/>
                </a:cubicBezTo>
                <a:cubicBezTo>
                  <a:pt x="1233597" y="-30950"/>
                  <a:pt x="1298397" y="52962"/>
                  <a:pt x="1552521" y="0"/>
                </a:cubicBezTo>
                <a:cubicBezTo>
                  <a:pt x="1806645" y="-52962"/>
                  <a:pt x="1944295" y="63257"/>
                  <a:pt x="2098001" y="0"/>
                </a:cubicBezTo>
                <a:cubicBezTo>
                  <a:pt x="2104891" y="148171"/>
                  <a:pt x="2076224" y="170103"/>
                  <a:pt x="2098001" y="303523"/>
                </a:cubicBezTo>
                <a:cubicBezTo>
                  <a:pt x="2119778" y="436943"/>
                  <a:pt x="2076586" y="534571"/>
                  <a:pt x="2098001" y="607045"/>
                </a:cubicBezTo>
                <a:cubicBezTo>
                  <a:pt x="1983916" y="646716"/>
                  <a:pt x="1752772" y="580058"/>
                  <a:pt x="1636441" y="607045"/>
                </a:cubicBezTo>
                <a:cubicBezTo>
                  <a:pt x="1520110" y="634032"/>
                  <a:pt x="1352621" y="591457"/>
                  <a:pt x="1090961" y="607045"/>
                </a:cubicBezTo>
                <a:cubicBezTo>
                  <a:pt x="829301" y="622633"/>
                  <a:pt x="770186" y="556938"/>
                  <a:pt x="545480" y="607045"/>
                </a:cubicBezTo>
                <a:cubicBezTo>
                  <a:pt x="320774" y="657152"/>
                  <a:pt x="187277" y="574849"/>
                  <a:pt x="0" y="607045"/>
                </a:cubicBezTo>
                <a:cubicBezTo>
                  <a:pt x="-28825" y="511545"/>
                  <a:pt x="25098" y="449624"/>
                  <a:pt x="0" y="309593"/>
                </a:cubicBezTo>
                <a:cubicBezTo>
                  <a:pt x="-25098" y="169562"/>
                  <a:pt x="28160" y="145093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demasiado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702;p62">
            <a:extLst>
              <a:ext uri="{FF2B5EF4-FFF2-40B4-BE49-F238E27FC236}">
                <a16:creationId xmlns:a16="http://schemas.microsoft.com/office/drawing/2014/main" id="{2DC8B8C5-252A-06E3-95D0-B4198BD01FFE}"/>
              </a:ext>
            </a:extLst>
          </p:cNvPr>
          <p:cNvSpPr/>
          <p:nvPr/>
        </p:nvSpPr>
        <p:spPr>
          <a:xfrm>
            <a:off x="6952235" y="1309579"/>
            <a:ext cx="1666314" cy="607045"/>
          </a:xfrm>
          <a:custGeom>
            <a:avLst/>
            <a:gdLst>
              <a:gd name="connsiteX0" fmla="*/ 0 w 1666314"/>
              <a:gd name="connsiteY0" fmla="*/ 0 h 607045"/>
              <a:gd name="connsiteX1" fmla="*/ 522112 w 1666314"/>
              <a:gd name="connsiteY1" fmla="*/ 0 h 607045"/>
              <a:gd name="connsiteX2" fmla="*/ 1077550 w 1666314"/>
              <a:gd name="connsiteY2" fmla="*/ 0 h 607045"/>
              <a:gd name="connsiteX3" fmla="*/ 1666314 w 1666314"/>
              <a:gd name="connsiteY3" fmla="*/ 0 h 607045"/>
              <a:gd name="connsiteX4" fmla="*/ 1666314 w 1666314"/>
              <a:gd name="connsiteY4" fmla="*/ 285311 h 607045"/>
              <a:gd name="connsiteX5" fmla="*/ 1666314 w 1666314"/>
              <a:gd name="connsiteY5" fmla="*/ 607045 h 607045"/>
              <a:gd name="connsiteX6" fmla="*/ 1094213 w 1666314"/>
              <a:gd name="connsiteY6" fmla="*/ 607045 h 607045"/>
              <a:gd name="connsiteX7" fmla="*/ 555438 w 1666314"/>
              <a:gd name="connsiteY7" fmla="*/ 607045 h 607045"/>
              <a:gd name="connsiteX8" fmla="*/ 0 w 1666314"/>
              <a:gd name="connsiteY8" fmla="*/ 607045 h 607045"/>
              <a:gd name="connsiteX9" fmla="*/ 0 w 1666314"/>
              <a:gd name="connsiteY9" fmla="*/ 321734 h 607045"/>
              <a:gd name="connsiteX10" fmla="*/ 0 w 1666314"/>
              <a:gd name="connsiteY10" fmla="*/ 0 h 6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6314" h="607045" fill="none" extrusionOk="0">
                <a:moveTo>
                  <a:pt x="0" y="0"/>
                </a:moveTo>
                <a:cubicBezTo>
                  <a:pt x="116403" y="-7926"/>
                  <a:pt x="378390" y="19826"/>
                  <a:pt x="522112" y="0"/>
                </a:cubicBezTo>
                <a:cubicBezTo>
                  <a:pt x="665834" y="-19826"/>
                  <a:pt x="838844" y="57720"/>
                  <a:pt x="1077550" y="0"/>
                </a:cubicBezTo>
                <a:cubicBezTo>
                  <a:pt x="1316256" y="-57720"/>
                  <a:pt x="1466044" y="11623"/>
                  <a:pt x="1666314" y="0"/>
                </a:cubicBezTo>
                <a:cubicBezTo>
                  <a:pt x="1673960" y="110309"/>
                  <a:pt x="1649421" y="144455"/>
                  <a:pt x="1666314" y="285311"/>
                </a:cubicBezTo>
                <a:cubicBezTo>
                  <a:pt x="1683207" y="426167"/>
                  <a:pt x="1655896" y="501101"/>
                  <a:pt x="1666314" y="607045"/>
                </a:cubicBezTo>
                <a:cubicBezTo>
                  <a:pt x="1500782" y="664026"/>
                  <a:pt x="1243145" y="602978"/>
                  <a:pt x="1094213" y="607045"/>
                </a:cubicBezTo>
                <a:cubicBezTo>
                  <a:pt x="945281" y="611112"/>
                  <a:pt x="783846" y="592910"/>
                  <a:pt x="555438" y="607045"/>
                </a:cubicBezTo>
                <a:cubicBezTo>
                  <a:pt x="327031" y="621180"/>
                  <a:pt x="227460" y="578810"/>
                  <a:pt x="0" y="607045"/>
                </a:cubicBezTo>
                <a:cubicBezTo>
                  <a:pt x="-22526" y="514465"/>
                  <a:pt x="6718" y="416530"/>
                  <a:pt x="0" y="321734"/>
                </a:cubicBezTo>
                <a:cubicBezTo>
                  <a:pt x="-6718" y="226938"/>
                  <a:pt x="24725" y="76718"/>
                  <a:pt x="0" y="0"/>
                </a:cubicBezTo>
                <a:close/>
              </a:path>
              <a:path w="1666314" h="607045" stroke="0" extrusionOk="0">
                <a:moveTo>
                  <a:pt x="0" y="0"/>
                </a:moveTo>
                <a:cubicBezTo>
                  <a:pt x="162644" y="-48564"/>
                  <a:pt x="418005" y="38280"/>
                  <a:pt x="572101" y="0"/>
                </a:cubicBezTo>
                <a:cubicBezTo>
                  <a:pt x="726197" y="-38280"/>
                  <a:pt x="899229" y="42915"/>
                  <a:pt x="1127539" y="0"/>
                </a:cubicBezTo>
                <a:cubicBezTo>
                  <a:pt x="1355849" y="-42915"/>
                  <a:pt x="1529764" y="57123"/>
                  <a:pt x="1666314" y="0"/>
                </a:cubicBezTo>
                <a:cubicBezTo>
                  <a:pt x="1690728" y="142904"/>
                  <a:pt x="1632562" y="203798"/>
                  <a:pt x="1666314" y="303523"/>
                </a:cubicBezTo>
                <a:cubicBezTo>
                  <a:pt x="1700066" y="403248"/>
                  <a:pt x="1657592" y="505053"/>
                  <a:pt x="1666314" y="607045"/>
                </a:cubicBezTo>
                <a:cubicBezTo>
                  <a:pt x="1516618" y="629734"/>
                  <a:pt x="1225183" y="585697"/>
                  <a:pt x="1094213" y="607045"/>
                </a:cubicBezTo>
                <a:cubicBezTo>
                  <a:pt x="963243" y="628393"/>
                  <a:pt x="717443" y="579663"/>
                  <a:pt x="588764" y="607045"/>
                </a:cubicBezTo>
                <a:cubicBezTo>
                  <a:pt x="460085" y="634427"/>
                  <a:pt x="213859" y="537590"/>
                  <a:pt x="0" y="607045"/>
                </a:cubicBezTo>
                <a:cubicBezTo>
                  <a:pt x="-26869" y="471826"/>
                  <a:pt x="24943" y="449023"/>
                  <a:pt x="0" y="291382"/>
                </a:cubicBezTo>
                <a:cubicBezTo>
                  <a:pt x="-24943" y="133741"/>
                  <a:pt x="2756" y="110357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negativos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7" name="Google Shape;698;p62">
            <a:extLst>
              <a:ext uri="{FF2B5EF4-FFF2-40B4-BE49-F238E27FC236}">
                <a16:creationId xmlns:a16="http://schemas.microsoft.com/office/drawing/2014/main" id="{FFE91827-7FF1-4514-5E68-F3A8072223F7}"/>
              </a:ext>
            </a:extLst>
          </p:cNvPr>
          <p:cNvSpPr/>
          <p:nvPr/>
        </p:nvSpPr>
        <p:spPr>
          <a:xfrm>
            <a:off x="8984309" y="3291926"/>
            <a:ext cx="1548969" cy="507637"/>
          </a:xfrm>
          <a:custGeom>
            <a:avLst/>
            <a:gdLst>
              <a:gd name="connsiteX0" fmla="*/ 0 w 1548969"/>
              <a:gd name="connsiteY0" fmla="*/ 0 h 507637"/>
              <a:gd name="connsiteX1" fmla="*/ 516323 w 1548969"/>
              <a:gd name="connsiteY1" fmla="*/ 0 h 507637"/>
              <a:gd name="connsiteX2" fmla="*/ 1001666 w 1548969"/>
              <a:gd name="connsiteY2" fmla="*/ 0 h 507637"/>
              <a:gd name="connsiteX3" fmla="*/ 1548968 w 1548969"/>
              <a:gd name="connsiteY3" fmla="*/ 0 h 507637"/>
              <a:gd name="connsiteX4" fmla="*/ 1548968 w 1548969"/>
              <a:gd name="connsiteY4" fmla="*/ 507637 h 507637"/>
              <a:gd name="connsiteX5" fmla="*/ 1001666 w 1548969"/>
              <a:gd name="connsiteY5" fmla="*/ 507637 h 507637"/>
              <a:gd name="connsiteX6" fmla="*/ 454364 w 1548969"/>
              <a:gd name="connsiteY6" fmla="*/ 507637 h 507637"/>
              <a:gd name="connsiteX7" fmla="*/ 0 w 1548969"/>
              <a:gd name="connsiteY7" fmla="*/ 507637 h 507637"/>
              <a:gd name="connsiteX8" fmla="*/ 0 w 1548969"/>
              <a:gd name="connsiteY8" fmla="*/ 0 h 50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8969" h="507637" fill="none" extrusionOk="0">
                <a:moveTo>
                  <a:pt x="0" y="0"/>
                </a:moveTo>
                <a:cubicBezTo>
                  <a:pt x="243911" y="-10"/>
                  <a:pt x="337686" y="35324"/>
                  <a:pt x="516323" y="0"/>
                </a:cubicBezTo>
                <a:cubicBezTo>
                  <a:pt x="694960" y="-35324"/>
                  <a:pt x="851612" y="29846"/>
                  <a:pt x="1001666" y="0"/>
                </a:cubicBezTo>
                <a:cubicBezTo>
                  <a:pt x="1151720" y="-29846"/>
                  <a:pt x="1430641" y="11509"/>
                  <a:pt x="1548968" y="0"/>
                </a:cubicBezTo>
                <a:cubicBezTo>
                  <a:pt x="1604997" y="243211"/>
                  <a:pt x="1488864" y="341577"/>
                  <a:pt x="1548968" y="507637"/>
                </a:cubicBezTo>
                <a:cubicBezTo>
                  <a:pt x="1336132" y="570490"/>
                  <a:pt x="1142576" y="488723"/>
                  <a:pt x="1001666" y="507637"/>
                </a:cubicBezTo>
                <a:cubicBezTo>
                  <a:pt x="860756" y="526551"/>
                  <a:pt x="720985" y="454945"/>
                  <a:pt x="454364" y="507637"/>
                </a:cubicBezTo>
                <a:cubicBezTo>
                  <a:pt x="187743" y="560329"/>
                  <a:pt x="160910" y="468707"/>
                  <a:pt x="0" y="507637"/>
                </a:cubicBezTo>
                <a:cubicBezTo>
                  <a:pt x="-16969" y="329003"/>
                  <a:pt x="8595" y="163931"/>
                  <a:pt x="0" y="0"/>
                </a:cubicBezTo>
                <a:close/>
              </a:path>
              <a:path w="1548969" h="507637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93427" y="229216"/>
                  <a:pt x="1499969" y="378686"/>
                  <a:pt x="1548968" y="507637"/>
                </a:cubicBezTo>
                <a:cubicBezTo>
                  <a:pt x="1403595" y="521922"/>
                  <a:pt x="1255097" y="462910"/>
                  <a:pt x="1032645" y="507637"/>
                </a:cubicBezTo>
                <a:cubicBezTo>
                  <a:pt x="810193" y="552364"/>
                  <a:pt x="642907" y="471990"/>
                  <a:pt x="531812" y="507637"/>
                </a:cubicBezTo>
                <a:cubicBezTo>
                  <a:pt x="420717" y="543284"/>
                  <a:pt x="191969" y="497938"/>
                  <a:pt x="0" y="507637"/>
                </a:cubicBezTo>
                <a:cubicBezTo>
                  <a:pt x="-26122" y="383736"/>
                  <a:pt x="42575" y="23686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hoy</a:t>
            </a:r>
          </a:p>
        </p:txBody>
      </p:sp>
    </p:spTree>
    <p:extLst>
      <p:ext uri="{BB962C8B-B14F-4D97-AF65-F5344CB8AC3E}">
        <p14:creationId xmlns:p14="http://schemas.microsoft.com/office/powerpoint/2010/main" val="129263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1825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CCDCA9-2EAB-45B4-87C5-CC9A3B653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9183" y="1707824"/>
            <a:ext cx="6066046" cy="4773582"/>
          </a:xfrm>
          <a:prstGeom prst="rect">
            <a:avLst/>
          </a:prstGeom>
        </p:spPr>
      </p:pic>
      <p:sp>
        <p:nvSpPr>
          <p:cNvPr id="7" name="Google Shape;696;p62">
            <a:extLst>
              <a:ext uri="{FF2B5EF4-FFF2-40B4-BE49-F238E27FC236}">
                <a16:creationId xmlns:a16="http://schemas.microsoft.com/office/drawing/2014/main" id="{2A423CB6-0591-4B48-8D0B-2DF58D062BD9}"/>
              </a:ext>
            </a:extLst>
          </p:cNvPr>
          <p:cNvSpPr/>
          <p:nvPr/>
        </p:nvSpPr>
        <p:spPr>
          <a:xfrm>
            <a:off x="34737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8" name="Google Shape;695;p62">
            <a:extLst>
              <a:ext uri="{FF2B5EF4-FFF2-40B4-BE49-F238E27FC236}">
                <a16:creationId xmlns:a16="http://schemas.microsoft.com/office/drawing/2014/main" id="{2CAC9342-B1E7-455B-B1DD-8ADC632B6D58}"/>
              </a:ext>
            </a:extLst>
          </p:cNvPr>
          <p:cNvSpPr/>
          <p:nvPr/>
        </p:nvSpPr>
        <p:spPr>
          <a:xfrm>
            <a:off x="466054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697;p62">
            <a:extLst>
              <a:ext uri="{FF2B5EF4-FFF2-40B4-BE49-F238E27FC236}">
                <a16:creationId xmlns:a16="http://schemas.microsoft.com/office/drawing/2014/main" id="{9B5C6034-90AF-4523-A6C0-35C3D99EE048}"/>
              </a:ext>
            </a:extLst>
          </p:cNvPr>
          <p:cNvSpPr/>
          <p:nvPr/>
        </p:nvSpPr>
        <p:spPr>
          <a:xfrm>
            <a:off x="6381750" y="5859409"/>
            <a:ext cx="1444579" cy="793650"/>
          </a:xfrm>
          <a:custGeom>
            <a:avLst/>
            <a:gdLst>
              <a:gd name="connsiteX0" fmla="*/ 0 w 1444579"/>
              <a:gd name="connsiteY0" fmla="*/ 0 h 793650"/>
              <a:gd name="connsiteX1" fmla="*/ 481526 w 1444579"/>
              <a:gd name="connsiteY1" fmla="*/ 0 h 793650"/>
              <a:gd name="connsiteX2" fmla="*/ 934161 w 1444579"/>
              <a:gd name="connsiteY2" fmla="*/ 0 h 793650"/>
              <a:gd name="connsiteX3" fmla="*/ 1444579 w 1444579"/>
              <a:gd name="connsiteY3" fmla="*/ 0 h 793650"/>
              <a:gd name="connsiteX4" fmla="*/ 1444579 w 1444579"/>
              <a:gd name="connsiteY4" fmla="*/ 388889 h 793650"/>
              <a:gd name="connsiteX5" fmla="*/ 1444579 w 1444579"/>
              <a:gd name="connsiteY5" fmla="*/ 793650 h 793650"/>
              <a:gd name="connsiteX6" fmla="*/ 948607 w 1444579"/>
              <a:gd name="connsiteY6" fmla="*/ 793650 h 793650"/>
              <a:gd name="connsiteX7" fmla="*/ 495972 w 1444579"/>
              <a:gd name="connsiteY7" fmla="*/ 793650 h 793650"/>
              <a:gd name="connsiteX8" fmla="*/ 0 w 1444579"/>
              <a:gd name="connsiteY8" fmla="*/ 793650 h 793650"/>
              <a:gd name="connsiteX9" fmla="*/ 0 w 1444579"/>
              <a:gd name="connsiteY9" fmla="*/ 388889 h 793650"/>
              <a:gd name="connsiteX10" fmla="*/ 0 w 144457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4579" h="793650" fill="none" extrusionOk="0">
                <a:moveTo>
                  <a:pt x="0" y="0"/>
                </a:moveTo>
                <a:cubicBezTo>
                  <a:pt x="162270" y="-1853"/>
                  <a:pt x="323235" y="21814"/>
                  <a:pt x="481526" y="0"/>
                </a:cubicBezTo>
                <a:cubicBezTo>
                  <a:pt x="639817" y="-21814"/>
                  <a:pt x="830759" y="3175"/>
                  <a:pt x="934161" y="0"/>
                </a:cubicBezTo>
                <a:cubicBezTo>
                  <a:pt x="1037564" y="-3175"/>
                  <a:pt x="1210512" y="55055"/>
                  <a:pt x="1444579" y="0"/>
                </a:cubicBezTo>
                <a:cubicBezTo>
                  <a:pt x="1458902" y="110507"/>
                  <a:pt x="1410156" y="298477"/>
                  <a:pt x="1444579" y="388889"/>
                </a:cubicBezTo>
                <a:cubicBezTo>
                  <a:pt x="1479002" y="479301"/>
                  <a:pt x="1444554" y="710951"/>
                  <a:pt x="1444579" y="793650"/>
                </a:cubicBezTo>
                <a:cubicBezTo>
                  <a:pt x="1293726" y="845913"/>
                  <a:pt x="1080298" y="768162"/>
                  <a:pt x="948607" y="793650"/>
                </a:cubicBezTo>
                <a:cubicBezTo>
                  <a:pt x="816916" y="819138"/>
                  <a:pt x="612086" y="775121"/>
                  <a:pt x="495972" y="793650"/>
                </a:cubicBezTo>
                <a:cubicBezTo>
                  <a:pt x="379859" y="812179"/>
                  <a:pt x="116260" y="757357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444579" h="793650" stroke="0" extrusionOk="0">
                <a:moveTo>
                  <a:pt x="0" y="0"/>
                </a:moveTo>
                <a:cubicBezTo>
                  <a:pt x="190936" y="-12685"/>
                  <a:pt x="349472" y="119"/>
                  <a:pt x="452635" y="0"/>
                </a:cubicBezTo>
                <a:cubicBezTo>
                  <a:pt x="555799" y="-119"/>
                  <a:pt x="732513" y="5004"/>
                  <a:pt x="905270" y="0"/>
                </a:cubicBezTo>
                <a:cubicBezTo>
                  <a:pt x="1078028" y="-5004"/>
                  <a:pt x="1306178" y="63897"/>
                  <a:pt x="1444579" y="0"/>
                </a:cubicBezTo>
                <a:cubicBezTo>
                  <a:pt x="1486309" y="129414"/>
                  <a:pt x="1427369" y="240332"/>
                  <a:pt x="1444579" y="388889"/>
                </a:cubicBezTo>
                <a:cubicBezTo>
                  <a:pt x="1461789" y="537446"/>
                  <a:pt x="1407003" y="642098"/>
                  <a:pt x="1444579" y="793650"/>
                </a:cubicBezTo>
                <a:cubicBezTo>
                  <a:pt x="1257958" y="802121"/>
                  <a:pt x="1187021" y="750493"/>
                  <a:pt x="991944" y="793650"/>
                </a:cubicBezTo>
                <a:cubicBezTo>
                  <a:pt x="796867" y="836807"/>
                  <a:pt x="607062" y="739122"/>
                  <a:pt x="495972" y="793650"/>
                </a:cubicBezTo>
                <a:cubicBezTo>
                  <a:pt x="384882" y="848178"/>
                  <a:pt x="228639" y="776854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698;p62">
            <a:extLst>
              <a:ext uri="{FF2B5EF4-FFF2-40B4-BE49-F238E27FC236}">
                <a16:creationId xmlns:a16="http://schemas.microsoft.com/office/drawing/2014/main" id="{45055F1A-DFE9-4C3B-A999-72B2E465BFA7}"/>
              </a:ext>
            </a:extLst>
          </p:cNvPr>
          <p:cNvSpPr/>
          <p:nvPr/>
        </p:nvSpPr>
        <p:spPr>
          <a:xfrm>
            <a:off x="7922064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 </a:t>
            </a:r>
          </a:p>
        </p:txBody>
      </p:sp>
      <p:sp>
        <p:nvSpPr>
          <p:cNvPr id="11" name="Google Shape;701;p62">
            <a:extLst>
              <a:ext uri="{FF2B5EF4-FFF2-40B4-BE49-F238E27FC236}">
                <a16:creationId xmlns:a16="http://schemas.microsoft.com/office/drawing/2014/main" id="{6608C013-4777-400B-AAA5-90507F639FBD}"/>
              </a:ext>
            </a:extLst>
          </p:cNvPr>
          <p:cNvSpPr/>
          <p:nvPr/>
        </p:nvSpPr>
        <p:spPr>
          <a:xfrm>
            <a:off x="7922065" y="4968723"/>
            <a:ext cx="1666314" cy="793650"/>
          </a:xfrm>
          <a:custGeom>
            <a:avLst/>
            <a:gdLst>
              <a:gd name="connsiteX0" fmla="*/ 0 w 1666314"/>
              <a:gd name="connsiteY0" fmla="*/ 0 h 793650"/>
              <a:gd name="connsiteX1" fmla="*/ 522112 w 1666314"/>
              <a:gd name="connsiteY1" fmla="*/ 0 h 793650"/>
              <a:gd name="connsiteX2" fmla="*/ 1044223 w 1666314"/>
              <a:gd name="connsiteY2" fmla="*/ 0 h 793650"/>
              <a:gd name="connsiteX3" fmla="*/ 1666314 w 1666314"/>
              <a:gd name="connsiteY3" fmla="*/ 0 h 793650"/>
              <a:gd name="connsiteX4" fmla="*/ 1666314 w 1666314"/>
              <a:gd name="connsiteY4" fmla="*/ 396825 h 793650"/>
              <a:gd name="connsiteX5" fmla="*/ 1666314 w 1666314"/>
              <a:gd name="connsiteY5" fmla="*/ 793650 h 793650"/>
              <a:gd name="connsiteX6" fmla="*/ 1110876 w 1666314"/>
              <a:gd name="connsiteY6" fmla="*/ 793650 h 793650"/>
              <a:gd name="connsiteX7" fmla="*/ 555438 w 1666314"/>
              <a:gd name="connsiteY7" fmla="*/ 793650 h 793650"/>
              <a:gd name="connsiteX8" fmla="*/ 0 w 1666314"/>
              <a:gd name="connsiteY8" fmla="*/ 793650 h 793650"/>
              <a:gd name="connsiteX9" fmla="*/ 0 w 1666314"/>
              <a:gd name="connsiteY9" fmla="*/ 396825 h 793650"/>
              <a:gd name="connsiteX10" fmla="*/ 0 w 1666314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6314" h="793650" fill="none" extrusionOk="0">
                <a:moveTo>
                  <a:pt x="0" y="0"/>
                </a:moveTo>
                <a:cubicBezTo>
                  <a:pt x="147948" y="-57596"/>
                  <a:pt x="340144" y="25520"/>
                  <a:pt x="522112" y="0"/>
                </a:cubicBezTo>
                <a:cubicBezTo>
                  <a:pt x="704080" y="-25520"/>
                  <a:pt x="923460" y="47651"/>
                  <a:pt x="1044223" y="0"/>
                </a:cubicBezTo>
                <a:cubicBezTo>
                  <a:pt x="1164986" y="-47651"/>
                  <a:pt x="1359707" y="46841"/>
                  <a:pt x="1666314" y="0"/>
                </a:cubicBezTo>
                <a:cubicBezTo>
                  <a:pt x="1690473" y="195642"/>
                  <a:pt x="1640697" y="304870"/>
                  <a:pt x="1666314" y="396825"/>
                </a:cubicBezTo>
                <a:cubicBezTo>
                  <a:pt x="1691931" y="488780"/>
                  <a:pt x="1634725" y="618557"/>
                  <a:pt x="1666314" y="793650"/>
                </a:cubicBezTo>
                <a:cubicBezTo>
                  <a:pt x="1545448" y="834304"/>
                  <a:pt x="1338028" y="728404"/>
                  <a:pt x="1110876" y="793650"/>
                </a:cubicBezTo>
                <a:cubicBezTo>
                  <a:pt x="883724" y="858896"/>
                  <a:pt x="766979" y="763276"/>
                  <a:pt x="555438" y="793650"/>
                </a:cubicBezTo>
                <a:cubicBezTo>
                  <a:pt x="343897" y="824024"/>
                  <a:pt x="192471" y="763707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666314" h="793650" stroke="0" extrusionOk="0">
                <a:moveTo>
                  <a:pt x="0" y="0"/>
                </a:moveTo>
                <a:cubicBezTo>
                  <a:pt x="166647" y="-6300"/>
                  <a:pt x="348499" y="19370"/>
                  <a:pt x="555438" y="0"/>
                </a:cubicBezTo>
                <a:cubicBezTo>
                  <a:pt x="762377" y="-19370"/>
                  <a:pt x="885614" y="6912"/>
                  <a:pt x="1060887" y="0"/>
                </a:cubicBezTo>
                <a:cubicBezTo>
                  <a:pt x="1236160" y="-6912"/>
                  <a:pt x="1513574" y="2214"/>
                  <a:pt x="1666314" y="0"/>
                </a:cubicBezTo>
                <a:cubicBezTo>
                  <a:pt x="1682360" y="181733"/>
                  <a:pt x="1638447" y="284671"/>
                  <a:pt x="1666314" y="373016"/>
                </a:cubicBezTo>
                <a:cubicBezTo>
                  <a:pt x="1694181" y="461361"/>
                  <a:pt x="1621100" y="678290"/>
                  <a:pt x="1666314" y="793650"/>
                </a:cubicBezTo>
                <a:cubicBezTo>
                  <a:pt x="1545765" y="816734"/>
                  <a:pt x="1197423" y="727895"/>
                  <a:pt x="1077550" y="793650"/>
                </a:cubicBezTo>
                <a:cubicBezTo>
                  <a:pt x="957677" y="859405"/>
                  <a:pt x="645615" y="759120"/>
                  <a:pt x="488785" y="793650"/>
                </a:cubicBezTo>
                <a:cubicBezTo>
                  <a:pt x="331955" y="828180"/>
                  <a:pt x="133730" y="749671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profesores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701;p62">
            <a:extLst>
              <a:ext uri="{FF2B5EF4-FFF2-40B4-BE49-F238E27FC236}">
                <a16:creationId xmlns:a16="http://schemas.microsoft.com/office/drawing/2014/main" id="{0FBDF448-5815-4D04-8CBB-1D5D9BBE051C}"/>
              </a:ext>
            </a:extLst>
          </p:cNvPr>
          <p:cNvSpPr/>
          <p:nvPr/>
        </p:nvSpPr>
        <p:spPr>
          <a:xfrm>
            <a:off x="9661531" y="4979065"/>
            <a:ext cx="1527360" cy="793650"/>
          </a:xfrm>
          <a:custGeom>
            <a:avLst/>
            <a:gdLst>
              <a:gd name="connsiteX0" fmla="*/ 0 w 1527360"/>
              <a:gd name="connsiteY0" fmla="*/ 0 h 793650"/>
              <a:gd name="connsiteX1" fmla="*/ 539667 w 1527360"/>
              <a:gd name="connsiteY1" fmla="*/ 0 h 793650"/>
              <a:gd name="connsiteX2" fmla="*/ 1079334 w 1527360"/>
              <a:gd name="connsiteY2" fmla="*/ 0 h 793650"/>
              <a:gd name="connsiteX3" fmla="*/ 1527360 w 1527360"/>
              <a:gd name="connsiteY3" fmla="*/ 0 h 793650"/>
              <a:gd name="connsiteX4" fmla="*/ 1527360 w 1527360"/>
              <a:gd name="connsiteY4" fmla="*/ 412698 h 793650"/>
              <a:gd name="connsiteX5" fmla="*/ 1527360 w 1527360"/>
              <a:gd name="connsiteY5" fmla="*/ 793650 h 793650"/>
              <a:gd name="connsiteX6" fmla="*/ 1018240 w 1527360"/>
              <a:gd name="connsiteY6" fmla="*/ 793650 h 793650"/>
              <a:gd name="connsiteX7" fmla="*/ 539667 w 1527360"/>
              <a:gd name="connsiteY7" fmla="*/ 793650 h 793650"/>
              <a:gd name="connsiteX8" fmla="*/ 0 w 1527360"/>
              <a:gd name="connsiteY8" fmla="*/ 793650 h 793650"/>
              <a:gd name="connsiteX9" fmla="*/ 0 w 1527360"/>
              <a:gd name="connsiteY9" fmla="*/ 388889 h 793650"/>
              <a:gd name="connsiteX10" fmla="*/ 0 w 1527360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7360" h="793650" fill="none" extrusionOk="0">
                <a:moveTo>
                  <a:pt x="0" y="0"/>
                </a:moveTo>
                <a:cubicBezTo>
                  <a:pt x="127020" y="-13512"/>
                  <a:pt x="407432" y="64263"/>
                  <a:pt x="539667" y="0"/>
                </a:cubicBezTo>
                <a:cubicBezTo>
                  <a:pt x="671902" y="-64263"/>
                  <a:pt x="851395" y="53495"/>
                  <a:pt x="1079334" y="0"/>
                </a:cubicBezTo>
                <a:cubicBezTo>
                  <a:pt x="1307273" y="-53495"/>
                  <a:pt x="1428544" y="52795"/>
                  <a:pt x="1527360" y="0"/>
                </a:cubicBezTo>
                <a:cubicBezTo>
                  <a:pt x="1574121" y="172384"/>
                  <a:pt x="1523387" y="298643"/>
                  <a:pt x="1527360" y="412698"/>
                </a:cubicBezTo>
                <a:cubicBezTo>
                  <a:pt x="1531333" y="526753"/>
                  <a:pt x="1517156" y="713394"/>
                  <a:pt x="1527360" y="793650"/>
                </a:cubicBezTo>
                <a:cubicBezTo>
                  <a:pt x="1392895" y="837375"/>
                  <a:pt x="1179371" y="782333"/>
                  <a:pt x="1018240" y="793650"/>
                </a:cubicBezTo>
                <a:cubicBezTo>
                  <a:pt x="857109" y="804967"/>
                  <a:pt x="664794" y="744003"/>
                  <a:pt x="539667" y="793650"/>
                </a:cubicBezTo>
                <a:cubicBezTo>
                  <a:pt x="414540" y="843297"/>
                  <a:pt x="231199" y="763470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27360" h="793650" stroke="0" extrusionOk="0">
                <a:moveTo>
                  <a:pt x="0" y="0"/>
                </a:moveTo>
                <a:cubicBezTo>
                  <a:pt x="225056" y="-9339"/>
                  <a:pt x="346080" y="54443"/>
                  <a:pt x="478573" y="0"/>
                </a:cubicBezTo>
                <a:cubicBezTo>
                  <a:pt x="611066" y="-54443"/>
                  <a:pt x="723213" y="25926"/>
                  <a:pt x="957146" y="0"/>
                </a:cubicBezTo>
                <a:cubicBezTo>
                  <a:pt x="1191079" y="-25926"/>
                  <a:pt x="1398690" y="51798"/>
                  <a:pt x="1527360" y="0"/>
                </a:cubicBezTo>
                <a:cubicBezTo>
                  <a:pt x="1550912" y="189479"/>
                  <a:pt x="1501784" y="281266"/>
                  <a:pt x="1527360" y="388889"/>
                </a:cubicBezTo>
                <a:cubicBezTo>
                  <a:pt x="1552936" y="496512"/>
                  <a:pt x="1496188" y="648435"/>
                  <a:pt x="1527360" y="793650"/>
                </a:cubicBezTo>
                <a:cubicBezTo>
                  <a:pt x="1341346" y="839090"/>
                  <a:pt x="1181194" y="767549"/>
                  <a:pt x="1018240" y="793650"/>
                </a:cubicBezTo>
                <a:cubicBezTo>
                  <a:pt x="855286" y="819751"/>
                  <a:pt x="659820" y="781171"/>
                  <a:pt x="539667" y="793650"/>
                </a:cubicBezTo>
                <a:cubicBezTo>
                  <a:pt x="419514" y="806129"/>
                  <a:pt x="169350" y="770729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mis amigas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E21600-2612-4D9B-B315-E94CE582C7DA}"/>
              </a:ext>
            </a:extLst>
          </p:cNvPr>
          <p:cNvSpPr txBox="1"/>
          <p:nvPr/>
        </p:nvSpPr>
        <p:spPr>
          <a:xfrm>
            <a:off x="161628" y="874838"/>
            <a:ext cx="1001796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s-AR" sz="3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are </a:t>
            </a:r>
            <a:r>
              <a:rPr lang="es-AR" sz="3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s-AR" sz="3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friends</a:t>
            </a:r>
            <a:r>
              <a:rPr lang="es-AR" sz="3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and </a:t>
            </a:r>
            <a:r>
              <a:rPr lang="es-AR" sz="3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s-AR" sz="3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are at home </a:t>
            </a:r>
            <a:r>
              <a:rPr lang="es-AR" sz="3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today</a:t>
            </a:r>
            <a:r>
              <a:rPr lang="es-AR" sz="3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4" name="Google Shape;699;p62">
            <a:extLst>
              <a:ext uri="{FF2B5EF4-FFF2-40B4-BE49-F238E27FC236}">
                <a16:creationId xmlns:a16="http://schemas.microsoft.com/office/drawing/2014/main" id="{79F108DB-FEB1-4593-BE80-F1860B1A55E7}"/>
              </a:ext>
            </a:extLst>
          </p:cNvPr>
          <p:cNvSpPr/>
          <p:nvPr/>
        </p:nvSpPr>
        <p:spPr>
          <a:xfrm>
            <a:off x="461104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 amigo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0;p62">
            <a:extLst>
              <a:ext uri="{FF2B5EF4-FFF2-40B4-BE49-F238E27FC236}">
                <a16:creationId xmlns:a16="http://schemas.microsoft.com/office/drawing/2014/main" id="{DFAF4CAE-87FA-49A1-8E92-8A917E37CAEA}"/>
              </a:ext>
            </a:extLst>
          </p:cNvPr>
          <p:cNvSpPr/>
          <p:nvPr/>
        </p:nvSpPr>
        <p:spPr>
          <a:xfrm>
            <a:off x="625575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mis padres </a:t>
            </a:r>
          </a:p>
        </p:txBody>
      </p:sp>
      <p:sp>
        <p:nvSpPr>
          <p:cNvPr id="16" name="Google Shape;702;p62">
            <a:extLst>
              <a:ext uri="{FF2B5EF4-FFF2-40B4-BE49-F238E27FC236}">
                <a16:creationId xmlns:a16="http://schemas.microsoft.com/office/drawing/2014/main" id="{8EAB73E2-493A-46C5-84C1-C9E39445F2FE}"/>
              </a:ext>
            </a:extLst>
          </p:cNvPr>
          <p:cNvSpPr/>
          <p:nvPr/>
        </p:nvSpPr>
        <p:spPr>
          <a:xfrm>
            <a:off x="559941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 casa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3;p62">
            <a:extLst>
              <a:ext uri="{FF2B5EF4-FFF2-40B4-BE49-F238E27FC236}">
                <a16:creationId xmlns:a16="http://schemas.microsoft.com/office/drawing/2014/main" id="{858F29B6-AF27-4BD5-866D-398A7F8DB25A}"/>
              </a:ext>
            </a:extLst>
          </p:cNvPr>
          <p:cNvSpPr/>
          <p:nvPr/>
        </p:nvSpPr>
        <p:spPr>
          <a:xfrm>
            <a:off x="7244123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casa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2;p62">
            <a:extLst>
              <a:ext uri="{FF2B5EF4-FFF2-40B4-BE49-F238E27FC236}">
                <a16:creationId xmlns:a16="http://schemas.microsoft.com/office/drawing/2014/main" id="{E02A259B-64B8-4E1D-B54D-78596CA04A39}"/>
              </a:ext>
            </a:extLst>
          </p:cNvPr>
          <p:cNvSpPr/>
          <p:nvPr/>
        </p:nvSpPr>
        <p:spPr>
          <a:xfrm>
            <a:off x="8888828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casa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2;p62">
            <a:extLst>
              <a:ext uri="{FF2B5EF4-FFF2-40B4-BE49-F238E27FC236}">
                <a16:creationId xmlns:a16="http://schemas.microsoft.com/office/drawing/2014/main" id="{110F7FE6-4122-46E4-BAB9-8AEC7FFF2DB5}"/>
              </a:ext>
            </a:extLst>
          </p:cNvPr>
          <p:cNvSpPr/>
          <p:nvPr/>
        </p:nvSpPr>
        <p:spPr>
          <a:xfrm>
            <a:off x="4632655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siempre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3;p62">
            <a:extLst>
              <a:ext uri="{FF2B5EF4-FFF2-40B4-BE49-F238E27FC236}">
                <a16:creationId xmlns:a16="http://schemas.microsoft.com/office/drawing/2014/main" id="{90418A19-4160-4C6D-9B7D-523A1B289C6E}"/>
              </a:ext>
            </a:extLst>
          </p:cNvPr>
          <p:cNvSpPr/>
          <p:nvPr/>
        </p:nvSpPr>
        <p:spPr>
          <a:xfrm>
            <a:off x="6277360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hoy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9AD72047-9268-4320-A5C4-C5B9206D0D4D}"/>
              </a:ext>
            </a:extLst>
          </p:cNvPr>
          <p:cNvSpPr/>
          <p:nvPr/>
        </p:nvSpPr>
        <p:spPr>
          <a:xfrm>
            <a:off x="7922065" y="152639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lunes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2;p62">
            <a:extLst>
              <a:ext uri="{FF2B5EF4-FFF2-40B4-BE49-F238E27FC236}">
                <a16:creationId xmlns:a16="http://schemas.microsoft.com/office/drawing/2014/main" id="{B99326B6-CE79-49DC-9C88-33E960670063}"/>
              </a:ext>
            </a:extLst>
          </p:cNvPr>
          <p:cNvSpPr/>
          <p:nvPr/>
        </p:nvSpPr>
        <p:spPr>
          <a:xfrm>
            <a:off x="9539762" y="152414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septiembre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2;p62">
            <a:extLst>
              <a:ext uri="{FF2B5EF4-FFF2-40B4-BE49-F238E27FC236}">
                <a16:creationId xmlns:a16="http://schemas.microsoft.com/office/drawing/2014/main" id="{CA7B08C0-6E35-4A8F-B0CF-24267787323B}"/>
              </a:ext>
            </a:extLst>
          </p:cNvPr>
          <p:cNvSpPr/>
          <p:nvPr/>
        </p:nvSpPr>
        <p:spPr>
          <a:xfrm>
            <a:off x="5454258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3;p62">
            <a:extLst>
              <a:ext uri="{FF2B5EF4-FFF2-40B4-BE49-F238E27FC236}">
                <a16:creationId xmlns:a16="http://schemas.microsoft.com/office/drawing/2014/main" id="{34DBA4F6-526B-40A1-86DE-271CFDAC4268}"/>
              </a:ext>
            </a:extLst>
          </p:cNvPr>
          <p:cNvSpPr/>
          <p:nvPr/>
        </p:nvSpPr>
        <p:spPr>
          <a:xfrm>
            <a:off x="7098963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2;p62">
            <a:extLst>
              <a:ext uri="{FF2B5EF4-FFF2-40B4-BE49-F238E27FC236}">
                <a16:creationId xmlns:a16="http://schemas.microsoft.com/office/drawing/2014/main" id="{0FDF2F54-AB12-4DD3-BDF4-6F2C6CB48AC5}"/>
              </a:ext>
            </a:extLst>
          </p:cNvPr>
          <p:cNvSpPr/>
          <p:nvPr/>
        </p:nvSpPr>
        <p:spPr>
          <a:xfrm>
            <a:off x="8743668" y="414010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también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470;p55">
            <a:extLst>
              <a:ext uri="{FF2B5EF4-FFF2-40B4-BE49-F238E27FC236}">
                <a16:creationId xmlns:a16="http://schemas.microsoft.com/office/drawing/2014/main" id="{33A98513-3AF1-4121-9100-132C7C9CAE2D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471;p55">
            <a:extLst>
              <a:ext uri="{FF2B5EF4-FFF2-40B4-BE49-F238E27FC236}">
                <a16:creationId xmlns:a16="http://schemas.microsoft.com/office/drawing/2014/main" id="{995CF9E5-455F-418B-8E48-04A0E73EA586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472;p55">
            <a:extLst>
              <a:ext uri="{FF2B5EF4-FFF2-40B4-BE49-F238E27FC236}">
                <a16:creationId xmlns:a16="http://schemas.microsoft.com/office/drawing/2014/main" id="{0F69CCA3-350B-4B58-A165-FE9B8D672EB3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473;p55">
            <a:extLst>
              <a:ext uri="{FF2B5EF4-FFF2-40B4-BE49-F238E27FC236}">
                <a16:creationId xmlns:a16="http://schemas.microsoft.com/office/drawing/2014/main" id="{15EBC97F-F9C0-4156-8B5D-457C93258959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474;p55">
            <a:extLst>
              <a:ext uri="{FF2B5EF4-FFF2-40B4-BE49-F238E27FC236}">
                <a16:creationId xmlns:a16="http://schemas.microsoft.com/office/drawing/2014/main" id="{65D6D772-3DBD-496E-AE65-F4393379FB4E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698;p62">
            <a:extLst>
              <a:ext uri="{FF2B5EF4-FFF2-40B4-BE49-F238E27FC236}">
                <a16:creationId xmlns:a16="http://schemas.microsoft.com/office/drawing/2014/main" id="{EE24FCC6-90ED-4856-924F-0BE789B21B10}"/>
              </a:ext>
            </a:extLst>
          </p:cNvPr>
          <p:cNvSpPr/>
          <p:nvPr/>
        </p:nvSpPr>
        <p:spPr>
          <a:xfrm>
            <a:off x="9566768" y="585563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32" name="Google Shape;695;p62">
            <a:extLst>
              <a:ext uri="{FF2B5EF4-FFF2-40B4-BE49-F238E27FC236}">
                <a16:creationId xmlns:a16="http://schemas.microsoft.com/office/drawing/2014/main" id="{6899C244-C61F-4982-9E6A-7B962260F311}"/>
              </a:ext>
            </a:extLst>
          </p:cNvPr>
          <p:cNvSpPr/>
          <p:nvPr/>
        </p:nvSpPr>
        <p:spPr>
          <a:xfrm>
            <a:off x="4593717" y="325092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697;p62">
            <a:extLst>
              <a:ext uri="{FF2B5EF4-FFF2-40B4-BE49-F238E27FC236}">
                <a16:creationId xmlns:a16="http://schemas.microsoft.com/office/drawing/2014/main" id="{2500E261-BCD2-458D-9001-5EF779CE4DAF}"/>
              </a:ext>
            </a:extLst>
          </p:cNvPr>
          <p:cNvSpPr/>
          <p:nvPr/>
        </p:nvSpPr>
        <p:spPr>
          <a:xfrm>
            <a:off x="6314920" y="3250929"/>
            <a:ext cx="1444579" cy="793650"/>
          </a:xfrm>
          <a:custGeom>
            <a:avLst/>
            <a:gdLst>
              <a:gd name="connsiteX0" fmla="*/ 0 w 1444579"/>
              <a:gd name="connsiteY0" fmla="*/ 0 h 793650"/>
              <a:gd name="connsiteX1" fmla="*/ 481526 w 1444579"/>
              <a:gd name="connsiteY1" fmla="*/ 0 h 793650"/>
              <a:gd name="connsiteX2" fmla="*/ 934161 w 1444579"/>
              <a:gd name="connsiteY2" fmla="*/ 0 h 793650"/>
              <a:gd name="connsiteX3" fmla="*/ 1444579 w 1444579"/>
              <a:gd name="connsiteY3" fmla="*/ 0 h 793650"/>
              <a:gd name="connsiteX4" fmla="*/ 1444579 w 1444579"/>
              <a:gd name="connsiteY4" fmla="*/ 388889 h 793650"/>
              <a:gd name="connsiteX5" fmla="*/ 1444579 w 1444579"/>
              <a:gd name="connsiteY5" fmla="*/ 793650 h 793650"/>
              <a:gd name="connsiteX6" fmla="*/ 948607 w 1444579"/>
              <a:gd name="connsiteY6" fmla="*/ 793650 h 793650"/>
              <a:gd name="connsiteX7" fmla="*/ 495972 w 1444579"/>
              <a:gd name="connsiteY7" fmla="*/ 793650 h 793650"/>
              <a:gd name="connsiteX8" fmla="*/ 0 w 1444579"/>
              <a:gd name="connsiteY8" fmla="*/ 793650 h 793650"/>
              <a:gd name="connsiteX9" fmla="*/ 0 w 1444579"/>
              <a:gd name="connsiteY9" fmla="*/ 388889 h 793650"/>
              <a:gd name="connsiteX10" fmla="*/ 0 w 144457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4579" h="793650" fill="none" extrusionOk="0">
                <a:moveTo>
                  <a:pt x="0" y="0"/>
                </a:moveTo>
                <a:cubicBezTo>
                  <a:pt x="162270" y="-1853"/>
                  <a:pt x="323235" y="21814"/>
                  <a:pt x="481526" y="0"/>
                </a:cubicBezTo>
                <a:cubicBezTo>
                  <a:pt x="639817" y="-21814"/>
                  <a:pt x="830759" y="3175"/>
                  <a:pt x="934161" y="0"/>
                </a:cubicBezTo>
                <a:cubicBezTo>
                  <a:pt x="1037564" y="-3175"/>
                  <a:pt x="1210512" y="55055"/>
                  <a:pt x="1444579" y="0"/>
                </a:cubicBezTo>
                <a:cubicBezTo>
                  <a:pt x="1458902" y="110507"/>
                  <a:pt x="1410156" y="298477"/>
                  <a:pt x="1444579" y="388889"/>
                </a:cubicBezTo>
                <a:cubicBezTo>
                  <a:pt x="1479002" y="479301"/>
                  <a:pt x="1444554" y="710951"/>
                  <a:pt x="1444579" y="793650"/>
                </a:cubicBezTo>
                <a:cubicBezTo>
                  <a:pt x="1293726" y="845913"/>
                  <a:pt x="1080298" y="768162"/>
                  <a:pt x="948607" y="793650"/>
                </a:cubicBezTo>
                <a:cubicBezTo>
                  <a:pt x="816916" y="819138"/>
                  <a:pt x="612086" y="775121"/>
                  <a:pt x="495972" y="793650"/>
                </a:cubicBezTo>
                <a:cubicBezTo>
                  <a:pt x="379859" y="812179"/>
                  <a:pt x="116260" y="757357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444579" h="793650" stroke="0" extrusionOk="0">
                <a:moveTo>
                  <a:pt x="0" y="0"/>
                </a:moveTo>
                <a:cubicBezTo>
                  <a:pt x="190936" y="-12685"/>
                  <a:pt x="349472" y="119"/>
                  <a:pt x="452635" y="0"/>
                </a:cubicBezTo>
                <a:cubicBezTo>
                  <a:pt x="555799" y="-119"/>
                  <a:pt x="732513" y="5004"/>
                  <a:pt x="905270" y="0"/>
                </a:cubicBezTo>
                <a:cubicBezTo>
                  <a:pt x="1078028" y="-5004"/>
                  <a:pt x="1306178" y="63897"/>
                  <a:pt x="1444579" y="0"/>
                </a:cubicBezTo>
                <a:cubicBezTo>
                  <a:pt x="1486309" y="129414"/>
                  <a:pt x="1427369" y="240332"/>
                  <a:pt x="1444579" y="388889"/>
                </a:cubicBezTo>
                <a:cubicBezTo>
                  <a:pt x="1461789" y="537446"/>
                  <a:pt x="1407003" y="642098"/>
                  <a:pt x="1444579" y="793650"/>
                </a:cubicBezTo>
                <a:cubicBezTo>
                  <a:pt x="1257958" y="802121"/>
                  <a:pt x="1187021" y="750493"/>
                  <a:pt x="991944" y="793650"/>
                </a:cubicBezTo>
                <a:cubicBezTo>
                  <a:pt x="796867" y="836807"/>
                  <a:pt x="607062" y="739122"/>
                  <a:pt x="495972" y="793650"/>
                </a:cubicBezTo>
                <a:cubicBezTo>
                  <a:pt x="384882" y="848178"/>
                  <a:pt x="228639" y="776854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698;p62">
            <a:extLst>
              <a:ext uri="{FF2B5EF4-FFF2-40B4-BE49-F238E27FC236}">
                <a16:creationId xmlns:a16="http://schemas.microsoft.com/office/drawing/2014/main" id="{A6E98974-CB29-4A3D-B8CA-F8AE6AC63EA9}"/>
              </a:ext>
            </a:extLst>
          </p:cNvPr>
          <p:cNvSpPr/>
          <p:nvPr/>
        </p:nvSpPr>
        <p:spPr>
          <a:xfrm>
            <a:off x="7855234" y="325092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 </a:t>
            </a:r>
          </a:p>
        </p:txBody>
      </p:sp>
      <p:sp>
        <p:nvSpPr>
          <p:cNvPr id="36" name="Google Shape;698;p62">
            <a:extLst>
              <a:ext uri="{FF2B5EF4-FFF2-40B4-BE49-F238E27FC236}">
                <a16:creationId xmlns:a16="http://schemas.microsoft.com/office/drawing/2014/main" id="{142D2DE6-00EA-4A1F-BFA3-B711B3FF5E1E}"/>
              </a:ext>
            </a:extLst>
          </p:cNvPr>
          <p:cNvSpPr/>
          <p:nvPr/>
        </p:nvSpPr>
        <p:spPr>
          <a:xfrm>
            <a:off x="9499938" y="324715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573C906-4048-47E1-A385-451ABE7DC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0316" y="63654"/>
            <a:ext cx="1266593" cy="1361190"/>
          </a:xfrm>
          <a:prstGeom prst="rect">
            <a:avLst/>
          </a:prstGeom>
        </p:spPr>
      </p:pic>
      <p:sp>
        <p:nvSpPr>
          <p:cNvPr id="3" name="Speech Bubble: Rectangle with Corners Rounded 2">
            <a:hlinkClick r:id="" action="ppaction://noaction">
              <a:snd r:embed="rId6" name="Review_W6_9.1.wav"/>
            </a:hlinkClick>
            <a:extLst>
              <a:ext uri="{FF2B5EF4-FFF2-40B4-BE49-F238E27FC236}">
                <a16:creationId xmlns:a16="http://schemas.microsoft.com/office/drawing/2014/main" id="{8F3EAB69-9976-0838-80B9-D97D3F3121AA}"/>
              </a:ext>
            </a:extLst>
          </p:cNvPr>
          <p:cNvSpPr/>
          <p:nvPr/>
        </p:nvSpPr>
        <p:spPr>
          <a:xfrm>
            <a:off x="1039721" y="117370"/>
            <a:ext cx="3318919" cy="533859"/>
          </a:xfrm>
          <a:prstGeom prst="wedgeRoundRectCallout">
            <a:avLst>
              <a:gd name="adj1" fmla="val -60161"/>
              <a:gd name="adj2" fmla="val 101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Traduce al español.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EBB5C066-89DE-3803-7CCD-84631EA79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397" y="-23399"/>
            <a:ext cx="914400" cy="914400"/>
          </a:xfrm>
          <a:prstGeom prst="rect">
            <a:avLst/>
          </a:prstGeom>
        </p:spPr>
      </p:pic>
      <p:sp>
        <p:nvSpPr>
          <p:cNvPr id="39" name="Google Shape;698;p62">
            <a:extLst>
              <a:ext uri="{FF2B5EF4-FFF2-40B4-BE49-F238E27FC236}">
                <a16:creationId xmlns:a16="http://schemas.microsoft.com/office/drawing/2014/main" id="{2C73FA8C-6209-267A-CD4D-581DCBF24D35}"/>
              </a:ext>
            </a:extLst>
          </p:cNvPr>
          <p:cNvSpPr/>
          <p:nvPr/>
        </p:nvSpPr>
        <p:spPr>
          <a:xfrm>
            <a:off x="7922064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 </a:t>
            </a:r>
          </a:p>
        </p:txBody>
      </p:sp>
      <p:sp>
        <p:nvSpPr>
          <p:cNvPr id="40" name="Google Shape;701;p62">
            <a:extLst>
              <a:ext uri="{FF2B5EF4-FFF2-40B4-BE49-F238E27FC236}">
                <a16:creationId xmlns:a16="http://schemas.microsoft.com/office/drawing/2014/main" id="{3894C6E2-09A5-1728-938B-E44C9881C92F}"/>
              </a:ext>
            </a:extLst>
          </p:cNvPr>
          <p:cNvSpPr/>
          <p:nvPr/>
        </p:nvSpPr>
        <p:spPr>
          <a:xfrm>
            <a:off x="9661531" y="4979065"/>
            <a:ext cx="1527360" cy="793650"/>
          </a:xfrm>
          <a:custGeom>
            <a:avLst/>
            <a:gdLst>
              <a:gd name="connsiteX0" fmla="*/ 0 w 1527360"/>
              <a:gd name="connsiteY0" fmla="*/ 0 h 793650"/>
              <a:gd name="connsiteX1" fmla="*/ 539667 w 1527360"/>
              <a:gd name="connsiteY1" fmla="*/ 0 h 793650"/>
              <a:gd name="connsiteX2" fmla="*/ 1079334 w 1527360"/>
              <a:gd name="connsiteY2" fmla="*/ 0 h 793650"/>
              <a:gd name="connsiteX3" fmla="*/ 1527360 w 1527360"/>
              <a:gd name="connsiteY3" fmla="*/ 0 h 793650"/>
              <a:gd name="connsiteX4" fmla="*/ 1527360 w 1527360"/>
              <a:gd name="connsiteY4" fmla="*/ 412698 h 793650"/>
              <a:gd name="connsiteX5" fmla="*/ 1527360 w 1527360"/>
              <a:gd name="connsiteY5" fmla="*/ 793650 h 793650"/>
              <a:gd name="connsiteX6" fmla="*/ 1018240 w 1527360"/>
              <a:gd name="connsiteY6" fmla="*/ 793650 h 793650"/>
              <a:gd name="connsiteX7" fmla="*/ 539667 w 1527360"/>
              <a:gd name="connsiteY7" fmla="*/ 793650 h 793650"/>
              <a:gd name="connsiteX8" fmla="*/ 0 w 1527360"/>
              <a:gd name="connsiteY8" fmla="*/ 793650 h 793650"/>
              <a:gd name="connsiteX9" fmla="*/ 0 w 1527360"/>
              <a:gd name="connsiteY9" fmla="*/ 388889 h 793650"/>
              <a:gd name="connsiteX10" fmla="*/ 0 w 1527360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7360" h="793650" fill="none" extrusionOk="0">
                <a:moveTo>
                  <a:pt x="0" y="0"/>
                </a:moveTo>
                <a:cubicBezTo>
                  <a:pt x="127020" y="-13512"/>
                  <a:pt x="407432" y="64263"/>
                  <a:pt x="539667" y="0"/>
                </a:cubicBezTo>
                <a:cubicBezTo>
                  <a:pt x="671902" y="-64263"/>
                  <a:pt x="851395" y="53495"/>
                  <a:pt x="1079334" y="0"/>
                </a:cubicBezTo>
                <a:cubicBezTo>
                  <a:pt x="1307273" y="-53495"/>
                  <a:pt x="1428544" y="52795"/>
                  <a:pt x="1527360" y="0"/>
                </a:cubicBezTo>
                <a:cubicBezTo>
                  <a:pt x="1574121" y="172384"/>
                  <a:pt x="1523387" y="298643"/>
                  <a:pt x="1527360" y="412698"/>
                </a:cubicBezTo>
                <a:cubicBezTo>
                  <a:pt x="1531333" y="526753"/>
                  <a:pt x="1517156" y="713394"/>
                  <a:pt x="1527360" y="793650"/>
                </a:cubicBezTo>
                <a:cubicBezTo>
                  <a:pt x="1392895" y="837375"/>
                  <a:pt x="1179371" y="782333"/>
                  <a:pt x="1018240" y="793650"/>
                </a:cubicBezTo>
                <a:cubicBezTo>
                  <a:pt x="857109" y="804967"/>
                  <a:pt x="664794" y="744003"/>
                  <a:pt x="539667" y="793650"/>
                </a:cubicBezTo>
                <a:cubicBezTo>
                  <a:pt x="414540" y="843297"/>
                  <a:pt x="231199" y="763470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27360" h="793650" stroke="0" extrusionOk="0">
                <a:moveTo>
                  <a:pt x="0" y="0"/>
                </a:moveTo>
                <a:cubicBezTo>
                  <a:pt x="225056" y="-9339"/>
                  <a:pt x="346080" y="54443"/>
                  <a:pt x="478573" y="0"/>
                </a:cubicBezTo>
                <a:cubicBezTo>
                  <a:pt x="611066" y="-54443"/>
                  <a:pt x="723213" y="25926"/>
                  <a:pt x="957146" y="0"/>
                </a:cubicBezTo>
                <a:cubicBezTo>
                  <a:pt x="1191079" y="-25926"/>
                  <a:pt x="1398690" y="51798"/>
                  <a:pt x="1527360" y="0"/>
                </a:cubicBezTo>
                <a:cubicBezTo>
                  <a:pt x="1550912" y="189479"/>
                  <a:pt x="1501784" y="281266"/>
                  <a:pt x="1527360" y="388889"/>
                </a:cubicBezTo>
                <a:cubicBezTo>
                  <a:pt x="1552936" y="496512"/>
                  <a:pt x="1496188" y="648435"/>
                  <a:pt x="1527360" y="793650"/>
                </a:cubicBezTo>
                <a:cubicBezTo>
                  <a:pt x="1341346" y="839090"/>
                  <a:pt x="1181194" y="767549"/>
                  <a:pt x="1018240" y="793650"/>
                </a:cubicBezTo>
                <a:cubicBezTo>
                  <a:pt x="855286" y="819751"/>
                  <a:pt x="659820" y="781171"/>
                  <a:pt x="539667" y="793650"/>
                </a:cubicBezTo>
                <a:cubicBezTo>
                  <a:pt x="419514" y="806129"/>
                  <a:pt x="169350" y="770729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mis amigas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702;p62">
            <a:extLst>
              <a:ext uri="{FF2B5EF4-FFF2-40B4-BE49-F238E27FC236}">
                <a16:creationId xmlns:a16="http://schemas.microsoft.com/office/drawing/2014/main" id="{B75A6C41-F48C-8285-294C-BDE4348D4F58}"/>
              </a:ext>
            </a:extLst>
          </p:cNvPr>
          <p:cNvSpPr/>
          <p:nvPr/>
        </p:nvSpPr>
        <p:spPr>
          <a:xfrm>
            <a:off x="559941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 casa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703;p62">
            <a:extLst>
              <a:ext uri="{FF2B5EF4-FFF2-40B4-BE49-F238E27FC236}">
                <a16:creationId xmlns:a16="http://schemas.microsoft.com/office/drawing/2014/main" id="{C1EFA3E1-974C-B33D-BE32-4A7BD22D1238}"/>
              </a:ext>
            </a:extLst>
          </p:cNvPr>
          <p:cNvSpPr/>
          <p:nvPr/>
        </p:nvSpPr>
        <p:spPr>
          <a:xfrm>
            <a:off x="6277360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hoy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2;p62">
            <a:extLst>
              <a:ext uri="{FF2B5EF4-FFF2-40B4-BE49-F238E27FC236}">
                <a16:creationId xmlns:a16="http://schemas.microsoft.com/office/drawing/2014/main" id="{8677777E-9059-0960-167E-E6C68DFD7C67}"/>
              </a:ext>
            </a:extLst>
          </p:cNvPr>
          <p:cNvSpPr/>
          <p:nvPr/>
        </p:nvSpPr>
        <p:spPr>
          <a:xfrm>
            <a:off x="5454258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698;p62">
            <a:extLst>
              <a:ext uri="{FF2B5EF4-FFF2-40B4-BE49-F238E27FC236}">
                <a16:creationId xmlns:a16="http://schemas.microsoft.com/office/drawing/2014/main" id="{0180BD5D-45DC-1CD3-79E7-765FE15DD42A}"/>
              </a:ext>
            </a:extLst>
          </p:cNvPr>
          <p:cNvSpPr/>
          <p:nvPr/>
        </p:nvSpPr>
        <p:spPr>
          <a:xfrm>
            <a:off x="9499938" y="324715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324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0" y="5337198"/>
            <a:ext cx="435098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To be [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state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trait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]: 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sym typeface="Century Gothic"/>
              </a:rPr>
              <a:t>están | son</a:t>
            </a:r>
            <a:endParaRPr lang="es-ES" sz="2800" dirty="0">
              <a:solidFill>
                <a:schemeClr val="bg2"/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SSC: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vowel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[i]</a:t>
            </a: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</a:pPr>
            <a:r>
              <a:rPr lang="en-GB" sz="44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3" name="Picture 2" descr="A picture containing text, vector graphics, toy&#10;&#10;Description automatically generated">
            <a:extLst>
              <a:ext uri="{FF2B5EF4-FFF2-40B4-BE49-F238E27FC236}">
                <a16:creationId xmlns:a16="http://schemas.microsoft.com/office/drawing/2014/main" id="{BFEE206B-C49D-0F04-1683-D1365D5E5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88" y="3029187"/>
            <a:ext cx="2564082" cy="19551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B0F8A2-1C09-BC22-FD72-EFDBD893B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070" y="4433695"/>
            <a:ext cx="1329600" cy="8543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8B214F-AE26-B41B-0E79-CAEED23BE229}"/>
              </a:ext>
            </a:extLst>
          </p:cNvPr>
          <p:cNvSpPr txBox="1"/>
          <p:nvPr/>
        </p:nvSpPr>
        <p:spPr>
          <a:xfrm>
            <a:off x="134927" y="2531735"/>
            <a:ext cx="1713763" cy="1015663"/>
          </a:xfrm>
          <a:prstGeom prst="rect">
            <a:avLst/>
          </a:prstGeom>
          <a:solidFill>
            <a:srgbClr val="FFC9DF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ser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Modern Love" panose="04090805081005020601" pitchFamily="82" charset="0"/>
              </a:rPr>
              <a:t>vs.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estar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46B16CD5-706C-315C-5170-A90D7C85D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8207" y="5379010"/>
            <a:ext cx="1417712" cy="918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2F9936-1D87-3686-D35D-AF1B793433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3141" y="5763263"/>
            <a:ext cx="1417712" cy="1063873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A5F34995-9183-D909-D93D-498E7059B1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5082" y="3504598"/>
            <a:ext cx="688155" cy="655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021599-55EA-B6F6-273C-0029876B7D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7495" y="4082247"/>
            <a:ext cx="787576" cy="85439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4C44842-FE30-4658-9CC2-B83DB5095F58}"/>
              </a:ext>
            </a:extLst>
          </p:cNvPr>
          <p:cNvSpPr txBox="1"/>
          <p:nvPr/>
        </p:nvSpPr>
        <p:spPr>
          <a:xfrm>
            <a:off x="304670" y="1489954"/>
            <a:ext cx="11887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We know that the vowel ____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merges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with [a], [e] and [o] to make a single syllable. This makes it a ‘weak’ vowel. </a:t>
            </a:r>
          </a:p>
        </p:txBody>
      </p:sp>
      <p:sp>
        <p:nvSpPr>
          <p:cNvPr id="47" name="CuadroTexto 6">
            <a:extLst>
              <a:ext uri="{FF2B5EF4-FFF2-40B4-BE49-F238E27FC236}">
                <a16:creationId xmlns:a16="http://schemas.microsoft.com/office/drawing/2014/main" id="{F86886FC-A24E-4DAE-928A-CFA49F9F9579}"/>
              </a:ext>
            </a:extLst>
          </p:cNvPr>
          <p:cNvSpPr txBox="1"/>
          <p:nvPr/>
        </p:nvSpPr>
        <p:spPr>
          <a:xfrm>
            <a:off x="9433674" y="3049391"/>
            <a:ext cx="1128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a, e, o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FB016C2-C535-4F5C-AB69-48A3A5CD0D6A}"/>
              </a:ext>
            </a:extLst>
          </p:cNvPr>
          <p:cNvSpPr txBox="1"/>
          <p:nvPr/>
        </p:nvSpPr>
        <p:spPr>
          <a:xfrm>
            <a:off x="331988" y="2625164"/>
            <a:ext cx="6258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 same happens with _____.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C149AD1-7B01-4168-BD74-C12D85C42CD3}"/>
              </a:ext>
            </a:extLst>
          </p:cNvPr>
          <p:cNvSpPr txBox="1"/>
          <p:nvPr/>
        </p:nvSpPr>
        <p:spPr>
          <a:xfrm>
            <a:off x="4764949" y="1412660"/>
            <a:ext cx="865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[u]</a:t>
            </a:r>
          </a:p>
        </p:txBody>
      </p:sp>
      <p:sp>
        <p:nvSpPr>
          <p:cNvPr id="51" name="Google Shape;168;p8">
            <a:extLst>
              <a:ext uri="{FF2B5EF4-FFF2-40B4-BE49-F238E27FC236}">
                <a16:creationId xmlns:a16="http://schemas.microsoft.com/office/drawing/2014/main" id="{9F4A3E48-CAF5-457B-8EA2-419F0F1DA146}"/>
              </a:ext>
            </a:extLst>
          </p:cNvPr>
          <p:cNvSpPr txBox="1"/>
          <p:nvPr/>
        </p:nvSpPr>
        <p:spPr>
          <a:xfrm>
            <a:off x="255831" y="223974"/>
            <a:ext cx="6862519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1E4E79"/>
              </a:buClr>
              <a:buSzPts val="8625"/>
            </a:pPr>
            <a:r>
              <a:rPr lang="en-GB" sz="54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 vowel [i] </a:t>
            </a:r>
            <a:endParaRPr sz="5400" b="1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" name="Google Shape;210;p3">
            <a:extLst>
              <a:ext uri="{FF2B5EF4-FFF2-40B4-BE49-F238E27FC236}">
                <a16:creationId xmlns:a16="http://schemas.microsoft.com/office/drawing/2014/main" id="{DEB86E84-E04A-4706-9367-0B0424088E01}"/>
              </a:ext>
            </a:extLst>
          </p:cNvPr>
          <p:cNvSpPr txBox="1"/>
          <p:nvPr/>
        </p:nvSpPr>
        <p:spPr>
          <a:xfrm>
            <a:off x="5940686" y="4195123"/>
            <a:ext cx="1298686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/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</a:t>
            </a:r>
            <a:r>
              <a:rPr lang="en-GB" sz="28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ei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endParaRPr sz="2800" b="1" dirty="0">
              <a:solidFill>
                <a:srgbClr val="FF0066"/>
              </a:solidFill>
            </a:endParaRPr>
          </a:p>
        </p:txBody>
      </p:sp>
      <p:pic>
        <p:nvPicPr>
          <p:cNvPr id="53" name="Picture 52">
            <a:hlinkClick r:id="" action="ppaction://noaction">
              <a:snd r:embed="rId5" name="s3_3.wav"/>
            </a:hlinkClick>
            <a:extLst>
              <a:ext uri="{FF2B5EF4-FFF2-40B4-BE49-F238E27FC236}">
                <a16:creationId xmlns:a16="http://schemas.microsoft.com/office/drawing/2014/main" id="{93B87C33-4EE2-47F2-B741-615AE7310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8929" y="4202599"/>
            <a:ext cx="537474" cy="5256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53">
            <a:hlinkClick r:id="" action="ppaction://noaction">
              <a:snd r:embed="rId7" name="s3_4.wav"/>
            </a:hlinkClick>
            <a:extLst>
              <a:ext uri="{FF2B5EF4-FFF2-40B4-BE49-F238E27FC236}">
                <a16:creationId xmlns:a16="http://schemas.microsoft.com/office/drawing/2014/main" id="{E6D0D90F-64A8-40A6-8A98-5C07C0A5F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2718" y="5018346"/>
            <a:ext cx="537474" cy="5256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5" name="Google Shape;210;p3">
            <a:extLst>
              <a:ext uri="{FF2B5EF4-FFF2-40B4-BE49-F238E27FC236}">
                <a16:creationId xmlns:a16="http://schemas.microsoft.com/office/drawing/2014/main" id="{97E97F9B-4493-4365-8FB0-968959A88228}"/>
              </a:ext>
            </a:extLst>
          </p:cNvPr>
          <p:cNvSpPr txBox="1"/>
          <p:nvPr/>
        </p:nvSpPr>
        <p:spPr>
          <a:xfrm>
            <a:off x="5917263" y="5045871"/>
            <a:ext cx="1298686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/>
            <a:r>
              <a:rPr lang="en-GB" sz="2800" b="1" dirty="0" err="1">
                <a:solidFill>
                  <a:srgbClr val="FF0066"/>
                </a:solidFill>
                <a:latin typeface="Century Gothic"/>
                <a:sym typeface="Century Gothic"/>
              </a:rPr>
              <a:t>ai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re</a:t>
            </a:r>
            <a:endParaRPr sz="2800" b="1" dirty="0">
              <a:solidFill>
                <a:srgbClr val="FF0066"/>
              </a:solidFill>
            </a:endParaRP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C999602F-A3BC-4C23-9702-53639B037F87}"/>
              </a:ext>
            </a:extLst>
          </p:cNvPr>
          <p:cNvSpPr/>
          <p:nvPr/>
        </p:nvSpPr>
        <p:spPr>
          <a:xfrm>
            <a:off x="529281" y="3215843"/>
            <a:ext cx="2642724" cy="1133448"/>
          </a:xfrm>
          <a:prstGeom prst="wedgeRoundRectCallout">
            <a:avLst>
              <a:gd name="adj1" fmla="val 42944"/>
              <a:gd name="adj2" fmla="val 7842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8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a, e, o </a:t>
            </a:r>
            <a:r>
              <a:rPr lang="es-GB" sz="2400" dirty="0">
                <a:solidFill>
                  <a:srgbClr val="203864"/>
                </a:solidFill>
                <a:latin typeface="Century Gothic" panose="020B0502020202020204" pitchFamily="34" charset="0"/>
              </a:rPr>
              <a:t>= strong</a:t>
            </a:r>
            <a:r>
              <a:rPr lang="en-GB" sz="2400" dirty="0">
                <a:solidFill>
                  <a:srgbClr val="203864"/>
                </a:solidFill>
                <a:latin typeface="Century Gothic" panose="020B0502020202020204" pitchFamily="34" charset="0"/>
              </a:rPr>
              <a:t> </a:t>
            </a:r>
            <a:r>
              <a:rPr lang="es-GB" sz="2400" dirty="0">
                <a:solidFill>
                  <a:srgbClr val="203864"/>
                </a:solidFill>
                <a:latin typeface="Century Gothic" panose="020B0502020202020204" pitchFamily="34" charset="0"/>
              </a:rPr>
              <a:t>vowels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D7ECAA4-E8EB-46FB-A137-1F1D9639169B}"/>
              </a:ext>
            </a:extLst>
          </p:cNvPr>
          <p:cNvSpPr txBox="1"/>
          <p:nvPr/>
        </p:nvSpPr>
        <p:spPr>
          <a:xfrm>
            <a:off x="4764949" y="2543951"/>
            <a:ext cx="762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[i]</a:t>
            </a:r>
          </a:p>
        </p:txBody>
      </p:sp>
      <p:pic>
        <p:nvPicPr>
          <p:cNvPr id="59" name="Picture 2" descr="Oil, Olive Oil, Bottle, Virgin Olive Oil">
            <a:extLst>
              <a:ext uri="{FF2B5EF4-FFF2-40B4-BE49-F238E27FC236}">
                <a16:creationId xmlns:a16="http://schemas.microsoft.com/office/drawing/2014/main" id="{6679D808-23C3-4D19-AC21-6C83B0044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904" y="3883115"/>
            <a:ext cx="537474" cy="93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Air, Alphabet Word Images, Wind, Wind">
            <a:extLst>
              <a:ext uri="{FF2B5EF4-FFF2-40B4-BE49-F238E27FC236}">
                <a16:creationId xmlns:a16="http://schemas.microsoft.com/office/drawing/2014/main" id="{2C49CC8E-7EFC-4A89-B77E-ADFDABE0B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0" y="4937567"/>
            <a:ext cx="968000" cy="93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 descr="Mime, Paris, Beret, Moustache, Performer, Motioning">
            <a:extLst>
              <a:ext uri="{FF2B5EF4-FFF2-40B4-BE49-F238E27FC236}">
                <a16:creationId xmlns:a16="http://schemas.microsoft.com/office/drawing/2014/main" id="{D8ABF2D7-0A41-4381-9B4C-F38AB1ABB9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71"/>
          <a:stretch/>
        </p:blipFill>
        <p:spPr bwMode="auto">
          <a:xfrm>
            <a:off x="7170032" y="5992019"/>
            <a:ext cx="1017098" cy="69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>
            <a:hlinkClick r:id="" action="ppaction://noaction">
              <a:snd r:embed="rId11" name="s3_5.wav"/>
            </a:hlinkClick>
            <a:extLst>
              <a:ext uri="{FF2B5EF4-FFF2-40B4-BE49-F238E27FC236}">
                <a16:creationId xmlns:a16="http://schemas.microsoft.com/office/drawing/2014/main" id="{7F953BA1-3858-4718-B88D-628C740F4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8929" y="5944403"/>
            <a:ext cx="537474" cy="5256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3" name="Google Shape;210;p3">
            <a:extLst>
              <a:ext uri="{FF2B5EF4-FFF2-40B4-BE49-F238E27FC236}">
                <a16:creationId xmlns:a16="http://schemas.microsoft.com/office/drawing/2014/main" id="{81DDF4AC-E297-45E1-8736-3FEB23B49AA5}"/>
              </a:ext>
            </a:extLst>
          </p:cNvPr>
          <p:cNvSpPr txBox="1"/>
          <p:nvPr/>
        </p:nvSpPr>
        <p:spPr>
          <a:xfrm>
            <a:off x="5913474" y="5971928"/>
            <a:ext cx="1298686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/>
            <a:r>
              <a:rPr lang="en-GB" sz="28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b</a:t>
            </a:r>
            <a:r>
              <a:rPr lang="en-GB" sz="2800" b="1" dirty="0" err="1">
                <a:solidFill>
                  <a:srgbClr val="FF0066"/>
                </a:solidFill>
                <a:latin typeface="Century Gothic"/>
                <a:sym typeface="Century Gothic"/>
              </a:rPr>
              <a:t>oi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na</a:t>
            </a:r>
            <a:endParaRPr sz="2800" b="1" dirty="0">
              <a:solidFill>
                <a:srgbClr val="FF0066"/>
              </a:solidFill>
            </a:endParaRPr>
          </a:p>
        </p:txBody>
      </p:sp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BE9359CA-3D9B-4BFB-BF4F-B2B72F92F9F8}"/>
              </a:ext>
            </a:extLst>
          </p:cNvPr>
          <p:cNvSpPr/>
          <p:nvPr/>
        </p:nvSpPr>
        <p:spPr>
          <a:xfrm>
            <a:off x="1596615" y="5587662"/>
            <a:ext cx="2470434" cy="932352"/>
          </a:xfrm>
          <a:prstGeom prst="wedgeRoundRectCallout">
            <a:avLst>
              <a:gd name="adj1" fmla="val -51133"/>
              <a:gd name="adj2" fmla="val -8912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i, u</a:t>
            </a:r>
            <a:r>
              <a:rPr lang="es-GB" sz="28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 </a:t>
            </a:r>
            <a:r>
              <a:rPr lang="es-GB" sz="2400" dirty="0">
                <a:solidFill>
                  <a:srgbClr val="203864"/>
                </a:solidFill>
                <a:latin typeface="Century Gothic" panose="020B0502020202020204" pitchFamily="34" charset="0"/>
              </a:rPr>
              <a:t>= </a:t>
            </a:r>
            <a:r>
              <a:rPr lang="en-GB" sz="2400" dirty="0">
                <a:solidFill>
                  <a:srgbClr val="203864"/>
                </a:solidFill>
                <a:latin typeface="Century Gothic" panose="020B0502020202020204" pitchFamily="34" charset="0"/>
              </a:rPr>
              <a:t>weak </a:t>
            </a:r>
            <a:r>
              <a:rPr lang="es-GB" sz="2400" dirty="0">
                <a:solidFill>
                  <a:srgbClr val="203864"/>
                </a:solidFill>
                <a:latin typeface="Century Gothic" panose="020B0502020202020204" pitchFamily="34" charset="0"/>
              </a:rPr>
              <a:t>vowels</a:t>
            </a:r>
          </a:p>
        </p:txBody>
      </p:sp>
      <p:pic>
        <p:nvPicPr>
          <p:cNvPr id="24" name="Picture 23" descr="La Cadena De, Enlaces, Conexión, Metal">
            <a:extLst>
              <a:ext uri="{FF2B5EF4-FFF2-40B4-BE49-F238E27FC236}">
                <a16:creationId xmlns:a16="http://schemas.microsoft.com/office/drawing/2014/main" id="{C928B97B-B5AE-4802-9B95-FD5D4E903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0209">
            <a:off x="260131" y="4085324"/>
            <a:ext cx="1566165" cy="134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34C68F-3B30-4946-AE3F-39155722A02C}"/>
              </a:ext>
            </a:extLst>
          </p:cNvPr>
          <p:cNvSpPr/>
          <p:nvPr/>
        </p:nvSpPr>
        <p:spPr>
          <a:xfrm>
            <a:off x="3457761" y="3653703"/>
            <a:ext cx="458658" cy="4042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895EBF7-3B6A-42C6-AECC-4494AC7CB825}"/>
              </a:ext>
            </a:extLst>
          </p:cNvPr>
          <p:cNvSpPr/>
          <p:nvPr/>
        </p:nvSpPr>
        <p:spPr>
          <a:xfrm>
            <a:off x="4009845" y="3653703"/>
            <a:ext cx="458658" cy="4042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EE2EA6-ADBC-440D-B5E6-1A2CFDFA297A}"/>
              </a:ext>
            </a:extLst>
          </p:cNvPr>
          <p:cNvSpPr/>
          <p:nvPr/>
        </p:nvSpPr>
        <p:spPr>
          <a:xfrm>
            <a:off x="4574322" y="3658452"/>
            <a:ext cx="458658" cy="4042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F31FA4-1F54-4CDD-9F51-CDE6882D366B}"/>
              </a:ext>
            </a:extLst>
          </p:cNvPr>
          <p:cNvSpPr txBox="1"/>
          <p:nvPr/>
        </p:nvSpPr>
        <p:spPr>
          <a:xfrm>
            <a:off x="393204" y="4578767"/>
            <a:ext cx="582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FFFD65-1AC0-4DD9-89C2-2CACD8BFC4F4}"/>
              </a:ext>
            </a:extLst>
          </p:cNvPr>
          <p:cNvSpPr txBox="1"/>
          <p:nvPr/>
        </p:nvSpPr>
        <p:spPr>
          <a:xfrm>
            <a:off x="1430514" y="4556681"/>
            <a:ext cx="582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U</a:t>
            </a:r>
          </a:p>
        </p:txBody>
      </p:sp>
      <p:pic>
        <p:nvPicPr>
          <p:cNvPr id="30" name="Picture 29">
            <a:hlinkClick r:id="" action="ppaction://noaction">
              <a:snd r:embed="rId13" name="s3_6.wav"/>
            </a:hlinkClick>
            <a:extLst>
              <a:ext uri="{FF2B5EF4-FFF2-40B4-BE49-F238E27FC236}">
                <a16:creationId xmlns:a16="http://schemas.microsoft.com/office/drawing/2014/main" id="{B3155ADF-5C6E-4650-8119-1FB79EC07D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2306" y="4196370"/>
            <a:ext cx="537474" cy="5256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hlinkClick r:id="" action="ppaction://noaction">
              <a:snd r:embed="rId14" name="s3_7.wav"/>
            </a:hlinkClick>
            <a:extLst>
              <a:ext uri="{FF2B5EF4-FFF2-40B4-BE49-F238E27FC236}">
                <a16:creationId xmlns:a16="http://schemas.microsoft.com/office/drawing/2014/main" id="{2751B498-F788-45F6-90AC-6B3468A91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095" y="5012117"/>
            <a:ext cx="537474" cy="5256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hlinkClick r:id="" action="ppaction://noaction">
              <a:snd r:embed="rId15" name="s3_8.wav"/>
            </a:hlinkClick>
            <a:extLst>
              <a:ext uri="{FF2B5EF4-FFF2-40B4-BE49-F238E27FC236}">
                <a16:creationId xmlns:a16="http://schemas.microsoft.com/office/drawing/2014/main" id="{4E083B04-5F1C-4695-835F-051E710445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2306" y="5938174"/>
            <a:ext cx="537474" cy="5256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3" name="Google Shape;210;p3">
            <a:extLst>
              <a:ext uri="{FF2B5EF4-FFF2-40B4-BE49-F238E27FC236}">
                <a16:creationId xmlns:a16="http://schemas.microsoft.com/office/drawing/2014/main" id="{B49FD0D1-78C3-487A-986B-D8744E3059D5}"/>
              </a:ext>
            </a:extLst>
          </p:cNvPr>
          <p:cNvSpPr txBox="1"/>
          <p:nvPr/>
        </p:nvSpPr>
        <p:spPr>
          <a:xfrm>
            <a:off x="9396295" y="4163886"/>
            <a:ext cx="1508309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/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-GB" sz="28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ie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nc</a:t>
            </a:r>
            <a:r>
              <a:rPr lang="en-GB" sz="28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ia</a:t>
            </a:r>
            <a:endParaRPr sz="2800" b="1" dirty="0">
              <a:solidFill>
                <a:srgbClr val="FF0066"/>
              </a:solidFill>
            </a:endParaRPr>
          </a:p>
        </p:txBody>
      </p:sp>
      <p:sp>
        <p:nvSpPr>
          <p:cNvPr id="34" name="Google Shape;210;p3">
            <a:extLst>
              <a:ext uri="{FF2B5EF4-FFF2-40B4-BE49-F238E27FC236}">
                <a16:creationId xmlns:a16="http://schemas.microsoft.com/office/drawing/2014/main" id="{4EC26264-E659-4852-826D-4AE979D1DE33}"/>
              </a:ext>
            </a:extLst>
          </p:cNvPr>
          <p:cNvSpPr txBox="1"/>
          <p:nvPr/>
        </p:nvSpPr>
        <p:spPr>
          <a:xfrm>
            <a:off x="9372873" y="5014634"/>
            <a:ext cx="1685306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/>
            <a:r>
              <a:rPr lang="en-GB" sz="28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limp</a:t>
            </a:r>
            <a:r>
              <a:rPr lang="en-GB" sz="2800" b="1" dirty="0" err="1">
                <a:solidFill>
                  <a:srgbClr val="FF0066"/>
                </a:solidFill>
                <a:latin typeface="Century Gothic"/>
                <a:sym typeface="Century Gothic"/>
              </a:rPr>
              <a:t>ia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r</a:t>
            </a:r>
            <a:endParaRPr sz="2800" b="1" dirty="0">
              <a:solidFill>
                <a:srgbClr val="FF0066"/>
              </a:solidFill>
            </a:endParaRPr>
          </a:p>
        </p:txBody>
      </p:sp>
      <p:sp>
        <p:nvSpPr>
          <p:cNvPr id="35" name="Google Shape;210;p3">
            <a:extLst>
              <a:ext uri="{FF2B5EF4-FFF2-40B4-BE49-F238E27FC236}">
                <a16:creationId xmlns:a16="http://schemas.microsoft.com/office/drawing/2014/main" id="{9AAF2456-839F-40AD-BEE2-FE7C824BB3D2}"/>
              </a:ext>
            </a:extLst>
          </p:cNvPr>
          <p:cNvSpPr txBox="1"/>
          <p:nvPr/>
        </p:nvSpPr>
        <p:spPr>
          <a:xfrm>
            <a:off x="9369084" y="5940691"/>
            <a:ext cx="1298686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/>
            <a:r>
              <a:rPr lang="en-GB" sz="28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jun</a:t>
            </a:r>
            <a:r>
              <a:rPr lang="en-GB" sz="2800" b="1" dirty="0" err="1">
                <a:solidFill>
                  <a:srgbClr val="FF0066"/>
                </a:solidFill>
                <a:latin typeface="Century Gothic"/>
                <a:sym typeface="Century Gothic"/>
              </a:rPr>
              <a:t>io</a:t>
            </a:r>
            <a:endParaRPr sz="2800" b="1" dirty="0">
              <a:solidFill>
                <a:srgbClr val="FF0066"/>
              </a:solidFill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9599B4E-90B2-4E6F-9875-BB454AAAC8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340" y="3876975"/>
            <a:ext cx="736753" cy="77616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BDC8E2E-1191-4CCD-810C-04D277DE707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603" y="4722032"/>
            <a:ext cx="1002674" cy="9541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8E177D-6D50-42B7-B12C-4B5DB33821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975" y="5989235"/>
            <a:ext cx="470848" cy="474182"/>
          </a:xfrm>
          <a:prstGeom prst="rect">
            <a:avLst/>
          </a:prstGeom>
        </p:spPr>
      </p:pic>
      <p:pic>
        <p:nvPicPr>
          <p:cNvPr id="12" name="Picture 1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C9517B27-63B9-4F94-AC63-5DB4BA048DD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518" y="5767451"/>
            <a:ext cx="587822" cy="500108"/>
          </a:xfrm>
          <a:prstGeom prst="rect">
            <a:avLst/>
          </a:prstGeom>
        </p:spPr>
      </p:pic>
      <p:sp>
        <p:nvSpPr>
          <p:cNvPr id="38" name="TextBox 5">
            <a:extLst>
              <a:ext uri="{FF2B5EF4-FFF2-40B4-BE49-F238E27FC236}">
                <a16:creationId xmlns:a16="http://schemas.microsoft.com/office/drawing/2014/main" id="{6D212840-DDB7-45D2-A80D-99969177F1DE}"/>
              </a:ext>
            </a:extLst>
          </p:cNvPr>
          <p:cNvSpPr txBox="1"/>
          <p:nvPr/>
        </p:nvSpPr>
        <p:spPr>
          <a:xfrm>
            <a:off x="5364155" y="3316305"/>
            <a:ext cx="4476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Escucha unos ejemplos:</a:t>
            </a:r>
          </a:p>
        </p:txBody>
      </p:sp>
    </p:spTree>
    <p:extLst>
      <p:ext uri="{BB962C8B-B14F-4D97-AF65-F5344CB8AC3E}">
        <p14:creationId xmlns:p14="http://schemas.microsoft.com/office/powerpoint/2010/main" val="42191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_escuchaunosejempl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9" grpId="0"/>
      <p:bldP spid="50" grpId="0"/>
      <p:bldP spid="52" grpId="0"/>
      <p:bldP spid="55" grpId="0"/>
      <p:bldP spid="56" grpId="0" animBg="1"/>
      <p:bldP spid="58" grpId="0"/>
      <p:bldP spid="63" grpId="0"/>
      <p:bldP spid="65" grpId="0" animBg="1"/>
      <p:bldP spid="25" grpId="0" animBg="1"/>
      <p:bldP spid="26" grpId="0" animBg="1"/>
      <p:bldP spid="27" grpId="0" animBg="1"/>
      <p:bldP spid="4" grpId="0"/>
      <p:bldP spid="29" grpId="0"/>
      <p:bldP spid="33" grpId="0"/>
      <p:bldP spid="34" grpId="0"/>
      <p:bldP spid="35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70;p8" descr="Jigsaw, Puzzle, Piece, Game, Concept, Solution">
            <a:extLst>
              <a:ext uri="{FF2B5EF4-FFF2-40B4-BE49-F238E27FC236}">
                <a16:creationId xmlns:a16="http://schemas.microsoft.com/office/drawing/2014/main" id="{4469AD41-6D4F-41AC-95A3-74454F9016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69;p8">
            <a:extLst>
              <a:ext uri="{FF2B5EF4-FFF2-40B4-BE49-F238E27FC236}">
                <a16:creationId xmlns:a16="http://schemas.microsoft.com/office/drawing/2014/main" id="{6B95C26D-4307-465F-90A6-412A6D362C89}"/>
              </a:ext>
            </a:extLst>
          </p:cNvPr>
          <p:cNvSpPr txBox="1"/>
          <p:nvPr/>
        </p:nvSpPr>
        <p:spPr>
          <a:xfrm>
            <a:off x="282562" y="924457"/>
            <a:ext cx="9335181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3rd person plural [they are]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171;p8">
            <a:extLst>
              <a:ext uri="{FF2B5EF4-FFF2-40B4-BE49-F238E27FC236}">
                <a16:creationId xmlns:a16="http://schemas.microsoft.com/office/drawing/2014/main" id="{10885CF2-FF6F-4CB5-9246-C9D30B83FFE1}"/>
              </a:ext>
            </a:extLst>
          </p:cNvPr>
          <p:cNvSpPr txBox="1"/>
          <p:nvPr/>
        </p:nvSpPr>
        <p:spPr>
          <a:xfrm>
            <a:off x="379571" y="1619028"/>
            <a:ext cx="11464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As you know,  in Spanish there are two verbs for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be, being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’:</a:t>
            </a:r>
          </a:p>
        </p:txBody>
      </p:sp>
      <p:sp>
        <p:nvSpPr>
          <p:cNvPr id="14" name="Google Shape;171;p8">
            <a:extLst>
              <a:ext uri="{FF2B5EF4-FFF2-40B4-BE49-F238E27FC236}">
                <a16:creationId xmlns:a16="http://schemas.microsoft.com/office/drawing/2014/main" id="{3E233030-2C62-4654-911F-70819CB54288}"/>
              </a:ext>
            </a:extLst>
          </p:cNvPr>
          <p:cNvSpPr txBox="1"/>
          <p:nvPr/>
        </p:nvSpPr>
        <p:spPr>
          <a:xfrm>
            <a:off x="2263562" y="2709264"/>
            <a:ext cx="1019471" cy="7078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4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</a:t>
            </a:r>
            <a:endParaRPr sz="2800" b="1" dirty="0">
              <a:solidFill>
                <a:srgbClr val="002060"/>
              </a:solidFill>
            </a:endParaRPr>
          </a:p>
        </p:txBody>
      </p:sp>
      <p:sp>
        <p:nvSpPr>
          <p:cNvPr id="15" name="Google Shape;171;p8">
            <a:extLst>
              <a:ext uri="{FF2B5EF4-FFF2-40B4-BE49-F238E27FC236}">
                <a16:creationId xmlns:a16="http://schemas.microsoft.com/office/drawing/2014/main" id="{27B8116E-99A9-4812-83C5-1E4164AF4807}"/>
              </a:ext>
            </a:extLst>
          </p:cNvPr>
          <p:cNvSpPr txBox="1"/>
          <p:nvPr/>
        </p:nvSpPr>
        <p:spPr>
          <a:xfrm>
            <a:off x="7926273" y="2637844"/>
            <a:ext cx="1518088" cy="7694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4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sz="3200" b="1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5791F-0E6B-4DB1-978C-F687F7789D3C}"/>
              </a:ext>
            </a:extLst>
          </p:cNvPr>
          <p:cNvSpPr txBox="1"/>
          <p:nvPr/>
        </p:nvSpPr>
        <p:spPr>
          <a:xfrm>
            <a:off x="776785" y="3454464"/>
            <a:ext cx="43201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describe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66C2E7-4968-4910-A93C-DE35D0A212CC}"/>
              </a:ext>
            </a:extLst>
          </p:cNvPr>
          <p:cNvSpPr txBox="1"/>
          <p:nvPr/>
        </p:nvSpPr>
        <p:spPr>
          <a:xfrm>
            <a:off x="7045064" y="3449900"/>
            <a:ext cx="47985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</a:t>
            </a:r>
            <a:r>
              <a:rPr lang="en-GB" sz="2800" b="1" i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estar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describe ______________________ and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EF4386-9B22-40B1-A7EE-EF2C86F400DD}"/>
              </a:ext>
            </a:extLst>
          </p:cNvPr>
          <p:cNvSpPr txBox="1"/>
          <p:nvPr/>
        </p:nvSpPr>
        <p:spPr>
          <a:xfrm>
            <a:off x="7146211" y="3861117"/>
            <a:ext cx="41684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temporary states / moods</a:t>
            </a:r>
            <a:endParaRPr lang="en-GB" sz="2400" dirty="0">
              <a:solidFill>
                <a:srgbClr val="92D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8CED9F-A417-4B7C-A896-E532CDB2487E}"/>
              </a:ext>
            </a:extLst>
          </p:cNvPr>
          <p:cNvSpPr txBox="1"/>
          <p:nvPr/>
        </p:nvSpPr>
        <p:spPr>
          <a:xfrm>
            <a:off x="7997826" y="4304612"/>
            <a:ext cx="10638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location</a:t>
            </a:r>
            <a:endParaRPr lang="en-GB" sz="2800" dirty="0">
              <a:solidFill>
                <a:srgbClr val="92D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86C8C7-379F-4BE6-97DC-F8211D36B965}"/>
              </a:ext>
            </a:extLst>
          </p:cNvPr>
          <p:cNvSpPr txBox="1"/>
          <p:nvPr/>
        </p:nvSpPr>
        <p:spPr>
          <a:xfrm>
            <a:off x="852619" y="3830360"/>
            <a:ext cx="4168479" cy="523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permanent traits</a:t>
            </a:r>
            <a:r>
              <a:rPr lang="en-GB" sz="2800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92D05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971FD0-9834-4366-AC5E-CC3C7839CC14}"/>
              </a:ext>
            </a:extLst>
          </p:cNvPr>
          <p:cNvSpPr txBox="1"/>
          <p:nvPr/>
        </p:nvSpPr>
        <p:spPr>
          <a:xfrm>
            <a:off x="6536264" y="5157656"/>
            <a:ext cx="56377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To </a:t>
            </a:r>
            <a:r>
              <a:rPr lang="fr-CA" sz="28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say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‘</a:t>
            </a:r>
            <a:r>
              <a:rPr lang="fr-CA" sz="2800" b="1" i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they</a:t>
            </a:r>
            <a:r>
              <a:rPr lang="fr-CA" sz="2800" b="1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are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fr-CA" sz="28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with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a location or for a </a:t>
            </a:r>
            <a:r>
              <a:rPr lang="fr-CA" sz="28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temporary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state, use ‘</a:t>
            </a:r>
            <a:r>
              <a:rPr lang="fr-CA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están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’.</a:t>
            </a:r>
            <a:endParaRPr lang="en-CA" sz="28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832946-072E-4586-A0AD-264965526D22}"/>
              </a:ext>
            </a:extLst>
          </p:cNvPr>
          <p:cNvSpPr txBox="1"/>
          <p:nvPr/>
        </p:nvSpPr>
        <p:spPr>
          <a:xfrm>
            <a:off x="470066" y="5157656"/>
            <a:ext cx="56259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To </a:t>
            </a:r>
            <a:r>
              <a:rPr lang="fr-CA" sz="28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say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‘</a:t>
            </a:r>
            <a:r>
              <a:rPr lang="fr-CA" sz="2800" b="1" i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they</a:t>
            </a:r>
            <a:r>
              <a:rPr lang="fr-CA" sz="2800" b="1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are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fr-CA" sz="28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with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a permanent trait, use ‘</a:t>
            </a:r>
            <a:r>
              <a:rPr lang="fr-CA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son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’.</a:t>
            </a:r>
            <a:endParaRPr lang="en-CA" sz="28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3514C5-5708-3EE7-B9B8-2F81EFDBF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62" y="301717"/>
            <a:ext cx="10515600" cy="552269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están | son</a:t>
            </a:r>
          </a:p>
        </p:txBody>
      </p:sp>
    </p:spTree>
    <p:extLst>
      <p:ext uri="{BB962C8B-B14F-4D97-AF65-F5344CB8AC3E}">
        <p14:creationId xmlns:p14="http://schemas.microsoft.com/office/powerpoint/2010/main" val="227304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1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70;p8" descr="Jigsaw, Puzzle, Piece, Game, Concept, Solution">
            <a:extLst>
              <a:ext uri="{FF2B5EF4-FFF2-40B4-BE49-F238E27FC236}">
                <a16:creationId xmlns:a16="http://schemas.microsoft.com/office/drawing/2014/main" id="{4469AD41-6D4F-41AC-95A3-74454F90163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952E99D5-5E61-466B-918A-5B5F9B71CF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6498" y="246034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72;p8">
            <a:extLst>
              <a:ext uri="{FF2B5EF4-FFF2-40B4-BE49-F238E27FC236}">
                <a16:creationId xmlns:a16="http://schemas.microsoft.com/office/drawing/2014/main" id="{891D73B0-E900-4849-B773-4125DA883498}"/>
              </a:ext>
            </a:extLst>
          </p:cNvPr>
          <p:cNvSpPr txBox="1"/>
          <p:nvPr/>
        </p:nvSpPr>
        <p:spPr>
          <a:xfrm>
            <a:off x="1129135" y="2460340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Están</a:t>
            </a: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clase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pic>
        <p:nvPicPr>
          <p:cNvPr id="27" name="Google Shape;183;p8">
            <a:extLst>
              <a:ext uri="{FF2B5EF4-FFF2-40B4-BE49-F238E27FC236}">
                <a16:creationId xmlns:a16="http://schemas.microsoft.com/office/drawing/2014/main" id="{831C92A7-8B66-4054-B7D4-1225E9061A1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96000" y="236823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72;p8">
            <a:extLst>
              <a:ext uri="{FF2B5EF4-FFF2-40B4-BE49-F238E27FC236}">
                <a16:creationId xmlns:a16="http://schemas.microsoft.com/office/drawing/2014/main" id="{260088A1-F305-4A7A-B41E-B731A672A40C}"/>
              </a:ext>
            </a:extLst>
          </p:cNvPr>
          <p:cNvSpPr txBox="1"/>
          <p:nvPr/>
        </p:nvSpPr>
        <p:spPr>
          <a:xfrm>
            <a:off x="6684754" y="2460340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Son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tranquilos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29" name="Google Shape;172;p8">
            <a:extLst>
              <a:ext uri="{FF2B5EF4-FFF2-40B4-BE49-F238E27FC236}">
                <a16:creationId xmlns:a16="http://schemas.microsoft.com/office/drawing/2014/main" id="{7E546934-FE76-401C-8463-C6ABA67309EB}"/>
              </a:ext>
            </a:extLst>
          </p:cNvPr>
          <p:cNvSpPr txBox="1"/>
          <p:nvPr/>
        </p:nvSpPr>
        <p:spPr>
          <a:xfrm>
            <a:off x="834644" y="2896093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are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class.</a:t>
            </a:r>
            <a:endParaRPr dirty="0"/>
          </a:p>
        </p:txBody>
      </p:sp>
      <p:sp>
        <p:nvSpPr>
          <p:cNvPr id="30" name="Google Shape;172;p8">
            <a:extLst>
              <a:ext uri="{FF2B5EF4-FFF2-40B4-BE49-F238E27FC236}">
                <a16:creationId xmlns:a16="http://schemas.microsoft.com/office/drawing/2014/main" id="{CDE1590B-31FC-48B3-B547-618FC043EBA8}"/>
              </a:ext>
            </a:extLst>
          </p:cNvPr>
          <p:cNvSpPr txBox="1"/>
          <p:nvPr/>
        </p:nvSpPr>
        <p:spPr>
          <a:xfrm>
            <a:off x="6730523" y="2862503"/>
            <a:ext cx="2843783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7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are</a:t>
            </a:r>
            <a:r>
              <a:rPr lang="en-GB" sz="27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7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calm.</a:t>
            </a:r>
            <a:endParaRPr sz="2700" dirty="0"/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6DE8CB55-5F49-4099-8220-EC570FB4A191}"/>
              </a:ext>
            </a:extLst>
          </p:cNvPr>
          <p:cNvSpPr/>
          <p:nvPr/>
        </p:nvSpPr>
        <p:spPr>
          <a:xfrm>
            <a:off x="9717264" y="3912518"/>
            <a:ext cx="2302456" cy="924527"/>
          </a:xfrm>
          <a:prstGeom prst="wedgeRoundRectCallout">
            <a:avLst>
              <a:gd name="adj1" fmla="val -39533"/>
              <a:gd name="adj2" fmla="val -10699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💡 They are calm in general.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A2BF5D-FEB2-4397-B68E-FBC3B325D826}"/>
              </a:ext>
            </a:extLst>
          </p:cNvPr>
          <p:cNvSpPr txBox="1"/>
          <p:nvPr/>
        </p:nvSpPr>
        <p:spPr>
          <a:xfrm>
            <a:off x="338874" y="1696359"/>
            <a:ext cx="3114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Compara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B8B7C124-5095-451C-B512-CD83FF8A7AB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5403" y="446081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172;p8">
            <a:extLst>
              <a:ext uri="{FF2B5EF4-FFF2-40B4-BE49-F238E27FC236}">
                <a16:creationId xmlns:a16="http://schemas.microsoft.com/office/drawing/2014/main" id="{ADC33F7A-A7B8-41D9-847D-CC6E1E138272}"/>
              </a:ext>
            </a:extLst>
          </p:cNvPr>
          <p:cNvSpPr txBox="1"/>
          <p:nvPr/>
        </p:nvSpPr>
        <p:spPr>
          <a:xfrm>
            <a:off x="1308040" y="4460812"/>
            <a:ext cx="429763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Están</a:t>
            </a: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tranquilos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hoy.</a:t>
            </a:r>
            <a:endParaRPr dirty="0"/>
          </a:p>
        </p:txBody>
      </p:sp>
      <p:sp>
        <p:nvSpPr>
          <p:cNvPr id="36" name="Google Shape;172;p8">
            <a:extLst>
              <a:ext uri="{FF2B5EF4-FFF2-40B4-BE49-F238E27FC236}">
                <a16:creationId xmlns:a16="http://schemas.microsoft.com/office/drawing/2014/main" id="{CC90D5C9-D1D9-49EF-938A-A7452EC5F1BC}"/>
              </a:ext>
            </a:extLst>
          </p:cNvPr>
          <p:cNvSpPr txBox="1"/>
          <p:nvPr/>
        </p:nvSpPr>
        <p:spPr>
          <a:xfrm>
            <a:off x="1560295" y="3378468"/>
            <a:ext cx="163687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location</a:t>
            </a:r>
            <a:endParaRPr dirty="0">
              <a:solidFill>
                <a:srgbClr val="FF0066"/>
              </a:solidFill>
            </a:endParaRPr>
          </a:p>
        </p:txBody>
      </p:sp>
      <p:sp>
        <p:nvSpPr>
          <p:cNvPr id="37" name="Google Shape;172;p8">
            <a:extLst>
              <a:ext uri="{FF2B5EF4-FFF2-40B4-BE49-F238E27FC236}">
                <a16:creationId xmlns:a16="http://schemas.microsoft.com/office/drawing/2014/main" id="{CFEA2B2A-A6D8-4E73-A5A8-92EC6CE5F190}"/>
              </a:ext>
            </a:extLst>
          </p:cNvPr>
          <p:cNvSpPr txBox="1"/>
          <p:nvPr/>
        </p:nvSpPr>
        <p:spPr>
          <a:xfrm>
            <a:off x="1129135" y="4910272"/>
            <a:ext cx="42047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are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calm today.</a:t>
            </a:r>
            <a:endParaRPr dirty="0"/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96F1FB57-11D2-48E9-B8EF-4EC4D49D501E}"/>
              </a:ext>
            </a:extLst>
          </p:cNvPr>
          <p:cNvSpPr/>
          <p:nvPr/>
        </p:nvSpPr>
        <p:spPr>
          <a:xfrm>
            <a:off x="5413540" y="5716473"/>
            <a:ext cx="3114840" cy="1015622"/>
          </a:xfrm>
          <a:prstGeom prst="wedgeRoundRectCallout">
            <a:avLst>
              <a:gd name="adj1" fmla="val -40400"/>
              <a:gd name="adj2" fmla="val -9201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💡  It’s not their natural state; they’re feeling calm today!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Google Shape;172;p8">
            <a:extLst>
              <a:ext uri="{FF2B5EF4-FFF2-40B4-BE49-F238E27FC236}">
                <a16:creationId xmlns:a16="http://schemas.microsoft.com/office/drawing/2014/main" id="{81836AA0-5477-4A3A-9949-0619C5D19785}"/>
              </a:ext>
            </a:extLst>
          </p:cNvPr>
          <p:cNvSpPr txBox="1"/>
          <p:nvPr/>
        </p:nvSpPr>
        <p:spPr>
          <a:xfrm>
            <a:off x="655403" y="5543156"/>
            <a:ext cx="466297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temporary state / mood</a:t>
            </a:r>
            <a:endParaRPr dirty="0">
              <a:solidFill>
                <a:srgbClr val="FF0066"/>
              </a:solidFill>
            </a:endParaRPr>
          </a:p>
        </p:txBody>
      </p:sp>
      <p:sp>
        <p:nvSpPr>
          <p:cNvPr id="40" name="Google Shape;172;p8">
            <a:extLst>
              <a:ext uri="{FF2B5EF4-FFF2-40B4-BE49-F238E27FC236}">
                <a16:creationId xmlns:a16="http://schemas.microsoft.com/office/drawing/2014/main" id="{BDAD7628-FE75-487E-B067-038DCB36A23F}"/>
              </a:ext>
            </a:extLst>
          </p:cNvPr>
          <p:cNvSpPr txBox="1"/>
          <p:nvPr/>
        </p:nvSpPr>
        <p:spPr>
          <a:xfrm>
            <a:off x="6699597" y="3365198"/>
            <a:ext cx="311484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FF0066"/>
                </a:solidFill>
                <a:latin typeface="Century Gothic"/>
                <a:sym typeface="Century Gothic"/>
              </a:rPr>
              <a:t>permanent trait</a:t>
            </a:r>
            <a:endParaRPr dirty="0">
              <a:solidFill>
                <a:srgbClr val="FF0066"/>
              </a:solidFill>
            </a:endParaRPr>
          </a:p>
        </p:txBody>
      </p:sp>
      <p:pic>
        <p:nvPicPr>
          <p:cNvPr id="4" name="Picture 3" descr="A picture containing circle&#10;&#10;Description automatically generated">
            <a:extLst>
              <a:ext uri="{FF2B5EF4-FFF2-40B4-BE49-F238E27FC236}">
                <a16:creationId xmlns:a16="http://schemas.microsoft.com/office/drawing/2014/main" id="{A58BD20B-A47B-4B9E-806F-8DAB7285AD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261" y="4108990"/>
            <a:ext cx="1329600" cy="8543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9CB079-18AC-4391-81FC-B137C66104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439" y="4097848"/>
            <a:ext cx="1329600" cy="854394"/>
          </a:xfrm>
          <a:prstGeom prst="rect">
            <a:avLst/>
          </a:prstGeom>
        </p:spPr>
      </p:pic>
      <p:pic>
        <p:nvPicPr>
          <p:cNvPr id="8" name="Picture 7" descr="A picture containing text, vector graphics, toy&#10;&#10;Description automatically generated">
            <a:extLst>
              <a:ext uri="{FF2B5EF4-FFF2-40B4-BE49-F238E27FC236}">
                <a16:creationId xmlns:a16="http://schemas.microsoft.com/office/drawing/2014/main" id="{636FCE7E-E725-4DE0-9710-AC6A88DF1F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256" y="973896"/>
            <a:ext cx="2564082" cy="1955112"/>
          </a:xfrm>
          <a:prstGeom prst="rect">
            <a:avLst/>
          </a:prstGeom>
        </p:spPr>
      </p:pic>
      <p:pic>
        <p:nvPicPr>
          <p:cNvPr id="32" name="Picture 31" descr="A picture containing circle&#10;&#10;Description automatically generated">
            <a:extLst>
              <a:ext uri="{FF2B5EF4-FFF2-40B4-BE49-F238E27FC236}">
                <a16:creationId xmlns:a16="http://schemas.microsoft.com/office/drawing/2014/main" id="{589F8564-6993-459E-8399-2382C1EB3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836" y="2166875"/>
            <a:ext cx="1329600" cy="85439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71F5AE5-8159-412F-BA74-BAED7E393A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014" y="2155733"/>
            <a:ext cx="1329600" cy="85439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AF3BBBD-EDB8-F35F-0FEA-F457454F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56944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están | son</a:t>
            </a:r>
          </a:p>
        </p:txBody>
      </p:sp>
    </p:spTree>
    <p:extLst>
      <p:ext uri="{BB962C8B-B14F-4D97-AF65-F5344CB8AC3E}">
        <p14:creationId xmlns:p14="http://schemas.microsoft.com/office/powerpoint/2010/main" val="13687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8480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GB" sz="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Picture 2" descr="Thinking, Thought, Bubbles">
            <a:extLst>
              <a:ext uri="{FF2B5EF4-FFF2-40B4-BE49-F238E27FC236}">
                <a16:creationId xmlns:a16="http://schemas.microsoft.com/office/drawing/2014/main" id="{03C72618-F6ED-41ED-81B9-213C33348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928" y="1968542"/>
            <a:ext cx="1847724" cy="190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EB3F4147-7A35-487A-A250-1A4250D17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645243"/>
              </p:ext>
            </p:extLst>
          </p:nvPr>
        </p:nvGraphicFramePr>
        <p:xfrm>
          <a:off x="5061949" y="1899213"/>
          <a:ext cx="4568452" cy="42026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8452">
                  <a:extLst>
                    <a:ext uri="{9D8B030D-6E8A-4147-A177-3AD203B41FA5}">
                      <a16:colId xmlns:a16="http://schemas.microsoft.com/office/drawing/2014/main" val="211586075"/>
                    </a:ext>
                  </a:extLst>
                </a:gridCol>
              </a:tblGrid>
              <a:tr h="72802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extra info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9610505"/>
                  </a:ext>
                </a:extLst>
              </a:tr>
              <a:tr h="57911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919438"/>
                  </a:ext>
                </a:extLst>
              </a:tr>
              <a:tr h="57911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861680"/>
                  </a:ext>
                </a:extLst>
              </a:tr>
              <a:tr h="57911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680867"/>
                  </a:ext>
                </a:extLst>
              </a:tr>
              <a:tr h="57911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6329252"/>
                  </a:ext>
                </a:extLst>
              </a:tr>
              <a:tr h="57911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363576"/>
                  </a:ext>
                </a:extLst>
              </a:tr>
              <a:tr h="57911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912601"/>
                  </a:ext>
                </a:extLst>
              </a:tr>
            </a:tbl>
          </a:graphicData>
        </a:graphic>
      </p:graphicFrame>
      <p:graphicFrame>
        <p:nvGraphicFramePr>
          <p:cNvPr id="27" name="Table 7">
            <a:extLst>
              <a:ext uri="{FF2B5EF4-FFF2-40B4-BE49-F238E27FC236}">
                <a16:creationId xmlns:a16="http://schemas.microsoft.com/office/drawing/2014/main" id="{B651A108-D05E-4369-A443-34F073A59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147455"/>
              </p:ext>
            </p:extLst>
          </p:nvPr>
        </p:nvGraphicFramePr>
        <p:xfrm>
          <a:off x="158053" y="1775744"/>
          <a:ext cx="4723552" cy="42945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5603">
                  <a:extLst>
                    <a:ext uri="{9D8B030D-6E8A-4147-A177-3AD203B41FA5}">
                      <a16:colId xmlns:a16="http://schemas.microsoft.com/office/drawing/2014/main" val="3349099371"/>
                    </a:ext>
                  </a:extLst>
                </a:gridCol>
                <a:gridCol w="1864467">
                  <a:extLst>
                    <a:ext uri="{9D8B030D-6E8A-4147-A177-3AD203B41FA5}">
                      <a16:colId xmlns:a16="http://schemas.microsoft.com/office/drawing/2014/main" val="732279396"/>
                    </a:ext>
                  </a:extLst>
                </a:gridCol>
                <a:gridCol w="2153482">
                  <a:extLst>
                    <a:ext uri="{9D8B030D-6E8A-4147-A177-3AD203B41FA5}">
                      <a16:colId xmlns:a16="http://schemas.microsoft.com/office/drawing/2014/main" val="1354867271"/>
                    </a:ext>
                  </a:extLst>
                </a:gridCol>
              </a:tblGrid>
              <a:tr h="992109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today / 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general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194222"/>
                  </a:ext>
                </a:extLst>
              </a:tr>
              <a:tr h="550408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493785"/>
                  </a:ext>
                </a:extLst>
              </a:tr>
              <a:tr h="550408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550408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550408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550408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550408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975557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9640CA61-5BD7-4440-B8A1-4288FB0C4200}"/>
              </a:ext>
            </a:extLst>
          </p:cNvPr>
          <p:cNvSpPr txBox="1"/>
          <p:nvPr/>
        </p:nvSpPr>
        <p:spPr>
          <a:xfrm>
            <a:off x="5184476" y="2647464"/>
            <a:ext cx="3847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important (for/to me)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0ADF1C-9DC7-46FE-A4C1-970975302439}"/>
              </a:ext>
            </a:extLst>
          </p:cNvPr>
          <p:cNvSpPr txBox="1"/>
          <p:nvPr/>
        </p:nvSpPr>
        <p:spPr>
          <a:xfrm>
            <a:off x="5184476" y="3212691"/>
            <a:ext cx="1274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active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2B185D-311A-4975-8020-555ADF20CAAB}"/>
              </a:ext>
            </a:extLst>
          </p:cNvPr>
          <p:cNvSpPr txBox="1"/>
          <p:nvPr/>
        </p:nvSpPr>
        <p:spPr>
          <a:xfrm>
            <a:off x="5184476" y="3804691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positive,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B1B2BC8-B689-46C5-AD15-4E006F440B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533" y="2784415"/>
            <a:ext cx="572618" cy="5184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E80E4D7-7FBD-4271-81E0-844355697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008" y="3316617"/>
            <a:ext cx="572618" cy="5184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B30A6AA-BD60-4753-9502-73BC88563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262" y="3864517"/>
            <a:ext cx="572618" cy="51844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1CAD90C-68DC-4692-8A41-D3C88E5650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08" y="4397750"/>
            <a:ext cx="572618" cy="51844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A9A0310-2CF5-40BB-8840-3B3A530A10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008" y="4974804"/>
            <a:ext cx="572618" cy="51844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1D58BB8-E91F-47B0-B72D-1421B80B8F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262" y="5534084"/>
            <a:ext cx="572618" cy="51844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43DF6BA-80EE-4DE0-8A4E-15953F9B77F7}"/>
              </a:ext>
            </a:extLst>
          </p:cNvPr>
          <p:cNvSpPr txBox="1"/>
          <p:nvPr/>
        </p:nvSpPr>
        <p:spPr>
          <a:xfrm>
            <a:off x="5162103" y="4397874"/>
            <a:ext cx="1606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different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97BF892-EE72-43CE-8CB8-AC117BF5D957}"/>
              </a:ext>
            </a:extLst>
          </p:cNvPr>
          <p:cNvSpPr txBox="1"/>
          <p:nvPr/>
        </p:nvSpPr>
        <p:spPr>
          <a:xfrm>
            <a:off x="5185080" y="4921277"/>
            <a:ext cx="2422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independent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AAC8DE4-DB83-4CA5-B2BE-BC5FDBA77DB6}"/>
              </a:ext>
            </a:extLst>
          </p:cNvPr>
          <p:cNvSpPr txBox="1"/>
          <p:nvPr/>
        </p:nvSpPr>
        <p:spPr>
          <a:xfrm>
            <a:off x="5162103" y="5551257"/>
            <a:ext cx="1612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too slow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17E7462-391D-4358-A8DE-591E6AEDAF74}"/>
              </a:ext>
            </a:extLst>
          </p:cNvPr>
          <p:cNvSpPr txBox="1"/>
          <p:nvPr/>
        </p:nvSpPr>
        <p:spPr>
          <a:xfrm>
            <a:off x="6840749" y="3758841"/>
            <a:ext cx="31261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too intelligent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D8742EB-8D0D-41FE-8FD2-DB5DE802A0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4"/>
          <a:stretch/>
        </p:blipFill>
        <p:spPr>
          <a:xfrm>
            <a:off x="10658726" y="3798493"/>
            <a:ext cx="1377226" cy="3178824"/>
          </a:xfrm>
          <a:prstGeom prst="rect">
            <a:avLst/>
          </a:prstGeom>
        </p:spPr>
      </p:pic>
      <p:pic>
        <p:nvPicPr>
          <p:cNvPr id="44" name="Picture 4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C6121B9-D633-49EA-8001-AEB8730F6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1970" y="2186293"/>
            <a:ext cx="484851" cy="787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F22A46A-AA6D-44C3-8174-80660B093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373" y="2508087"/>
            <a:ext cx="374475" cy="519683"/>
          </a:xfrm>
          <a:prstGeom prst="rect">
            <a:avLst/>
          </a:prstGeom>
        </p:spPr>
      </p:pic>
      <p:sp>
        <p:nvSpPr>
          <p:cNvPr id="46" name="Rectangle 45">
            <a:hlinkClick r:id="" action="ppaction://noaction">
              <a:snd r:embed="rId8" name="s6_3.wav"/>
            </a:hlinkClick>
            <a:extLst>
              <a:ext uri="{FF2B5EF4-FFF2-40B4-BE49-F238E27FC236}">
                <a16:creationId xmlns:a16="http://schemas.microsoft.com/office/drawing/2014/main" id="{A8E60347-9ACC-4128-9A45-499B5C658759}"/>
              </a:ext>
            </a:extLst>
          </p:cNvPr>
          <p:cNvSpPr/>
          <p:nvPr/>
        </p:nvSpPr>
        <p:spPr>
          <a:xfrm>
            <a:off x="232361" y="2831765"/>
            <a:ext cx="558849" cy="423882"/>
          </a:xfrm>
          <a:prstGeom prst="rect">
            <a:avLst/>
          </a:prstGeom>
          <a:solidFill>
            <a:srgbClr val="85CFE1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7" name="Rectangle 46">
            <a:hlinkClick r:id="" action="ppaction://noaction">
              <a:snd r:embed="rId9" name="s6_4.wav"/>
            </a:hlinkClick>
            <a:extLst>
              <a:ext uri="{FF2B5EF4-FFF2-40B4-BE49-F238E27FC236}">
                <a16:creationId xmlns:a16="http://schemas.microsoft.com/office/drawing/2014/main" id="{2F0EB46C-0815-41E6-A83F-AF446C757FAC}"/>
              </a:ext>
            </a:extLst>
          </p:cNvPr>
          <p:cNvSpPr/>
          <p:nvPr/>
        </p:nvSpPr>
        <p:spPr>
          <a:xfrm>
            <a:off x="232360" y="3383763"/>
            <a:ext cx="558849" cy="423882"/>
          </a:xfrm>
          <a:prstGeom prst="rect">
            <a:avLst/>
          </a:prstGeom>
          <a:solidFill>
            <a:srgbClr val="85CFE1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8" name="Rectangle 47">
            <a:hlinkClick r:id="" action="ppaction://noaction">
              <a:snd r:embed="rId10" name="s6_5.wav"/>
            </a:hlinkClick>
            <a:extLst>
              <a:ext uri="{FF2B5EF4-FFF2-40B4-BE49-F238E27FC236}">
                <a16:creationId xmlns:a16="http://schemas.microsoft.com/office/drawing/2014/main" id="{58664E47-1486-430E-B57F-434FA26C2731}"/>
              </a:ext>
            </a:extLst>
          </p:cNvPr>
          <p:cNvSpPr/>
          <p:nvPr/>
        </p:nvSpPr>
        <p:spPr>
          <a:xfrm>
            <a:off x="232360" y="3925976"/>
            <a:ext cx="558849" cy="423882"/>
          </a:xfrm>
          <a:prstGeom prst="rect">
            <a:avLst/>
          </a:prstGeom>
          <a:solidFill>
            <a:srgbClr val="85CFE1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9" name="Rectangle 48">
            <a:hlinkClick r:id="" action="ppaction://noaction">
              <a:snd r:embed="rId11" name="s6_6.wav"/>
            </a:hlinkClick>
            <a:extLst>
              <a:ext uri="{FF2B5EF4-FFF2-40B4-BE49-F238E27FC236}">
                <a16:creationId xmlns:a16="http://schemas.microsoft.com/office/drawing/2014/main" id="{9EEEFDD6-20F6-41ED-8182-2D1E372C5C10}"/>
              </a:ext>
            </a:extLst>
          </p:cNvPr>
          <p:cNvSpPr/>
          <p:nvPr/>
        </p:nvSpPr>
        <p:spPr>
          <a:xfrm>
            <a:off x="232359" y="4489779"/>
            <a:ext cx="558849" cy="423882"/>
          </a:xfrm>
          <a:prstGeom prst="rect">
            <a:avLst/>
          </a:prstGeom>
          <a:solidFill>
            <a:srgbClr val="85CFE1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0" name="Rectangle 49">
            <a:hlinkClick r:id="" action="ppaction://noaction">
              <a:snd r:embed="rId12" name="s6_7.wav"/>
            </a:hlinkClick>
            <a:extLst>
              <a:ext uri="{FF2B5EF4-FFF2-40B4-BE49-F238E27FC236}">
                <a16:creationId xmlns:a16="http://schemas.microsoft.com/office/drawing/2014/main" id="{8343C5C6-ACD4-4D31-AF04-4CDBF73621D1}"/>
              </a:ext>
            </a:extLst>
          </p:cNvPr>
          <p:cNvSpPr/>
          <p:nvPr/>
        </p:nvSpPr>
        <p:spPr>
          <a:xfrm>
            <a:off x="232359" y="5037838"/>
            <a:ext cx="558849" cy="423882"/>
          </a:xfrm>
          <a:prstGeom prst="rect">
            <a:avLst/>
          </a:prstGeom>
          <a:solidFill>
            <a:srgbClr val="85CFE1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1" name="Rectangle 50">
            <a:hlinkClick r:id="" action="ppaction://noaction">
              <a:snd r:embed="rId13" name="s6_8.wav"/>
            </a:hlinkClick>
            <a:extLst>
              <a:ext uri="{FF2B5EF4-FFF2-40B4-BE49-F238E27FC236}">
                <a16:creationId xmlns:a16="http://schemas.microsoft.com/office/drawing/2014/main" id="{23A258C6-705E-4FDE-9165-9E99B9153261}"/>
              </a:ext>
            </a:extLst>
          </p:cNvPr>
          <p:cNvSpPr/>
          <p:nvPr/>
        </p:nvSpPr>
        <p:spPr>
          <a:xfrm>
            <a:off x="232358" y="5578002"/>
            <a:ext cx="558849" cy="423882"/>
          </a:xfrm>
          <a:prstGeom prst="rect">
            <a:avLst/>
          </a:prstGeom>
          <a:solidFill>
            <a:srgbClr val="85CFE1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DBBBF460-51F0-CA4B-398E-177A97C569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625" y="34374"/>
            <a:ext cx="914400" cy="9144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5B6A43C1-D083-C94C-11C5-D1D67651E791}"/>
              </a:ext>
            </a:extLst>
          </p:cNvPr>
          <p:cNvSpPr/>
          <p:nvPr/>
        </p:nvSpPr>
        <p:spPr>
          <a:xfrm>
            <a:off x="1076949" y="175143"/>
            <a:ext cx="6221527" cy="533859"/>
          </a:xfrm>
          <a:prstGeom prst="wedgeRoundRectCallout">
            <a:avLst>
              <a:gd name="adj1" fmla="val -54957"/>
              <a:gd name="adj2" fmla="val 101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4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TextBox 24">
            <a:hlinkClick r:id="" action="ppaction://noaction">
              <a:snd r:embed="rId16" name="s6_1.wav"/>
            </a:hlinkClick>
            <a:extLst>
              <a:ext uri="{FF2B5EF4-FFF2-40B4-BE49-F238E27FC236}">
                <a16:creationId xmlns:a16="http://schemas.microsoft.com/office/drawing/2014/main" id="{B7D16A67-394B-47D7-978C-F0A5FD8996FE}"/>
              </a:ext>
            </a:extLst>
          </p:cNvPr>
          <p:cNvSpPr txBox="1"/>
          <p:nvPr/>
        </p:nvSpPr>
        <p:spPr>
          <a:xfrm>
            <a:off x="1143718" y="183131"/>
            <a:ext cx="6038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Esucha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a Sofía: ¿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Cómo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describe?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20DD7C6E-B3A5-80C5-2BF2-2623B5AE52CF}"/>
              </a:ext>
            </a:extLst>
          </p:cNvPr>
          <p:cNvSpPr/>
          <p:nvPr/>
        </p:nvSpPr>
        <p:spPr>
          <a:xfrm>
            <a:off x="714277" y="799088"/>
            <a:ext cx="1937385" cy="533859"/>
          </a:xfrm>
          <a:prstGeom prst="wedgeRoundRectCallout">
            <a:avLst>
              <a:gd name="adj1" fmla="val -58002"/>
              <a:gd name="adj2" fmla="val -37658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Marca      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FC1E751-2D1D-41AF-AEEA-DB3EF9F1B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650" y="892962"/>
            <a:ext cx="378733" cy="3429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6EC3E0E-2898-F19C-E270-63024FACBBE5}"/>
              </a:ext>
            </a:extLst>
          </p:cNvPr>
          <p:cNvGrpSpPr/>
          <p:nvPr/>
        </p:nvGrpSpPr>
        <p:grpSpPr>
          <a:xfrm>
            <a:off x="11077778" y="91645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C061BD1-AA2A-4098-61E5-73EA69E14E58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8" name="Picture 7" descr="Free speaker sound loud vector">
              <a:extLst>
                <a:ext uri="{FF2B5EF4-FFF2-40B4-BE49-F238E27FC236}">
                  <a16:creationId xmlns:a16="http://schemas.microsoft.com/office/drawing/2014/main" id="{EE145824-E812-2CBA-20A8-98AEDFDF78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9" name="Google Shape;222;p10">
            <a:extLst>
              <a:ext uri="{FF2B5EF4-FFF2-40B4-BE49-F238E27FC236}">
                <a16:creationId xmlns:a16="http://schemas.microsoft.com/office/drawing/2014/main" id="{F8AD7099-8BAA-3CB5-C948-1567780FD654}"/>
              </a:ext>
            </a:extLst>
          </p:cNvPr>
          <p:cNvSpPr txBox="1"/>
          <p:nvPr/>
        </p:nvSpPr>
        <p:spPr>
          <a:xfrm>
            <a:off x="10725364" y="837798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Google Shape;198;p9">
            <a:extLst>
              <a:ext uri="{FF2B5EF4-FFF2-40B4-BE49-F238E27FC236}">
                <a16:creationId xmlns:a16="http://schemas.microsoft.com/office/drawing/2014/main" id="{1EF9454E-E1CB-4858-1DFF-DBF8D2BAE818}"/>
              </a:ext>
            </a:extLst>
          </p:cNvPr>
          <p:cNvSpPr txBox="1"/>
          <p:nvPr/>
        </p:nvSpPr>
        <p:spPr>
          <a:xfrm>
            <a:off x="-73245" y="6340488"/>
            <a:ext cx="3662778" cy="400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describe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she describes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82802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9" grpId="0"/>
      <p:bldP spid="40" grpId="0"/>
      <p:bldP spid="41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8" y="162037"/>
            <a:ext cx="11402531" cy="7701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</a:pPr>
            <a:r>
              <a:rPr lang="en-GB" sz="36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Gender and number agreement on adjectives</a:t>
            </a:r>
          </a:p>
        </p:txBody>
      </p:sp>
      <p:pic>
        <p:nvPicPr>
          <p:cNvPr id="19" name="Google Shape;170;p8" descr="Jigsaw, Puzzle, Piece, Game, Concept, Solution">
            <a:extLst>
              <a:ext uri="{FF2B5EF4-FFF2-40B4-BE49-F238E27FC236}">
                <a16:creationId xmlns:a16="http://schemas.microsoft.com/office/drawing/2014/main" id="{4469AD41-6D4F-41AC-95A3-74454F90163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72;p8">
            <a:extLst>
              <a:ext uri="{FF2B5EF4-FFF2-40B4-BE49-F238E27FC236}">
                <a16:creationId xmlns:a16="http://schemas.microsoft.com/office/drawing/2014/main" id="{A4D4204D-7393-4A35-AB12-84CFAEB7F096}"/>
              </a:ext>
            </a:extLst>
          </p:cNvPr>
          <p:cNvSpPr txBox="1"/>
          <p:nvPr/>
        </p:nvSpPr>
        <p:spPr>
          <a:xfrm>
            <a:off x="342005" y="2650745"/>
            <a:ext cx="3657734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Pancho</a:t>
            </a:r>
            <a:r>
              <a:rPr lang="en-GB" sz="25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está </a:t>
            </a:r>
            <a:r>
              <a:rPr lang="en-GB" sz="2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</a:t>
            </a:r>
            <a:r>
              <a:rPr lang="en-GB" sz="2500" b="1" i="0" u="none" strike="noStrike" cap="none" dirty="0" err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25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500" dirty="0">
              <a:solidFill>
                <a:srgbClr val="002060"/>
              </a:solidFill>
            </a:endParaRPr>
          </a:p>
        </p:txBody>
      </p:sp>
      <p:sp>
        <p:nvSpPr>
          <p:cNvPr id="26" name="Google Shape;174;p8">
            <a:extLst>
              <a:ext uri="{FF2B5EF4-FFF2-40B4-BE49-F238E27FC236}">
                <a16:creationId xmlns:a16="http://schemas.microsoft.com/office/drawing/2014/main" id="{418D9540-F3B4-4A8C-A6B9-8F931B8669E8}"/>
              </a:ext>
            </a:extLst>
          </p:cNvPr>
          <p:cNvSpPr txBox="1"/>
          <p:nvPr/>
        </p:nvSpPr>
        <p:spPr>
          <a:xfrm>
            <a:off x="6148090" y="2671167"/>
            <a:ext cx="5043421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5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Manchita</a:t>
            </a:r>
            <a:r>
              <a:rPr lang="en-GB" sz="25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está </a:t>
            </a:r>
            <a:r>
              <a:rPr lang="en-GB" sz="2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</a:t>
            </a:r>
            <a:r>
              <a:rPr lang="en-GB" sz="2500" b="1" dirty="0" err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25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500" dirty="0">
              <a:solidFill>
                <a:srgbClr val="002060"/>
              </a:solidFill>
            </a:endParaRPr>
          </a:p>
        </p:txBody>
      </p:sp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42B9BF3C-8A27-4BC7-9F40-F69316D75084}"/>
              </a:ext>
            </a:extLst>
          </p:cNvPr>
          <p:cNvSpPr txBox="1"/>
          <p:nvPr/>
        </p:nvSpPr>
        <p:spPr>
          <a:xfrm>
            <a:off x="201230" y="1423115"/>
            <a:ext cx="1075426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we already know that 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adjectives</a:t>
            </a:r>
            <a:r>
              <a:rPr lang="en-GB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 that end in ‘</a:t>
            </a:r>
            <a:r>
              <a:rPr lang="en-GB" sz="25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</a:t>
            </a:r>
            <a:r>
              <a:rPr lang="en-GB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’ change to an ‘___’ when the noun described is feminine.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E65520-AF18-4828-A90A-C2880F10DD06}"/>
              </a:ext>
            </a:extLst>
          </p:cNvPr>
          <p:cNvSpPr txBox="1"/>
          <p:nvPr/>
        </p:nvSpPr>
        <p:spPr>
          <a:xfrm>
            <a:off x="274382" y="3375087"/>
            <a:ext cx="117648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When an adjective ends in 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–e</a:t>
            </a:r>
            <a:r>
              <a:rPr lang="en-GB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, it can describe both masculine and feminine nouns.</a:t>
            </a: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73C7393A-B0D2-4B11-821E-EC46FBEC2C5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2005" y="462734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72;p8">
            <a:extLst>
              <a:ext uri="{FF2B5EF4-FFF2-40B4-BE49-F238E27FC236}">
                <a16:creationId xmlns:a16="http://schemas.microsoft.com/office/drawing/2014/main" id="{C7699528-8655-43DB-A32F-4934EF3B4EAE}"/>
              </a:ext>
            </a:extLst>
          </p:cNvPr>
          <p:cNvSpPr txBox="1"/>
          <p:nvPr/>
        </p:nvSpPr>
        <p:spPr>
          <a:xfrm>
            <a:off x="1027596" y="4848966"/>
            <a:ext cx="445820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Santi is intelligent.</a:t>
            </a:r>
            <a:endParaRPr sz="1600" dirty="0">
              <a:solidFill>
                <a:srgbClr val="002060"/>
              </a:solidFill>
            </a:endParaRPr>
          </a:p>
        </p:txBody>
      </p:sp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2F508BAB-7113-4E07-89F7-AF48510C702C}"/>
              </a:ext>
            </a:extLst>
          </p:cNvPr>
          <p:cNvSpPr txBox="1"/>
          <p:nvPr/>
        </p:nvSpPr>
        <p:spPr>
          <a:xfrm>
            <a:off x="1060654" y="4371953"/>
            <a:ext cx="36577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Santi</a:t>
            </a: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</a:t>
            </a:r>
            <a:r>
              <a:rPr lang="en-GB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inteligent</a:t>
            </a:r>
            <a:r>
              <a:rPr lang="en-GB" sz="2400" b="1" dirty="0" err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400" dirty="0">
              <a:solidFill>
                <a:srgbClr val="002060"/>
              </a:solidFill>
            </a:endParaRPr>
          </a:p>
        </p:txBody>
      </p:sp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7CDCA74E-22FC-4F5E-BE77-5C47E6252AF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47311" y="462734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72;p8">
            <a:extLst>
              <a:ext uri="{FF2B5EF4-FFF2-40B4-BE49-F238E27FC236}">
                <a16:creationId xmlns:a16="http://schemas.microsoft.com/office/drawing/2014/main" id="{C2EE18CD-EE39-410A-B74B-5F9B882FCF85}"/>
              </a:ext>
            </a:extLst>
          </p:cNvPr>
          <p:cNvSpPr txBox="1"/>
          <p:nvPr/>
        </p:nvSpPr>
        <p:spPr>
          <a:xfrm>
            <a:off x="6809102" y="4848966"/>
            <a:ext cx="445820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4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Manchita</a:t>
            </a: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is intelligent.</a:t>
            </a:r>
            <a:endParaRPr sz="1600" dirty="0">
              <a:solidFill>
                <a:srgbClr val="002060"/>
              </a:solidFill>
            </a:endParaRPr>
          </a:p>
        </p:txBody>
      </p:sp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49AA3518-62DA-490E-AFF0-C66F0C84C0EC}"/>
              </a:ext>
            </a:extLst>
          </p:cNvPr>
          <p:cNvSpPr txBox="1"/>
          <p:nvPr/>
        </p:nvSpPr>
        <p:spPr>
          <a:xfrm>
            <a:off x="6842160" y="4371953"/>
            <a:ext cx="455241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Manchita</a:t>
            </a: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</a:t>
            </a:r>
            <a:r>
              <a:rPr lang="en-GB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inteligent</a:t>
            </a:r>
            <a:r>
              <a:rPr lang="en-GB" sz="2400" b="1" dirty="0" err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400" dirty="0">
              <a:solidFill>
                <a:srgbClr val="00206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419A23-663E-4E34-B40D-BE8D181F9D27}"/>
              </a:ext>
            </a:extLst>
          </p:cNvPr>
          <p:cNvSpPr txBox="1"/>
          <p:nvPr/>
        </p:nvSpPr>
        <p:spPr>
          <a:xfrm>
            <a:off x="166518" y="5776700"/>
            <a:ext cx="119806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When we describe 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more than one </a:t>
            </a:r>
            <a:r>
              <a:rPr lang="en-GB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noun we add an___ to these adjectives.</a:t>
            </a:r>
            <a:endParaRPr lang="en-GB" sz="25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D585A78-59EF-4A14-A67A-EF85609A5FB9}"/>
              </a:ext>
            </a:extLst>
          </p:cNvPr>
          <p:cNvSpPr txBox="1"/>
          <p:nvPr/>
        </p:nvSpPr>
        <p:spPr>
          <a:xfrm>
            <a:off x="1314931" y="1688861"/>
            <a:ext cx="5407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lang="en-GB" sz="3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09FCA2-A687-4618-B9C4-948637D99B46}"/>
              </a:ext>
            </a:extLst>
          </p:cNvPr>
          <p:cNvSpPr txBox="1"/>
          <p:nvPr/>
        </p:nvSpPr>
        <p:spPr>
          <a:xfrm>
            <a:off x="8018455" y="5693858"/>
            <a:ext cx="862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–s</a:t>
            </a:r>
            <a:endParaRPr lang="en-GB" sz="320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DD8F1A6-B6C1-4DBE-A40B-344721F244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7919">
            <a:off x="9694643" y="2086761"/>
            <a:ext cx="841830" cy="11682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1A3F4C1-397D-46EC-80C1-D3DD1985DB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567" y="2081992"/>
            <a:ext cx="819667" cy="1137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3A64E1-03AD-4029-A430-4CC225D2B2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7919">
            <a:off x="10614040" y="4053387"/>
            <a:ext cx="841830" cy="1168262"/>
          </a:xfrm>
          <a:prstGeom prst="rect">
            <a:avLst/>
          </a:prstGeom>
        </p:spPr>
      </p:pic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1360507-690F-4A3E-9C2C-49B1AA5116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887" y="3840883"/>
            <a:ext cx="1007757" cy="159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3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28" grpId="0"/>
      <p:bldP spid="30" grpId="0"/>
      <p:bldP spid="31" grpId="0"/>
      <p:bldP spid="33" grpId="0"/>
      <p:bldP spid="34" grpId="0"/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FBA43411-6630-302E-34AB-224E73A66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97" y="-23399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8848041-E9F3-D263-4E9E-022C44548522}"/>
              </a:ext>
            </a:extLst>
          </p:cNvPr>
          <p:cNvSpPr/>
          <p:nvPr/>
        </p:nvSpPr>
        <p:spPr>
          <a:xfrm>
            <a:off x="1039721" y="117370"/>
            <a:ext cx="7380962" cy="533859"/>
          </a:xfrm>
          <a:prstGeom prst="wedgeRoundRectCallout">
            <a:avLst>
              <a:gd name="adj1" fmla="val -54957"/>
              <a:gd name="adj2" fmla="val 101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4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33C61FFC-7DC6-4A34-AEA3-BDABA2F6CE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03400"/>
              </p:ext>
            </p:extLst>
          </p:nvPr>
        </p:nvGraphicFramePr>
        <p:xfrm>
          <a:off x="8178728" y="2538640"/>
          <a:ext cx="2169420" cy="4154957"/>
        </p:xfrm>
        <a:graphic>
          <a:graphicData uri="http://schemas.openxmlformats.org/drawingml/2006/table">
            <a:tbl>
              <a:tblPr firstRow="1" bandRow="1"/>
              <a:tblGrid>
                <a:gridCol w="1226529">
                  <a:extLst>
                    <a:ext uri="{9D8B030D-6E8A-4147-A177-3AD203B41FA5}">
                      <a16:colId xmlns:a16="http://schemas.microsoft.com/office/drawing/2014/main" val="2394844127"/>
                    </a:ext>
                  </a:extLst>
                </a:gridCol>
                <a:gridCol w="942891">
                  <a:extLst>
                    <a:ext uri="{9D8B030D-6E8A-4147-A177-3AD203B41FA5}">
                      <a16:colId xmlns:a16="http://schemas.microsoft.com/office/drawing/2014/main" val="3527640893"/>
                    </a:ext>
                  </a:extLst>
                </a:gridCol>
              </a:tblGrid>
              <a:tr h="117439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general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9977395"/>
                  </a:ext>
                </a:extLst>
              </a:tr>
              <a:tr h="496760"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680103"/>
                  </a:ext>
                </a:extLst>
              </a:tr>
              <a:tr h="496760"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3176107"/>
                  </a:ext>
                </a:extLst>
              </a:tr>
              <a:tr h="496760"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563294"/>
                  </a:ext>
                </a:extLst>
              </a:tr>
              <a:tr h="496760"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685926"/>
                  </a:ext>
                </a:extLst>
              </a:tr>
              <a:tr h="496760"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927856"/>
                  </a:ext>
                </a:extLst>
              </a:tr>
              <a:tr h="496760"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760055"/>
                  </a:ext>
                </a:extLst>
              </a:tr>
            </a:tbl>
          </a:graphicData>
        </a:graphic>
      </p:graphicFrame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994004A6-93C2-42AF-BCF2-B4F777FA6B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747159"/>
              </p:ext>
            </p:extLst>
          </p:nvPr>
        </p:nvGraphicFramePr>
        <p:xfrm>
          <a:off x="10577910" y="2761681"/>
          <a:ext cx="1538036" cy="3931918"/>
        </p:xfrm>
        <a:graphic>
          <a:graphicData uri="http://schemas.openxmlformats.org/drawingml/2006/table">
            <a:tbl>
              <a:tblPr firstRow="1" bandRow="1"/>
              <a:tblGrid>
                <a:gridCol w="1538036">
                  <a:extLst>
                    <a:ext uri="{9D8B030D-6E8A-4147-A177-3AD203B41FA5}">
                      <a16:colId xmlns:a16="http://schemas.microsoft.com/office/drawing/2014/main" val="230911178"/>
                    </a:ext>
                  </a:extLst>
                </a:gridCol>
              </a:tblGrid>
              <a:tr h="86310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1206997"/>
                  </a:ext>
                </a:extLst>
              </a:tr>
              <a:tr h="511469"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762062"/>
                  </a:ext>
                </a:extLst>
              </a:tr>
              <a:tr h="511469"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843296"/>
                  </a:ext>
                </a:extLst>
              </a:tr>
              <a:tr h="511469"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711950"/>
                  </a:ext>
                </a:extLst>
              </a:tr>
              <a:tr h="511469"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322055"/>
                  </a:ext>
                </a:extLst>
              </a:tr>
              <a:tr h="511469"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0878898"/>
                  </a:ext>
                </a:extLst>
              </a:tr>
              <a:tr h="511469"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696856"/>
                  </a:ext>
                </a:extLst>
              </a:tr>
            </a:tbl>
          </a:graphicData>
        </a:graphic>
      </p:graphicFrame>
      <p:sp>
        <p:nvSpPr>
          <p:cNvPr id="55" name="TextBox 54">
            <a:hlinkClick r:id="" action="ppaction://noaction">
              <a:snd r:embed="rId7" name="s8_1.wav"/>
            </a:hlinkClick>
            <a:extLst>
              <a:ext uri="{FF2B5EF4-FFF2-40B4-BE49-F238E27FC236}">
                <a16:creationId xmlns:a16="http://schemas.microsoft.com/office/drawing/2014/main" id="{0475370D-B2FC-4E4E-8658-613CDBC82FFB}"/>
              </a:ext>
            </a:extLst>
          </p:cNvPr>
          <p:cNvSpPr txBox="1"/>
          <p:nvPr/>
        </p:nvSpPr>
        <p:spPr>
          <a:xfrm>
            <a:off x="1039721" y="66906"/>
            <a:ext cx="7513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¿Quién? </a:t>
            </a:r>
            <a:r>
              <a:rPr lang="en-GB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Sofía describe a sus amigos.</a:t>
            </a:r>
          </a:p>
        </p:txBody>
      </p:sp>
      <p:pic>
        <p:nvPicPr>
          <p:cNvPr id="56" name="Picture 2" descr="Notebook, Diary, Paper, Blank, Ruled, Marker, Bookmark">
            <a:extLst>
              <a:ext uri="{FF2B5EF4-FFF2-40B4-BE49-F238E27FC236}">
                <a16:creationId xmlns:a16="http://schemas.microsoft.com/office/drawing/2014/main" id="{7DA2626C-7A7B-4C4A-B399-6D105A0F1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7"/>
          <a:stretch/>
        </p:blipFill>
        <p:spPr bwMode="auto">
          <a:xfrm>
            <a:off x="57046" y="1989836"/>
            <a:ext cx="4657005" cy="508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34A0AF6-4F77-4342-B157-396D177E485B}"/>
              </a:ext>
            </a:extLst>
          </p:cNvPr>
          <p:cNvSpPr txBox="1"/>
          <p:nvPr/>
        </p:nvSpPr>
        <p:spPr>
          <a:xfrm>
            <a:off x="237035" y="2777744"/>
            <a:ext cx="48803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Ink Free" panose="03080402000500000000" pitchFamily="66" charset="0"/>
              </a:rPr>
              <a:t>Rubén y Santi </a:t>
            </a:r>
            <a:r>
              <a:rPr lang="en-GB" sz="2200" dirty="0" err="1">
                <a:solidFill>
                  <a:srgbClr val="002060"/>
                </a:solidFill>
                <a:latin typeface="Ink Free" panose="03080402000500000000" pitchFamily="66" charset="0"/>
              </a:rPr>
              <a:t>están</a:t>
            </a:r>
            <a:r>
              <a:rPr lang="en-GB" sz="2200" dirty="0">
                <a:solidFill>
                  <a:srgbClr val="002060"/>
                </a:solidFill>
                <a:latin typeface="Ink Free" panose="03080402000500000000" pitchFamily="66" charset="0"/>
              </a:rPr>
              <a:t>  </a:t>
            </a:r>
            <a:r>
              <a:rPr lang="en-GB" sz="2200" dirty="0" err="1">
                <a:solidFill>
                  <a:srgbClr val="002060"/>
                </a:solidFill>
                <a:latin typeface="Ink Free" panose="03080402000500000000" pitchFamily="66" charset="0"/>
              </a:rPr>
              <a:t>activ</a:t>
            </a:r>
            <a:r>
              <a:rPr lang="en-GB" sz="22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os</a:t>
            </a:r>
            <a:r>
              <a:rPr lang="en-GB" sz="2200" b="1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  <a:endParaRPr lang="en-GB" sz="2200" dirty="0">
              <a:solidFill>
                <a:srgbClr val="002060"/>
              </a:solidFill>
              <a:latin typeface="Ink Free" panose="03080402000500000000" pitchFamily="66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10E7647-730D-4691-9662-FF0942C552B1}"/>
              </a:ext>
            </a:extLst>
          </p:cNvPr>
          <p:cNvSpPr txBox="1"/>
          <p:nvPr/>
        </p:nvSpPr>
        <p:spPr>
          <a:xfrm>
            <a:off x="325567" y="3318999"/>
            <a:ext cx="38066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rgbClr val="002060"/>
                </a:solidFill>
                <a:latin typeface="Ink Free" panose="03080402000500000000" pitchFamily="66" charset="0"/>
              </a:rPr>
              <a:t>Ángela</a:t>
            </a:r>
            <a:r>
              <a:rPr lang="en-GB" sz="2200" dirty="0">
                <a:solidFill>
                  <a:srgbClr val="002060"/>
                </a:solidFill>
                <a:latin typeface="Ink Free" panose="03080402000500000000" pitchFamily="66" charset="0"/>
              </a:rPr>
              <a:t> y Eva son </a:t>
            </a:r>
            <a:r>
              <a:rPr lang="en-GB" sz="2200" dirty="0" err="1">
                <a:solidFill>
                  <a:srgbClr val="002060"/>
                </a:solidFill>
                <a:latin typeface="Ink Free" panose="03080402000500000000" pitchFamily="66" charset="0"/>
              </a:rPr>
              <a:t>seri</a:t>
            </a:r>
            <a:r>
              <a:rPr lang="en-GB" sz="22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as</a:t>
            </a:r>
            <a:r>
              <a:rPr lang="en-GB" sz="2200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1557D12-B0AF-4CA7-A137-A803DAAC1DD6}"/>
              </a:ext>
            </a:extLst>
          </p:cNvPr>
          <p:cNvSpPr txBox="1"/>
          <p:nvPr/>
        </p:nvSpPr>
        <p:spPr>
          <a:xfrm>
            <a:off x="58481" y="763218"/>
            <a:ext cx="94944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¡Ay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ay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ay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She’s spilled hot chocolate on her diary so we can’t see who she’s describing. </a:t>
            </a:r>
            <a:endParaRPr lang="en-GB" sz="24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D6446C2-05A0-424E-B64C-111F6E7F7A12}"/>
              </a:ext>
            </a:extLst>
          </p:cNvPr>
          <p:cNvSpPr txBox="1"/>
          <p:nvPr/>
        </p:nvSpPr>
        <p:spPr>
          <a:xfrm>
            <a:off x="300957" y="3826170"/>
            <a:ext cx="3959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Rubén y Santi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están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diferent</a:t>
            </a:r>
            <a:r>
              <a:rPr lang="en-GB" sz="20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es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  <a:endParaRPr lang="en-GB" sz="2400" dirty="0">
              <a:solidFill>
                <a:srgbClr val="002060"/>
              </a:solidFill>
              <a:latin typeface="Ink Free" panose="03080402000500000000" pitchFamily="66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04EA445-9026-4DAC-9148-CB70ADB18268}"/>
              </a:ext>
            </a:extLst>
          </p:cNvPr>
          <p:cNvSpPr txBox="1"/>
          <p:nvPr/>
        </p:nvSpPr>
        <p:spPr>
          <a:xfrm>
            <a:off x="329982" y="4319622"/>
            <a:ext cx="39553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rgbClr val="002060"/>
                </a:solidFill>
                <a:latin typeface="Ink Free" panose="03080402000500000000" pitchFamily="66" charset="0"/>
              </a:rPr>
              <a:t>Ángela</a:t>
            </a:r>
            <a:r>
              <a:rPr lang="en-GB" sz="2200" dirty="0">
                <a:solidFill>
                  <a:srgbClr val="002060"/>
                </a:solidFill>
                <a:latin typeface="Ink Free" panose="03080402000500000000" pitchFamily="66" charset="0"/>
              </a:rPr>
              <a:t> y Eva son</a:t>
            </a:r>
            <a:r>
              <a:rPr lang="en-GB" sz="2200" b="1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Ink Free" panose="03080402000500000000" pitchFamily="66" charset="0"/>
              </a:rPr>
              <a:t>tranquil</a:t>
            </a:r>
            <a:r>
              <a:rPr lang="en-GB" sz="22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as</a:t>
            </a:r>
            <a:r>
              <a:rPr lang="en-GB" sz="2200" b="1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0D71402B-811B-4EE7-9767-352CDDD47E0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1610" b="24121"/>
          <a:stretch/>
        </p:blipFill>
        <p:spPr>
          <a:xfrm>
            <a:off x="41608" y="3014649"/>
            <a:ext cx="1574324" cy="796957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8B3DF3B6-9446-433B-AC9F-499D5480F582}"/>
              </a:ext>
            </a:extLst>
          </p:cNvPr>
          <p:cNvSpPr txBox="1"/>
          <p:nvPr/>
        </p:nvSpPr>
        <p:spPr>
          <a:xfrm>
            <a:off x="165037" y="4864757"/>
            <a:ext cx="4505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Ink Free" panose="03080402000500000000" pitchFamily="66" charset="0"/>
              </a:rPr>
              <a:t>Rubén y Santi </a:t>
            </a:r>
            <a:r>
              <a:rPr lang="en-GB" sz="2200" dirty="0" err="1">
                <a:solidFill>
                  <a:srgbClr val="002060"/>
                </a:solidFill>
                <a:latin typeface="Ink Free" panose="03080402000500000000" pitchFamily="66" charset="0"/>
              </a:rPr>
              <a:t>están</a:t>
            </a:r>
            <a:r>
              <a:rPr lang="en-GB" sz="2200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Ink Free" panose="03080402000500000000" pitchFamily="66" charset="0"/>
              </a:rPr>
              <a:t>pesad</a:t>
            </a:r>
            <a:r>
              <a:rPr lang="en-GB" sz="22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os</a:t>
            </a:r>
            <a:r>
              <a:rPr lang="en-GB" sz="2200" b="1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  <a:endParaRPr lang="en-GB" sz="2200" dirty="0">
              <a:solidFill>
                <a:srgbClr val="002060"/>
              </a:solidFill>
              <a:latin typeface="Ink Free" panose="03080402000500000000" pitchFamily="66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5FE4DF0-E5FB-4BF8-BFDE-9FD43C4B71FE}"/>
              </a:ext>
            </a:extLst>
          </p:cNvPr>
          <p:cNvSpPr txBox="1"/>
          <p:nvPr/>
        </p:nvSpPr>
        <p:spPr>
          <a:xfrm>
            <a:off x="259294" y="5626904"/>
            <a:ext cx="386442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 err="1">
                <a:solidFill>
                  <a:srgbClr val="002060"/>
                </a:solidFill>
                <a:latin typeface="Ink Free" panose="03080402000500000000" pitchFamily="66" charset="0"/>
              </a:rPr>
              <a:t>Ángela</a:t>
            </a:r>
            <a:r>
              <a:rPr lang="en-GB" sz="2300" dirty="0">
                <a:solidFill>
                  <a:srgbClr val="002060"/>
                </a:solidFill>
                <a:latin typeface="Ink Free" panose="03080402000500000000" pitchFamily="66" charset="0"/>
              </a:rPr>
              <a:t> y Eva son </a:t>
            </a:r>
            <a:r>
              <a:rPr lang="en-GB" sz="2300" dirty="0" err="1">
                <a:solidFill>
                  <a:srgbClr val="002060"/>
                </a:solidFill>
                <a:latin typeface="Ink Free" panose="03080402000500000000" pitchFamily="66" charset="0"/>
              </a:rPr>
              <a:t>inteligent</a:t>
            </a:r>
            <a:r>
              <a:rPr lang="en-GB" sz="23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es</a:t>
            </a:r>
            <a:r>
              <a:rPr lang="en-GB" sz="2300" b="1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graphicFrame>
        <p:nvGraphicFramePr>
          <p:cNvPr id="110" name="Table 2">
            <a:extLst>
              <a:ext uri="{FF2B5EF4-FFF2-40B4-BE49-F238E27FC236}">
                <a16:creationId xmlns:a16="http://schemas.microsoft.com/office/drawing/2014/main" id="{0D97B3EF-047A-45E4-ACE8-0B5994D98F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992170"/>
              </p:ext>
            </p:extLst>
          </p:nvPr>
        </p:nvGraphicFramePr>
        <p:xfrm>
          <a:off x="4391040" y="2511888"/>
          <a:ext cx="3667455" cy="4181713"/>
        </p:xfrm>
        <a:graphic>
          <a:graphicData uri="http://schemas.openxmlformats.org/drawingml/2006/table">
            <a:tbl>
              <a:tblPr firstRow="1" bandRow="1"/>
              <a:tblGrid>
                <a:gridCol w="1229768">
                  <a:extLst>
                    <a:ext uri="{9D8B030D-6E8A-4147-A177-3AD203B41FA5}">
                      <a16:colId xmlns:a16="http://schemas.microsoft.com/office/drawing/2014/main" val="1432009305"/>
                    </a:ext>
                  </a:extLst>
                </a:gridCol>
                <a:gridCol w="1293419">
                  <a:extLst>
                    <a:ext uri="{9D8B030D-6E8A-4147-A177-3AD203B41FA5}">
                      <a16:colId xmlns:a16="http://schemas.microsoft.com/office/drawing/2014/main" val="2923634213"/>
                    </a:ext>
                  </a:extLst>
                </a:gridCol>
                <a:gridCol w="1144268">
                  <a:extLst>
                    <a:ext uri="{9D8B030D-6E8A-4147-A177-3AD203B41FA5}">
                      <a16:colId xmlns:a16="http://schemas.microsoft.com/office/drawing/2014/main" val="2446025577"/>
                    </a:ext>
                  </a:extLst>
                </a:gridCol>
              </a:tblGrid>
              <a:tr h="1181959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y Eva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Rubén y Santi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los dos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1334062"/>
                  </a:ext>
                </a:extLst>
              </a:tr>
              <a:tr h="499959"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983069"/>
                  </a:ext>
                </a:extLst>
              </a:tr>
              <a:tr h="499959"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509419"/>
                  </a:ext>
                </a:extLst>
              </a:tr>
              <a:tr h="499959"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979678"/>
                  </a:ext>
                </a:extLst>
              </a:tr>
              <a:tr h="499959"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95194"/>
                  </a:ext>
                </a:extLst>
              </a:tr>
              <a:tr h="499959"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195723"/>
                  </a:ext>
                </a:extLst>
              </a:tr>
              <a:tr h="499959"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40550"/>
                  </a:ext>
                </a:extLst>
              </a:tr>
            </a:tbl>
          </a:graphicData>
        </a:graphic>
      </p:graphicFrame>
      <p:pic>
        <p:nvPicPr>
          <p:cNvPr id="111" name="Picture 2" descr="Check Mark, Checkbox, Check, Tick, Yes">
            <a:extLst>
              <a:ext uri="{FF2B5EF4-FFF2-40B4-BE49-F238E27FC236}">
                <a16:creationId xmlns:a16="http://schemas.microsoft.com/office/drawing/2014/main" id="{2B96DFCF-8BF9-4AA9-B4AC-EFDC5565C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409" y="3730013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0D419293-6B84-40F2-88EA-B6FC02D505D0}"/>
              </a:ext>
            </a:extLst>
          </p:cNvPr>
          <p:cNvSpPr txBox="1"/>
          <p:nvPr/>
        </p:nvSpPr>
        <p:spPr>
          <a:xfrm>
            <a:off x="10589063" y="3622461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active</a:t>
            </a:r>
          </a:p>
        </p:txBody>
      </p:sp>
      <p:pic>
        <p:nvPicPr>
          <p:cNvPr id="113" name="Picture 2" descr="Check Mark, Checkbox, Check, Tick, Yes">
            <a:extLst>
              <a:ext uri="{FF2B5EF4-FFF2-40B4-BE49-F238E27FC236}">
                <a16:creationId xmlns:a16="http://schemas.microsoft.com/office/drawing/2014/main" id="{15DDD82A-9435-442D-9E28-14A9DDC00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184" y="4209682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680EF500-B886-45A8-A92F-0CF8568E1419}"/>
              </a:ext>
            </a:extLst>
          </p:cNvPr>
          <p:cNvSpPr txBox="1"/>
          <p:nvPr/>
        </p:nvSpPr>
        <p:spPr>
          <a:xfrm>
            <a:off x="10555811" y="4157589"/>
            <a:ext cx="1204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serious</a:t>
            </a:r>
          </a:p>
        </p:txBody>
      </p:sp>
      <p:pic>
        <p:nvPicPr>
          <p:cNvPr id="115" name="Picture 2" descr="Check Mark, Checkbox, Check, Tick, Yes">
            <a:extLst>
              <a:ext uri="{FF2B5EF4-FFF2-40B4-BE49-F238E27FC236}">
                <a16:creationId xmlns:a16="http://schemas.microsoft.com/office/drawing/2014/main" id="{40FD3230-A9F8-4BE5-B840-96BE808DD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07" y="4705381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129105DE-56D4-4A3B-AB11-D01270820B65}"/>
              </a:ext>
            </a:extLst>
          </p:cNvPr>
          <p:cNvSpPr txBox="1"/>
          <p:nvPr/>
        </p:nvSpPr>
        <p:spPr>
          <a:xfrm>
            <a:off x="10528137" y="4662408"/>
            <a:ext cx="1404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different</a:t>
            </a:r>
          </a:p>
        </p:txBody>
      </p:sp>
      <p:pic>
        <p:nvPicPr>
          <p:cNvPr id="117" name="Picture 2" descr="Check Mark, Checkbox, Check, Tick, Yes">
            <a:extLst>
              <a:ext uri="{FF2B5EF4-FFF2-40B4-BE49-F238E27FC236}">
                <a16:creationId xmlns:a16="http://schemas.microsoft.com/office/drawing/2014/main" id="{5117E3A8-B04C-45AF-B5B8-204540D11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979" y="5166796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4F9F2C8B-37C6-4368-8DEA-32FC170258DC}"/>
              </a:ext>
            </a:extLst>
          </p:cNvPr>
          <p:cNvSpPr txBox="1"/>
          <p:nvPr/>
        </p:nvSpPr>
        <p:spPr>
          <a:xfrm>
            <a:off x="10569962" y="5166796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calm</a:t>
            </a:r>
          </a:p>
        </p:txBody>
      </p:sp>
      <p:pic>
        <p:nvPicPr>
          <p:cNvPr id="119" name="Picture 2" descr="Check Mark, Checkbox, Check, Tick, Yes">
            <a:extLst>
              <a:ext uri="{FF2B5EF4-FFF2-40B4-BE49-F238E27FC236}">
                <a16:creationId xmlns:a16="http://schemas.microsoft.com/office/drawing/2014/main" id="{A0900F49-A4FD-45CA-A36E-4BC809220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284" y="5663336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59236CAE-CE59-473D-BC20-0E632B490BCD}"/>
              </a:ext>
            </a:extLst>
          </p:cNvPr>
          <p:cNvSpPr txBox="1"/>
          <p:nvPr/>
        </p:nvSpPr>
        <p:spPr>
          <a:xfrm>
            <a:off x="10553135" y="5663336"/>
            <a:ext cx="1593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annoying</a:t>
            </a:r>
          </a:p>
        </p:txBody>
      </p:sp>
      <p:pic>
        <p:nvPicPr>
          <p:cNvPr id="121" name="Picture 2" descr="Check Mark, Checkbox, Check, Tick, Yes">
            <a:extLst>
              <a:ext uri="{FF2B5EF4-FFF2-40B4-BE49-F238E27FC236}">
                <a16:creationId xmlns:a16="http://schemas.microsoft.com/office/drawing/2014/main" id="{0E7A4031-304E-4FBC-B2D0-EB6CC26BA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357" y="6186584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D41010A8-B681-49E0-9591-CDBABFBA5E0E}"/>
              </a:ext>
            </a:extLst>
          </p:cNvPr>
          <p:cNvSpPr txBox="1"/>
          <p:nvPr/>
        </p:nvSpPr>
        <p:spPr>
          <a:xfrm>
            <a:off x="10534327" y="6185270"/>
            <a:ext cx="1632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intelligent</a:t>
            </a:r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41A0E1B9-5582-404D-9BAD-3267C8C0D1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1064" y="2654274"/>
            <a:ext cx="1738707" cy="621846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EC47C2B5-79A2-4811-AFF5-E06AC678F4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3068" y="3708859"/>
            <a:ext cx="1603387" cy="621846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4E457371-CEB4-474D-BEB8-D2133377143D}"/>
              </a:ext>
            </a:extLst>
          </p:cNvPr>
          <p:cNvSpPr txBox="1"/>
          <p:nvPr/>
        </p:nvSpPr>
        <p:spPr>
          <a:xfrm>
            <a:off x="10594461" y="2192609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¡extra!</a:t>
            </a:r>
          </a:p>
        </p:txBody>
      </p:sp>
      <p:pic>
        <p:nvPicPr>
          <p:cNvPr id="128" name="Picture 2" descr="Cup, Icons, Medal, Win, Game, The Competition, Award">
            <a:extLst>
              <a:ext uri="{FF2B5EF4-FFF2-40B4-BE49-F238E27FC236}">
                <a16:creationId xmlns:a16="http://schemas.microsoft.com/office/drawing/2014/main" id="{E39A4768-6890-4893-895B-B93598C03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5535" y="2192287"/>
            <a:ext cx="437493" cy="43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98B2400E-781F-4916-89B6-2927FEC34E7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1610" b="24121"/>
          <a:stretch/>
        </p:blipFill>
        <p:spPr>
          <a:xfrm>
            <a:off x="574525" y="3091568"/>
            <a:ext cx="1574324" cy="79695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E7C074F0-A36A-463D-99E5-E58D61B011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5462" y="3696325"/>
            <a:ext cx="1603387" cy="621846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C2401EF2-0A6F-4CF4-88DF-21B10276D2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3674" y="4202238"/>
            <a:ext cx="1603387" cy="621846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347553A4-396B-4BA6-8770-8F19B0AB38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6812" y="4195347"/>
            <a:ext cx="1700288" cy="690520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1E869410-C784-430F-B37F-8E6ECAFBF4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38084" y="4729810"/>
            <a:ext cx="1603387" cy="621846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E461F07B-2F43-4FAF-9050-C9FEB0F590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8239" y="4774504"/>
            <a:ext cx="1313414" cy="621846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1BBAC9AB-AB67-4E39-8DA3-97C5571FE2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6812" y="5575286"/>
            <a:ext cx="1296952" cy="621846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94821D1E-7357-4D20-8624-50443DC571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892" y="5560509"/>
            <a:ext cx="1603387" cy="621846"/>
          </a:xfrm>
          <a:prstGeom prst="rect">
            <a:avLst/>
          </a:prstGeom>
        </p:spPr>
      </p:pic>
      <p:pic>
        <p:nvPicPr>
          <p:cNvPr id="137" name="Picture 2" descr="Check Mark, Checkbox, Check, Tick, Yes">
            <a:extLst>
              <a:ext uri="{FF2B5EF4-FFF2-40B4-BE49-F238E27FC236}">
                <a16:creationId xmlns:a16="http://schemas.microsoft.com/office/drawing/2014/main" id="{86202DA5-53CB-48B1-AB97-D09487414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573" y="3739134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2" descr="Check Mark, Checkbox, Check, Tick, Yes">
            <a:extLst>
              <a:ext uri="{FF2B5EF4-FFF2-40B4-BE49-F238E27FC236}">
                <a16:creationId xmlns:a16="http://schemas.microsoft.com/office/drawing/2014/main" id="{E2055734-53ED-43ED-9BF3-B5D113D5A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741" y="4225171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2" descr="Check Mark, Checkbox, Check, Tick, Yes">
            <a:extLst>
              <a:ext uri="{FF2B5EF4-FFF2-40B4-BE49-F238E27FC236}">
                <a16:creationId xmlns:a16="http://schemas.microsoft.com/office/drawing/2014/main" id="{29C76582-2F6A-49A4-B0BF-B9B9D5C27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150" y="4721846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" descr="Check Mark, Checkbox, Check, Tick, Yes">
            <a:extLst>
              <a:ext uri="{FF2B5EF4-FFF2-40B4-BE49-F238E27FC236}">
                <a16:creationId xmlns:a16="http://schemas.microsoft.com/office/drawing/2014/main" id="{6B353601-9CE4-4C44-B456-C4D8C82F6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1" y="5217813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" descr="Check Mark, Checkbox, Check, Tick, Yes">
            <a:extLst>
              <a:ext uri="{FF2B5EF4-FFF2-40B4-BE49-F238E27FC236}">
                <a16:creationId xmlns:a16="http://schemas.microsoft.com/office/drawing/2014/main" id="{14FA935C-54CA-4605-85E0-52639DC4C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122" y="5680383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2" descr="Check Mark, Checkbox, Check, Tick, Yes">
            <a:extLst>
              <a:ext uri="{FF2B5EF4-FFF2-40B4-BE49-F238E27FC236}">
                <a16:creationId xmlns:a16="http://schemas.microsoft.com/office/drawing/2014/main" id="{5F4456AC-744B-424D-BB48-B3AF1E3F9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1" y="6197915"/>
            <a:ext cx="382388" cy="3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BE3AA263-6E04-45EC-BB67-85F95758084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9254"/>
          <a:stretch/>
        </p:blipFill>
        <p:spPr>
          <a:xfrm>
            <a:off x="10537171" y="484519"/>
            <a:ext cx="693242" cy="1600096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44492B63-9F84-4D84-9604-7781C1127C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897" y="2666073"/>
            <a:ext cx="1738707" cy="621846"/>
          </a:xfrm>
          <a:prstGeom prst="rect">
            <a:avLst/>
          </a:prstGeom>
        </p:spPr>
      </p:pic>
      <p:sp>
        <p:nvSpPr>
          <p:cNvPr id="147" name="TextBox 146">
            <a:extLst>
              <a:ext uri="{FF2B5EF4-FFF2-40B4-BE49-F238E27FC236}">
                <a16:creationId xmlns:a16="http://schemas.microsoft.com/office/drawing/2014/main" id="{D0B674F8-C765-4488-B0F5-A5B351121B12}"/>
              </a:ext>
            </a:extLst>
          </p:cNvPr>
          <p:cNvSpPr txBox="1"/>
          <p:nvPr/>
        </p:nvSpPr>
        <p:spPr>
          <a:xfrm>
            <a:off x="3977686" y="1093899"/>
            <a:ext cx="94944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Ángela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y Eva o Rubén y Santi? ¿O los dos?</a:t>
            </a:r>
            <a:endParaRPr lang="en-GB" sz="2400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5C985FA-3750-26FE-FA02-9A2C97109430}"/>
              </a:ext>
            </a:extLst>
          </p:cNvPr>
          <p:cNvSpPr/>
          <p:nvPr/>
        </p:nvSpPr>
        <p:spPr>
          <a:xfrm>
            <a:off x="5163711" y="1800952"/>
            <a:ext cx="1937385" cy="533859"/>
          </a:xfrm>
          <a:prstGeom prst="wedgeRoundRectCallout">
            <a:avLst>
              <a:gd name="adj1" fmla="val -59524"/>
              <a:gd name="adj2" fmla="val 42458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Marca      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388959-882D-0160-B270-ADD8217DC9D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084" y="1894826"/>
            <a:ext cx="378733" cy="3429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1AE73F-8FB2-C4BF-AA1F-D287907BDE0E}"/>
              </a:ext>
            </a:extLst>
          </p:cNvPr>
          <p:cNvSpPr/>
          <p:nvPr/>
        </p:nvSpPr>
        <p:spPr>
          <a:xfrm>
            <a:off x="45159" y="2827980"/>
            <a:ext cx="255798" cy="263587"/>
          </a:xfrm>
          <a:prstGeom prst="rect">
            <a:avLst/>
          </a:prstGeom>
          <a:solidFill>
            <a:srgbClr val="FF79A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8A3955-6491-92C5-6098-DFF50B702F2A}"/>
              </a:ext>
            </a:extLst>
          </p:cNvPr>
          <p:cNvSpPr/>
          <p:nvPr/>
        </p:nvSpPr>
        <p:spPr>
          <a:xfrm>
            <a:off x="47922" y="3349215"/>
            <a:ext cx="255798" cy="263587"/>
          </a:xfrm>
          <a:prstGeom prst="rect">
            <a:avLst/>
          </a:prstGeom>
          <a:solidFill>
            <a:srgbClr val="FF79A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59821D-C230-04FA-77D6-8DAF961D1AA4}"/>
              </a:ext>
            </a:extLst>
          </p:cNvPr>
          <p:cNvSpPr/>
          <p:nvPr/>
        </p:nvSpPr>
        <p:spPr>
          <a:xfrm>
            <a:off x="63569" y="3909586"/>
            <a:ext cx="255798" cy="263587"/>
          </a:xfrm>
          <a:prstGeom prst="rect">
            <a:avLst/>
          </a:prstGeom>
          <a:solidFill>
            <a:srgbClr val="FF79A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4C9F2A-11A6-D0CB-A413-4942D88570AD}"/>
              </a:ext>
            </a:extLst>
          </p:cNvPr>
          <p:cNvSpPr/>
          <p:nvPr/>
        </p:nvSpPr>
        <p:spPr>
          <a:xfrm>
            <a:off x="66332" y="4430821"/>
            <a:ext cx="255798" cy="263587"/>
          </a:xfrm>
          <a:prstGeom prst="rect">
            <a:avLst/>
          </a:prstGeom>
          <a:solidFill>
            <a:srgbClr val="FF79A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2CB0ED-A2AE-E949-F75F-950D31795E4B}"/>
              </a:ext>
            </a:extLst>
          </p:cNvPr>
          <p:cNvSpPr/>
          <p:nvPr/>
        </p:nvSpPr>
        <p:spPr>
          <a:xfrm>
            <a:off x="55832" y="4865822"/>
            <a:ext cx="255798" cy="263587"/>
          </a:xfrm>
          <a:prstGeom prst="rect">
            <a:avLst/>
          </a:prstGeom>
          <a:solidFill>
            <a:srgbClr val="FF79A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CBCBF-91A4-7FCB-6A7E-16155026C381}"/>
              </a:ext>
            </a:extLst>
          </p:cNvPr>
          <p:cNvSpPr/>
          <p:nvPr/>
        </p:nvSpPr>
        <p:spPr>
          <a:xfrm>
            <a:off x="46225" y="5784395"/>
            <a:ext cx="255798" cy="263587"/>
          </a:xfrm>
          <a:prstGeom prst="rect">
            <a:avLst/>
          </a:prstGeom>
          <a:solidFill>
            <a:srgbClr val="FF79A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6ABFE4E0-D92E-0EC1-2142-51C9FD9B86CD}"/>
              </a:ext>
            </a:extLst>
          </p:cNvPr>
          <p:cNvSpPr/>
          <p:nvPr/>
        </p:nvSpPr>
        <p:spPr>
          <a:xfrm>
            <a:off x="7267012" y="1831280"/>
            <a:ext cx="1937385" cy="533859"/>
          </a:xfrm>
          <a:prstGeom prst="wedgeRoundRectCallout">
            <a:avLst>
              <a:gd name="adj1" fmla="val 66336"/>
              <a:gd name="adj2" fmla="val 48167"/>
              <a:gd name="adj3" fmla="val 16667"/>
            </a:avLst>
          </a:prstGeom>
          <a:solidFill>
            <a:srgbClr val="00206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Marca      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D2FB15F-9795-B6B6-F966-01F8BF6D8C3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385" y="1925154"/>
            <a:ext cx="378733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7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12" grpId="0"/>
      <p:bldP spid="114" grpId="0"/>
      <p:bldP spid="116" grpId="0"/>
      <p:bldP spid="118" grpId="0"/>
      <p:bldP spid="120" grpId="0"/>
      <p:bldP spid="122" grpId="0"/>
      <p:bldP spid="127" grpId="0"/>
      <p:bldP spid="147" grpId="0"/>
      <p:bldP spid="8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6AE1FAA4-FEC0-7616-2969-8D48AADBA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97" y="-23399"/>
            <a:ext cx="914400" cy="914400"/>
          </a:xfrm>
          <a:prstGeom prst="rect">
            <a:avLst/>
          </a:prstGeom>
        </p:spPr>
      </p:pic>
      <p:sp>
        <p:nvSpPr>
          <p:cNvPr id="4" name="Speech Bubble: Rectangle with Corners Rounded 3">
            <a:hlinkClick r:id="" action="ppaction://noaction">
              <a:snd r:embed="rId5" name="Review_W6_9.1.wav"/>
            </a:hlinkClick>
            <a:extLst>
              <a:ext uri="{FF2B5EF4-FFF2-40B4-BE49-F238E27FC236}">
                <a16:creationId xmlns:a16="http://schemas.microsoft.com/office/drawing/2014/main" id="{FA321824-DAA1-2768-36EF-F4A946F61925}"/>
              </a:ext>
            </a:extLst>
          </p:cNvPr>
          <p:cNvSpPr/>
          <p:nvPr/>
        </p:nvSpPr>
        <p:spPr>
          <a:xfrm>
            <a:off x="1039721" y="117370"/>
            <a:ext cx="3318919" cy="533859"/>
          </a:xfrm>
          <a:prstGeom prst="wedgeRoundRectCallout">
            <a:avLst>
              <a:gd name="adj1" fmla="val -60161"/>
              <a:gd name="adj2" fmla="val 101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Traduce al español.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1825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C9714D-4ED2-472F-BB12-F051CA1C19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9" name="Google Shape;696;p62">
            <a:extLst>
              <a:ext uri="{FF2B5EF4-FFF2-40B4-BE49-F238E27FC236}">
                <a16:creationId xmlns:a16="http://schemas.microsoft.com/office/drawing/2014/main" id="{DF9A15CC-6E02-4FDE-A7F8-06CEE9C5E40B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10" name="Google Shape;695;p62">
            <a:extLst>
              <a:ext uri="{FF2B5EF4-FFF2-40B4-BE49-F238E27FC236}">
                <a16:creationId xmlns:a16="http://schemas.microsoft.com/office/drawing/2014/main" id="{8F75FE8B-8E88-4E50-9058-C6817070365F}"/>
              </a:ext>
            </a:extLst>
          </p:cNvPr>
          <p:cNvSpPr/>
          <p:nvPr/>
        </p:nvSpPr>
        <p:spPr>
          <a:xfrm>
            <a:off x="5520515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697;p62">
            <a:extLst>
              <a:ext uri="{FF2B5EF4-FFF2-40B4-BE49-F238E27FC236}">
                <a16:creationId xmlns:a16="http://schemas.microsoft.com/office/drawing/2014/main" id="{D4A77A87-3FAF-4C73-8195-49E26D492D88}"/>
              </a:ext>
            </a:extLst>
          </p:cNvPr>
          <p:cNvSpPr/>
          <p:nvPr/>
        </p:nvSpPr>
        <p:spPr>
          <a:xfrm>
            <a:off x="7180996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698;p62">
            <a:extLst>
              <a:ext uri="{FF2B5EF4-FFF2-40B4-BE49-F238E27FC236}">
                <a16:creationId xmlns:a16="http://schemas.microsoft.com/office/drawing/2014/main" id="{D8E972E7-1B24-485F-ABF7-CFBEF7BCD1B4}"/>
              </a:ext>
            </a:extLst>
          </p:cNvPr>
          <p:cNvSpPr/>
          <p:nvPr/>
        </p:nvSpPr>
        <p:spPr>
          <a:xfrm>
            <a:off x="884147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701;p62">
            <a:extLst>
              <a:ext uri="{FF2B5EF4-FFF2-40B4-BE49-F238E27FC236}">
                <a16:creationId xmlns:a16="http://schemas.microsoft.com/office/drawing/2014/main" id="{21BF304F-5BE6-41F5-B647-C2E1F52C8F72}"/>
              </a:ext>
            </a:extLst>
          </p:cNvPr>
          <p:cNvSpPr/>
          <p:nvPr/>
        </p:nvSpPr>
        <p:spPr>
          <a:xfrm>
            <a:off x="7998265" y="4968723"/>
            <a:ext cx="1127073" cy="793650"/>
          </a:xfrm>
          <a:custGeom>
            <a:avLst/>
            <a:gdLst>
              <a:gd name="connsiteX0" fmla="*/ 0 w 1127073"/>
              <a:gd name="connsiteY0" fmla="*/ 0 h 793650"/>
              <a:gd name="connsiteX1" fmla="*/ 574807 w 1127073"/>
              <a:gd name="connsiteY1" fmla="*/ 0 h 793650"/>
              <a:gd name="connsiteX2" fmla="*/ 1127073 w 1127073"/>
              <a:gd name="connsiteY2" fmla="*/ 0 h 793650"/>
              <a:gd name="connsiteX3" fmla="*/ 1127073 w 1127073"/>
              <a:gd name="connsiteY3" fmla="*/ 404762 h 793650"/>
              <a:gd name="connsiteX4" fmla="*/ 1127073 w 1127073"/>
              <a:gd name="connsiteY4" fmla="*/ 793650 h 793650"/>
              <a:gd name="connsiteX5" fmla="*/ 552266 w 1127073"/>
              <a:gd name="connsiteY5" fmla="*/ 793650 h 793650"/>
              <a:gd name="connsiteX6" fmla="*/ 0 w 1127073"/>
              <a:gd name="connsiteY6" fmla="*/ 793650 h 793650"/>
              <a:gd name="connsiteX7" fmla="*/ 0 w 1127073"/>
              <a:gd name="connsiteY7" fmla="*/ 380952 h 793650"/>
              <a:gd name="connsiteX8" fmla="*/ 0 w 1127073"/>
              <a:gd name="connsiteY8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073" h="793650" fill="none" extrusionOk="0">
                <a:moveTo>
                  <a:pt x="0" y="0"/>
                </a:moveTo>
                <a:cubicBezTo>
                  <a:pt x="174170" y="-68259"/>
                  <a:pt x="369735" y="16640"/>
                  <a:pt x="574807" y="0"/>
                </a:cubicBezTo>
                <a:cubicBezTo>
                  <a:pt x="779879" y="-16640"/>
                  <a:pt x="859525" y="8847"/>
                  <a:pt x="1127073" y="0"/>
                </a:cubicBezTo>
                <a:cubicBezTo>
                  <a:pt x="1138333" y="151052"/>
                  <a:pt x="1098427" y="309160"/>
                  <a:pt x="1127073" y="404762"/>
                </a:cubicBezTo>
                <a:cubicBezTo>
                  <a:pt x="1155719" y="500364"/>
                  <a:pt x="1083893" y="644024"/>
                  <a:pt x="1127073" y="793650"/>
                </a:cubicBezTo>
                <a:cubicBezTo>
                  <a:pt x="927852" y="809296"/>
                  <a:pt x="820140" y="788265"/>
                  <a:pt x="552266" y="793650"/>
                </a:cubicBezTo>
                <a:cubicBezTo>
                  <a:pt x="284392" y="799035"/>
                  <a:pt x="209449" y="742125"/>
                  <a:pt x="0" y="793650"/>
                </a:cubicBezTo>
                <a:cubicBezTo>
                  <a:pt x="-46668" y="651843"/>
                  <a:pt x="6796" y="498934"/>
                  <a:pt x="0" y="380952"/>
                </a:cubicBezTo>
                <a:cubicBezTo>
                  <a:pt x="-6796" y="262970"/>
                  <a:pt x="44337" y="180578"/>
                  <a:pt x="0" y="0"/>
                </a:cubicBezTo>
                <a:close/>
              </a:path>
              <a:path w="1127073" h="793650" stroke="0" extrusionOk="0">
                <a:moveTo>
                  <a:pt x="0" y="0"/>
                </a:moveTo>
                <a:cubicBezTo>
                  <a:pt x="199807" y="-20564"/>
                  <a:pt x="370566" y="20134"/>
                  <a:pt x="563537" y="0"/>
                </a:cubicBezTo>
                <a:cubicBezTo>
                  <a:pt x="756508" y="-20134"/>
                  <a:pt x="853643" y="12971"/>
                  <a:pt x="1127073" y="0"/>
                </a:cubicBezTo>
                <a:cubicBezTo>
                  <a:pt x="1170749" y="187214"/>
                  <a:pt x="1110523" y="323021"/>
                  <a:pt x="1127073" y="412698"/>
                </a:cubicBezTo>
                <a:cubicBezTo>
                  <a:pt x="1143623" y="502375"/>
                  <a:pt x="1098992" y="653538"/>
                  <a:pt x="1127073" y="793650"/>
                </a:cubicBezTo>
                <a:cubicBezTo>
                  <a:pt x="992715" y="844657"/>
                  <a:pt x="774927" y="783973"/>
                  <a:pt x="563537" y="793650"/>
                </a:cubicBezTo>
                <a:cubicBezTo>
                  <a:pt x="352147" y="803327"/>
                  <a:pt x="267828" y="726880"/>
                  <a:pt x="0" y="793650"/>
                </a:cubicBezTo>
                <a:cubicBezTo>
                  <a:pt x="-37277" y="615820"/>
                  <a:pt x="39615" y="502062"/>
                  <a:pt x="0" y="380952"/>
                </a:cubicBezTo>
                <a:cubicBezTo>
                  <a:pt x="-39615" y="259842"/>
                  <a:pt x="35741" y="7987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 amigo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702;p62">
            <a:extLst>
              <a:ext uri="{FF2B5EF4-FFF2-40B4-BE49-F238E27FC236}">
                <a16:creationId xmlns:a16="http://schemas.microsoft.com/office/drawing/2014/main" id="{FEA197C6-E031-49E8-B841-0EA3EA00D843}"/>
              </a:ext>
            </a:extLst>
          </p:cNvPr>
          <p:cNvSpPr/>
          <p:nvPr/>
        </p:nvSpPr>
        <p:spPr>
          <a:xfrm>
            <a:off x="4613119" y="4093110"/>
            <a:ext cx="823935" cy="793650"/>
          </a:xfrm>
          <a:custGeom>
            <a:avLst/>
            <a:gdLst>
              <a:gd name="connsiteX0" fmla="*/ 0 w 823935"/>
              <a:gd name="connsiteY0" fmla="*/ 0 h 793650"/>
              <a:gd name="connsiteX1" fmla="*/ 403728 w 823935"/>
              <a:gd name="connsiteY1" fmla="*/ 0 h 793650"/>
              <a:gd name="connsiteX2" fmla="*/ 823935 w 823935"/>
              <a:gd name="connsiteY2" fmla="*/ 0 h 793650"/>
              <a:gd name="connsiteX3" fmla="*/ 823935 w 823935"/>
              <a:gd name="connsiteY3" fmla="*/ 404762 h 793650"/>
              <a:gd name="connsiteX4" fmla="*/ 823935 w 823935"/>
              <a:gd name="connsiteY4" fmla="*/ 793650 h 793650"/>
              <a:gd name="connsiteX5" fmla="*/ 411968 w 823935"/>
              <a:gd name="connsiteY5" fmla="*/ 793650 h 793650"/>
              <a:gd name="connsiteX6" fmla="*/ 0 w 823935"/>
              <a:gd name="connsiteY6" fmla="*/ 793650 h 793650"/>
              <a:gd name="connsiteX7" fmla="*/ 0 w 823935"/>
              <a:gd name="connsiteY7" fmla="*/ 412698 h 793650"/>
              <a:gd name="connsiteX8" fmla="*/ 0 w 823935"/>
              <a:gd name="connsiteY8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935" h="793650" fill="none" extrusionOk="0">
                <a:moveTo>
                  <a:pt x="0" y="0"/>
                </a:moveTo>
                <a:cubicBezTo>
                  <a:pt x="157064" y="-19680"/>
                  <a:pt x="234228" y="41339"/>
                  <a:pt x="403728" y="0"/>
                </a:cubicBezTo>
                <a:cubicBezTo>
                  <a:pt x="573228" y="-41339"/>
                  <a:pt x="705354" y="6754"/>
                  <a:pt x="823935" y="0"/>
                </a:cubicBezTo>
                <a:cubicBezTo>
                  <a:pt x="865938" y="97177"/>
                  <a:pt x="785258" y="226414"/>
                  <a:pt x="823935" y="404762"/>
                </a:cubicBezTo>
                <a:cubicBezTo>
                  <a:pt x="862612" y="583110"/>
                  <a:pt x="802228" y="667630"/>
                  <a:pt x="823935" y="793650"/>
                </a:cubicBezTo>
                <a:cubicBezTo>
                  <a:pt x="679941" y="840711"/>
                  <a:pt x="536290" y="777255"/>
                  <a:pt x="411968" y="793650"/>
                </a:cubicBezTo>
                <a:cubicBezTo>
                  <a:pt x="287646" y="810045"/>
                  <a:pt x="126279" y="765842"/>
                  <a:pt x="0" y="793650"/>
                </a:cubicBezTo>
                <a:cubicBezTo>
                  <a:pt x="-5004" y="638549"/>
                  <a:pt x="7245" y="505420"/>
                  <a:pt x="0" y="412698"/>
                </a:cubicBezTo>
                <a:cubicBezTo>
                  <a:pt x="-7245" y="319976"/>
                  <a:pt x="3152" y="202524"/>
                  <a:pt x="0" y="0"/>
                </a:cubicBezTo>
                <a:close/>
              </a:path>
              <a:path w="823935" h="793650" stroke="0" extrusionOk="0">
                <a:moveTo>
                  <a:pt x="0" y="0"/>
                </a:moveTo>
                <a:cubicBezTo>
                  <a:pt x="95695" y="-25320"/>
                  <a:pt x="274918" y="30692"/>
                  <a:pt x="403728" y="0"/>
                </a:cubicBezTo>
                <a:cubicBezTo>
                  <a:pt x="532538" y="-30692"/>
                  <a:pt x="711455" y="1013"/>
                  <a:pt x="823935" y="0"/>
                </a:cubicBezTo>
                <a:cubicBezTo>
                  <a:pt x="825742" y="104187"/>
                  <a:pt x="776115" y="320191"/>
                  <a:pt x="823935" y="404762"/>
                </a:cubicBezTo>
                <a:cubicBezTo>
                  <a:pt x="871755" y="489333"/>
                  <a:pt x="780419" y="674236"/>
                  <a:pt x="823935" y="793650"/>
                </a:cubicBezTo>
                <a:cubicBezTo>
                  <a:pt x="714621" y="812585"/>
                  <a:pt x="599118" y="761094"/>
                  <a:pt x="436686" y="793650"/>
                </a:cubicBezTo>
                <a:cubicBezTo>
                  <a:pt x="274254" y="826206"/>
                  <a:pt x="126032" y="742940"/>
                  <a:pt x="0" y="793650"/>
                </a:cubicBezTo>
                <a:cubicBezTo>
                  <a:pt x="-47509" y="610397"/>
                  <a:pt x="7827" y="464606"/>
                  <a:pt x="0" y="380952"/>
                </a:cubicBezTo>
                <a:cubicBezTo>
                  <a:pt x="-7827" y="297298"/>
                  <a:pt x="45295" y="1677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3;p62">
            <a:extLst>
              <a:ext uri="{FF2B5EF4-FFF2-40B4-BE49-F238E27FC236}">
                <a16:creationId xmlns:a16="http://schemas.microsoft.com/office/drawing/2014/main" id="{92C0D57D-260C-48F9-95B0-9C858BF89422}"/>
              </a:ext>
            </a:extLst>
          </p:cNvPr>
          <p:cNvSpPr/>
          <p:nvPr/>
        </p:nvSpPr>
        <p:spPr>
          <a:xfrm>
            <a:off x="5565090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1;p62">
            <a:extLst>
              <a:ext uri="{FF2B5EF4-FFF2-40B4-BE49-F238E27FC236}">
                <a16:creationId xmlns:a16="http://schemas.microsoft.com/office/drawing/2014/main" id="{3C46EEE9-7236-4B3C-872B-A15277E8A5A8}"/>
              </a:ext>
            </a:extLst>
          </p:cNvPr>
          <p:cNvSpPr/>
          <p:nvPr/>
        </p:nvSpPr>
        <p:spPr>
          <a:xfrm>
            <a:off x="9242682" y="4979065"/>
            <a:ext cx="1949257" cy="793650"/>
          </a:xfrm>
          <a:custGeom>
            <a:avLst/>
            <a:gdLst>
              <a:gd name="connsiteX0" fmla="*/ 0 w 1949257"/>
              <a:gd name="connsiteY0" fmla="*/ 0 h 793650"/>
              <a:gd name="connsiteX1" fmla="*/ 448329 w 1949257"/>
              <a:gd name="connsiteY1" fmla="*/ 0 h 793650"/>
              <a:gd name="connsiteX2" fmla="*/ 974629 w 1949257"/>
              <a:gd name="connsiteY2" fmla="*/ 0 h 793650"/>
              <a:gd name="connsiteX3" fmla="*/ 1422958 w 1949257"/>
              <a:gd name="connsiteY3" fmla="*/ 0 h 793650"/>
              <a:gd name="connsiteX4" fmla="*/ 1949257 w 1949257"/>
              <a:gd name="connsiteY4" fmla="*/ 0 h 793650"/>
              <a:gd name="connsiteX5" fmla="*/ 1949257 w 1949257"/>
              <a:gd name="connsiteY5" fmla="*/ 396825 h 793650"/>
              <a:gd name="connsiteX6" fmla="*/ 1949257 w 1949257"/>
              <a:gd name="connsiteY6" fmla="*/ 793650 h 793650"/>
              <a:gd name="connsiteX7" fmla="*/ 1461943 w 1949257"/>
              <a:gd name="connsiteY7" fmla="*/ 793650 h 793650"/>
              <a:gd name="connsiteX8" fmla="*/ 955136 w 1949257"/>
              <a:gd name="connsiteY8" fmla="*/ 793650 h 793650"/>
              <a:gd name="connsiteX9" fmla="*/ 506807 w 1949257"/>
              <a:gd name="connsiteY9" fmla="*/ 793650 h 793650"/>
              <a:gd name="connsiteX10" fmla="*/ 0 w 1949257"/>
              <a:gd name="connsiteY10" fmla="*/ 793650 h 793650"/>
              <a:gd name="connsiteX11" fmla="*/ 0 w 1949257"/>
              <a:gd name="connsiteY11" fmla="*/ 412698 h 793650"/>
              <a:gd name="connsiteX12" fmla="*/ 0 w 1949257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49257" h="793650" fill="none" extrusionOk="0">
                <a:moveTo>
                  <a:pt x="0" y="0"/>
                </a:moveTo>
                <a:cubicBezTo>
                  <a:pt x="163277" y="-33797"/>
                  <a:pt x="352332" y="9102"/>
                  <a:pt x="448329" y="0"/>
                </a:cubicBezTo>
                <a:cubicBezTo>
                  <a:pt x="544326" y="-9102"/>
                  <a:pt x="781357" y="38254"/>
                  <a:pt x="974629" y="0"/>
                </a:cubicBezTo>
                <a:cubicBezTo>
                  <a:pt x="1167901" y="-38254"/>
                  <a:pt x="1227772" y="25778"/>
                  <a:pt x="1422958" y="0"/>
                </a:cubicBezTo>
                <a:cubicBezTo>
                  <a:pt x="1618144" y="-25778"/>
                  <a:pt x="1827524" y="36586"/>
                  <a:pt x="1949257" y="0"/>
                </a:cubicBezTo>
                <a:cubicBezTo>
                  <a:pt x="1996098" y="182054"/>
                  <a:pt x="1913100" y="310919"/>
                  <a:pt x="1949257" y="396825"/>
                </a:cubicBezTo>
                <a:cubicBezTo>
                  <a:pt x="1985414" y="482732"/>
                  <a:pt x="1916078" y="659732"/>
                  <a:pt x="1949257" y="793650"/>
                </a:cubicBezTo>
                <a:cubicBezTo>
                  <a:pt x="1772531" y="803224"/>
                  <a:pt x="1580605" y="758421"/>
                  <a:pt x="1461943" y="793650"/>
                </a:cubicBezTo>
                <a:cubicBezTo>
                  <a:pt x="1343281" y="828879"/>
                  <a:pt x="1103110" y="740629"/>
                  <a:pt x="955136" y="793650"/>
                </a:cubicBezTo>
                <a:cubicBezTo>
                  <a:pt x="807162" y="846671"/>
                  <a:pt x="706630" y="776222"/>
                  <a:pt x="506807" y="793650"/>
                </a:cubicBezTo>
                <a:cubicBezTo>
                  <a:pt x="306984" y="811078"/>
                  <a:pt x="222616" y="781276"/>
                  <a:pt x="0" y="793650"/>
                </a:cubicBezTo>
                <a:cubicBezTo>
                  <a:pt x="-44701" y="684788"/>
                  <a:pt x="4413" y="505878"/>
                  <a:pt x="0" y="412698"/>
                </a:cubicBezTo>
                <a:cubicBezTo>
                  <a:pt x="-4413" y="319518"/>
                  <a:pt x="28691" y="92545"/>
                  <a:pt x="0" y="0"/>
                </a:cubicBezTo>
                <a:close/>
              </a:path>
              <a:path w="1949257" h="793650" stroke="0" extrusionOk="0">
                <a:moveTo>
                  <a:pt x="0" y="0"/>
                </a:moveTo>
                <a:cubicBezTo>
                  <a:pt x="147448" y="-10791"/>
                  <a:pt x="285586" y="3570"/>
                  <a:pt x="448329" y="0"/>
                </a:cubicBezTo>
                <a:cubicBezTo>
                  <a:pt x="611072" y="-3570"/>
                  <a:pt x="678233" y="8695"/>
                  <a:pt x="896658" y="0"/>
                </a:cubicBezTo>
                <a:cubicBezTo>
                  <a:pt x="1115083" y="-8695"/>
                  <a:pt x="1251541" y="19007"/>
                  <a:pt x="1422958" y="0"/>
                </a:cubicBezTo>
                <a:cubicBezTo>
                  <a:pt x="1594375" y="-19007"/>
                  <a:pt x="1794197" y="51014"/>
                  <a:pt x="1949257" y="0"/>
                </a:cubicBezTo>
                <a:cubicBezTo>
                  <a:pt x="1959394" y="112715"/>
                  <a:pt x="1932903" y="228430"/>
                  <a:pt x="1949257" y="373016"/>
                </a:cubicBezTo>
                <a:cubicBezTo>
                  <a:pt x="1965611" y="517602"/>
                  <a:pt x="1903247" y="665622"/>
                  <a:pt x="1949257" y="793650"/>
                </a:cubicBezTo>
                <a:cubicBezTo>
                  <a:pt x="1739415" y="826176"/>
                  <a:pt x="1681916" y="767578"/>
                  <a:pt x="1461943" y="793650"/>
                </a:cubicBezTo>
                <a:cubicBezTo>
                  <a:pt x="1241970" y="819722"/>
                  <a:pt x="1113393" y="757286"/>
                  <a:pt x="974629" y="793650"/>
                </a:cubicBezTo>
                <a:cubicBezTo>
                  <a:pt x="835865" y="830014"/>
                  <a:pt x="613184" y="789532"/>
                  <a:pt x="467822" y="793650"/>
                </a:cubicBezTo>
                <a:cubicBezTo>
                  <a:pt x="322460" y="797768"/>
                  <a:pt x="201642" y="770580"/>
                  <a:pt x="0" y="793650"/>
                </a:cubicBezTo>
                <a:cubicBezTo>
                  <a:pt x="-6834" y="708792"/>
                  <a:pt x="6589" y="514716"/>
                  <a:pt x="0" y="420635"/>
                </a:cubicBezTo>
                <a:cubicBezTo>
                  <a:pt x="-6589" y="326555"/>
                  <a:pt x="6453" y="14738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mis amigos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2;p62">
            <a:extLst>
              <a:ext uri="{FF2B5EF4-FFF2-40B4-BE49-F238E27FC236}">
                <a16:creationId xmlns:a16="http://schemas.microsoft.com/office/drawing/2014/main" id="{F7E9DC1B-1E7D-4FDF-B407-C0543DD1E725}"/>
              </a:ext>
            </a:extLst>
          </p:cNvPr>
          <p:cNvSpPr/>
          <p:nvPr/>
        </p:nvSpPr>
        <p:spPr>
          <a:xfrm>
            <a:off x="7224337" y="4108997"/>
            <a:ext cx="1995141" cy="793650"/>
          </a:xfrm>
          <a:custGeom>
            <a:avLst/>
            <a:gdLst>
              <a:gd name="connsiteX0" fmla="*/ 0 w 1995141"/>
              <a:gd name="connsiteY0" fmla="*/ 0 h 793650"/>
              <a:gd name="connsiteX1" fmla="*/ 538688 w 1995141"/>
              <a:gd name="connsiteY1" fmla="*/ 0 h 793650"/>
              <a:gd name="connsiteX2" fmla="*/ 977619 w 1995141"/>
              <a:gd name="connsiteY2" fmla="*/ 0 h 793650"/>
              <a:gd name="connsiteX3" fmla="*/ 1476404 w 1995141"/>
              <a:gd name="connsiteY3" fmla="*/ 0 h 793650"/>
              <a:gd name="connsiteX4" fmla="*/ 1995141 w 1995141"/>
              <a:gd name="connsiteY4" fmla="*/ 0 h 793650"/>
              <a:gd name="connsiteX5" fmla="*/ 1995141 w 1995141"/>
              <a:gd name="connsiteY5" fmla="*/ 380952 h 793650"/>
              <a:gd name="connsiteX6" fmla="*/ 1995141 w 1995141"/>
              <a:gd name="connsiteY6" fmla="*/ 793650 h 793650"/>
              <a:gd name="connsiteX7" fmla="*/ 1456453 w 1995141"/>
              <a:gd name="connsiteY7" fmla="*/ 793650 h 793650"/>
              <a:gd name="connsiteX8" fmla="*/ 1017522 w 1995141"/>
              <a:gd name="connsiteY8" fmla="*/ 793650 h 793650"/>
              <a:gd name="connsiteX9" fmla="*/ 538688 w 1995141"/>
              <a:gd name="connsiteY9" fmla="*/ 793650 h 793650"/>
              <a:gd name="connsiteX10" fmla="*/ 0 w 1995141"/>
              <a:gd name="connsiteY10" fmla="*/ 793650 h 793650"/>
              <a:gd name="connsiteX11" fmla="*/ 0 w 1995141"/>
              <a:gd name="connsiteY11" fmla="*/ 420635 h 793650"/>
              <a:gd name="connsiteX12" fmla="*/ 0 w 199514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95141" h="793650" fill="none" extrusionOk="0">
                <a:moveTo>
                  <a:pt x="0" y="0"/>
                </a:moveTo>
                <a:cubicBezTo>
                  <a:pt x="129973" y="-46863"/>
                  <a:pt x="405025" y="18783"/>
                  <a:pt x="538688" y="0"/>
                </a:cubicBezTo>
                <a:cubicBezTo>
                  <a:pt x="672351" y="-18783"/>
                  <a:pt x="852565" y="30849"/>
                  <a:pt x="977619" y="0"/>
                </a:cubicBezTo>
                <a:cubicBezTo>
                  <a:pt x="1102673" y="-30849"/>
                  <a:pt x="1317193" y="24450"/>
                  <a:pt x="1476404" y="0"/>
                </a:cubicBezTo>
                <a:cubicBezTo>
                  <a:pt x="1635616" y="-24450"/>
                  <a:pt x="1789964" y="47072"/>
                  <a:pt x="1995141" y="0"/>
                </a:cubicBezTo>
                <a:cubicBezTo>
                  <a:pt x="2016183" y="149403"/>
                  <a:pt x="1992494" y="257988"/>
                  <a:pt x="1995141" y="380952"/>
                </a:cubicBezTo>
                <a:cubicBezTo>
                  <a:pt x="1997788" y="503916"/>
                  <a:pt x="1979813" y="656430"/>
                  <a:pt x="1995141" y="793650"/>
                </a:cubicBezTo>
                <a:cubicBezTo>
                  <a:pt x="1825876" y="846656"/>
                  <a:pt x="1583055" y="770385"/>
                  <a:pt x="1456453" y="793650"/>
                </a:cubicBezTo>
                <a:cubicBezTo>
                  <a:pt x="1329851" y="816915"/>
                  <a:pt x="1203695" y="781061"/>
                  <a:pt x="1017522" y="793650"/>
                </a:cubicBezTo>
                <a:cubicBezTo>
                  <a:pt x="831349" y="806239"/>
                  <a:pt x="648216" y="748760"/>
                  <a:pt x="538688" y="793650"/>
                </a:cubicBezTo>
                <a:cubicBezTo>
                  <a:pt x="429160" y="838540"/>
                  <a:pt x="268991" y="793009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995141" h="793650" stroke="0" extrusionOk="0">
                <a:moveTo>
                  <a:pt x="0" y="0"/>
                </a:moveTo>
                <a:cubicBezTo>
                  <a:pt x="243313" y="-49289"/>
                  <a:pt x="334110" y="47191"/>
                  <a:pt x="518737" y="0"/>
                </a:cubicBezTo>
                <a:cubicBezTo>
                  <a:pt x="703364" y="-47191"/>
                  <a:pt x="780402" y="49703"/>
                  <a:pt x="1017522" y="0"/>
                </a:cubicBezTo>
                <a:cubicBezTo>
                  <a:pt x="1254642" y="-49703"/>
                  <a:pt x="1307742" y="11695"/>
                  <a:pt x="1556210" y="0"/>
                </a:cubicBezTo>
                <a:cubicBezTo>
                  <a:pt x="1804678" y="-11695"/>
                  <a:pt x="1873335" y="25997"/>
                  <a:pt x="1995141" y="0"/>
                </a:cubicBezTo>
                <a:cubicBezTo>
                  <a:pt x="2008088" y="96672"/>
                  <a:pt x="1966384" y="287332"/>
                  <a:pt x="1995141" y="396825"/>
                </a:cubicBezTo>
                <a:cubicBezTo>
                  <a:pt x="2023898" y="506319"/>
                  <a:pt x="1958040" y="634534"/>
                  <a:pt x="1995141" y="793650"/>
                </a:cubicBezTo>
                <a:cubicBezTo>
                  <a:pt x="1883524" y="798891"/>
                  <a:pt x="1701263" y="757683"/>
                  <a:pt x="1516307" y="793650"/>
                </a:cubicBezTo>
                <a:cubicBezTo>
                  <a:pt x="1331351" y="829617"/>
                  <a:pt x="1170895" y="746088"/>
                  <a:pt x="1077376" y="793650"/>
                </a:cubicBezTo>
                <a:cubicBezTo>
                  <a:pt x="983857" y="841212"/>
                  <a:pt x="803304" y="740134"/>
                  <a:pt x="538688" y="793650"/>
                </a:cubicBezTo>
                <a:cubicBezTo>
                  <a:pt x="274072" y="847166"/>
                  <a:pt x="203073" y="753728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demasiado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C90D1780-9CA0-4520-89DA-903F37859C28}"/>
              </a:ext>
            </a:extLst>
          </p:cNvPr>
          <p:cNvSpPr/>
          <p:nvPr/>
        </p:nvSpPr>
        <p:spPr>
          <a:xfrm>
            <a:off x="9315214" y="4108997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50605 w 1863931"/>
              <a:gd name="connsiteY2" fmla="*/ 0 h 793650"/>
              <a:gd name="connsiteX3" fmla="*/ 1397948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96825 h 793650"/>
              <a:gd name="connsiteX6" fmla="*/ 1863931 w 1863931"/>
              <a:gd name="connsiteY6" fmla="*/ 793650 h 793650"/>
              <a:gd name="connsiteX7" fmla="*/ 1453866 w 1863931"/>
              <a:gd name="connsiteY7" fmla="*/ 793650 h 793650"/>
              <a:gd name="connsiteX8" fmla="*/ 1006523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388889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209539" y="-19904"/>
                  <a:pt x="294320" y="2814"/>
                  <a:pt x="503261" y="0"/>
                </a:cubicBezTo>
                <a:cubicBezTo>
                  <a:pt x="712202" y="-2814"/>
                  <a:pt x="816083" y="4646"/>
                  <a:pt x="950605" y="0"/>
                </a:cubicBezTo>
                <a:cubicBezTo>
                  <a:pt x="1085127" y="-4646"/>
                  <a:pt x="1206206" y="20056"/>
                  <a:pt x="1397948" y="0"/>
                </a:cubicBezTo>
                <a:cubicBezTo>
                  <a:pt x="1589690" y="-20056"/>
                  <a:pt x="1764810" y="50663"/>
                  <a:pt x="1863931" y="0"/>
                </a:cubicBezTo>
                <a:cubicBezTo>
                  <a:pt x="1898854" y="84232"/>
                  <a:pt x="1845991" y="215515"/>
                  <a:pt x="1863931" y="396825"/>
                </a:cubicBezTo>
                <a:cubicBezTo>
                  <a:pt x="1881871" y="578136"/>
                  <a:pt x="1816464" y="611940"/>
                  <a:pt x="1863931" y="793650"/>
                </a:cubicBezTo>
                <a:cubicBezTo>
                  <a:pt x="1737267" y="826931"/>
                  <a:pt x="1582303" y="785349"/>
                  <a:pt x="1453866" y="793650"/>
                </a:cubicBezTo>
                <a:cubicBezTo>
                  <a:pt x="1325430" y="801951"/>
                  <a:pt x="1207035" y="743828"/>
                  <a:pt x="1006523" y="793650"/>
                </a:cubicBezTo>
                <a:cubicBezTo>
                  <a:pt x="806011" y="843472"/>
                  <a:pt x="644063" y="733981"/>
                  <a:pt x="503261" y="793650"/>
                </a:cubicBezTo>
                <a:cubicBezTo>
                  <a:pt x="362459" y="853319"/>
                  <a:pt x="178829" y="770013"/>
                  <a:pt x="0" y="793650"/>
                </a:cubicBezTo>
                <a:cubicBezTo>
                  <a:pt x="-37259" y="656249"/>
                  <a:pt x="48459" y="554944"/>
                  <a:pt x="0" y="388889"/>
                </a:cubicBezTo>
                <a:cubicBezTo>
                  <a:pt x="-48459" y="222834"/>
                  <a:pt x="35228" y="150505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94358" y="-37142"/>
                  <a:pt x="234452" y="15469"/>
                  <a:pt x="465983" y="0"/>
                </a:cubicBezTo>
                <a:cubicBezTo>
                  <a:pt x="697514" y="-15469"/>
                  <a:pt x="801038" y="48739"/>
                  <a:pt x="913326" y="0"/>
                </a:cubicBezTo>
                <a:cubicBezTo>
                  <a:pt x="1025614" y="-48739"/>
                  <a:pt x="1196594" y="21159"/>
                  <a:pt x="1323391" y="0"/>
                </a:cubicBezTo>
                <a:cubicBezTo>
                  <a:pt x="1450188" y="-21159"/>
                  <a:pt x="1619612" y="9069"/>
                  <a:pt x="1863931" y="0"/>
                </a:cubicBezTo>
                <a:cubicBezTo>
                  <a:pt x="1884350" y="113328"/>
                  <a:pt x="1827502" y="199645"/>
                  <a:pt x="1863931" y="388889"/>
                </a:cubicBezTo>
                <a:cubicBezTo>
                  <a:pt x="1900360" y="578133"/>
                  <a:pt x="1860683" y="658835"/>
                  <a:pt x="1863931" y="793650"/>
                </a:cubicBezTo>
                <a:cubicBezTo>
                  <a:pt x="1635150" y="794536"/>
                  <a:pt x="1594036" y="771368"/>
                  <a:pt x="1397948" y="793650"/>
                </a:cubicBezTo>
                <a:cubicBezTo>
                  <a:pt x="1201860" y="815932"/>
                  <a:pt x="1058763" y="744971"/>
                  <a:pt x="969244" y="793650"/>
                </a:cubicBezTo>
                <a:cubicBezTo>
                  <a:pt x="879725" y="842329"/>
                  <a:pt x="604907" y="744694"/>
                  <a:pt x="503261" y="793650"/>
                </a:cubicBezTo>
                <a:cubicBezTo>
                  <a:pt x="401615" y="842606"/>
                  <a:pt x="179950" y="785158"/>
                  <a:pt x="0" y="793650"/>
                </a:cubicBezTo>
                <a:cubicBezTo>
                  <a:pt x="-2916" y="689636"/>
                  <a:pt x="42643" y="499565"/>
                  <a:pt x="0" y="404762"/>
                </a:cubicBezTo>
                <a:cubicBezTo>
                  <a:pt x="-42643" y="309959"/>
                  <a:pt x="16620" y="18560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también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8CE686-6881-4E14-BBBA-2F183A6172B0}"/>
              </a:ext>
            </a:extLst>
          </p:cNvPr>
          <p:cNvSpPr txBox="1"/>
          <p:nvPr/>
        </p:nvSpPr>
        <p:spPr>
          <a:xfrm>
            <a:off x="161628" y="969591"/>
            <a:ext cx="9081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are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friends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and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are positive. </a:t>
            </a:r>
          </a:p>
        </p:txBody>
      </p:sp>
      <p:sp>
        <p:nvSpPr>
          <p:cNvPr id="20" name="Google Shape;699;p62">
            <a:extLst>
              <a:ext uri="{FF2B5EF4-FFF2-40B4-BE49-F238E27FC236}">
                <a16:creationId xmlns:a16="http://schemas.microsoft.com/office/drawing/2014/main" id="{A8469330-51BF-4B01-8F70-EE917FD362E7}"/>
              </a:ext>
            </a:extLst>
          </p:cNvPr>
          <p:cNvSpPr/>
          <p:nvPr/>
        </p:nvSpPr>
        <p:spPr>
          <a:xfrm>
            <a:off x="468724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familia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0;p62">
            <a:extLst>
              <a:ext uri="{FF2B5EF4-FFF2-40B4-BE49-F238E27FC236}">
                <a16:creationId xmlns:a16="http://schemas.microsoft.com/office/drawing/2014/main" id="{C769CF9A-B0F9-4946-B5E6-743FA0C1A5D2}"/>
              </a:ext>
            </a:extLst>
          </p:cNvPr>
          <p:cNvSpPr/>
          <p:nvPr/>
        </p:nvSpPr>
        <p:spPr>
          <a:xfrm>
            <a:off x="633195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mis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profesores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endParaRPr sz="20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2;p62">
            <a:extLst>
              <a:ext uri="{FF2B5EF4-FFF2-40B4-BE49-F238E27FC236}">
                <a16:creationId xmlns:a16="http://schemas.microsoft.com/office/drawing/2014/main" id="{0858B710-2ED7-484F-B110-4D5476765E19}"/>
              </a:ext>
            </a:extLst>
          </p:cNvPr>
          <p:cNvSpPr/>
          <p:nvPr/>
        </p:nvSpPr>
        <p:spPr>
          <a:xfrm>
            <a:off x="567561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positivos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3;p62">
            <a:extLst>
              <a:ext uri="{FF2B5EF4-FFF2-40B4-BE49-F238E27FC236}">
                <a16:creationId xmlns:a16="http://schemas.microsoft.com/office/drawing/2014/main" id="{DA15BCFB-B797-4F8D-8809-DD45B083AF34}"/>
              </a:ext>
            </a:extLst>
          </p:cNvPr>
          <p:cNvSpPr/>
          <p:nvPr/>
        </p:nvSpPr>
        <p:spPr>
          <a:xfrm>
            <a:off x="7320323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negativo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2;p62">
            <a:extLst>
              <a:ext uri="{FF2B5EF4-FFF2-40B4-BE49-F238E27FC236}">
                <a16:creationId xmlns:a16="http://schemas.microsoft.com/office/drawing/2014/main" id="{1ED77DCE-3151-4545-87C8-59853F16FCC2}"/>
              </a:ext>
            </a:extLst>
          </p:cNvPr>
          <p:cNvSpPr/>
          <p:nvPr/>
        </p:nvSpPr>
        <p:spPr>
          <a:xfrm>
            <a:off x="8965028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positivas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470;p55">
            <a:extLst>
              <a:ext uri="{FF2B5EF4-FFF2-40B4-BE49-F238E27FC236}">
                <a16:creationId xmlns:a16="http://schemas.microsoft.com/office/drawing/2014/main" id="{1DFC1ECB-9B39-45BA-9C16-B5D40892C404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471;p55">
            <a:extLst>
              <a:ext uri="{FF2B5EF4-FFF2-40B4-BE49-F238E27FC236}">
                <a16:creationId xmlns:a16="http://schemas.microsoft.com/office/drawing/2014/main" id="{BA918DDC-CB9F-45F3-A2B0-8A15FC947647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472;p55">
            <a:extLst>
              <a:ext uri="{FF2B5EF4-FFF2-40B4-BE49-F238E27FC236}">
                <a16:creationId xmlns:a16="http://schemas.microsoft.com/office/drawing/2014/main" id="{07AE330F-A91D-4C49-A289-994DA276C561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473;p55">
            <a:extLst>
              <a:ext uri="{FF2B5EF4-FFF2-40B4-BE49-F238E27FC236}">
                <a16:creationId xmlns:a16="http://schemas.microsoft.com/office/drawing/2014/main" id="{A633A55A-D673-4C64-BDA3-C45E1B981C7E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474;p55">
            <a:extLst>
              <a:ext uri="{FF2B5EF4-FFF2-40B4-BE49-F238E27FC236}">
                <a16:creationId xmlns:a16="http://schemas.microsoft.com/office/drawing/2014/main" id="{D3242BCB-497D-485F-A3F5-DE4CE1642EDA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0" name="Picture 2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7D0B8EF-2ABB-4C00-84C6-4C2B31588E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5338" y="149483"/>
            <a:ext cx="843791" cy="1371162"/>
          </a:xfrm>
          <a:prstGeom prst="rect">
            <a:avLst/>
          </a:prstGeom>
        </p:spPr>
      </p:pic>
      <p:sp>
        <p:nvSpPr>
          <p:cNvPr id="31" name="Google Shape;695;p62">
            <a:extLst>
              <a:ext uri="{FF2B5EF4-FFF2-40B4-BE49-F238E27FC236}">
                <a16:creationId xmlns:a16="http://schemas.microsoft.com/office/drawing/2014/main" id="{98A9476C-0DA0-482F-851B-E5CE1D300445}"/>
              </a:ext>
            </a:extLst>
          </p:cNvPr>
          <p:cNvSpPr/>
          <p:nvPr/>
        </p:nvSpPr>
        <p:spPr>
          <a:xfrm>
            <a:off x="5588896" y="324990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697;p62">
            <a:extLst>
              <a:ext uri="{FF2B5EF4-FFF2-40B4-BE49-F238E27FC236}">
                <a16:creationId xmlns:a16="http://schemas.microsoft.com/office/drawing/2014/main" id="{DB49233D-D0C3-423A-984E-2291F82A3B06}"/>
              </a:ext>
            </a:extLst>
          </p:cNvPr>
          <p:cNvSpPr/>
          <p:nvPr/>
        </p:nvSpPr>
        <p:spPr>
          <a:xfrm>
            <a:off x="7249377" y="324990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698;p62">
            <a:extLst>
              <a:ext uri="{FF2B5EF4-FFF2-40B4-BE49-F238E27FC236}">
                <a16:creationId xmlns:a16="http://schemas.microsoft.com/office/drawing/2014/main" id="{ECF0E48A-084E-465F-9CB7-1E7A72BC18EB}"/>
              </a:ext>
            </a:extLst>
          </p:cNvPr>
          <p:cNvSpPr/>
          <p:nvPr/>
        </p:nvSpPr>
        <p:spPr>
          <a:xfrm>
            <a:off x="8909858" y="324990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4" name="Picture 3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0C27128-0C80-4EC4-8458-12443F2537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2038" y="162990"/>
            <a:ext cx="804124" cy="1371600"/>
          </a:xfrm>
          <a:prstGeom prst="rect">
            <a:avLst/>
          </a:prstGeom>
        </p:spPr>
      </p:pic>
      <p:sp>
        <p:nvSpPr>
          <p:cNvPr id="5" name="Google Shape;698;p62">
            <a:extLst>
              <a:ext uri="{FF2B5EF4-FFF2-40B4-BE49-F238E27FC236}">
                <a16:creationId xmlns:a16="http://schemas.microsoft.com/office/drawing/2014/main" id="{BB35760F-4C40-DB18-9E41-F743D0A129AB}"/>
              </a:ext>
            </a:extLst>
          </p:cNvPr>
          <p:cNvSpPr/>
          <p:nvPr/>
        </p:nvSpPr>
        <p:spPr>
          <a:xfrm>
            <a:off x="8822409" y="587529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702;p62">
            <a:extLst>
              <a:ext uri="{FF2B5EF4-FFF2-40B4-BE49-F238E27FC236}">
                <a16:creationId xmlns:a16="http://schemas.microsoft.com/office/drawing/2014/main" id="{E580FD43-21AE-2288-1218-2C70B5668197}"/>
              </a:ext>
            </a:extLst>
          </p:cNvPr>
          <p:cNvSpPr/>
          <p:nvPr/>
        </p:nvSpPr>
        <p:spPr>
          <a:xfrm>
            <a:off x="4594051" y="4108997"/>
            <a:ext cx="823935" cy="793650"/>
          </a:xfrm>
          <a:custGeom>
            <a:avLst/>
            <a:gdLst>
              <a:gd name="connsiteX0" fmla="*/ 0 w 823935"/>
              <a:gd name="connsiteY0" fmla="*/ 0 h 793650"/>
              <a:gd name="connsiteX1" fmla="*/ 403728 w 823935"/>
              <a:gd name="connsiteY1" fmla="*/ 0 h 793650"/>
              <a:gd name="connsiteX2" fmla="*/ 823935 w 823935"/>
              <a:gd name="connsiteY2" fmla="*/ 0 h 793650"/>
              <a:gd name="connsiteX3" fmla="*/ 823935 w 823935"/>
              <a:gd name="connsiteY3" fmla="*/ 404762 h 793650"/>
              <a:gd name="connsiteX4" fmla="*/ 823935 w 823935"/>
              <a:gd name="connsiteY4" fmla="*/ 793650 h 793650"/>
              <a:gd name="connsiteX5" fmla="*/ 411968 w 823935"/>
              <a:gd name="connsiteY5" fmla="*/ 793650 h 793650"/>
              <a:gd name="connsiteX6" fmla="*/ 0 w 823935"/>
              <a:gd name="connsiteY6" fmla="*/ 793650 h 793650"/>
              <a:gd name="connsiteX7" fmla="*/ 0 w 823935"/>
              <a:gd name="connsiteY7" fmla="*/ 412698 h 793650"/>
              <a:gd name="connsiteX8" fmla="*/ 0 w 823935"/>
              <a:gd name="connsiteY8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935" h="793650" fill="none" extrusionOk="0">
                <a:moveTo>
                  <a:pt x="0" y="0"/>
                </a:moveTo>
                <a:cubicBezTo>
                  <a:pt x="157064" y="-19680"/>
                  <a:pt x="234228" y="41339"/>
                  <a:pt x="403728" y="0"/>
                </a:cubicBezTo>
                <a:cubicBezTo>
                  <a:pt x="573228" y="-41339"/>
                  <a:pt x="705354" y="6754"/>
                  <a:pt x="823935" y="0"/>
                </a:cubicBezTo>
                <a:cubicBezTo>
                  <a:pt x="865938" y="97177"/>
                  <a:pt x="785258" y="226414"/>
                  <a:pt x="823935" y="404762"/>
                </a:cubicBezTo>
                <a:cubicBezTo>
                  <a:pt x="862612" y="583110"/>
                  <a:pt x="802228" y="667630"/>
                  <a:pt x="823935" y="793650"/>
                </a:cubicBezTo>
                <a:cubicBezTo>
                  <a:pt x="679941" y="840711"/>
                  <a:pt x="536290" y="777255"/>
                  <a:pt x="411968" y="793650"/>
                </a:cubicBezTo>
                <a:cubicBezTo>
                  <a:pt x="287646" y="810045"/>
                  <a:pt x="126279" y="765842"/>
                  <a:pt x="0" y="793650"/>
                </a:cubicBezTo>
                <a:cubicBezTo>
                  <a:pt x="-5004" y="638549"/>
                  <a:pt x="7245" y="505420"/>
                  <a:pt x="0" y="412698"/>
                </a:cubicBezTo>
                <a:cubicBezTo>
                  <a:pt x="-7245" y="319976"/>
                  <a:pt x="3152" y="202524"/>
                  <a:pt x="0" y="0"/>
                </a:cubicBezTo>
                <a:close/>
              </a:path>
              <a:path w="823935" h="793650" stroke="0" extrusionOk="0">
                <a:moveTo>
                  <a:pt x="0" y="0"/>
                </a:moveTo>
                <a:cubicBezTo>
                  <a:pt x="95695" y="-25320"/>
                  <a:pt x="274918" y="30692"/>
                  <a:pt x="403728" y="0"/>
                </a:cubicBezTo>
                <a:cubicBezTo>
                  <a:pt x="532538" y="-30692"/>
                  <a:pt x="711455" y="1013"/>
                  <a:pt x="823935" y="0"/>
                </a:cubicBezTo>
                <a:cubicBezTo>
                  <a:pt x="825742" y="104187"/>
                  <a:pt x="776115" y="320191"/>
                  <a:pt x="823935" y="404762"/>
                </a:cubicBezTo>
                <a:cubicBezTo>
                  <a:pt x="871755" y="489333"/>
                  <a:pt x="780419" y="674236"/>
                  <a:pt x="823935" y="793650"/>
                </a:cubicBezTo>
                <a:cubicBezTo>
                  <a:pt x="714621" y="812585"/>
                  <a:pt x="599118" y="761094"/>
                  <a:pt x="436686" y="793650"/>
                </a:cubicBezTo>
                <a:cubicBezTo>
                  <a:pt x="274254" y="826206"/>
                  <a:pt x="126032" y="742940"/>
                  <a:pt x="0" y="793650"/>
                </a:cubicBezTo>
                <a:cubicBezTo>
                  <a:pt x="-47509" y="610397"/>
                  <a:pt x="7827" y="464606"/>
                  <a:pt x="0" y="380952"/>
                </a:cubicBezTo>
                <a:cubicBezTo>
                  <a:pt x="-7827" y="297298"/>
                  <a:pt x="45295" y="167743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701;p62">
            <a:extLst>
              <a:ext uri="{FF2B5EF4-FFF2-40B4-BE49-F238E27FC236}">
                <a16:creationId xmlns:a16="http://schemas.microsoft.com/office/drawing/2014/main" id="{1CF850F7-E051-C589-AD52-70F6BA1B6152}"/>
              </a:ext>
            </a:extLst>
          </p:cNvPr>
          <p:cNvSpPr/>
          <p:nvPr/>
        </p:nvSpPr>
        <p:spPr>
          <a:xfrm>
            <a:off x="9223614" y="4994952"/>
            <a:ext cx="1949257" cy="793650"/>
          </a:xfrm>
          <a:custGeom>
            <a:avLst/>
            <a:gdLst>
              <a:gd name="connsiteX0" fmla="*/ 0 w 1949257"/>
              <a:gd name="connsiteY0" fmla="*/ 0 h 793650"/>
              <a:gd name="connsiteX1" fmla="*/ 448329 w 1949257"/>
              <a:gd name="connsiteY1" fmla="*/ 0 h 793650"/>
              <a:gd name="connsiteX2" fmla="*/ 974629 w 1949257"/>
              <a:gd name="connsiteY2" fmla="*/ 0 h 793650"/>
              <a:gd name="connsiteX3" fmla="*/ 1422958 w 1949257"/>
              <a:gd name="connsiteY3" fmla="*/ 0 h 793650"/>
              <a:gd name="connsiteX4" fmla="*/ 1949257 w 1949257"/>
              <a:gd name="connsiteY4" fmla="*/ 0 h 793650"/>
              <a:gd name="connsiteX5" fmla="*/ 1949257 w 1949257"/>
              <a:gd name="connsiteY5" fmla="*/ 396825 h 793650"/>
              <a:gd name="connsiteX6" fmla="*/ 1949257 w 1949257"/>
              <a:gd name="connsiteY6" fmla="*/ 793650 h 793650"/>
              <a:gd name="connsiteX7" fmla="*/ 1461943 w 1949257"/>
              <a:gd name="connsiteY7" fmla="*/ 793650 h 793650"/>
              <a:gd name="connsiteX8" fmla="*/ 955136 w 1949257"/>
              <a:gd name="connsiteY8" fmla="*/ 793650 h 793650"/>
              <a:gd name="connsiteX9" fmla="*/ 506807 w 1949257"/>
              <a:gd name="connsiteY9" fmla="*/ 793650 h 793650"/>
              <a:gd name="connsiteX10" fmla="*/ 0 w 1949257"/>
              <a:gd name="connsiteY10" fmla="*/ 793650 h 793650"/>
              <a:gd name="connsiteX11" fmla="*/ 0 w 1949257"/>
              <a:gd name="connsiteY11" fmla="*/ 412698 h 793650"/>
              <a:gd name="connsiteX12" fmla="*/ 0 w 1949257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49257" h="793650" fill="none" extrusionOk="0">
                <a:moveTo>
                  <a:pt x="0" y="0"/>
                </a:moveTo>
                <a:cubicBezTo>
                  <a:pt x="163277" y="-33797"/>
                  <a:pt x="352332" y="9102"/>
                  <a:pt x="448329" y="0"/>
                </a:cubicBezTo>
                <a:cubicBezTo>
                  <a:pt x="544326" y="-9102"/>
                  <a:pt x="781357" y="38254"/>
                  <a:pt x="974629" y="0"/>
                </a:cubicBezTo>
                <a:cubicBezTo>
                  <a:pt x="1167901" y="-38254"/>
                  <a:pt x="1227772" y="25778"/>
                  <a:pt x="1422958" y="0"/>
                </a:cubicBezTo>
                <a:cubicBezTo>
                  <a:pt x="1618144" y="-25778"/>
                  <a:pt x="1827524" y="36586"/>
                  <a:pt x="1949257" y="0"/>
                </a:cubicBezTo>
                <a:cubicBezTo>
                  <a:pt x="1996098" y="182054"/>
                  <a:pt x="1913100" y="310919"/>
                  <a:pt x="1949257" y="396825"/>
                </a:cubicBezTo>
                <a:cubicBezTo>
                  <a:pt x="1985414" y="482732"/>
                  <a:pt x="1916078" y="659732"/>
                  <a:pt x="1949257" y="793650"/>
                </a:cubicBezTo>
                <a:cubicBezTo>
                  <a:pt x="1772531" y="803224"/>
                  <a:pt x="1580605" y="758421"/>
                  <a:pt x="1461943" y="793650"/>
                </a:cubicBezTo>
                <a:cubicBezTo>
                  <a:pt x="1343281" y="828879"/>
                  <a:pt x="1103110" y="740629"/>
                  <a:pt x="955136" y="793650"/>
                </a:cubicBezTo>
                <a:cubicBezTo>
                  <a:pt x="807162" y="846671"/>
                  <a:pt x="706630" y="776222"/>
                  <a:pt x="506807" y="793650"/>
                </a:cubicBezTo>
                <a:cubicBezTo>
                  <a:pt x="306984" y="811078"/>
                  <a:pt x="222616" y="781276"/>
                  <a:pt x="0" y="793650"/>
                </a:cubicBezTo>
                <a:cubicBezTo>
                  <a:pt x="-44701" y="684788"/>
                  <a:pt x="4413" y="505878"/>
                  <a:pt x="0" y="412698"/>
                </a:cubicBezTo>
                <a:cubicBezTo>
                  <a:pt x="-4413" y="319518"/>
                  <a:pt x="28691" y="92545"/>
                  <a:pt x="0" y="0"/>
                </a:cubicBezTo>
                <a:close/>
              </a:path>
              <a:path w="1949257" h="793650" stroke="0" extrusionOk="0">
                <a:moveTo>
                  <a:pt x="0" y="0"/>
                </a:moveTo>
                <a:cubicBezTo>
                  <a:pt x="147448" y="-10791"/>
                  <a:pt x="285586" y="3570"/>
                  <a:pt x="448329" y="0"/>
                </a:cubicBezTo>
                <a:cubicBezTo>
                  <a:pt x="611072" y="-3570"/>
                  <a:pt x="678233" y="8695"/>
                  <a:pt x="896658" y="0"/>
                </a:cubicBezTo>
                <a:cubicBezTo>
                  <a:pt x="1115083" y="-8695"/>
                  <a:pt x="1251541" y="19007"/>
                  <a:pt x="1422958" y="0"/>
                </a:cubicBezTo>
                <a:cubicBezTo>
                  <a:pt x="1594375" y="-19007"/>
                  <a:pt x="1794197" y="51014"/>
                  <a:pt x="1949257" y="0"/>
                </a:cubicBezTo>
                <a:cubicBezTo>
                  <a:pt x="1959394" y="112715"/>
                  <a:pt x="1932903" y="228430"/>
                  <a:pt x="1949257" y="373016"/>
                </a:cubicBezTo>
                <a:cubicBezTo>
                  <a:pt x="1965611" y="517602"/>
                  <a:pt x="1903247" y="665622"/>
                  <a:pt x="1949257" y="793650"/>
                </a:cubicBezTo>
                <a:cubicBezTo>
                  <a:pt x="1739415" y="826176"/>
                  <a:pt x="1681916" y="767578"/>
                  <a:pt x="1461943" y="793650"/>
                </a:cubicBezTo>
                <a:cubicBezTo>
                  <a:pt x="1241970" y="819722"/>
                  <a:pt x="1113393" y="757286"/>
                  <a:pt x="974629" y="793650"/>
                </a:cubicBezTo>
                <a:cubicBezTo>
                  <a:pt x="835865" y="830014"/>
                  <a:pt x="613184" y="789532"/>
                  <a:pt x="467822" y="793650"/>
                </a:cubicBezTo>
                <a:cubicBezTo>
                  <a:pt x="322460" y="797768"/>
                  <a:pt x="201642" y="770580"/>
                  <a:pt x="0" y="793650"/>
                </a:cubicBezTo>
                <a:cubicBezTo>
                  <a:pt x="-6834" y="708792"/>
                  <a:pt x="6589" y="514716"/>
                  <a:pt x="0" y="420635"/>
                </a:cubicBezTo>
                <a:cubicBezTo>
                  <a:pt x="-6589" y="326555"/>
                  <a:pt x="6453" y="14738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mis amigos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702;p62">
            <a:extLst>
              <a:ext uri="{FF2B5EF4-FFF2-40B4-BE49-F238E27FC236}">
                <a16:creationId xmlns:a16="http://schemas.microsoft.com/office/drawing/2014/main" id="{31CB8998-0D0F-D3F1-A612-7A27D45EA24A}"/>
              </a:ext>
            </a:extLst>
          </p:cNvPr>
          <p:cNvSpPr/>
          <p:nvPr/>
        </p:nvSpPr>
        <p:spPr>
          <a:xfrm>
            <a:off x="5656550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positivos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695;p62">
            <a:extLst>
              <a:ext uri="{FF2B5EF4-FFF2-40B4-BE49-F238E27FC236}">
                <a16:creationId xmlns:a16="http://schemas.microsoft.com/office/drawing/2014/main" id="{97A84270-06EE-ED49-A45F-BEA1B60716C3}"/>
              </a:ext>
            </a:extLst>
          </p:cNvPr>
          <p:cNvSpPr/>
          <p:nvPr/>
        </p:nvSpPr>
        <p:spPr>
          <a:xfrm>
            <a:off x="5569828" y="3265788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198;p9">
            <a:extLst>
              <a:ext uri="{FF2B5EF4-FFF2-40B4-BE49-F238E27FC236}">
                <a16:creationId xmlns:a16="http://schemas.microsoft.com/office/drawing/2014/main" id="{70513E45-C85C-3219-CABB-333ABAB8230D}"/>
              </a:ext>
            </a:extLst>
          </p:cNvPr>
          <p:cNvSpPr txBox="1"/>
          <p:nvPr/>
        </p:nvSpPr>
        <p:spPr>
          <a:xfrm>
            <a:off x="-73245" y="6340488"/>
            <a:ext cx="2566775" cy="400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traduce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translate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68551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36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1860</TotalTime>
  <Words>1999</Words>
  <Application>Microsoft Office PowerPoint</Application>
  <PresentationFormat>Widescreen</PresentationFormat>
  <Paragraphs>387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Arial Rounded MT Bold</vt:lpstr>
      <vt:lpstr>Calibri</vt:lpstr>
      <vt:lpstr>Calibri Light</vt:lpstr>
      <vt:lpstr>Century Gothic</vt:lpstr>
      <vt:lpstr>docs-Century Gothic</vt:lpstr>
      <vt:lpstr>Ink Free</vt:lpstr>
      <vt:lpstr>Modern Love</vt:lpstr>
      <vt:lpstr>Montserrat Medium</vt:lpstr>
      <vt:lpstr>Segoe Print</vt:lpstr>
      <vt:lpstr>Office Theme</vt:lpstr>
      <vt:lpstr>español, con Sofía</vt:lpstr>
      <vt:lpstr>Describing me and others</vt:lpstr>
      <vt:lpstr>pronunciar</vt:lpstr>
      <vt:lpstr>están | son</vt:lpstr>
      <vt:lpstr>están | son</vt:lpstr>
      <vt:lpstr>escuchar</vt:lpstr>
      <vt:lpstr>Gender and number agreement on adjectives</vt:lpstr>
      <vt:lpstr>leer</vt:lpstr>
      <vt:lpstr>hablar</vt:lpstr>
      <vt:lpstr>hablar</vt:lpstr>
      <vt:lpstr>hablar</vt:lpstr>
      <vt:lpstr>hablar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Rachel Hawkes</cp:lastModifiedBy>
  <cp:revision>29</cp:revision>
  <dcterms:created xsi:type="dcterms:W3CDTF">2021-04-28T18:03:02Z</dcterms:created>
  <dcterms:modified xsi:type="dcterms:W3CDTF">2023-09-05T08:31:24Z</dcterms:modified>
</cp:coreProperties>
</file>