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49" r:id="rId2"/>
    <p:sldId id="456" r:id="rId3"/>
    <p:sldId id="466" r:id="rId4"/>
    <p:sldId id="457" r:id="rId5"/>
    <p:sldId id="342" r:id="rId6"/>
    <p:sldId id="462" r:id="rId7"/>
    <p:sldId id="443" r:id="rId8"/>
    <p:sldId id="485" r:id="rId9"/>
    <p:sldId id="463" r:id="rId10"/>
    <p:sldId id="460" r:id="rId11"/>
    <p:sldId id="327" r:id="rId12"/>
    <p:sldId id="276" r:id="rId13"/>
    <p:sldId id="46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E5EE"/>
    <a:srgbClr val="9AA60E"/>
    <a:srgbClr val="CDFF96"/>
    <a:srgbClr val="FFC1DA"/>
    <a:srgbClr val="FF0066"/>
    <a:srgbClr val="FF9900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755" autoAdjust="0"/>
    <p:restoredTop sz="57514" autoAdjust="0"/>
  </p:normalViewPr>
  <p:slideViewPr>
    <p:cSldViewPr snapToGrid="0">
      <p:cViewPr varScale="1">
        <p:scale>
          <a:sx n="62" d="100"/>
          <a:sy n="62" d="100"/>
        </p:scale>
        <p:origin x="1062" y="4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1031B-34DE-4A78-9E82-37C557B46456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F5CB3E-F697-4EF5-82C2-431E736C45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3438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2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For any </a:t>
            </a:r>
            <a:r>
              <a:rPr lang="en-GB" sz="1800" i="1" dirty="0"/>
              <a:t>other </a:t>
            </a:r>
            <a:r>
              <a:rPr lang="en-GB" sz="18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/>
              <a:t>Phonics: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Introduce weak vowel [u]: 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c</a:t>
            </a:r>
            <a:r>
              <a:rPr lang="es-ES" sz="18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uá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ndo [138] </a:t>
            </a:r>
            <a:r>
              <a:rPr lang="es-ES" sz="1800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puente</a:t>
            </a:r>
            <a:r>
              <a:rPr lang="es-ES" sz="18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[1715] </a:t>
            </a:r>
            <a:r>
              <a:rPr lang="es-ES" sz="1800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antiguo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[446]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r>
              <a:rPr lang="en-GB" sz="1800" b="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(new words in </a:t>
            </a:r>
            <a:r>
              <a:rPr lang="en-GB" sz="18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bold</a:t>
            </a:r>
            <a:r>
              <a:rPr lang="en-GB" sz="1800" b="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): </a:t>
            </a:r>
            <a:r>
              <a:rPr lang="es-ES" sz="18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cuál 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[445] día [65] </a:t>
            </a:r>
            <a:r>
              <a:rPr lang="es-ES" sz="18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fecha 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[756] lunes [1370] martes [3101] miércoles [1816] jueves [1650] viernes [1259] sábado [1179] domingo [693] hoy [167]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0" i="0" u="none" strike="noStrike" dirty="0">
              <a:solidFill>
                <a:srgbClr val="1F3864"/>
              </a:solidFill>
              <a:effectLst/>
              <a:latin typeface="docs-Century Gothic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Revisit 1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es [ser, 7] está [estar 21] amigo [210] profesor [510] divertido [2465] lento [1569] rápido [870] serio [856] tranquilo [1093]  pesado [2166] también [49] hoy [167] siempre [96] y [4]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Revisit 2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: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amar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[700]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odiar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[2211]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abuela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[783]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abuelo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[4796]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comida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[906]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las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los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[1]</a:t>
            </a:r>
            <a:r>
              <a:rPr lang="es-ES" sz="2800" dirty="0"/>
              <a:t> </a:t>
            </a:r>
            <a:endParaRPr lang="en-GB" sz="1800" b="0" i="0" u="none" strike="noStrike" dirty="0">
              <a:solidFill>
                <a:srgbClr val="1F3864"/>
              </a:solidFill>
              <a:effectLst/>
              <a:latin typeface="docs-Century Gothic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800" b="1" dirty="0"/>
              <a:t>Frequency of unknown words</a:t>
            </a:r>
            <a:r>
              <a:rPr lang="en-GB" sz="1800" b="0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800" b="1" dirty="0"/>
              <a:t>Orden </a:t>
            </a:r>
            <a:r>
              <a:rPr lang="en-GB" sz="1800" b="0" dirty="0"/>
              <a:t>[421]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Source: Davies, M. and Davies, K. (2018)</a:t>
            </a:r>
            <a:r>
              <a:rPr lang="en-GB" sz="1800" i="1" dirty="0"/>
              <a:t>. A frequency dictionary of Spanish: Core vocabulary for learners </a:t>
            </a:r>
            <a:r>
              <a:rPr lang="en-GB" sz="1800" dirty="0"/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Time</a:t>
            </a:r>
            <a:r>
              <a:rPr lang="en-GB" dirty="0"/>
              <a:t>:  3 minutes</a:t>
            </a:r>
            <a:br>
              <a:rPr lang="en-GB" dirty="0"/>
            </a:b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</a:t>
            </a:r>
            <a:r>
              <a:rPr lang="en-GB" dirty="0"/>
              <a:t>: to consolidate written comprehension of days of the week, months, and numbers.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r>
              <a:rPr lang="en-GB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Teacher reads the instruction in Spanish.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pupils can work in pairs to match the sentences with the days of the week and calendars or for a higher level of challenge, they can write down the correct days / months next to the sentences they wrote in the previous listening task. Click to provide the days and dates before or after the task is complete.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Click to provide feedback.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16300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dirty="0"/>
              <a:t>Listening </a:t>
            </a:r>
            <a:r>
              <a:rPr lang="en-GB"/>
              <a:t>task handout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9169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Need to add </a:t>
            </a:r>
            <a:r>
              <a:rPr lang="en-US" b="1" dirty="0" err="1"/>
              <a:t>autor</a:t>
            </a:r>
            <a:r>
              <a:rPr lang="en-US" b="1" dirty="0"/>
              <a:t> and euro to audio.</a:t>
            </a:r>
          </a:p>
          <a:p>
            <a:r>
              <a:rPr lang="en-US" b="1" dirty="0"/>
              <a:t>Timing: </a:t>
            </a:r>
            <a:r>
              <a:rPr lang="en-US" b="0" dirty="0"/>
              <a:t>2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0" baseline="0" dirty="0"/>
              <a:t> recap ‘strong’ vowels and introduce the ‘weak’ vowel [u].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attaches to a strong vowel to create a diphthong, where one vowel ‘glides’ into another.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gives explanation.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models pronunciation and/or plays audio.</a:t>
            </a: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say the three words in chorus.</a:t>
            </a: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clarifies the meaning of </a:t>
            </a:r>
            <a:r>
              <a:rPr lang="en-GB" sz="1200" i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puente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GB" sz="1200" i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antiguo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which are unknown items.</a:t>
            </a:r>
          </a:p>
          <a:p>
            <a:pPr marL="228600" indent="-228600">
              <a:buAutoNum type="arabicPeriod"/>
            </a:pP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GB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Transcript:</a:t>
            </a:r>
            <a:b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cuándo</a:t>
            </a:r>
            <a:b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puente</a:t>
            </a:r>
            <a:b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antiguo</a:t>
            </a:r>
            <a:b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autor</a:t>
            </a:r>
            <a:b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</a:t>
            </a:r>
          </a:p>
          <a:p>
            <a:pPr marL="228600" indent="-228600">
              <a:buAutoNum type="arabicPeriod"/>
            </a:pP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GB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Note: 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weak vowel [i] will be introduced next lesson / week 6.</a:t>
            </a:r>
          </a:p>
          <a:p>
            <a:br>
              <a:rPr lang="en-GB" dirty="0"/>
            </a:br>
            <a:r>
              <a:rPr lang="en-GB" b="1" dirty="0"/>
              <a:t>Frequency of unknown words and cognates</a:t>
            </a:r>
            <a:r>
              <a:rPr lang="en-GB" dirty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i="0" u="none" strike="noStrike" dirty="0" err="1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antiguo</a:t>
            </a: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 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[446] </a:t>
            </a:r>
            <a:r>
              <a:rPr lang="en-GB" sz="1200" b="1" i="0" u="none" strike="noStrike" dirty="0" err="1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puente</a:t>
            </a: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 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[1715] </a:t>
            </a:r>
            <a:r>
              <a:rPr lang="en-GB" sz="1200" b="1" i="0" u="none" strike="noStrike" dirty="0" err="1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autor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 [513] </a:t>
            </a: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euro 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[2435]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indent="0">
              <a:buNone/>
            </a:pP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F5CB3E-F697-4EF5-82C2-431E736C45D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472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3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0" baseline="0" dirty="0"/>
              <a:t> </a:t>
            </a:r>
            <a:r>
              <a:rPr lang="en-GB" b="0" baseline="0" dirty="0"/>
              <a:t>practise aural comprehension and spoken production of numbers 11-30.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read instruction in Spanish.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pupils to write the number (not the word) – here we focus on the link between sound and meaning. 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on the speaker icon to play the recording.</a:t>
            </a: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make all numbers disappear and elicit numbers in Spanish from pupils, in the order they were mentioned (each number appears on an individual click).</a:t>
            </a:r>
          </a:p>
          <a:p>
            <a:pPr marL="0" indent="0">
              <a:buNone/>
            </a:pP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Frequency of unknown words</a:t>
            </a:r>
            <a:r>
              <a:rPr lang="en-GB" sz="1200" b="0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b="1" dirty="0"/>
              <a:t>Orden </a:t>
            </a:r>
            <a:r>
              <a:rPr lang="en-GB" b="0" dirty="0"/>
              <a:t>[421]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Source: Davies, M. and Davies, K. (2018)</a:t>
            </a:r>
            <a:r>
              <a:rPr lang="en-GB" sz="1200" i="1" dirty="0"/>
              <a:t>. A frequency dictionary of Spanish: Core vocabulary for learners </a:t>
            </a:r>
            <a:r>
              <a:rPr lang="en-GB" sz="1200" dirty="0"/>
              <a:t>(2nd ed.). Routledge: London</a:t>
            </a:r>
          </a:p>
          <a:p>
            <a:pPr marL="0" rtl="0"/>
            <a:endParaRPr lang="en-GB" b="0" dirty="0">
              <a:effectLst/>
            </a:endParaRPr>
          </a:p>
          <a:p>
            <a:pPr marL="0" indent="0">
              <a:buNone/>
            </a:pP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  <a:p>
            <a:endParaRPr lang="en-GB" dirty="0"/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dirty="0"/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2705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question word ¿</a:t>
            </a:r>
            <a:r>
              <a:rPr lang="en-GB" b="0" dirty="0" err="1"/>
              <a:t>cuál</a:t>
            </a:r>
            <a:r>
              <a:rPr lang="en-GB" b="0" dirty="0"/>
              <a:t>?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listen and repeat the key question word (include gesture if possible)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Display the word and get them to repeat one more time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meaning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Reveal the sentence and elicit English translation from pupils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7840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Time:  </a:t>
            </a:r>
            <a:r>
              <a:rPr lang="en-GB" b="0" baseline="0" dirty="0"/>
              <a:t>2 minutes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Aim: </a:t>
            </a:r>
            <a:r>
              <a:rPr lang="en-GB" b="0" baseline="0" dirty="0"/>
              <a:t>to explain the uses the </a:t>
            </a:r>
            <a:r>
              <a:rPr lang="en-GB" b="0" baseline="0" dirty="0" err="1"/>
              <a:t>cuál</a:t>
            </a:r>
            <a:r>
              <a:rPr lang="en-GB" b="0" baseline="0" dirty="0"/>
              <a:t>, </a:t>
            </a:r>
            <a:r>
              <a:rPr lang="en-GB" b="0" baseline="0" dirty="0" err="1"/>
              <a:t>qué</a:t>
            </a:r>
            <a:r>
              <a:rPr lang="en-GB" b="0" baseline="0" dirty="0"/>
              <a:t> and </a:t>
            </a:r>
            <a:r>
              <a:rPr lang="en-GB" b="0" baseline="0" dirty="0" err="1"/>
              <a:t>cuándo</a:t>
            </a:r>
            <a:r>
              <a:rPr lang="en-GB" b="0" baseline="0" dirty="0"/>
              <a:t> in questions about dates.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 </a:t>
            </a:r>
            <a:br>
              <a:rPr lang="en-GB" b="0" baseline="0" dirty="0"/>
            </a:b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1" baseline="0" dirty="0"/>
              <a:t>1. </a:t>
            </a:r>
            <a:r>
              <a:rPr lang="en-GB" b="0" baseline="0" dirty="0"/>
              <a:t>Teachers present the new information.  It is animated to allow for a paced, interactive delivery. </a:t>
            </a:r>
            <a:br>
              <a:rPr lang="en-GB" b="0" baseline="0" dirty="0"/>
            </a:br>
            <a:r>
              <a:rPr lang="en-GB" b="1" baseline="0" dirty="0"/>
              <a:t>2</a:t>
            </a:r>
            <a:r>
              <a:rPr lang="en-GB" b="0" baseline="0" dirty="0"/>
              <a:t>. Elicit the English translation from the examples.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0" baseline="0" dirty="0"/>
            </a:br>
            <a:endParaRPr lang="en-GB" b="0" baseline="0" dirty="0"/>
          </a:p>
          <a:p>
            <a:endParaRPr lang="en-GB" dirty="0"/>
          </a:p>
          <a:p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2040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Time: 5 minutes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practise aural differentiation of different questions about dates based on word order.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Click the message icon to hear the question.  The question word is obscured by a beep.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Pupils decide which question word is missing based on word order and vocabulary.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Click to bring up answer ticks and written versions of the full questions.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Transcript: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¿[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Cuándo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] es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tu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cumpleaños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?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¿[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Cuál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] es la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fecha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de hoy?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¿[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Qué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]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día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es hoy?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¿[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Qué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] mes es?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¿Es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octubre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?</a:t>
            </a:r>
            <a:endParaRPr lang="en-GB" b="0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5. ¿[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Cuál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] es la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fecha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tu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fiesta?</a:t>
            </a:r>
            <a:endParaRPr lang="en-GB" b="0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6. ¿[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Cuándo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] es el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cumpleaños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Ángela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?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b="0" dirty="0">
              <a:effectLst/>
            </a:endParaRPr>
          </a:p>
          <a:p>
            <a:br>
              <a:rPr lang="en-GB" b="0" dirty="0">
                <a:effectLst/>
              </a:rPr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9244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Time: 2 minutes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practise spoken recall of the days of the week.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Click to bring up instruction in Spanish.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Click to elicit pupils’ oral translation of the days of the week in a jumbled order.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Pupils try to say the word before the animation is finished. The Spanish word appears after each animation.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Finally, click to reveal the English again. Elicit all of the days in Spanish one more time.</a:t>
            </a:r>
            <a:endParaRPr lang="en-GB" b="0" dirty="0">
              <a:effectLst/>
            </a:endParaRP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4041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Time: 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 minutes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practise understanding cardinal numbers in dates (11-19) and months of the year; to understand additional details (moods, days of the week).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Click for instructions.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Complete the example in full with pupils. pupils listen to the date given and transcribe the month in Spanish.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Pupils listen again and try to record any additional details in English.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In feedback, teachers can ask for the number in Spanish. The written form of the number has been included in the answers to provide pupils with support when giving the number.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Transcript: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EJ. Hoy es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dieciocho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junio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¡Estoy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cansada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!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Doce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enero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– es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jueves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!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Hoy es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miércoles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–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dieciséis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de mayo. 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quince de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agosto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– no es mi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cumpleaños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!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Hoy es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diecisiete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marzo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– estoy muy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contenta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!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5. Once de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septiembre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– estoy en casa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Diecinueve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de febrero - es martes</a:t>
            </a:r>
            <a:endParaRPr lang="en-GB" b="0" dirty="0">
              <a:effectLst/>
            </a:endParaRPr>
          </a:p>
          <a:p>
            <a:br>
              <a:rPr lang="en-GB" b="0" dirty="0">
                <a:effectLst/>
              </a:rPr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7304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Time</a:t>
            </a:r>
            <a:r>
              <a:rPr lang="en-GB" dirty="0"/>
              <a:t>:  7 minutes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Aim</a:t>
            </a:r>
            <a:r>
              <a:rPr lang="en-GB" dirty="0"/>
              <a:t>: to practise aural and/or written recognition of the structure “hoy es + day + number + month”.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</a:t>
            </a:r>
            <a:r>
              <a:rPr lang="en-GB" dirty="0"/>
              <a:t>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Teacher reads the instruction in Spanish.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Click to bring up speech bubble to remind pupils about punctuation.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pupils to write numbers 1-4 in their books.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Click on the numbers to play the audio for each sentence.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pupils to write the full sentence.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Elicit oral answers from pupils.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Click to provide written answers for pupils to compare.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Notes:</a:t>
            </a:r>
            <a:r>
              <a:rPr lang="en-GB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i</a:t>
            </a:r>
            <a:r>
              <a:rPr lang="en-GB" dirty="0"/>
              <a:t>)  for less challenge, remove white shapes to reveal a jumbled version of each sentence to support pupils as they listen and write.</a:t>
            </a:r>
            <a:br>
              <a:rPr lang="en-GB" dirty="0"/>
            </a:br>
            <a:r>
              <a:rPr lang="en-GB" dirty="0"/>
              <a:t>ii) for a reading task, ask pupils to write the sentences in the correct order, before they listen and check.</a:t>
            </a:r>
            <a:br>
              <a:rPr lang="en-GB" dirty="0"/>
            </a:br>
            <a:r>
              <a:rPr lang="en-GB" dirty="0"/>
              <a:t>iii) the next slide re-uses the language of this task for written comprehension, consolidating vocabulary (months, numbers and days of the week).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8826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7A33-7853-4EB4-AABF-D3211206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E99E-6FCB-4FCA-8969-E90EE53F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FBE9-B5D3-4673-A314-8D9E0E6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C368-178C-428D-98B4-B4E8BEDE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2F28-0C9A-467D-8ADB-1D4D102A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1707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209-D0AF-44BB-A51E-DA713623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FE05-944B-4310-9F4A-BA473BFC1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F8C7-E8FA-4099-8EDD-CC2492E7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2B05-CFA8-4557-9E7E-5CFFE6E9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9F9C-65B9-47E0-BFAD-B949E8A8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905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46D5-3023-4B01-92B0-AD4E0FCF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46E7-F170-4885-BDE5-5D63742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A555-ED81-4885-8D15-6B796FF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7B3B-7F82-450A-A581-EF37141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8BEC-A723-4C42-9C2F-78814C8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222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0E70-BBA3-4B2E-B9AD-BFE4BC3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1FA7-821A-43B4-B251-82C810CE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9174-0327-423C-96F9-F48BDB21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BC09-EA88-4787-811F-A95F590F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4032-3A40-4A2D-A74D-1E7A134D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382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C07-4500-48E6-A183-498520A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7393-22A0-44D5-9E80-1BC5F448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AA88A-337A-4458-B56E-10892C3E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783A-5BAC-408B-8877-5DA45579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B7F1-E283-4AEF-9829-7233074F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572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5853-2E4F-4701-B16F-30221528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32FC-8C71-4F15-A291-7220897D2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8AAA-2D0E-40D2-B393-BF26A3FE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710F7-BAA5-42F1-A101-D452AED4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B7D1F-37B9-44ED-95FA-64FEAB58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3197-B57A-4D84-8650-5DBEBE4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610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426-6E99-4EB5-9357-2D584BE6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702C-52F9-4D45-BB99-BC1EA3BD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C230B-93EA-4D78-AEF4-F376CFA6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4EA5C-E5B8-4961-B661-F1A80580E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7A84C-2A26-4E4A-885D-DAB8B448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56EFE-FE4D-49D8-9C6D-FF4A199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DFCFE-F667-45A2-A121-BD131CF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ADA1-81BC-46E2-85F5-BBB52B84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068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8566-1D78-4B06-ABEA-138CF23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0745A-78E4-4416-B3ED-5797215C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1CFD-0F8F-438F-8683-676E59BA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48A81-B10C-4101-8631-A3FB3AC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013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8194-4584-4E99-9700-3EF1000B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155DA-17D8-4399-8718-4C3CA036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4926E-F98D-4F43-9641-FA4E08F9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302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1346-C444-4A28-A57C-C289633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EFD7-A4CD-4690-8F82-50142C9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4CA21-E9A0-493C-9F46-8DC21CAF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A6D6A-B165-4F0F-9B8B-E2541E77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7729-2965-4BCA-8EC5-B5996E88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09A8-E04C-404A-9B4F-0C81EA7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207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831-FBDC-44C5-8CB8-AB04EFAA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C45F9-3AC3-4172-BB7E-744F81DE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7CA0A-A523-4E1F-BE5A-2C94AA4F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818-213F-4E30-A4E4-B8133A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90B6-C618-43F8-9370-20EAEED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6722-F9AF-4076-9093-3AE2436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350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3F5D0-871A-4F15-ACCE-99DFF964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7838-3430-45A2-8B4C-9D0CC92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005E-A6DC-40C2-AC17-C56A800AD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A7EC-56B3-430A-B84F-D46E877EB8A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7A08-8008-4D3D-9E57-F43FBE25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C35-43A8-492B-87C4-32819E45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510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audio" Target="../media/audio46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9.wav"/><Relationship Id="rId11" Type="http://schemas.microsoft.com/office/2007/relationships/hdphoto" Target="../media/hdphoto7.wdp"/><Relationship Id="rId5" Type="http://schemas.openxmlformats.org/officeDocument/2006/relationships/audio" Target="../media/audio48.wav"/><Relationship Id="rId10" Type="http://schemas.openxmlformats.org/officeDocument/2006/relationships/image" Target="../media/image43.png"/><Relationship Id="rId4" Type="http://schemas.openxmlformats.org/officeDocument/2006/relationships/audio" Target="../media/audio47.wav"/><Relationship Id="rId9" Type="http://schemas.openxmlformats.org/officeDocument/2006/relationships/audio" Target="../media/audio50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41.pn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audio" Target="../media/audio51.wav"/><Relationship Id="rId10" Type="http://schemas.openxmlformats.org/officeDocument/2006/relationships/image" Target="../media/image68.png"/><Relationship Id="rId4" Type="http://schemas.microsoft.com/office/2007/relationships/hdphoto" Target="../media/hdphoto8.wdp"/><Relationship Id="rId9" Type="http://schemas.openxmlformats.org/officeDocument/2006/relationships/image" Target="../media/image67.png"/><Relationship Id="rId14" Type="http://schemas.openxmlformats.org/officeDocument/2006/relationships/image" Target="../media/image4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image" Target="../media/image2.gif"/><Relationship Id="rId3" Type="http://schemas.openxmlformats.org/officeDocument/2006/relationships/audio" Target="../media/audio26.wav"/><Relationship Id="rId7" Type="http://schemas.openxmlformats.org/officeDocument/2006/relationships/image" Target="../media/image50.png"/><Relationship Id="rId12" Type="http://schemas.openxmlformats.org/officeDocument/2006/relationships/audio" Target="../media/audio25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0.wav"/><Relationship Id="rId11" Type="http://schemas.openxmlformats.org/officeDocument/2006/relationships/audio" Target="../media/audio24.wav"/><Relationship Id="rId5" Type="http://schemas.openxmlformats.org/officeDocument/2006/relationships/audio" Target="../media/audio53.wav"/><Relationship Id="rId15" Type="http://schemas.microsoft.com/office/2007/relationships/hdphoto" Target="../media/hdphoto7.wdp"/><Relationship Id="rId10" Type="http://schemas.openxmlformats.org/officeDocument/2006/relationships/audio" Target="../media/audio23.wav"/><Relationship Id="rId4" Type="http://schemas.openxmlformats.org/officeDocument/2006/relationships/audio" Target="../media/audio52.wav"/><Relationship Id="rId9" Type="http://schemas.openxmlformats.org/officeDocument/2006/relationships/audio" Target="../media/audio22.wav"/><Relationship Id="rId1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openxmlformats.org/officeDocument/2006/relationships/audio" Target="../media/audio6.wav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17.gif"/><Relationship Id="rId14" Type="http://schemas.openxmlformats.org/officeDocument/2006/relationships/audio" Target="../media/audio5.wav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image" Target="../media/image7.png"/><Relationship Id="rId26" Type="http://schemas.openxmlformats.org/officeDocument/2006/relationships/image" Target="../media/image34.png"/><Relationship Id="rId39" Type="http://schemas.openxmlformats.org/officeDocument/2006/relationships/audio" Target="../media/audio8.wav"/><Relationship Id="rId21" Type="http://schemas.openxmlformats.org/officeDocument/2006/relationships/image" Target="../media/image12.png"/><Relationship Id="rId34" Type="http://schemas.openxmlformats.org/officeDocument/2006/relationships/image" Target="../media/image4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6" Type="http://schemas.microsoft.com/office/2007/relationships/hdphoto" Target="../media/hdphoto6.wdp"/><Relationship Id="rId20" Type="http://schemas.openxmlformats.org/officeDocument/2006/relationships/image" Target="../media/image9.png"/><Relationship Id="rId29" Type="http://schemas.openxmlformats.org/officeDocument/2006/relationships/image" Target="../media/image36.png"/><Relationship Id="rId41" Type="http://schemas.microsoft.com/office/2007/relationships/hdphoto" Target="../media/hdphoto7.wdp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11" Type="http://schemas.openxmlformats.org/officeDocument/2006/relationships/image" Target="../media/image25.png"/><Relationship Id="rId24" Type="http://schemas.openxmlformats.org/officeDocument/2006/relationships/image" Target="../media/image32.png"/><Relationship Id="rId32" Type="http://schemas.openxmlformats.org/officeDocument/2006/relationships/image" Target="../media/image38.png"/><Relationship Id="rId37" Type="http://schemas.openxmlformats.org/officeDocument/2006/relationships/image" Target="../media/image41.png"/><Relationship Id="rId40" Type="http://schemas.openxmlformats.org/officeDocument/2006/relationships/image" Target="../media/image43.png"/><Relationship Id="rId5" Type="http://schemas.openxmlformats.org/officeDocument/2006/relationships/image" Target="../media/image23.png"/><Relationship Id="rId15" Type="http://schemas.openxmlformats.org/officeDocument/2006/relationships/image" Target="../media/image28.png"/><Relationship Id="rId23" Type="http://schemas.openxmlformats.org/officeDocument/2006/relationships/image" Target="../media/image31.png"/><Relationship Id="rId28" Type="http://schemas.openxmlformats.org/officeDocument/2006/relationships/image" Target="../media/image10.png"/><Relationship Id="rId36" Type="http://schemas.openxmlformats.org/officeDocument/2006/relationships/image" Target="../media/image16.png"/><Relationship Id="rId10" Type="http://schemas.microsoft.com/office/2007/relationships/hdphoto" Target="../media/hdphoto4.wdp"/><Relationship Id="rId19" Type="http://schemas.openxmlformats.org/officeDocument/2006/relationships/image" Target="../media/image8.png"/><Relationship Id="rId31" Type="http://schemas.openxmlformats.org/officeDocument/2006/relationships/image" Target="../media/image37.png"/><Relationship Id="rId4" Type="http://schemas.microsoft.com/office/2007/relationships/hdphoto" Target="../media/hdphoto2.wdp"/><Relationship Id="rId9" Type="http://schemas.openxmlformats.org/officeDocument/2006/relationships/image" Target="../media/image24.png"/><Relationship Id="rId14" Type="http://schemas.openxmlformats.org/officeDocument/2006/relationships/image" Target="../media/image27.png"/><Relationship Id="rId22" Type="http://schemas.openxmlformats.org/officeDocument/2006/relationships/image" Target="../media/image30.png"/><Relationship Id="rId27" Type="http://schemas.openxmlformats.org/officeDocument/2006/relationships/image" Target="../media/image35.png"/><Relationship Id="rId30" Type="http://schemas.openxmlformats.org/officeDocument/2006/relationships/image" Target="../media/image11.png"/><Relationship Id="rId35" Type="http://schemas.openxmlformats.org/officeDocument/2006/relationships/audio" Target="../media/audio7.wav"/><Relationship Id="rId8" Type="http://schemas.microsoft.com/office/2007/relationships/hdphoto" Target="../media/hdphoto1.wdp"/><Relationship Id="rId3" Type="http://schemas.openxmlformats.org/officeDocument/2006/relationships/image" Target="../media/image22.png"/><Relationship Id="rId12" Type="http://schemas.microsoft.com/office/2007/relationships/hdphoto" Target="../media/hdphoto5.wdp"/><Relationship Id="rId17" Type="http://schemas.openxmlformats.org/officeDocument/2006/relationships/image" Target="../media/image29.png"/><Relationship Id="rId25" Type="http://schemas.openxmlformats.org/officeDocument/2006/relationships/image" Target="../media/image33.png"/><Relationship Id="rId33" Type="http://schemas.openxmlformats.org/officeDocument/2006/relationships/image" Target="../media/image39.png"/><Relationship Id="rId38" Type="http://schemas.openxmlformats.org/officeDocument/2006/relationships/image" Target="../media/image4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9.wav"/><Relationship Id="rId7" Type="http://schemas.openxmlformats.org/officeDocument/2006/relationships/image" Target="../media/image45.gif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11" Type="http://schemas.openxmlformats.org/officeDocument/2006/relationships/image" Target="../media/image29.png"/><Relationship Id="rId5" Type="http://schemas.openxmlformats.org/officeDocument/2006/relationships/image" Target="../media/image15.png"/><Relationship Id="rId10" Type="http://schemas.openxmlformats.org/officeDocument/2006/relationships/image" Target="../media/image26.png"/><Relationship Id="rId4" Type="http://schemas.openxmlformats.org/officeDocument/2006/relationships/audio" Target="../media/audio10.wav"/><Relationship Id="rId9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3.wav"/><Relationship Id="rId5" Type="http://schemas.openxmlformats.org/officeDocument/2006/relationships/audio" Target="../media/audio12.wav"/><Relationship Id="rId4" Type="http://schemas.openxmlformats.org/officeDocument/2006/relationships/audio" Target="../media/audio1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9.wav"/><Relationship Id="rId13" Type="http://schemas.openxmlformats.org/officeDocument/2006/relationships/audio" Target="../media/audio23.wav"/><Relationship Id="rId18" Type="http://schemas.openxmlformats.org/officeDocument/2006/relationships/image" Target="../media/image41.png"/><Relationship Id="rId3" Type="http://schemas.openxmlformats.org/officeDocument/2006/relationships/audio" Target="../media/audio14.wav"/><Relationship Id="rId21" Type="http://schemas.openxmlformats.org/officeDocument/2006/relationships/audio" Target="../media/audio27.wav"/><Relationship Id="rId7" Type="http://schemas.openxmlformats.org/officeDocument/2006/relationships/audio" Target="../media/audio18.wav"/><Relationship Id="rId12" Type="http://schemas.openxmlformats.org/officeDocument/2006/relationships/audio" Target="../media/audio22.wav"/><Relationship Id="rId17" Type="http://schemas.openxmlformats.org/officeDocument/2006/relationships/image" Target="../media/image2.gi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1.png"/><Relationship Id="rId20" Type="http://schemas.openxmlformats.org/officeDocument/2006/relationships/audio" Target="../media/audio26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7.wav"/><Relationship Id="rId11" Type="http://schemas.openxmlformats.org/officeDocument/2006/relationships/audio" Target="../media/audio21.wav"/><Relationship Id="rId5" Type="http://schemas.openxmlformats.org/officeDocument/2006/relationships/audio" Target="../media/audio16.wav"/><Relationship Id="rId15" Type="http://schemas.openxmlformats.org/officeDocument/2006/relationships/audio" Target="../media/audio25.wav"/><Relationship Id="rId23" Type="http://schemas.microsoft.com/office/2007/relationships/hdphoto" Target="../media/hdphoto7.wdp"/><Relationship Id="rId10" Type="http://schemas.openxmlformats.org/officeDocument/2006/relationships/image" Target="../media/image50.png"/><Relationship Id="rId19" Type="http://schemas.openxmlformats.org/officeDocument/2006/relationships/image" Target="../media/image42.svg"/><Relationship Id="rId4" Type="http://schemas.openxmlformats.org/officeDocument/2006/relationships/audio" Target="../media/audio15.wav"/><Relationship Id="rId9" Type="http://schemas.openxmlformats.org/officeDocument/2006/relationships/audio" Target="../media/audio20.wav"/><Relationship Id="rId14" Type="http://schemas.openxmlformats.org/officeDocument/2006/relationships/audio" Target="../media/audio24.wav"/><Relationship Id="rId22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56.png"/><Relationship Id="rId18" Type="http://schemas.openxmlformats.org/officeDocument/2006/relationships/audio" Target="../media/audio36.wav"/><Relationship Id="rId3" Type="http://schemas.openxmlformats.org/officeDocument/2006/relationships/audio" Target="../media/audio28.wav"/><Relationship Id="rId21" Type="http://schemas.openxmlformats.org/officeDocument/2006/relationships/image" Target="../media/image59.svg"/><Relationship Id="rId7" Type="http://schemas.openxmlformats.org/officeDocument/2006/relationships/image" Target="../media/image52.png"/><Relationship Id="rId12" Type="http://schemas.openxmlformats.org/officeDocument/2006/relationships/audio" Target="../media/audio32.wav"/><Relationship Id="rId17" Type="http://schemas.openxmlformats.org/officeDocument/2006/relationships/audio" Target="../media/audio35.wav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34.wav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0.wav"/><Relationship Id="rId11" Type="http://schemas.openxmlformats.org/officeDocument/2006/relationships/image" Target="../media/image55.svg"/><Relationship Id="rId5" Type="http://schemas.openxmlformats.org/officeDocument/2006/relationships/audio" Target="../media/audio29.wav"/><Relationship Id="rId15" Type="http://schemas.openxmlformats.org/officeDocument/2006/relationships/audio" Target="../media/audio33.wav"/><Relationship Id="rId10" Type="http://schemas.openxmlformats.org/officeDocument/2006/relationships/image" Target="../media/image54.png"/><Relationship Id="rId19" Type="http://schemas.openxmlformats.org/officeDocument/2006/relationships/image" Target="../media/image2.gif"/><Relationship Id="rId4" Type="http://schemas.openxmlformats.org/officeDocument/2006/relationships/image" Target="../media/image15.png"/><Relationship Id="rId9" Type="http://schemas.openxmlformats.org/officeDocument/2006/relationships/audio" Target="../media/audio31.wav"/><Relationship Id="rId14" Type="http://schemas.openxmlformats.org/officeDocument/2006/relationships/image" Target="../media/image5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9.wav"/><Relationship Id="rId13" Type="http://schemas.openxmlformats.org/officeDocument/2006/relationships/audio" Target="../media/audio44.wav"/><Relationship Id="rId18" Type="http://schemas.microsoft.com/office/2007/relationships/hdphoto" Target="../media/hdphoto7.wdp"/><Relationship Id="rId3" Type="http://schemas.openxmlformats.org/officeDocument/2006/relationships/audio" Target="../media/audio37.wav"/><Relationship Id="rId7" Type="http://schemas.openxmlformats.org/officeDocument/2006/relationships/audio" Target="../media/audio10.wav"/><Relationship Id="rId12" Type="http://schemas.openxmlformats.org/officeDocument/2006/relationships/audio" Target="../media/audio43.wav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2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11" Type="http://schemas.openxmlformats.org/officeDocument/2006/relationships/audio" Target="../media/audio42.wav"/><Relationship Id="rId5" Type="http://schemas.openxmlformats.org/officeDocument/2006/relationships/image" Target="../media/image60.png"/><Relationship Id="rId15" Type="http://schemas.openxmlformats.org/officeDocument/2006/relationships/image" Target="../media/image41.png"/><Relationship Id="rId10" Type="http://schemas.openxmlformats.org/officeDocument/2006/relationships/audio" Target="../media/audio41.wav"/><Relationship Id="rId4" Type="http://schemas.openxmlformats.org/officeDocument/2006/relationships/audio" Target="../media/audio38.wav"/><Relationship Id="rId9" Type="http://schemas.openxmlformats.org/officeDocument/2006/relationships/audio" Target="../media/audio40.wav"/><Relationship Id="rId14" Type="http://schemas.openxmlformats.org/officeDocument/2006/relationships/audio" Target="../media/audio4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0308" y="696758"/>
            <a:ext cx="6621960" cy="5678129"/>
          </a:xfrm>
          <a:prstGeom prst="rect">
            <a:avLst/>
          </a:prstGeom>
        </p:spPr>
      </p:pic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94B333A-025F-4074-BB8E-3F4870FCC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2729068"/>
            <a:ext cx="2177196" cy="4135742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8480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GB" sz="3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3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6834CA4-4834-4CD4-814B-5B034017E094}"/>
              </a:ext>
            </a:extLst>
          </p:cNvPr>
          <p:cNvSpPr txBox="1"/>
          <p:nvPr/>
        </p:nvSpPr>
        <p:spPr>
          <a:xfrm>
            <a:off x="957142" y="1794283"/>
            <a:ext cx="836167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veinticuatro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  |  es   |   </a:t>
            </a:r>
            <a:r>
              <a:rPr lang="en-GB" sz="2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miércoles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   |  hoy  |  </a:t>
            </a:r>
            <a:r>
              <a:rPr lang="en-GB" sz="2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junio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  | de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D0DEDA3-F953-4420-A91C-5B36E232B7AB}"/>
              </a:ext>
            </a:extLst>
          </p:cNvPr>
          <p:cNvSpPr txBox="1"/>
          <p:nvPr/>
        </p:nvSpPr>
        <p:spPr>
          <a:xfrm>
            <a:off x="911624" y="3059517"/>
            <a:ext cx="8645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de  |  es   |   </a:t>
            </a:r>
            <a:r>
              <a:rPr lang="en-GB" sz="2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domingo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   | febrero  | </a:t>
            </a:r>
            <a:r>
              <a:rPr lang="en-GB" sz="2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siete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  | hoy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61D7332-5A85-491A-9F02-3707332B0CED}"/>
              </a:ext>
            </a:extLst>
          </p:cNvPr>
          <p:cNvSpPr txBox="1"/>
          <p:nvPr/>
        </p:nvSpPr>
        <p:spPr>
          <a:xfrm>
            <a:off x="913588" y="5633745"/>
            <a:ext cx="7195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hoy  |  de   |   martes   | </a:t>
            </a:r>
            <a:r>
              <a:rPr lang="en-GB" sz="2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agosto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  | </a:t>
            </a:r>
            <a:r>
              <a:rPr lang="en-GB" sz="2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doce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  |   es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1543106-1690-445E-B7B1-DEF5A96EE60D}"/>
              </a:ext>
            </a:extLst>
          </p:cNvPr>
          <p:cNvSpPr txBox="1"/>
          <p:nvPr/>
        </p:nvSpPr>
        <p:spPr>
          <a:xfrm>
            <a:off x="884092" y="4353136"/>
            <a:ext cx="957772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octubre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   |   hoy   |  </a:t>
            </a:r>
            <a:r>
              <a:rPr lang="en-GB" sz="2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dieciséis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   | de  |  </a:t>
            </a:r>
            <a:r>
              <a:rPr lang="en-GB" sz="2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sábado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 | es</a:t>
            </a:r>
          </a:p>
        </p:txBody>
      </p:sp>
      <p:sp>
        <p:nvSpPr>
          <p:cNvPr id="63" name="Rectangle 62">
            <a:hlinkClick r:id="" action="ppaction://noaction">
              <a:snd r:embed="rId3" name="s10 1.wav"/>
            </a:hlinkClick>
            <a:extLst>
              <a:ext uri="{FF2B5EF4-FFF2-40B4-BE49-F238E27FC236}">
                <a16:creationId xmlns:a16="http://schemas.microsoft.com/office/drawing/2014/main" id="{01746FDF-8057-4ECF-9E1D-E2C0E3CDC651}"/>
              </a:ext>
            </a:extLst>
          </p:cNvPr>
          <p:cNvSpPr/>
          <p:nvPr/>
        </p:nvSpPr>
        <p:spPr>
          <a:xfrm>
            <a:off x="198024" y="1753689"/>
            <a:ext cx="574069" cy="625994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64" name="Rectangle 63">
            <a:hlinkClick r:id="" action="ppaction://noaction">
              <a:snd r:embed="rId4" name="s10 2.wav"/>
            </a:hlinkClick>
            <a:extLst>
              <a:ext uri="{FF2B5EF4-FFF2-40B4-BE49-F238E27FC236}">
                <a16:creationId xmlns:a16="http://schemas.microsoft.com/office/drawing/2014/main" id="{B4D09900-0C2B-4EAB-AA9F-8957F0B7F2C7}"/>
              </a:ext>
            </a:extLst>
          </p:cNvPr>
          <p:cNvSpPr/>
          <p:nvPr/>
        </p:nvSpPr>
        <p:spPr>
          <a:xfrm>
            <a:off x="178102" y="2973593"/>
            <a:ext cx="574069" cy="625994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65" name="Rectangle 64">
            <a:hlinkClick r:id="" action="ppaction://noaction">
              <a:snd r:embed="rId5" name="s10 3.wav"/>
            </a:hlinkClick>
            <a:extLst>
              <a:ext uri="{FF2B5EF4-FFF2-40B4-BE49-F238E27FC236}">
                <a16:creationId xmlns:a16="http://schemas.microsoft.com/office/drawing/2014/main" id="{88651209-C21B-44A9-AC51-9559BBD5285C}"/>
              </a:ext>
            </a:extLst>
          </p:cNvPr>
          <p:cNvSpPr/>
          <p:nvPr/>
        </p:nvSpPr>
        <p:spPr>
          <a:xfrm>
            <a:off x="191865" y="4276073"/>
            <a:ext cx="574069" cy="625994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66" name="Rectangle 65">
            <a:hlinkClick r:id="" action="ppaction://noaction">
              <a:snd r:embed="rId6" name="s10 4.wav"/>
            </a:hlinkClick>
            <a:extLst>
              <a:ext uri="{FF2B5EF4-FFF2-40B4-BE49-F238E27FC236}">
                <a16:creationId xmlns:a16="http://schemas.microsoft.com/office/drawing/2014/main" id="{9248A8D3-2018-4303-950E-87C566B024C4}"/>
              </a:ext>
            </a:extLst>
          </p:cNvPr>
          <p:cNvSpPr/>
          <p:nvPr/>
        </p:nvSpPr>
        <p:spPr>
          <a:xfrm>
            <a:off x="178101" y="5495977"/>
            <a:ext cx="574069" cy="625994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7150E74-24B4-4B06-8C67-0E90F8B7C69F}"/>
              </a:ext>
            </a:extLst>
          </p:cNvPr>
          <p:cNvSpPr/>
          <p:nvPr/>
        </p:nvSpPr>
        <p:spPr>
          <a:xfrm>
            <a:off x="957142" y="1753689"/>
            <a:ext cx="8213752" cy="5176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666837F-FA6A-431B-A667-E544B1C2DFFA}"/>
              </a:ext>
            </a:extLst>
          </p:cNvPr>
          <p:cNvSpPr/>
          <p:nvPr/>
        </p:nvSpPr>
        <p:spPr>
          <a:xfrm>
            <a:off x="884092" y="3061779"/>
            <a:ext cx="8213752" cy="5176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B1DAC57-48EA-420A-98D0-C262D5770013}"/>
              </a:ext>
            </a:extLst>
          </p:cNvPr>
          <p:cNvSpPr/>
          <p:nvPr/>
        </p:nvSpPr>
        <p:spPr>
          <a:xfrm>
            <a:off x="957142" y="4362397"/>
            <a:ext cx="8213752" cy="5176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FF77C4F-A425-4DF9-9E86-341F4F5D3008}"/>
              </a:ext>
            </a:extLst>
          </p:cNvPr>
          <p:cNvSpPr/>
          <p:nvPr/>
        </p:nvSpPr>
        <p:spPr>
          <a:xfrm>
            <a:off x="911624" y="5636339"/>
            <a:ext cx="8213752" cy="5176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Speech Bubble: Rectangle with Corners Rounded 58">
            <a:extLst>
              <a:ext uri="{FF2B5EF4-FFF2-40B4-BE49-F238E27FC236}">
                <a16:creationId xmlns:a16="http://schemas.microsoft.com/office/drawing/2014/main" id="{E913497E-D089-4FE0-90C4-60E74FB08B0E}"/>
              </a:ext>
            </a:extLst>
          </p:cNvPr>
          <p:cNvSpPr/>
          <p:nvPr/>
        </p:nvSpPr>
        <p:spPr>
          <a:xfrm>
            <a:off x="8942294" y="4572000"/>
            <a:ext cx="3071604" cy="1881844"/>
          </a:xfrm>
          <a:prstGeom prst="wedgeRoundRectCallout">
            <a:avLst>
              <a:gd name="adj1" fmla="val 30398"/>
              <a:gd name="adj2" fmla="val 59256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💡 Don’t forget the Spanish rules about capital letters!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D426653-5B15-4550-968B-B319E7697877}"/>
              </a:ext>
            </a:extLst>
          </p:cNvPr>
          <p:cNvSpPr txBox="1"/>
          <p:nvPr/>
        </p:nvSpPr>
        <p:spPr>
          <a:xfrm>
            <a:off x="979389" y="1788202"/>
            <a:ext cx="706438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Hoy es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miércoles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veinticuatro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de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junio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ED80854-52F0-4BBD-9372-0D5DB2639074}"/>
              </a:ext>
            </a:extLst>
          </p:cNvPr>
          <p:cNvSpPr txBox="1"/>
          <p:nvPr/>
        </p:nvSpPr>
        <p:spPr>
          <a:xfrm>
            <a:off x="1028371" y="3013183"/>
            <a:ext cx="696641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Hoy es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domingo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siete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de febrero.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CD979B9-558A-42B8-A33B-C79AD909BA53}"/>
              </a:ext>
            </a:extLst>
          </p:cNvPr>
          <p:cNvSpPr txBox="1"/>
          <p:nvPr/>
        </p:nvSpPr>
        <p:spPr>
          <a:xfrm>
            <a:off x="957142" y="4310390"/>
            <a:ext cx="6838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Hoy es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sábado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dieciséis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de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octubre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2736EA8-D92D-4F10-A2DE-33F5C3FC7517}"/>
              </a:ext>
            </a:extLst>
          </p:cNvPr>
          <p:cNvSpPr txBox="1"/>
          <p:nvPr/>
        </p:nvSpPr>
        <p:spPr>
          <a:xfrm>
            <a:off x="979389" y="5651795"/>
            <a:ext cx="689199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Hoy es martes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doce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de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agosto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C9559345-3874-A4B7-AA07-02A1180A4E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2776" y="35826"/>
            <a:ext cx="914400" cy="914400"/>
          </a:xfrm>
          <a:prstGeom prst="rect">
            <a:avLst/>
          </a:prstGeom>
        </p:spPr>
      </p:pic>
      <p:sp>
        <p:nvSpPr>
          <p:cNvPr id="6" name="Speech Bubble: Rectangle with Corners Rounded 5">
            <a:hlinkClick r:id="" action="ppaction://noaction">
              <a:snd r:embed="rId9" name="Review_W5_10.1.wav"/>
            </a:hlinkClick>
            <a:extLst>
              <a:ext uri="{FF2B5EF4-FFF2-40B4-BE49-F238E27FC236}">
                <a16:creationId xmlns:a16="http://schemas.microsoft.com/office/drawing/2014/main" id="{4D0740A0-E0B1-8849-CD8C-9F2251FEAAF9}"/>
              </a:ext>
            </a:extLst>
          </p:cNvPr>
          <p:cNvSpPr/>
          <p:nvPr/>
        </p:nvSpPr>
        <p:spPr>
          <a:xfrm>
            <a:off x="983549" y="176595"/>
            <a:ext cx="5224156" cy="533859"/>
          </a:xfrm>
          <a:prstGeom prst="wedgeRoundRectCallout">
            <a:avLst>
              <a:gd name="adj1" fmla="val -55093"/>
              <a:gd name="adj2" fmla="val 658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Escucha y escribe las frases.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EC51B5E-0CC8-BC6F-22BA-C9BDD32E8DED}"/>
              </a:ext>
            </a:extLst>
          </p:cNvPr>
          <p:cNvGrpSpPr/>
          <p:nvPr/>
        </p:nvGrpSpPr>
        <p:grpSpPr>
          <a:xfrm>
            <a:off x="11133960" y="111978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6089827-FC72-C36F-3BCA-9812FE205535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9" name="Picture 8" descr="Free speaker sound loud vector">
              <a:extLst>
                <a:ext uri="{FF2B5EF4-FFF2-40B4-BE49-F238E27FC236}">
                  <a16:creationId xmlns:a16="http://schemas.microsoft.com/office/drawing/2014/main" id="{3D261DC7-A452-753F-AC75-EF06A67063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0" name="Google Shape;222;p10">
            <a:extLst>
              <a:ext uri="{FF2B5EF4-FFF2-40B4-BE49-F238E27FC236}">
                <a16:creationId xmlns:a16="http://schemas.microsoft.com/office/drawing/2014/main" id="{EA78660C-2B58-F925-FEC2-5419DDE06FBA}"/>
              </a:ext>
            </a:extLst>
          </p:cNvPr>
          <p:cNvSpPr txBox="1"/>
          <p:nvPr/>
        </p:nvSpPr>
        <p:spPr>
          <a:xfrm>
            <a:off x="10781546" y="858131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06205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19A8B29-A02D-4024-A62C-FDBCB878BE39}"/>
              </a:ext>
            </a:extLst>
          </p:cNvPr>
          <p:cNvSpPr/>
          <p:nvPr/>
        </p:nvSpPr>
        <p:spPr>
          <a:xfrm>
            <a:off x="178102" y="1869074"/>
            <a:ext cx="558804" cy="562378"/>
          </a:xfrm>
          <a:prstGeom prst="roundRect">
            <a:avLst>
              <a:gd name="adj" fmla="val 624"/>
            </a:avLst>
          </a:prstGeom>
          <a:solidFill>
            <a:srgbClr val="FFC1DA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36BAF14-C445-4C72-8FC1-35B3BD3736DE}"/>
              </a:ext>
            </a:extLst>
          </p:cNvPr>
          <p:cNvSpPr/>
          <p:nvPr/>
        </p:nvSpPr>
        <p:spPr>
          <a:xfrm>
            <a:off x="178102" y="4330070"/>
            <a:ext cx="558804" cy="562378"/>
          </a:xfrm>
          <a:prstGeom prst="roundRect">
            <a:avLst>
              <a:gd name="adj" fmla="val 0"/>
            </a:avLst>
          </a:prstGeom>
          <a:solidFill>
            <a:srgbClr val="FFC1DA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B03B7E1-8CB7-4DD7-B817-1DF78218A63F}"/>
              </a:ext>
            </a:extLst>
          </p:cNvPr>
          <p:cNvSpPr/>
          <p:nvPr/>
        </p:nvSpPr>
        <p:spPr>
          <a:xfrm>
            <a:off x="178102" y="3105552"/>
            <a:ext cx="558804" cy="562378"/>
          </a:xfrm>
          <a:prstGeom prst="roundRect">
            <a:avLst>
              <a:gd name="adj" fmla="val 0"/>
            </a:avLst>
          </a:prstGeom>
          <a:solidFill>
            <a:srgbClr val="FFC1DA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F983F0E-7744-4311-A0B7-A531CC51F5EF}"/>
              </a:ext>
            </a:extLst>
          </p:cNvPr>
          <p:cNvSpPr/>
          <p:nvPr/>
        </p:nvSpPr>
        <p:spPr>
          <a:xfrm>
            <a:off x="178102" y="5633745"/>
            <a:ext cx="558804" cy="562378"/>
          </a:xfrm>
          <a:prstGeom prst="roundRect">
            <a:avLst>
              <a:gd name="adj" fmla="val 0"/>
            </a:avLst>
          </a:prstGeom>
          <a:solidFill>
            <a:srgbClr val="FFC1DA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1C4BCBB-42D3-4778-AB05-83B190BA6A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4004" y="5469149"/>
            <a:ext cx="1188000" cy="100448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1485735-4771-4200-9EF5-7D480F8670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9633" y="1552426"/>
            <a:ext cx="1188000" cy="95990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0E7D70E-A73D-4BEF-9908-AE7B45C533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4004" y="2790477"/>
            <a:ext cx="1188000" cy="98366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3BD0D21-8242-48DF-B930-2910A381C4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24004" y="4091099"/>
            <a:ext cx="1188000" cy="10692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7E4DAE1-59E1-4552-8A61-5202431162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33880" y="1498733"/>
            <a:ext cx="1037934" cy="105269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DD89ADC-5046-4A40-8FEB-72F4FC1397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6322" y="2748551"/>
            <a:ext cx="1093049" cy="110341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FEEFBF3-C8A9-42E3-B35F-B61430B3A2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06322" y="4049087"/>
            <a:ext cx="1126618" cy="110526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FB49636-94E4-427E-A8AF-B0EF0019EE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33879" y="5388107"/>
            <a:ext cx="1170069" cy="1181160"/>
          </a:xfrm>
          <a:prstGeom prst="rect">
            <a:avLst/>
          </a:prstGeom>
        </p:spPr>
      </p:pic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5608710F-5F54-4326-A2B0-A8A879F048C4}"/>
              </a:ext>
            </a:extLst>
          </p:cNvPr>
          <p:cNvCxnSpPr>
            <a:cxnSpLocks/>
          </p:cNvCxnSpPr>
          <p:nvPr/>
        </p:nvCxnSpPr>
        <p:spPr>
          <a:xfrm>
            <a:off x="8028999" y="2184922"/>
            <a:ext cx="910634" cy="2047799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489F9DED-D026-4EE5-92B3-36F707AAD946}"/>
              </a:ext>
            </a:extLst>
          </p:cNvPr>
          <p:cNvCxnSpPr>
            <a:cxnSpLocks/>
          </p:cNvCxnSpPr>
          <p:nvPr/>
        </p:nvCxnSpPr>
        <p:spPr>
          <a:xfrm>
            <a:off x="10182509" y="4892448"/>
            <a:ext cx="561583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B9C3649-75EE-481A-80B3-219890C6A11F}"/>
              </a:ext>
            </a:extLst>
          </p:cNvPr>
          <p:cNvCxnSpPr>
            <a:cxnSpLocks/>
          </p:cNvCxnSpPr>
          <p:nvPr/>
        </p:nvCxnSpPr>
        <p:spPr>
          <a:xfrm flipV="1">
            <a:off x="7898891" y="2047126"/>
            <a:ext cx="1025994" cy="1273794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FB0DB93-09D9-489E-8CF0-8F04C1AF09F7}"/>
              </a:ext>
            </a:extLst>
          </p:cNvPr>
          <p:cNvCxnSpPr>
            <a:cxnSpLocks/>
          </p:cNvCxnSpPr>
          <p:nvPr/>
        </p:nvCxnSpPr>
        <p:spPr>
          <a:xfrm>
            <a:off x="10182509" y="2184922"/>
            <a:ext cx="664819" cy="133626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4D8ED555-120F-4514-898D-5CF091B835FA}"/>
              </a:ext>
            </a:extLst>
          </p:cNvPr>
          <p:cNvCxnSpPr>
            <a:cxnSpLocks/>
          </p:cNvCxnSpPr>
          <p:nvPr/>
        </p:nvCxnSpPr>
        <p:spPr>
          <a:xfrm>
            <a:off x="7718837" y="4640447"/>
            <a:ext cx="1130194" cy="1469711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1FDFFEC-5EF2-44B0-85EA-F049F94FC4E5}"/>
              </a:ext>
            </a:extLst>
          </p:cNvPr>
          <p:cNvCxnSpPr>
            <a:cxnSpLocks/>
          </p:cNvCxnSpPr>
          <p:nvPr/>
        </p:nvCxnSpPr>
        <p:spPr>
          <a:xfrm flipV="1">
            <a:off x="10090008" y="2401956"/>
            <a:ext cx="801566" cy="3202293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24BD38B-B4F0-4BF1-AD3C-7F90DEF1BDED}"/>
              </a:ext>
            </a:extLst>
          </p:cNvPr>
          <p:cNvCxnSpPr>
            <a:cxnSpLocks/>
          </p:cNvCxnSpPr>
          <p:nvPr/>
        </p:nvCxnSpPr>
        <p:spPr>
          <a:xfrm flipV="1">
            <a:off x="7891091" y="3376354"/>
            <a:ext cx="1000245" cy="2595039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F17B1052-7067-4A8D-94D3-86E527237CDC}"/>
              </a:ext>
            </a:extLst>
          </p:cNvPr>
          <p:cNvCxnSpPr>
            <a:cxnSpLocks/>
          </p:cNvCxnSpPr>
          <p:nvPr/>
        </p:nvCxnSpPr>
        <p:spPr>
          <a:xfrm>
            <a:off x="10182509" y="3543644"/>
            <a:ext cx="664819" cy="2720071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578D52C3-AEC4-407B-8937-392850DC8139}"/>
              </a:ext>
            </a:extLst>
          </p:cNvPr>
          <p:cNvSpPr txBox="1"/>
          <p:nvPr/>
        </p:nvSpPr>
        <p:spPr>
          <a:xfrm>
            <a:off x="834510" y="1783185"/>
            <a:ext cx="706438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Hoy es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miércoles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veinticuatro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de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junio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575596E-C015-48D5-B49A-10A9878F575C}"/>
              </a:ext>
            </a:extLst>
          </p:cNvPr>
          <p:cNvSpPr txBox="1"/>
          <p:nvPr/>
        </p:nvSpPr>
        <p:spPr>
          <a:xfrm>
            <a:off x="887864" y="3161006"/>
            <a:ext cx="6966417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Hoy es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domingo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siete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de febrero.</a:t>
            </a:r>
          </a:p>
          <a:p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07C9F99-27BA-4679-8731-66D1973067D4}"/>
              </a:ext>
            </a:extLst>
          </p:cNvPr>
          <p:cNvSpPr txBox="1"/>
          <p:nvPr/>
        </p:nvSpPr>
        <p:spPr>
          <a:xfrm>
            <a:off x="777488" y="4346192"/>
            <a:ext cx="683811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Hoy es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sábado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deiciséis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de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octubre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7B54E92-10C1-471C-9273-1C6DA7A4D420}"/>
              </a:ext>
            </a:extLst>
          </p:cNvPr>
          <p:cNvSpPr txBox="1"/>
          <p:nvPr/>
        </p:nvSpPr>
        <p:spPr>
          <a:xfrm>
            <a:off x="794173" y="5641419"/>
            <a:ext cx="689199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Hoy es martes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doce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de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agosto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7DE53991-C860-53F3-7283-91BA36C99E6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2776" y="35826"/>
            <a:ext cx="914400" cy="914400"/>
          </a:xfrm>
          <a:prstGeom prst="rect">
            <a:avLst/>
          </a:prstGeom>
        </p:spPr>
      </p:pic>
      <p:sp>
        <p:nvSpPr>
          <p:cNvPr id="4" name="Speech Bubble: Rectangle with Corners Rounded 3">
            <a:hlinkClick r:id="" action="ppaction://noaction">
              <a:snd r:embed="rId15" name="Review_W5_11.1.wav"/>
            </a:hlinkClick>
            <a:extLst>
              <a:ext uri="{FF2B5EF4-FFF2-40B4-BE49-F238E27FC236}">
                <a16:creationId xmlns:a16="http://schemas.microsoft.com/office/drawing/2014/main" id="{4900FE19-9AD9-8DFE-F5E9-9F22AF6BAC9C}"/>
              </a:ext>
            </a:extLst>
          </p:cNvPr>
          <p:cNvSpPr/>
          <p:nvPr/>
        </p:nvSpPr>
        <p:spPr>
          <a:xfrm>
            <a:off x="983549" y="176595"/>
            <a:ext cx="5578616" cy="533859"/>
          </a:xfrm>
          <a:prstGeom prst="wedgeRoundRectCallout">
            <a:avLst>
              <a:gd name="adj1" fmla="val -55093"/>
              <a:gd name="adj2" fmla="val 658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Lee. ¿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Cuál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es la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fecha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de hoy?</a:t>
            </a:r>
          </a:p>
        </p:txBody>
      </p:sp>
    </p:spTree>
    <p:extLst>
      <p:ext uri="{BB962C8B-B14F-4D97-AF65-F5344CB8AC3E}">
        <p14:creationId xmlns:p14="http://schemas.microsoft.com/office/powerpoint/2010/main" val="47665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9;p21" descr="background rectangle">
            <a:extLst>
              <a:ext uri="{FF2B5EF4-FFF2-40B4-BE49-F238E27FC236}">
                <a16:creationId xmlns:a16="http://schemas.microsoft.com/office/drawing/2014/main" id="{6ADDCC5E-D66B-4BFB-8CC7-7FF7A6326B2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4EC08C-AFA6-4333-B8F9-695E388550D1}"/>
              </a:ext>
            </a:extLst>
          </p:cNvPr>
          <p:cNvSpPr/>
          <p:nvPr/>
        </p:nvSpPr>
        <p:spPr>
          <a:xfrm>
            <a:off x="564179" y="1264519"/>
            <a:ext cx="3434384" cy="16024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1030" y="896100"/>
            <a:ext cx="1354845" cy="38480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(L) handout</a:t>
            </a:r>
          </a:p>
        </p:txBody>
      </p:sp>
      <p:sp>
        <p:nvSpPr>
          <p:cNvPr id="52" name="Title 1">
            <a:hlinkClick r:id="" action="ppaction://noaction">
              <a:snd r:embed="rId5" name="s6 1.wav"/>
            </a:hlinkClick>
            <a:extLst>
              <a:ext uri="{FF2B5EF4-FFF2-40B4-BE49-F238E27FC236}">
                <a16:creationId xmlns:a16="http://schemas.microsoft.com/office/drawing/2014/main" id="{A7D11FC6-BE80-49AB-8975-A1C6DC910252}"/>
              </a:ext>
            </a:extLst>
          </p:cNvPr>
          <p:cNvSpPr txBox="1">
            <a:spLocks/>
          </p:cNvSpPr>
          <p:nvPr/>
        </p:nvSpPr>
        <p:spPr>
          <a:xfrm>
            <a:off x="221286" y="101304"/>
            <a:ext cx="7509295" cy="637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¿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Cuál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 ¿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Qué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 ¿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Cuándo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2E420F4-8D11-45D2-8644-CAC7C0C8B936}"/>
              </a:ext>
            </a:extLst>
          </p:cNvPr>
          <p:cNvSpPr txBox="1"/>
          <p:nvPr/>
        </p:nvSpPr>
        <p:spPr>
          <a:xfrm>
            <a:off x="232429" y="626836"/>
            <a:ext cx="6038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Sofía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mensajes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sus amigos.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2D1AE4F-09A7-4B8E-B063-7D9270A35CEC}"/>
              </a:ext>
            </a:extLst>
          </p:cNvPr>
          <p:cNvSpPr txBox="1"/>
          <p:nvPr/>
        </p:nvSpPr>
        <p:spPr>
          <a:xfrm>
            <a:off x="6162005" y="591761"/>
            <a:ext cx="3325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Qué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preguntan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4" name="Picture 3" descr="Icon&#10;&#10;Description automatically generated">
            <a:hlinkClick r:id="" action="ppaction://noaction">
              <a:snd r:embed="rId6" name="s7 3_beep.wav"/>
            </a:hlinkClick>
            <a:extLst>
              <a:ext uri="{FF2B5EF4-FFF2-40B4-BE49-F238E27FC236}">
                <a16:creationId xmlns:a16="http://schemas.microsoft.com/office/drawing/2014/main" id="{1A8BC853-43D0-4490-8003-EC784183B81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78" y="1264518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302183-684D-4365-B3A9-4D29D79FF1BB}"/>
              </a:ext>
            </a:extLst>
          </p:cNvPr>
          <p:cNvSpPr txBox="1"/>
          <p:nvPr/>
        </p:nvSpPr>
        <p:spPr>
          <a:xfrm>
            <a:off x="221286" y="1264518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A21E5C67-142F-4506-B433-4B61A248F23E}"/>
              </a:ext>
            </a:extLst>
          </p:cNvPr>
          <p:cNvGraphicFramePr>
            <a:graphicFrameLocks noGrp="1"/>
          </p:cNvGraphicFramePr>
          <p:nvPr/>
        </p:nvGraphicFramePr>
        <p:xfrm>
          <a:off x="4159215" y="1462035"/>
          <a:ext cx="1733881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3881">
                  <a:extLst>
                    <a:ext uri="{9D8B030D-6E8A-4147-A177-3AD203B41FA5}">
                      <a16:colId xmlns:a16="http://schemas.microsoft.com/office/drawing/2014/main" val="11200700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¿</a:t>
                      </a:r>
                      <a:r>
                        <a:rPr kumimoji="0" lang="en-GB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Cuál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815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Qué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671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Cuándo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6583589"/>
                  </a:ext>
                </a:extLst>
              </a:tr>
            </a:tbl>
          </a:graphicData>
        </a:graphic>
      </p:graphicFrame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A176B59-ED02-40E7-A8C9-65059C95D4E0}"/>
              </a:ext>
            </a:extLst>
          </p:cNvPr>
          <p:cNvSpPr/>
          <p:nvPr/>
        </p:nvSpPr>
        <p:spPr>
          <a:xfrm>
            <a:off x="564178" y="3137402"/>
            <a:ext cx="3434384" cy="16024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6" name="Table 7">
            <a:extLst>
              <a:ext uri="{FF2B5EF4-FFF2-40B4-BE49-F238E27FC236}">
                <a16:creationId xmlns:a16="http://schemas.microsoft.com/office/drawing/2014/main" id="{01961E6E-19DC-4254-A036-94029F7A0428}"/>
              </a:ext>
            </a:extLst>
          </p:cNvPr>
          <p:cNvGraphicFramePr>
            <a:graphicFrameLocks noGrp="1"/>
          </p:cNvGraphicFramePr>
          <p:nvPr/>
        </p:nvGraphicFramePr>
        <p:xfrm>
          <a:off x="4159214" y="3334918"/>
          <a:ext cx="1733881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3881">
                  <a:extLst>
                    <a:ext uri="{9D8B030D-6E8A-4147-A177-3AD203B41FA5}">
                      <a16:colId xmlns:a16="http://schemas.microsoft.com/office/drawing/2014/main" val="11200700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¿</a:t>
                      </a:r>
                      <a:r>
                        <a:rPr kumimoji="0" lang="en-GB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Qué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815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kumimoji="0" lang="en-GB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Cuál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671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Cuándo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6583589"/>
                  </a:ext>
                </a:extLst>
              </a:tr>
            </a:tbl>
          </a:graphicData>
        </a:graphic>
      </p:graphicFrame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040CACBD-B000-489A-A501-54C3F990C9B6}"/>
              </a:ext>
            </a:extLst>
          </p:cNvPr>
          <p:cNvSpPr/>
          <p:nvPr/>
        </p:nvSpPr>
        <p:spPr>
          <a:xfrm>
            <a:off x="564178" y="5010286"/>
            <a:ext cx="3434384" cy="16024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8" name="Table 7">
            <a:extLst>
              <a:ext uri="{FF2B5EF4-FFF2-40B4-BE49-F238E27FC236}">
                <a16:creationId xmlns:a16="http://schemas.microsoft.com/office/drawing/2014/main" id="{C62D2738-AC64-42FD-8E7F-76D7104E1F4A}"/>
              </a:ext>
            </a:extLst>
          </p:cNvPr>
          <p:cNvGraphicFramePr>
            <a:graphicFrameLocks noGrp="1"/>
          </p:cNvGraphicFramePr>
          <p:nvPr/>
        </p:nvGraphicFramePr>
        <p:xfrm>
          <a:off x="4159214" y="5207802"/>
          <a:ext cx="1733881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3881">
                  <a:extLst>
                    <a:ext uri="{9D8B030D-6E8A-4147-A177-3AD203B41FA5}">
                      <a16:colId xmlns:a16="http://schemas.microsoft.com/office/drawing/2014/main" val="11200700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¿</a:t>
                      </a:r>
                      <a:r>
                        <a:rPr kumimoji="0" lang="en-GB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Cuándo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815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Qué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671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6583589"/>
                  </a:ext>
                </a:extLst>
              </a:tr>
            </a:tbl>
          </a:graphicData>
        </a:graphic>
      </p:graphicFrame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847EA0BF-1846-4D6F-A7E4-53CA5CADD85F}"/>
              </a:ext>
            </a:extLst>
          </p:cNvPr>
          <p:cNvSpPr/>
          <p:nvPr/>
        </p:nvSpPr>
        <p:spPr>
          <a:xfrm>
            <a:off x="6298904" y="1264519"/>
            <a:ext cx="3434384" cy="16024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0" name="Picture 49" descr="Icon&#10;&#10;Description automatically generated">
            <a:hlinkClick r:id="" action="ppaction://noaction">
              <a:snd r:embed="rId8" name="s7 6_beep.wav"/>
            </a:hlinkClick>
            <a:extLst>
              <a:ext uri="{FF2B5EF4-FFF2-40B4-BE49-F238E27FC236}">
                <a16:creationId xmlns:a16="http://schemas.microsoft.com/office/drawing/2014/main" id="{EE8E4364-4D04-4CE9-8372-C6160F9E07F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903" y="1264518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1" name="Table 7">
            <a:extLst>
              <a:ext uri="{FF2B5EF4-FFF2-40B4-BE49-F238E27FC236}">
                <a16:creationId xmlns:a16="http://schemas.microsoft.com/office/drawing/2014/main" id="{8604B0F2-D980-4E2B-90B8-B71D1D1C7B11}"/>
              </a:ext>
            </a:extLst>
          </p:cNvPr>
          <p:cNvGraphicFramePr>
            <a:graphicFrameLocks noGrp="1"/>
          </p:cNvGraphicFramePr>
          <p:nvPr/>
        </p:nvGraphicFramePr>
        <p:xfrm>
          <a:off x="9893940" y="1462035"/>
          <a:ext cx="1733881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3881">
                  <a:extLst>
                    <a:ext uri="{9D8B030D-6E8A-4147-A177-3AD203B41FA5}">
                      <a16:colId xmlns:a16="http://schemas.microsoft.com/office/drawing/2014/main" val="11200700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¿</a:t>
                      </a:r>
                      <a:r>
                        <a:rPr kumimoji="0" lang="en-GB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Cuál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815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Cuándo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671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Qué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6583589"/>
                  </a:ext>
                </a:extLst>
              </a:tr>
            </a:tbl>
          </a:graphicData>
        </a:graphic>
      </p:graphicFrame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E6D62D6A-B2B1-49AF-9ADF-BC93695D9025}"/>
              </a:ext>
            </a:extLst>
          </p:cNvPr>
          <p:cNvSpPr/>
          <p:nvPr/>
        </p:nvSpPr>
        <p:spPr>
          <a:xfrm>
            <a:off x="6298903" y="3137402"/>
            <a:ext cx="3434384" cy="16024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5" name="Table 7">
            <a:extLst>
              <a:ext uri="{FF2B5EF4-FFF2-40B4-BE49-F238E27FC236}">
                <a16:creationId xmlns:a16="http://schemas.microsoft.com/office/drawing/2014/main" id="{78FA3C41-642C-4421-BD24-EA1FE0EC152F}"/>
              </a:ext>
            </a:extLst>
          </p:cNvPr>
          <p:cNvGraphicFramePr>
            <a:graphicFrameLocks noGrp="1"/>
          </p:cNvGraphicFramePr>
          <p:nvPr/>
        </p:nvGraphicFramePr>
        <p:xfrm>
          <a:off x="9893939" y="3334918"/>
          <a:ext cx="1733881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3881">
                  <a:extLst>
                    <a:ext uri="{9D8B030D-6E8A-4147-A177-3AD203B41FA5}">
                      <a16:colId xmlns:a16="http://schemas.microsoft.com/office/drawing/2014/main" val="11200700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¿</a:t>
                      </a:r>
                      <a:r>
                        <a:rPr kumimoji="0" lang="en-GB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Cuál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815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Qué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671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Cuándo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6583589"/>
                  </a:ext>
                </a:extLst>
              </a:tr>
            </a:tbl>
          </a:graphicData>
        </a:graphic>
      </p:graphicFrame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276880CF-6EF1-48AF-AF94-8DAF5E8A0A80}"/>
              </a:ext>
            </a:extLst>
          </p:cNvPr>
          <p:cNvSpPr/>
          <p:nvPr/>
        </p:nvSpPr>
        <p:spPr>
          <a:xfrm>
            <a:off x="6298903" y="5010286"/>
            <a:ext cx="3434384" cy="16024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82" name="Table 7">
            <a:extLst>
              <a:ext uri="{FF2B5EF4-FFF2-40B4-BE49-F238E27FC236}">
                <a16:creationId xmlns:a16="http://schemas.microsoft.com/office/drawing/2014/main" id="{4A4BD664-8AE6-49F4-B151-EEA68163A2C7}"/>
              </a:ext>
            </a:extLst>
          </p:cNvPr>
          <p:cNvGraphicFramePr>
            <a:graphicFrameLocks noGrp="1"/>
          </p:cNvGraphicFramePr>
          <p:nvPr/>
        </p:nvGraphicFramePr>
        <p:xfrm>
          <a:off x="9893939" y="5207802"/>
          <a:ext cx="1733881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3881">
                  <a:extLst>
                    <a:ext uri="{9D8B030D-6E8A-4147-A177-3AD203B41FA5}">
                      <a16:colId xmlns:a16="http://schemas.microsoft.com/office/drawing/2014/main" val="11200700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¿</a:t>
                      </a:r>
                      <a:r>
                        <a:rPr kumimoji="0" lang="en-GB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Qué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815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Cuándo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671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6583589"/>
                  </a:ext>
                </a:extLst>
              </a:tr>
            </a:tbl>
          </a:graphicData>
        </a:graphic>
      </p:graphicFrame>
      <p:sp>
        <p:nvSpPr>
          <p:cNvPr id="83" name="TextBox 82">
            <a:extLst>
              <a:ext uri="{FF2B5EF4-FFF2-40B4-BE49-F238E27FC236}">
                <a16:creationId xmlns:a16="http://schemas.microsoft.com/office/drawing/2014/main" id="{5D0BC58F-0633-4C82-84B3-2A9123189F1D}"/>
              </a:ext>
            </a:extLst>
          </p:cNvPr>
          <p:cNvSpPr txBox="1"/>
          <p:nvPr/>
        </p:nvSpPr>
        <p:spPr>
          <a:xfrm>
            <a:off x="232429" y="3074050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55C7E42A-07CE-4301-A616-1B5E1B2CF584}"/>
              </a:ext>
            </a:extLst>
          </p:cNvPr>
          <p:cNvSpPr txBox="1"/>
          <p:nvPr/>
        </p:nvSpPr>
        <p:spPr>
          <a:xfrm>
            <a:off x="211564" y="4976969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032C5A1-3CEC-4240-9D66-19BFC7C6B982}"/>
              </a:ext>
            </a:extLst>
          </p:cNvPr>
          <p:cNvSpPr txBox="1"/>
          <p:nvPr/>
        </p:nvSpPr>
        <p:spPr>
          <a:xfrm>
            <a:off x="5951356" y="1297835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A04C6A4-E1E7-4949-88DE-A35541279735}"/>
              </a:ext>
            </a:extLst>
          </p:cNvPr>
          <p:cNvSpPr txBox="1"/>
          <p:nvPr/>
        </p:nvSpPr>
        <p:spPr>
          <a:xfrm>
            <a:off x="5962499" y="3107367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9F1DDDF-339F-4EF1-B61C-99C6CE61A1AE}"/>
              </a:ext>
            </a:extLst>
          </p:cNvPr>
          <p:cNvSpPr txBox="1"/>
          <p:nvPr/>
        </p:nvSpPr>
        <p:spPr>
          <a:xfrm>
            <a:off x="5941634" y="5010286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6</a:t>
            </a:r>
          </a:p>
        </p:txBody>
      </p:sp>
      <p:pic>
        <p:nvPicPr>
          <p:cNvPr id="89" name="Picture 88" descr="Icon&#10;&#10;Description automatically generated">
            <a:hlinkClick r:id="" action="ppaction://noaction">
              <a:snd r:embed="rId9" name="s7 4_beepv2.wav"/>
            </a:hlinkClick>
            <a:extLst>
              <a:ext uri="{FF2B5EF4-FFF2-40B4-BE49-F238E27FC236}">
                <a16:creationId xmlns:a16="http://schemas.microsoft.com/office/drawing/2014/main" id="{5507318F-F076-418D-949B-6262E3E097D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70" y="3121753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0" name="Picture 89" descr="Icon&#10;&#10;Description automatically generated">
            <a:hlinkClick r:id="" action="ppaction://noaction">
              <a:snd r:embed="rId10" name="s7 5_beep.wav"/>
            </a:hlinkClick>
            <a:extLst>
              <a:ext uri="{FF2B5EF4-FFF2-40B4-BE49-F238E27FC236}">
                <a16:creationId xmlns:a16="http://schemas.microsoft.com/office/drawing/2014/main" id="{9A28E4A9-C5A0-47D3-AC0D-E2F6EA8C61A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01" y="4976969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1" name="Picture 90" descr="Icon&#10;&#10;Description automatically generated">
            <a:hlinkClick r:id="" action="ppaction://noaction">
              <a:snd r:embed="rId11" name="s7 7_beepv2.wav"/>
            </a:hlinkClick>
            <a:extLst>
              <a:ext uri="{FF2B5EF4-FFF2-40B4-BE49-F238E27FC236}">
                <a16:creationId xmlns:a16="http://schemas.microsoft.com/office/drawing/2014/main" id="{FA8EB3B0-5E0C-43C4-A0C3-BB8B7CCCDAC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76" y="3121752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2" name="Picture 91" descr="Icon&#10;&#10;Description automatically generated">
            <a:hlinkClick r:id="" action="ppaction://noaction">
              <a:snd r:embed="rId12" name="s7 8_beep.wav"/>
            </a:hlinkClick>
            <a:extLst>
              <a:ext uri="{FF2B5EF4-FFF2-40B4-BE49-F238E27FC236}">
                <a16:creationId xmlns:a16="http://schemas.microsoft.com/office/drawing/2014/main" id="{6B09A6AB-020D-4095-B155-5D083A2E15B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526" y="4996975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4D338254-F9CF-4A6D-BCBE-E0D828FDCAC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04"/>
          <a:stretch/>
        </p:blipFill>
        <p:spPr>
          <a:xfrm>
            <a:off x="9560006" y="197518"/>
            <a:ext cx="1143874" cy="126451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24C66E1-0A8F-E403-1D60-BA8897AE3324}"/>
              </a:ext>
            </a:extLst>
          </p:cNvPr>
          <p:cNvGrpSpPr/>
          <p:nvPr/>
        </p:nvGrpSpPr>
        <p:grpSpPr>
          <a:xfrm>
            <a:off x="11133960" y="111978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4AE3C20-D4CE-3766-C7F3-A1AFBCC48DBC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9" name="Picture 8" descr="Free speaker sound loud vector">
              <a:extLst>
                <a:ext uri="{FF2B5EF4-FFF2-40B4-BE49-F238E27FC236}">
                  <a16:creationId xmlns:a16="http://schemas.microsoft.com/office/drawing/2014/main" id="{833F6C91-2A54-B31E-3D5F-3C74ACB9AB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0" name="Google Shape;222;p10">
            <a:extLst>
              <a:ext uri="{FF2B5EF4-FFF2-40B4-BE49-F238E27FC236}">
                <a16:creationId xmlns:a16="http://schemas.microsoft.com/office/drawing/2014/main" id="{C4CD7F29-28F4-4D1F-AA22-6062A049BCDE}"/>
              </a:ext>
            </a:extLst>
          </p:cNvPr>
          <p:cNvSpPr txBox="1"/>
          <p:nvPr/>
        </p:nvSpPr>
        <p:spPr>
          <a:xfrm>
            <a:off x="10781546" y="858131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7271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7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7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8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09433CD3-426E-4B6A-9485-2B7DBF7E511F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63355" y="5223446"/>
            <a:ext cx="4350984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“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”: 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sym typeface="Century Gothic"/>
              </a:rPr>
              <a:t>es + dates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endParaRPr lang="es-ES" sz="2800" dirty="0">
              <a:solidFill>
                <a:schemeClr val="bg2"/>
              </a:solidFill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s-ES" sz="2800" b="1" i="0" u="none" strike="noStrike" cap="none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SSC: </a:t>
            </a:r>
            <a:r>
              <a:rPr lang="es-ES" sz="2800" b="1" i="0" u="none" strike="noStrike" cap="none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Weak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vowels</a:t>
            </a:r>
            <a:endParaRPr lang="es-ES" sz="28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rmAutofit fontScale="9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entury Gothic"/>
              <a:buNone/>
            </a:pPr>
            <a:r>
              <a:rPr lang="en-GB" sz="4400" b="1" i="0" u="none" strike="noStrike" cap="none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AD017EE6-D313-46C9-9C36-8CE9B548176E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27999A-4879-C013-DC1C-5F93A6804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703" y="4625724"/>
            <a:ext cx="1149986" cy="11472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565DD6-ADEA-D76D-FCF7-C359C353A5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6041" y="4005995"/>
            <a:ext cx="1386225" cy="1386225"/>
          </a:xfrm>
          <a:prstGeom prst="rect">
            <a:avLst/>
          </a:prstGeom>
        </p:spPr>
      </p:pic>
      <p:pic>
        <p:nvPicPr>
          <p:cNvPr id="15" name="Picture 8" descr="Number, 19, Nineteen, Rounded, Rectangle">
            <a:extLst>
              <a:ext uri="{FF2B5EF4-FFF2-40B4-BE49-F238E27FC236}">
                <a16:creationId xmlns:a16="http://schemas.microsoft.com/office/drawing/2014/main" id="{D09E21C4-9F00-AA86-4179-FC4C5C2ED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9668">
            <a:off x="1385690" y="3536764"/>
            <a:ext cx="676875" cy="64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Twenty, Number, 20, Rounded, Rectangle">
            <a:extLst>
              <a:ext uri="{FF2B5EF4-FFF2-40B4-BE49-F238E27FC236}">
                <a16:creationId xmlns:a16="http://schemas.microsoft.com/office/drawing/2014/main" id="{98C5C656-3453-62C6-8841-67791FD06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1156">
            <a:off x="3701353" y="3496729"/>
            <a:ext cx="576539" cy="52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 descr="Twenty, Two, Red, White, Number, 22">
            <a:extLst>
              <a:ext uri="{FF2B5EF4-FFF2-40B4-BE49-F238E27FC236}">
                <a16:creationId xmlns:a16="http://schemas.microsoft.com/office/drawing/2014/main" id="{929E017A-4D8A-B95D-E581-E94378219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rgbClr val="FF99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9668">
            <a:off x="2652038" y="3513590"/>
            <a:ext cx="709105" cy="64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0" descr="Rectangle, Rounded, Number, Twenty, Four">
            <a:extLst>
              <a:ext uri="{FF2B5EF4-FFF2-40B4-BE49-F238E27FC236}">
                <a16:creationId xmlns:a16="http://schemas.microsoft.com/office/drawing/2014/main" id="{D4416B33-D9DC-AC5D-55C2-4FA689891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A52A2A"/>
              </a:clrFrom>
              <a:clrTo>
                <a:srgbClr val="A52A2A">
                  <a:alpha val="0"/>
                </a:srgbClr>
              </a:clrTo>
            </a:clrChange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1156">
            <a:off x="2011850" y="4179612"/>
            <a:ext cx="709106" cy="64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531DAF-8356-C5B9-3112-8F60FFB09A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199668">
            <a:off x="3500286" y="4206851"/>
            <a:ext cx="681311" cy="6488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6EC506-1584-9AEF-B52E-F2733EA0F4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199668">
            <a:off x="785702" y="4062060"/>
            <a:ext cx="664345" cy="632520"/>
          </a:xfrm>
          <a:prstGeom prst="rect">
            <a:avLst/>
          </a:prstGeom>
        </p:spPr>
      </p:pic>
      <p:pic>
        <p:nvPicPr>
          <p:cNvPr id="21" name="Picture 22" descr="Rectangle, Rounded, 30, Number, Thirty, Red, White">
            <a:extLst>
              <a:ext uri="{FF2B5EF4-FFF2-40B4-BE49-F238E27FC236}">
                <a16:creationId xmlns:a16="http://schemas.microsoft.com/office/drawing/2014/main" id="{B76CCEB4-F4FD-D0FA-BE4E-EAB73A38A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1156">
            <a:off x="178192" y="3437082"/>
            <a:ext cx="713298" cy="64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A0EF8FF-5438-1AE8-46D2-2BC512B8D30A}"/>
              </a:ext>
            </a:extLst>
          </p:cNvPr>
          <p:cNvGrpSpPr/>
          <p:nvPr/>
        </p:nvGrpSpPr>
        <p:grpSpPr>
          <a:xfrm flipH="1">
            <a:off x="2227473" y="1636594"/>
            <a:ext cx="2591632" cy="1581818"/>
            <a:chOff x="1100401" y="936897"/>
            <a:chExt cx="1900206" cy="1285777"/>
          </a:xfrm>
        </p:grpSpPr>
        <p:pic>
          <p:nvPicPr>
            <p:cNvPr id="23" name="Picture 22" descr="Free Bubble Speech vector and picture">
              <a:extLst>
                <a:ext uri="{FF2B5EF4-FFF2-40B4-BE49-F238E27FC236}">
                  <a16:creationId xmlns:a16="http://schemas.microsoft.com/office/drawing/2014/main" id="{F0A3B8A2-ECE5-81E1-A20F-AA4CF9B61B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970" y="936897"/>
              <a:ext cx="1812955" cy="1285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4">
              <a:extLst>
                <a:ext uri="{FF2B5EF4-FFF2-40B4-BE49-F238E27FC236}">
                  <a16:creationId xmlns:a16="http://schemas.microsoft.com/office/drawing/2014/main" id="{6A9039B2-3628-A56D-34D7-1754C2D6E0DD}"/>
                </a:ext>
              </a:extLst>
            </p:cNvPr>
            <p:cNvSpPr txBox="1"/>
            <p:nvPr/>
          </p:nvSpPr>
          <p:spPr>
            <a:xfrm>
              <a:off x="1100401" y="1079599"/>
              <a:ext cx="1900206" cy="775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GB" sz="2800" b="1" dirty="0">
                  <a:ln w="6350" cmpd="sng">
                    <a:solidFill>
                      <a:srgbClr val="9AA60E"/>
                    </a:solidFill>
                    <a:prstDash val="solid"/>
                  </a:ln>
                  <a:solidFill>
                    <a:srgbClr val="CDFF96"/>
                  </a:solidFill>
                  <a:effectLst/>
                  <a:latin typeface="Ink Free" panose="03080402000500000000" pitchFamily="66" charset="0"/>
                  <a:cs typeface="Dreaming Outloud Pro" panose="03050502040302030504" pitchFamily="66" charset="0"/>
                </a:rPr>
                <a:t>¿</a:t>
              </a:r>
              <a:r>
                <a:rPr lang="en-GB" sz="2800" b="1" dirty="0" err="1">
                  <a:ln w="6350" cmpd="sng">
                    <a:solidFill>
                      <a:srgbClr val="9AA60E"/>
                    </a:solidFill>
                    <a:prstDash val="solid"/>
                  </a:ln>
                  <a:solidFill>
                    <a:srgbClr val="CDFF96"/>
                  </a:solidFill>
                  <a:effectLst/>
                  <a:latin typeface="Ink Free" panose="03080402000500000000" pitchFamily="66" charset="0"/>
                  <a:cs typeface="Dreaming Outloud Pro" panose="03050502040302030504" pitchFamily="66" charset="0"/>
                </a:rPr>
                <a:t>Cuál</a:t>
              </a:r>
              <a:r>
                <a:rPr lang="en-GB" sz="2800" b="1" dirty="0">
                  <a:ln w="6350" cmpd="sng">
                    <a:solidFill>
                      <a:srgbClr val="9AA60E"/>
                    </a:solidFill>
                    <a:prstDash val="solid"/>
                  </a:ln>
                  <a:solidFill>
                    <a:srgbClr val="CDFF96"/>
                  </a:solidFill>
                  <a:effectLst/>
                  <a:latin typeface="Ink Free" panose="03080402000500000000" pitchFamily="66" charset="0"/>
                  <a:cs typeface="Dreaming Outloud Pro" panose="03050502040302030504" pitchFamily="66" charset="0"/>
                </a:rPr>
                <a:t> es la </a:t>
              </a:r>
              <a:r>
                <a:rPr lang="en-GB" sz="2800" b="1" dirty="0" err="1">
                  <a:ln w="6350" cmpd="sng">
                    <a:solidFill>
                      <a:srgbClr val="9AA60E"/>
                    </a:solidFill>
                    <a:prstDash val="solid"/>
                  </a:ln>
                  <a:solidFill>
                    <a:srgbClr val="CDFF96"/>
                  </a:solidFill>
                  <a:effectLst/>
                  <a:latin typeface="Ink Free" panose="03080402000500000000" pitchFamily="66" charset="0"/>
                  <a:cs typeface="Dreaming Outloud Pro" panose="03050502040302030504" pitchFamily="66" charset="0"/>
                </a:rPr>
                <a:t>fecha</a:t>
              </a:r>
              <a:r>
                <a:rPr lang="en-GB" sz="2800" b="1" dirty="0">
                  <a:ln w="6350" cmpd="sng">
                    <a:solidFill>
                      <a:srgbClr val="9AA60E"/>
                    </a:solidFill>
                    <a:prstDash val="solid"/>
                  </a:ln>
                  <a:solidFill>
                    <a:srgbClr val="CDFF96"/>
                  </a:solidFill>
                  <a:effectLst/>
                  <a:latin typeface="Ink Free" panose="03080402000500000000" pitchFamily="66" charset="0"/>
                  <a:cs typeface="Dreaming Outloud Pro" panose="03050502040302030504" pitchFamily="66" charset="0"/>
                </a:rPr>
                <a:t> de hoy?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BE1211F7-DAA9-F42F-9ED9-9E394E4E3F8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38139" y="5168231"/>
            <a:ext cx="1573340" cy="156962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B7CC5-B065-47B2-A5AD-07843334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874" y="96125"/>
            <a:ext cx="10515600" cy="1325563"/>
          </a:xfrm>
        </p:spPr>
        <p:txBody>
          <a:bodyPr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60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Weak vowels [u]</a:t>
            </a:r>
            <a:r>
              <a:rPr lang="en-GB" sz="60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lang="en-GB" sz="60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" name="Google Shape;319;p15" descr="Speech Icon, Voice, Talking, Audio, Speech">
            <a:extLst>
              <a:ext uri="{FF2B5EF4-FFF2-40B4-BE49-F238E27FC236}">
                <a16:creationId xmlns:a16="http://schemas.microsoft.com/office/drawing/2014/main" id="{5964BB01-04FA-42E6-BAAE-D61F10F9112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22;p4">
            <a:extLst>
              <a:ext uri="{FF2B5EF4-FFF2-40B4-BE49-F238E27FC236}">
                <a16:creationId xmlns:a16="http://schemas.microsoft.com/office/drawing/2014/main" id="{03DEC51B-BD6D-41DD-BA62-7F27CCB331A5}"/>
              </a:ext>
            </a:extLst>
          </p:cNvPr>
          <p:cNvSpPr txBox="1"/>
          <p:nvPr/>
        </p:nvSpPr>
        <p:spPr>
          <a:xfrm>
            <a:off x="10353803" y="1085046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2D19AB-C132-4242-9FE7-7E84D8BE2CE3}"/>
              </a:ext>
            </a:extLst>
          </p:cNvPr>
          <p:cNvSpPr txBox="1"/>
          <p:nvPr/>
        </p:nvSpPr>
        <p:spPr>
          <a:xfrm>
            <a:off x="237123" y="1729051"/>
            <a:ext cx="113175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they appear next to each other, the Spanish vowels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pronounced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separately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These are ‘strong’ vowels.</a:t>
            </a:r>
          </a:p>
        </p:txBody>
      </p:sp>
      <p:sp>
        <p:nvSpPr>
          <p:cNvPr id="20" name="CuadroTexto 6">
            <a:extLst>
              <a:ext uri="{FF2B5EF4-FFF2-40B4-BE49-F238E27FC236}">
                <a16:creationId xmlns:a16="http://schemas.microsoft.com/office/drawing/2014/main" id="{9B80459C-1F8B-4241-B6AC-A8BEF08C2875}"/>
              </a:ext>
            </a:extLst>
          </p:cNvPr>
          <p:cNvSpPr txBox="1"/>
          <p:nvPr/>
        </p:nvSpPr>
        <p:spPr>
          <a:xfrm>
            <a:off x="8319318" y="2932504"/>
            <a:ext cx="1284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a, e, o</a:t>
            </a:r>
          </a:p>
        </p:txBody>
      </p:sp>
      <p:sp>
        <p:nvSpPr>
          <p:cNvPr id="21" name="TextBox 5">
            <a:hlinkClick r:id="" action="ppaction://noaction">
              <a:snd r:embed="rId3" name="s3 1.wav"/>
            </a:hlinkClick>
            <a:extLst>
              <a:ext uri="{FF2B5EF4-FFF2-40B4-BE49-F238E27FC236}">
                <a16:creationId xmlns:a16="http://schemas.microsoft.com/office/drawing/2014/main" id="{E5775BBF-54CD-4320-A7C5-00E2203C2AED}"/>
              </a:ext>
            </a:extLst>
          </p:cNvPr>
          <p:cNvSpPr txBox="1"/>
          <p:nvPr/>
        </p:nvSpPr>
        <p:spPr>
          <a:xfrm>
            <a:off x="256514" y="3641455"/>
            <a:ext cx="4476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 unos ejemplos: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F96159-DB33-43E6-A0CB-E7C037DEB159}"/>
              </a:ext>
            </a:extLst>
          </p:cNvPr>
          <p:cNvSpPr txBox="1"/>
          <p:nvPr/>
        </p:nvSpPr>
        <p:spPr>
          <a:xfrm>
            <a:off x="237123" y="2743887"/>
            <a:ext cx="11954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contrast, the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vowel 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[u]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merges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[a], [e] and [o] to make a single syllable. This is a ‘weak’ vowel.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4A48F3-9721-4553-AD22-0937278091E1}"/>
              </a:ext>
            </a:extLst>
          </p:cNvPr>
          <p:cNvSpPr txBox="1"/>
          <p:nvPr/>
        </p:nvSpPr>
        <p:spPr>
          <a:xfrm>
            <a:off x="9008983" y="1655506"/>
            <a:ext cx="688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[a]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693F7D-14E8-483F-94D4-7109AFDC55C7}"/>
              </a:ext>
            </a:extLst>
          </p:cNvPr>
          <p:cNvSpPr txBox="1"/>
          <p:nvPr/>
        </p:nvSpPr>
        <p:spPr>
          <a:xfrm>
            <a:off x="9773393" y="1666273"/>
            <a:ext cx="688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[e]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FAD4FB-FCD5-426D-B942-DAB9B60BFDDB}"/>
              </a:ext>
            </a:extLst>
          </p:cNvPr>
          <p:cNvSpPr txBox="1"/>
          <p:nvPr/>
        </p:nvSpPr>
        <p:spPr>
          <a:xfrm>
            <a:off x="355416" y="2045841"/>
            <a:ext cx="688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[o]</a:t>
            </a:r>
          </a:p>
        </p:txBody>
      </p:sp>
      <p:sp>
        <p:nvSpPr>
          <p:cNvPr id="27" name="Google Shape;210;p3">
            <a:extLst>
              <a:ext uri="{FF2B5EF4-FFF2-40B4-BE49-F238E27FC236}">
                <a16:creationId xmlns:a16="http://schemas.microsoft.com/office/drawing/2014/main" id="{6D20BD26-5578-4727-8DA0-F6368027CF93}"/>
              </a:ext>
            </a:extLst>
          </p:cNvPr>
          <p:cNvSpPr txBox="1"/>
          <p:nvPr/>
        </p:nvSpPr>
        <p:spPr>
          <a:xfrm>
            <a:off x="5895758" y="3750594"/>
            <a:ext cx="173158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ua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ndo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hlinkClick r:id="" action="ppaction://noaction">
              <a:snd r:embed="rId5" name="s3 2.wav"/>
            </a:hlinkClick>
            <a:extLst>
              <a:ext uri="{FF2B5EF4-FFF2-40B4-BE49-F238E27FC236}">
                <a16:creationId xmlns:a16="http://schemas.microsoft.com/office/drawing/2014/main" id="{9032AA7D-34C9-457A-B860-432B80A8CD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3915" y="3717861"/>
            <a:ext cx="716632" cy="7008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hlinkClick r:id="" action="ppaction://noaction">
              <a:snd r:embed="rId7" name="s3 3.wav"/>
            </a:hlinkClick>
            <a:extLst>
              <a:ext uri="{FF2B5EF4-FFF2-40B4-BE49-F238E27FC236}">
                <a16:creationId xmlns:a16="http://schemas.microsoft.com/office/drawing/2014/main" id="{6F1E6FF8-E3F1-461B-8DB4-E36B5D534B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8512" y="4680313"/>
            <a:ext cx="716632" cy="7008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2" name="Google Shape;210;p3">
            <a:extLst>
              <a:ext uri="{FF2B5EF4-FFF2-40B4-BE49-F238E27FC236}">
                <a16:creationId xmlns:a16="http://schemas.microsoft.com/office/drawing/2014/main" id="{4912976F-2E52-4DD4-B5E6-DBCA4B6AB434}"/>
              </a:ext>
            </a:extLst>
          </p:cNvPr>
          <p:cNvSpPr txBox="1"/>
          <p:nvPr/>
        </p:nvSpPr>
        <p:spPr>
          <a:xfrm>
            <a:off x="5895758" y="4770050"/>
            <a:ext cx="173158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ue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nte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" name="Picture 42">
            <a:hlinkClick r:id="" action="ppaction://noaction">
              <a:snd r:embed="rId8" name="s3 4.wav"/>
            </a:hlinkClick>
            <a:extLst>
              <a:ext uri="{FF2B5EF4-FFF2-40B4-BE49-F238E27FC236}">
                <a16:creationId xmlns:a16="http://schemas.microsoft.com/office/drawing/2014/main" id="{D510AB81-194B-49EB-9A49-F4D1CFC604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9965" y="5758218"/>
            <a:ext cx="716632" cy="7008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4" name="Google Shape;210;p3">
            <a:extLst>
              <a:ext uri="{FF2B5EF4-FFF2-40B4-BE49-F238E27FC236}">
                <a16:creationId xmlns:a16="http://schemas.microsoft.com/office/drawing/2014/main" id="{2B8651F7-1266-4779-9CE8-AFCB227BC63A}"/>
              </a:ext>
            </a:extLst>
          </p:cNvPr>
          <p:cNvSpPr txBox="1"/>
          <p:nvPr/>
        </p:nvSpPr>
        <p:spPr>
          <a:xfrm>
            <a:off x="5820126" y="5847955"/>
            <a:ext cx="173158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antig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uo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5E3FC58-F3FB-4BCD-9BD9-2F4CD1E7F55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791" y="3699011"/>
            <a:ext cx="1203067" cy="860928"/>
          </a:xfrm>
          <a:prstGeom prst="rect">
            <a:avLst/>
          </a:prstGeom>
        </p:spPr>
      </p:pic>
      <p:pic>
        <p:nvPicPr>
          <p:cNvPr id="46" name="Picture 2" descr="Stream, Water, Nature, Flowing, Blue">
            <a:extLst>
              <a:ext uri="{FF2B5EF4-FFF2-40B4-BE49-F238E27FC236}">
                <a16:creationId xmlns:a16="http://schemas.microsoft.com/office/drawing/2014/main" id="{72BDD7B6-0DB7-41AE-A4A0-7D4DF57CD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247" y="4631358"/>
            <a:ext cx="1093853" cy="96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Google Shape;210;p3">
            <a:extLst>
              <a:ext uri="{FF2B5EF4-FFF2-40B4-BE49-F238E27FC236}">
                <a16:creationId xmlns:a16="http://schemas.microsoft.com/office/drawing/2014/main" id="{69D6097D-30FD-4797-8B98-C1D92D66F3F2}"/>
              </a:ext>
            </a:extLst>
          </p:cNvPr>
          <p:cNvSpPr txBox="1"/>
          <p:nvPr/>
        </p:nvSpPr>
        <p:spPr>
          <a:xfrm>
            <a:off x="7694247" y="5847955"/>
            <a:ext cx="134560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[old]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61E7494F-A0D6-429C-89DF-4721B0059420}"/>
              </a:ext>
            </a:extLst>
          </p:cNvPr>
          <p:cNvSpPr/>
          <p:nvPr/>
        </p:nvSpPr>
        <p:spPr>
          <a:xfrm>
            <a:off x="817358" y="5274056"/>
            <a:ext cx="3770836" cy="1365775"/>
          </a:xfrm>
          <a:prstGeom prst="wedgeRoundRectCallout">
            <a:avLst>
              <a:gd name="adj1" fmla="val -36622"/>
              <a:gd name="adj2" fmla="val -8765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💡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Because the [u] is ‘gliding’ into the next vowel, it sounds like a [w]!</a:t>
            </a:r>
          </a:p>
        </p:txBody>
      </p:sp>
      <p:pic>
        <p:nvPicPr>
          <p:cNvPr id="49" name="Picture 2" descr="Mouth, Yell, Open, Shouting, Expression">
            <a:extLst>
              <a:ext uri="{FF2B5EF4-FFF2-40B4-BE49-F238E27FC236}">
                <a16:creationId xmlns:a16="http://schemas.microsoft.com/office/drawing/2014/main" id="{D2FB03DA-3ADB-41E3-8C0B-EF9A90167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6" y="4410581"/>
            <a:ext cx="1213948" cy="121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D906DA5-C875-45B0-A8D6-3AD18E6784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401" y="3429000"/>
            <a:ext cx="890107" cy="1095516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3D494EF-6679-4260-B984-6CFAAE1E47A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723" y="4646918"/>
            <a:ext cx="890107" cy="830998"/>
          </a:xfrm>
          <a:prstGeom prst="rect">
            <a:avLst/>
          </a:prstGeom>
        </p:spPr>
      </p:pic>
      <p:pic>
        <p:nvPicPr>
          <p:cNvPr id="29" name="Picture 28">
            <a:hlinkClick r:id="" action="ppaction://noaction">
              <a:snd r:embed="rId14" name="Review_W5_3.3.wav"/>
            </a:hlinkClick>
            <a:extLst>
              <a:ext uri="{FF2B5EF4-FFF2-40B4-BE49-F238E27FC236}">
                <a16:creationId xmlns:a16="http://schemas.microsoft.com/office/drawing/2014/main" id="{2003DD86-07FD-4A8E-BB0A-8D51DE4A04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7797" y="3717861"/>
            <a:ext cx="716632" cy="7008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>
            <a:hlinkClick r:id="" action="ppaction://noaction">
              <a:snd r:embed="rId15" name="Review_W5_3.2.wav"/>
            </a:hlinkClick>
            <a:extLst>
              <a:ext uri="{FF2B5EF4-FFF2-40B4-BE49-F238E27FC236}">
                <a16:creationId xmlns:a16="http://schemas.microsoft.com/office/drawing/2014/main" id="{71006BFC-8D39-4657-AA1B-46CACFF57F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94" y="4680313"/>
            <a:ext cx="716632" cy="7008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3" name="Google Shape;210;p3">
            <a:extLst>
              <a:ext uri="{FF2B5EF4-FFF2-40B4-BE49-F238E27FC236}">
                <a16:creationId xmlns:a16="http://schemas.microsoft.com/office/drawing/2014/main" id="{E685EE98-F5B9-4A3D-B4B3-F0D726F1F59C}"/>
              </a:ext>
            </a:extLst>
          </p:cNvPr>
          <p:cNvSpPr txBox="1"/>
          <p:nvPr/>
        </p:nvSpPr>
        <p:spPr>
          <a:xfrm>
            <a:off x="9990846" y="3791150"/>
            <a:ext cx="173158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au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tor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Google Shape;210;p3">
            <a:extLst>
              <a:ext uri="{FF2B5EF4-FFF2-40B4-BE49-F238E27FC236}">
                <a16:creationId xmlns:a16="http://schemas.microsoft.com/office/drawing/2014/main" id="{D8B71825-ED09-4C24-B7E8-E75E90C2DDFC}"/>
              </a:ext>
            </a:extLst>
          </p:cNvPr>
          <p:cNvSpPr txBox="1"/>
          <p:nvPr/>
        </p:nvSpPr>
        <p:spPr>
          <a:xfrm>
            <a:off x="9990846" y="4725188"/>
            <a:ext cx="120987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ro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7F93F160-A7E4-4A55-BAE2-C393F4F5670F}"/>
              </a:ext>
            </a:extLst>
          </p:cNvPr>
          <p:cNvSpPr/>
          <p:nvPr/>
        </p:nvSpPr>
        <p:spPr>
          <a:xfrm>
            <a:off x="9053760" y="5639854"/>
            <a:ext cx="2757461" cy="1010607"/>
          </a:xfrm>
          <a:prstGeom prst="wedgeRoundRectCallout">
            <a:avLst>
              <a:gd name="adj1" fmla="val -13824"/>
              <a:gd name="adj2" fmla="val -4429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💡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are hardly any words with ‘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in Spanish.</a:t>
            </a:r>
          </a:p>
        </p:txBody>
      </p:sp>
    </p:spTree>
    <p:extLst>
      <p:ext uri="{BB962C8B-B14F-4D97-AF65-F5344CB8AC3E}">
        <p14:creationId xmlns:p14="http://schemas.microsoft.com/office/powerpoint/2010/main" val="320649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3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7" grpId="0"/>
      <p:bldP spid="42" grpId="0"/>
      <p:bldP spid="44" grpId="0"/>
      <p:bldP spid="47" grpId="0"/>
      <p:bldP spid="48" grpId="0" animBg="1"/>
      <p:bldP spid="33" grpId="0"/>
      <p:bldP spid="34" grpId="0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84802"/>
          </a:xfrm>
          <a:noFill/>
        </p:spPr>
        <p:txBody>
          <a:bodyPr>
            <a:normAutofit/>
          </a:bodyPr>
          <a:lstStyle/>
          <a:p>
            <a:pPr algn="ctr"/>
            <a:r>
              <a:rPr lang="en-GB" sz="1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8" name="Picture 4" descr="Number, Seventeen, 17, Rounded">
            <a:extLst>
              <a:ext uri="{FF2B5EF4-FFF2-40B4-BE49-F238E27FC236}">
                <a16:creationId xmlns:a16="http://schemas.microsoft.com/office/drawing/2014/main" id="{C6FF3F71-503E-407F-96A9-AA09DBAEA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929" y="1365311"/>
            <a:ext cx="1017548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Eighteen, Number, Box, Red, White">
            <a:extLst>
              <a:ext uri="{FF2B5EF4-FFF2-40B4-BE49-F238E27FC236}">
                <a16:creationId xmlns:a16="http://schemas.microsoft.com/office/drawing/2014/main" id="{A94C5AEE-B88C-4AA4-B4AA-B655EB9E4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432" y="2242488"/>
            <a:ext cx="101755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Number, 19, Nineteen, Rounded, Rectangle">
            <a:extLst>
              <a:ext uri="{FF2B5EF4-FFF2-40B4-BE49-F238E27FC236}">
                <a16:creationId xmlns:a16="http://schemas.microsoft.com/office/drawing/2014/main" id="{39261F96-ED02-48FC-BAA1-11D93C3CE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653" y="4926496"/>
            <a:ext cx="1017548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Eleven, Number, Rectangle, Shape">
            <a:extLst>
              <a:ext uri="{FF2B5EF4-FFF2-40B4-BE49-F238E27FC236}">
                <a16:creationId xmlns:a16="http://schemas.microsoft.com/office/drawing/2014/main" id="{516FC27A-C7F5-45D0-8A2F-C0244603E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502" y="3143415"/>
            <a:ext cx="892952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Number, 12, Twelve, Rounded, Rectangle, Blue, White">
            <a:extLst>
              <a:ext uri="{FF2B5EF4-FFF2-40B4-BE49-F238E27FC236}">
                <a16:creationId xmlns:a16="http://schemas.microsoft.com/office/drawing/2014/main" id="{30CC09AE-1175-4712-928B-303437A51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074" y="3494464"/>
            <a:ext cx="1019856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Number, Thirteen, 13, Rounded, Rectangle, Brown, White">
            <a:extLst>
              <a:ext uri="{FF2B5EF4-FFF2-40B4-BE49-F238E27FC236}">
                <a16:creationId xmlns:a16="http://schemas.microsoft.com/office/drawing/2014/main" id="{9AD836E6-BBB4-465A-9E44-591632F69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8B4513"/>
              </a:clrFrom>
              <a:clrTo>
                <a:srgbClr val="8B4513">
                  <a:alpha val="0"/>
                </a:srgbClr>
              </a:clrTo>
            </a:clrChange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201" y="2522464"/>
            <a:ext cx="1019856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Number, Fourteen, Rounded, Rectangle">
            <a:extLst>
              <a:ext uri="{FF2B5EF4-FFF2-40B4-BE49-F238E27FC236}">
                <a16:creationId xmlns:a16="http://schemas.microsoft.com/office/drawing/2014/main" id="{C71B4F07-C8EF-448B-A16D-C128E944A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008000"/>
              </a:clrFrom>
              <a:clrTo>
                <a:srgbClr val="008000">
                  <a:alpha val="0"/>
                </a:srgbClr>
              </a:clrTo>
            </a:clrChange>
            <a:duotone>
              <a:prstClr val="black"/>
              <a:srgbClr val="FF00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22" y="3211301"/>
            <a:ext cx="1017548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2" descr="Number, 15, Fifteen, Rectangle, Rounded, Red, White">
            <a:extLst>
              <a:ext uri="{FF2B5EF4-FFF2-40B4-BE49-F238E27FC236}">
                <a16:creationId xmlns:a16="http://schemas.microsoft.com/office/drawing/2014/main" id="{DD1E2E50-A9B4-481B-A9C3-AAD1DBCF9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646" y="4828841"/>
            <a:ext cx="1019856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4" descr="Number, Sixteen, 16, Rounded, Rectangle, Blue, White">
            <a:extLst>
              <a:ext uri="{FF2B5EF4-FFF2-40B4-BE49-F238E27FC236}">
                <a16:creationId xmlns:a16="http://schemas.microsoft.com/office/drawing/2014/main" id="{A16E8CC7-192B-424D-8454-B389B6A78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598" y="909681"/>
            <a:ext cx="1019856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6" descr="Twenty, Number, 20, Rounded, Rectangle">
            <a:extLst>
              <a:ext uri="{FF2B5EF4-FFF2-40B4-BE49-F238E27FC236}">
                <a16:creationId xmlns:a16="http://schemas.microsoft.com/office/drawing/2014/main" id="{B6717D3A-CB3C-45C0-9DA2-503E44B43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846" y="4733872"/>
            <a:ext cx="1066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8" descr="Twenty, Two, Red, White, Number, 22">
            <a:extLst>
              <a:ext uri="{FF2B5EF4-FFF2-40B4-BE49-F238E27FC236}">
                <a16:creationId xmlns:a16="http://schemas.microsoft.com/office/drawing/2014/main" id="{59C7B202-9C21-430C-BCE9-1C5487169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rgbClr val="FF99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075" y="1142169"/>
            <a:ext cx="1066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0" descr="Rectangle, Rounded, Number, Twenty, Four">
            <a:extLst>
              <a:ext uri="{FF2B5EF4-FFF2-40B4-BE49-F238E27FC236}">
                <a16:creationId xmlns:a16="http://schemas.microsoft.com/office/drawing/2014/main" id="{0406ECCE-99AE-4DC3-B907-ADBE86765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A52A2A"/>
              </a:clrFrom>
              <a:clrTo>
                <a:srgbClr val="A52A2A">
                  <a:alpha val="0"/>
                </a:srgbClr>
              </a:clrTo>
            </a:clrChange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102" y="4802073"/>
            <a:ext cx="1066002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2" descr="Rectangle, Rounded, 30, Number, Thirty, Red, White">
            <a:extLst>
              <a:ext uri="{FF2B5EF4-FFF2-40B4-BE49-F238E27FC236}">
                <a16:creationId xmlns:a16="http://schemas.microsoft.com/office/drawing/2014/main" id="{352CB0E9-DECC-4D24-ADDD-98996D01C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06" y="4633251"/>
            <a:ext cx="1066747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46ABD4CB-B79E-4B7C-B28C-C756B2D0B37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5486" y="1629495"/>
            <a:ext cx="1018120" cy="969348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7730EBD7-CC12-4F32-91D5-6E8BB498558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11916" y="1629495"/>
            <a:ext cx="1066892" cy="96934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3FBA4933-377E-4864-9D3F-E56DD6202BA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853072" y="1569908"/>
            <a:ext cx="1018120" cy="97544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E4C7E61D-BB23-4B92-BCE8-203C6EFE045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813930" y="1580659"/>
            <a:ext cx="1018120" cy="969348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D976FC37-0857-412C-8206-5E441E1D31C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441654" y="1610874"/>
            <a:ext cx="1024217" cy="97544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1F8F07B3-FAF0-40EA-984F-C5F290AB3D2B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075475" y="1610445"/>
            <a:ext cx="1066892" cy="97544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2991E451-2BC0-4F97-88C0-5ED49A588FE8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946497" y="1628169"/>
            <a:ext cx="1024217" cy="975445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4705AA0C-796B-4C05-9068-1B76FAD70918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289718" y="2838738"/>
            <a:ext cx="1066892" cy="975445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725A314E-F9D4-49F7-B05E-A551D0CA92F5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900530" y="2872878"/>
            <a:ext cx="1018120" cy="969348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E1D81CE9-9D67-4828-8955-64A7DF5FCCE2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960939" y="2883614"/>
            <a:ext cx="896190" cy="969348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4E58C6F4-A07A-4A47-9C2A-9859C9EA44F0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479220" y="2866781"/>
            <a:ext cx="1066892" cy="97544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C3740A4A-CF71-4897-A6D2-1C8F5E9E28D4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330500" y="2883614"/>
            <a:ext cx="1018120" cy="969348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89F79058-E2DA-4497-9599-06D951D3FB4A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980311" y="2838738"/>
            <a:ext cx="1024217" cy="969348"/>
          </a:xfrm>
          <a:prstGeom prst="rect">
            <a:avLst/>
          </a:prstGeom>
        </p:spPr>
      </p:pic>
      <p:pic>
        <p:nvPicPr>
          <p:cNvPr id="92" name="Picture 91">
            <a:hlinkClick r:id="" action="ppaction://noaction">
              <a:snd r:embed="rId35" name="s4.wav"/>
            </a:hlinkClick>
            <a:extLst>
              <a:ext uri="{FF2B5EF4-FFF2-40B4-BE49-F238E27FC236}">
                <a16:creationId xmlns:a16="http://schemas.microsoft.com/office/drawing/2014/main" id="{F190FB27-6F56-488A-A8DB-B947BA8EE929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0920549" y="4698586"/>
            <a:ext cx="1066000" cy="10425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23043F79-EFB9-39BD-2F77-41BC33393681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35858" y="111978"/>
            <a:ext cx="914400" cy="914400"/>
          </a:xfrm>
          <a:prstGeom prst="rect">
            <a:avLst/>
          </a:prstGeom>
        </p:spPr>
      </p:pic>
      <p:sp>
        <p:nvSpPr>
          <p:cNvPr id="6" name="Speech Bubble: Rectangle with Corners Rounded 5">
            <a:hlinkClick r:id="" action="ppaction://noaction">
              <a:snd r:embed="rId39" name="Review_W5_4.1.wav"/>
            </a:hlinkClick>
            <a:extLst>
              <a:ext uri="{FF2B5EF4-FFF2-40B4-BE49-F238E27FC236}">
                <a16:creationId xmlns:a16="http://schemas.microsoft.com/office/drawing/2014/main" id="{D150DCBE-2C89-DFDE-5E45-3408C0066479}"/>
              </a:ext>
            </a:extLst>
          </p:cNvPr>
          <p:cNvSpPr/>
          <p:nvPr/>
        </p:nvSpPr>
        <p:spPr>
          <a:xfrm>
            <a:off x="1022182" y="252747"/>
            <a:ext cx="8875175" cy="533859"/>
          </a:xfrm>
          <a:prstGeom prst="wedgeRoundRectCallout">
            <a:avLst>
              <a:gd name="adj1" fmla="val -53148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Escucha y escribe </a:t>
            </a:r>
            <a:r>
              <a:rPr lang="en-GB" sz="2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los</a:t>
            </a:r>
            <a:r>
              <a:rPr lang="en-GB" sz="2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números</a:t>
            </a:r>
            <a:r>
              <a:rPr lang="en-GB" sz="2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en </a:t>
            </a:r>
            <a:r>
              <a:rPr lang="en-GB" sz="2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</a:t>
            </a:r>
            <a:r>
              <a:rPr lang="en-GB" sz="2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orden</a:t>
            </a:r>
            <a:r>
              <a:rPr lang="en-GB" sz="2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correcto.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1B14415-8CBE-09E0-B226-857D9691A399}"/>
              </a:ext>
            </a:extLst>
          </p:cNvPr>
          <p:cNvGrpSpPr/>
          <p:nvPr/>
        </p:nvGrpSpPr>
        <p:grpSpPr>
          <a:xfrm>
            <a:off x="11133960" y="111978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1066051-D2B9-30E9-3802-76EE5C33FAF1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10" name="Picture 9" descr="Free speaker sound loud vector">
              <a:extLst>
                <a:ext uri="{FF2B5EF4-FFF2-40B4-BE49-F238E27FC236}">
                  <a16:creationId xmlns:a16="http://schemas.microsoft.com/office/drawing/2014/main" id="{71F6444A-D722-96D0-2132-1110D44CBF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1" name="Google Shape;222;p10">
            <a:extLst>
              <a:ext uri="{FF2B5EF4-FFF2-40B4-BE49-F238E27FC236}">
                <a16:creationId xmlns:a16="http://schemas.microsoft.com/office/drawing/2014/main" id="{C156A4FD-8D6D-22A4-618A-3CF96994F36C}"/>
              </a:ext>
            </a:extLst>
          </p:cNvPr>
          <p:cNvSpPr txBox="1"/>
          <p:nvPr/>
        </p:nvSpPr>
        <p:spPr>
          <a:xfrm>
            <a:off x="10781546" y="858131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" name="Google Shape;198;p9">
            <a:extLst>
              <a:ext uri="{FF2B5EF4-FFF2-40B4-BE49-F238E27FC236}">
                <a16:creationId xmlns:a16="http://schemas.microsoft.com/office/drawing/2014/main" id="{34E26E86-FDBB-1931-95DD-575D050BD644}"/>
              </a:ext>
            </a:extLst>
          </p:cNvPr>
          <p:cNvSpPr txBox="1"/>
          <p:nvPr/>
        </p:nvSpPr>
        <p:spPr>
          <a:xfrm>
            <a:off x="10194634" y="6398982"/>
            <a:ext cx="1993895" cy="400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orden</a:t>
            </a:r>
            <a:r>
              <a:rPr lang="en-GB" sz="2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order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172327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C845A3FB-F0FE-4D82-85C4-0D9164C49DF1}"/>
              </a:ext>
            </a:extLst>
          </p:cNvPr>
          <p:cNvSpPr txBox="1"/>
          <p:nvPr/>
        </p:nvSpPr>
        <p:spPr>
          <a:xfrm>
            <a:off x="6875956" y="6503318"/>
            <a:ext cx="3247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Rachel Hawkes / Emma Marsden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0DFB8BA-94C4-4700-AAB2-4C3D1891655A}"/>
              </a:ext>
            </a:extLst>
          </p:cNvPr>
          <p:cNvGrpSpPr/>
          <p:nvPr/>
        </p:nvGrpSpPr>
        <p:grpSpPr>
          <a:xfrm>
            <a:off x="4623160" y="2579349"/>
            <a:ext cx="2332069" cy="2112950"/>
            <a:chOff x="4623160" y="2579349"/>
            <a:chExt cx="2332069" cy="21129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B7A8497-5281-4B15-ABD4-9FD97F23ED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45032">
              <a:off x="4623160" y="2579349"/>
              <a:ext cx="2332069" cy="2112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7">
              <a:extLst>
                <a:ext uri="{FF2B5EF4-FFF2-40B4-BE49-F238E27FC236}">
                  <a16:creationId xmlns:a16="http://schemas.microsoft.com/office/drawing/2014/main" id="{9E5428B4-7A76-4E1E-A19B-6AAC85B5D2DE}"/>
                </a:ext>
              </a:extLst>
            </p:cNvPr>
            <p:cNvSpPr txBox="1"/>
            <p:nvPr/>
          </p:nvSpPr>
          <p:spPr>
            <a:xfrm rot="21349562">
              <a:off x="4783249" y="3281881"/>
              <a:ext cx="20652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40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Which?</a:t>
              </a:r>
            </a:p>
          </p:txBody>
        </p:sp>
      </p:grpSp>
      <p:sp>
        <p:nvSpPr>
          <p:cNvPr id="22" name="TextBox 8">
            <a:extLst>
              <a:ext uri="{FF2B5EF4-FFF2-40B4-BE49-F238E27FC236}">
                <a16:creationId xmlns:a16="http://schemas.microsoft.com/office/drawing/2014/main" id="{E8F10B99-B88B-45F6-B620-30700BF5A81C}"/>
              </a:ext>
            </a:extLst>
          </p:cNvPr>
          <p:cNvSpPr txBox="1"/>
          <p:nvPr/>
        </p:nvSpPr>
        <p:spPr>
          <a:xfrm>
            <a:off x="-89360" y="103466"/>
            <a:ext cx="12192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5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115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Cuál</a:t>
            </a:r>
            <a:r>
              <a:rPr lang="en-GB" sz="115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E52956-66E8-4960-9C4C-32BE7204B7AD}"/>
              </a:ext>
            </a:extLst>
          </p:cNvPr>
          <p:cNvSpPr txBox="1"/>
          <p:nvPr/>
        </p:nvSpPr>
        <p:spPr>
          <a:xfrm>
            <a:off x="1757061" y="4863650"/>
            <a:ext cx="9006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¿</a:t>
            </a:r>
            <a:r>
              <a:rPr lang="es-ES" sz="54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Cuál</a:t>
            </a:r>
            <a:r>
              <a:rPr lang="es-ES" sz="54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es la fecha de hoy?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374C4B-CB79-4DBA-8B62-65754912CDAC}"/>
              </a:ext>
            </a:extLst>
          </p:cNvPr>
          <p:cNvSpPr txBox="1"/>
          <p:nvPr/>
        </p:nvSpPr>
        <p:spPr>
          <a:xfrm>
            <a:off x="2367193" y="5776952"/>
            <a:ext cx="689731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[</a:t>
            </a:r>
            <a:r>
              <a:rPr lang="en-HK" sz="32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Which</a:t>
            </a:r>
            <a:r>
              <a:rPr lang="en-HK" sz="3200" b="1" dirty="0">
                <a:solidFill>
                  <a:srgbClr val="EA5F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3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is the date (of) today?]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2138FB3-6879-4293-9916-33B686A969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7" y="72165"/>
            <a:ext cx="1712804" cy="1573296"/>
          </a:xfrm>
          <a:prstGeom prst="rect">
            <a:avLst/>
          </a:prstGeom>
        </p:spPr>
      </p:pic>
      <p:pic>
        <p:nvPicPr>
          <p:cNvPr id="26" name="Picture 2" descr="Warning, Exclamation, Caution, Sign">
            <a:extLst>
              <a:ext uri="{FF2B5EF4-FFF2-40B4-BE49-F238E27FC236}">
                <a16:creationId xmlns:a16="http://schemas.microsoft.com/office/drawing/2014/main" id="{A291B70E-70FC-443D-9D79-BFDD83401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508" y="5786980"/>
            <a:ext cx="595032" cy="57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6D9DB7F-6BD1-48F8-BDB7-CDA45F3945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2296" y="5315919"/>
            <a:ext cx="1478398" cy="1344782"/>
          </a:xfrm>
          <a:prstGeom prst="rect">
            <a:avLst/>
          </a:prstGeom>
        </p:spPr>
      </p:pic>
      <p:pic>
        <p:nvPicPr>
          <p:cNvPr id="28" name="Picture 8" descr="Number, Thirteen, 13, Rounded, Rectangle, Brown, White">
            <a:extLst>
              <a:ext uri="{FF2B5EF4-FFF2-40B4-BE49-F238E27FC236}">
                <a16:creationId xmlns:a16="http://schemas.microsoft.com/office/drawing/2014/main" id="{061B0EDE-CCC4-42F0-ABF7-443710CF7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8B4513"/>
              </a:clrFrom>
              <a:clrTo>
                <a:srgbClr val="8B4513">
                  <a:alpha val="0"/>
                </a:srgbClr>
              </a:clrTo>
            </a:clrChange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73" y="1744974"/>
            <a:ext cx="430472" cy="33113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9" name="Picture 14" descr="Number, Sixteen, 16, Rounded, Rectangle, Blue, White">
            <a:extLst>
              <a:ext uri="{FF2B5EF4-FFF2-40B4-BE49-F238E27FC236}">
                <a16:creationId xmlns:a16="http://schemas.microsoft.com/office/drawing/2014/main" id="{FF5E62E0-17B5-4F81-9E65-6F2204624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31" y="1902089"/>
            <a:ext cx="450526" cy="33113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CD25EC3-1138-47E9-B605-00416AA12A5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3098" y="1947703"/>
            <a:ext cx="370232" cy="28551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C0FF89E6-9436-44B3-A9FE-43D75D5C1393}"/>
              </a:ext>
            </a:extLst>
          </p:cNvPr>
          <p:cNvSpPr/>
          <p:nvPr/>
        </p:nvSpPr>
        <p:spPr>
          <a:xfrm>
            <a:off x="7852950" y="1965514"/>
            <a:ext cx="4054872" cy="2693557"/>
          </a:xfrm>
          <a:prstGeom prst="wedgeRoundRectCallout">
            <a:avLst>
              <a:gd name="adj1" fmla="val 5660"/>
              <a:gd name="adj2" fmla="val 6391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💡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In English, we often say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b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‘What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date is it’? </a:t>
            </a:r>
            <a:b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In Spanish, we use ‘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’.</a:t>
            </a:r>
          </a:p>
        </p:txBody>
      </p:sp>
    </p:spTree>
    <p:extLst>
      <p:ext uri="{BB962C8B-B14F-4D97-AF65-F5344CB8AC3E}">
        <p14:creationId xmlns:p14="http://schemas.microsoft.com/office/powerpoint/2010/main" val="421915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5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5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70;p8" descr="Jigsaw, Puzzle, Piece, Game, Concept, Solution">
            <a:extLst>
              <a:ext uri="{FF2B5EF4-FFF2-40B4-BE49-F238E27FC236}">
                <a16:creationId xmlns:a16="http://schemas.microsoft.com/office/drawing/2014/main" id="{4469AD41-6D4F-41AC-95A3-74454F90163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165966D-5CAC-4020-A103-5325F76C7CD8}"/>
              </a:ext>
            </a:extLst>
          </p:cNvPr>
          <p:cNvSpPr txBox="1"/>
          <p:nvPr/>
        </p:nvSpPr>
        <p:spPr>
          <a:xfrm>
            <a:off x="235975" y="944596"/>
            <a:ext cx="6226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[which | what | when]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252741-8AD9-4B2B-BF36-BF1EEADE5154}"/>
              </a:ext>
            </a:extLst>
          </p:cNvPr>
          <p:cNvSpPr txBox="1"/>
          <p:nvPr/>
        </p:nvSpPr>
        <p:spPr>
          <a:xfrm>
            <a:off x="220106" y="1552610"/>
            <a:ext cx="1175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are two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ways to ask about today’s date: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B4B166-A3DA-4C2C-B8C7-7A7A911A1ED7}"/>
              </a:ext>
            </a:extLst>
          </p:cNvPr>
          <p:cNvSpPr txBox="1"/>
          <p:nvPr/>
        </p:nvSpPr>
        <p:spPr>
          <a:xfrm>
            <a:off x="251845" y="2141378"/>
            <a:ext cx="19527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Compare: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4DA10A8-CE9D-4859-90E1-B9269548F0AF}"/>
              </a:ext>
            </a:extLst>
          </p:cNvPr>
          <p:cNvSpPr txBox="1"/>
          <p:nvPr/>
        </p:nvSpPr>
        <p:spPr>
          <a:xfrm>
            <a:off x="235975" y="2624561"/>
            <a:ext cx="4793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Cuál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 la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fecha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hoy?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A473E3C-29D0-40EC-8D6D-0533C3A39842}"/>
              </a:ext>
            </a:extLst>
          </p:cNvPr>
          <p:cNvSpPr txBox="1"/>
          <p:nvPr/>
        </p:nvSpPr>
        <p:spPr>
          <a:xfrm>
            <a:off x="298976" y="3140542"/>
            <a:ext cx="47933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Which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is</a:t>
            </a:r>
            <a:r>
              <a:rPr kumimoji="0" lang="en-GB" sz="24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date (of) today?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80093FB-8509-4835-AD5C-A95A63AB2FED}"/>
              </a:ext>
            </a:extLst>
          </p:cNvPr>
          <p:cNvSpPr txBox="1"/>
          <p:nvPr/>
        </p:nvSpPr>
        <p:spPr>
          <a:xfrm>
            <a:off x="271022" y="4600631"/>
            <a:ext cx="90555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cuándo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ask when with specific dates: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367196-0864-43FE-A4DE-74A1B32D4854}"/>
              </a:ext>
            </a:extLst>
          </p:cNvPr>
          <p:cNvSpPr txBox="1"/>
          <p:nvPr/>
        </p:nvSpPr>
        <p:spPr>
          <a:xfrm>
            <a:off x="8508519" y="5332286"/>
            <a:ext cx="43567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is your birthday?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145E1F-0275-45AE-BDA8-1AC30258E4D0}"/>
              </a:ext>
            </a:extLst>
          </p:cNvPr>
          <p:cNvSpPr txBox="1"/>
          <p:nvPr/>
        </p:nvSpPr>
        <p:spPr>
          <a:xfrm>
            <a:off x="6080130" y="2565152"/>
            <a:ext cx="3246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Qué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día</a:t>
            </a:r>
            <a:r>
              <a:rPr kumimoji="0" lang="en-GB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 hoy?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1AFC87-04FC-4B01-99FB-DC873376F2A2}"/>
              </a:ext>
            </a:extLst>
          </p:cNvPr>
          <p:cNvSpPr txBox="1"/>
          <p:nvPr/>
        </p:nvSpPr>
        <p:spPr>
          <a:xfrm>
            <a:off x="6096000" y="3140541"/>
            <a:ext cx="47933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day is it today?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B7127AB5-33C2-4D04-A3A7-107568C17924}"/>
              </a:ext>
            </a:extLst>
          </p:cNvPr>
          <p:cNvSpPr/>
          <p:nvPr/>
        </p:nvSpPr>
        <p:spPr>
          <a:xfrm>
            <a:off x="2827124" y="3693248"/>
            <a:ext cx="7123700" cy="919967"/>
          </a:xfrm>
          <a:prstGeom prst="wedgeRoundRectCallout">
            <a:avLst>
              <a:gd name="adj1" fmla="val -6583"/>
              <a:gd name="adj2" fmla="val -7481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💡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is followed by ‘es’ but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qué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is followed by a noun, e.g. ‘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día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’.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C02891-BAC1-40EE-AABB-9A811FBFF1B4}"/>
              </a:ext>
            </a:extLst>
          </p:cNvPr>
          <p:cNvSpPr txBox="1"/>
          <p:nvPr/>
        </p:nvSpPr>
        <p:spPr>
          <a:xfrm>
            <a:off x="2664364" y="5270731"/>
            <a:ext cx="5644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Cuándo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cumpleaños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6F564B-6A55-4711-B96B-ACBAE6F6FEC5}"/>
              </a:ext>
            </a:extLst>
          </p:cNvPr>
          <p:cNvSpPr txBox="1"/>
          <p:nvPr/>
        </p:nvSpPr>
        <p:spPr>
          <a:xfrm>
            <a:off x="2632625" y="5836822"/>
            <a:ext cx="6057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Cuándo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 el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día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Madre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7AC424-F06B-4210-9CFA-02BE721FD29D}"/>
              </a:ext>
            </a:extLst>
          </p:cNvPr>
          <p:cNvSpPr txBox="1"/>
          <p:nvPr/>
        </p:nvSpPr>
        <p:spPr>
          <a:xfrm>
            <a:off x="8524389" y="5867599"/>
            <a:ext cx="43567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is Mother’s Day?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8F9D0783-B99D-41E3-8D4E-45AE42D1E755}"/>
              </a:ext>
            </a:extLst>
          </p:cNvPr>
          <p:cNvSpPr/>
          <p:nvPr/>
        </p:nvSpPr>
        <p:spPr>
          <a:xfrm>
            <a:off x="131543" y="5158683"/>
            <a:ext cx="2433016" cy="1579382"/>
          </a:xfrm>
          <a:prstGeom prst="wedgeRoundRectCallout">
            <a:avLst>
              <a:gd name="adj1" fmla="val 62117"/>
              <a:gd name="adj2" fmla="val -4839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💡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cuándo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is also followed by ‘es’, never by a noun.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4D14F4D-29D1-DDFA-793D-F945C4698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0886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Cuál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? | ¿Qué? | ¿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Cuándo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0987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5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6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6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6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  <p:bldP spid="11" grpId="0"/>
      <p:bldP spid="12" grpId="0"/>
      <p:bldP spid="13" grpId="0" animBg="1"/>
      <p:bldP spid="14" grpId="0"/>
      <p:bldP spid="15" grpId="0"/>
      <p:bldP spid="16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4EC08C-AFA6-4333-B8F9-695E388550D1}"/>
              </a:ext>
            </a:extLst>
          </p:cNvPr>
          <p:cNvSpPr/>
          <p:nvPr/>
        </p:nvSpPr>
        <p:spPr>
          <a:xfrm>
            <a:off x="564179" y="1712744"/>
            <a:ext cx="3434384" cy="16024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84802"/>
          </a:xfrm>
          <a:noFill/>
        </p:spPr>
        <p:txBody>
          <a:bodyPr>
            <a:normAutofit/>
          </a:bodyPr>
          <a:lstStyle/>
          <a:p>
            <a:pPr algn="ctr"/>
            <a:r>
              <a:rPr lang="en-GB" sz="1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 descr="Icon&#10;&#10;Description automatically generated">
            <a:hlinkClick r:id="" action="ppaction://noaction">
              <a:snd r:embed="rId9" name="s7 3_beep.wav"/>
            </a:hlinkClick>
            <a:extLst>
              <a:ext uri="{FF2B5EF4-FFF2-40B4-BE49-F238E27FC236}">
                <a16:creationId xmlns:a16="http://schemas.microsoft.com/office/drawing/2014/main" id="{1A8BC853-43D0-4490-8003-EC784183B815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78" y="1712743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302183-684D-4365-B3A9-4D29D79FF1BB}"/>
              </a:ext>
            </a:extLst>
          </p:cNvPr>
          <p:cNvSpPr txBox="1"/>
          <p:nvPr/>
        </p:nvSpPr>
        <p:spPr>
          <a:xfrm>
            <a:off x="221286" y="1712743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A21E5C67-142F-4506-B433-4B61A248F2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882350"/>
              </p:ext>
            </p:extLst>
          </p:nvPr>
        </p:nvGraphicFramePr>
        <p:xfrm>
          <a:off x="4159215" y="1910260"/>
          <a:ext cx="1733881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3881">
                  <a:extLst>
                    <a:ext uri="{9D8B030D-6E8A-4147-A177-3AD203B41FA5}">
                      <a16:colId xmlns:a16="http://schemas.microsoft.com/office/drawing/2014/main" val="11200700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¿</a:t>
                      </a:r>
                      <a:r>
                        <a:rPr kumimoji="0" lang="en-GB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Cuál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815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Qué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671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Cuándo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6583589"/>
                  </a:ext>
                </a:extLst>
              </a:tr>
            </a:tbl>
          </a:graphicData>
        </a:graphic>
      </p:graphicFrame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A176B59-ED02-40E7-A8C9-65059C95D4E0}"/>
              </a:ext>
            </a:extLst>
          </p:cNvPr>
          <p:cNvSpPr/>
          <p:nvPr/>
        </p:nvSpPr>
        <p:spPr>
          <a:xfrm>
            <a:off x="564178" y="3424266"/>
            <a:ext cx="3434384" cy="16024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6" name="Table 7">
            <a:extLst>
              <a:ext uri="{FF2B5EF4-FFF2-40B4-BE49-F238E27FC236}">
                <a16:creationId xmlns:a16="http://schemas.microsoft.com/office/drawing/2014/main" id="{01961E6E-19DC-4254-A036-94029F7A04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1391335"/>
              </p:ext>
            </p:extLst>
          </p:nvPr>
        </p:nvGraphicFramePr>
        <p:xfrm>
          <a:off x="4159214" y="3621782"/>
          <a:ext cx="1733881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3881">
                  <a:extLst>
                    <a:ext uri="{9D8B030D-6E8A-4147-A177-3AD203B41FA5}">
                      <a16:colId xmlns:a16="http://schemas.microsoft.com/office/drawing/2014/main" val="11200700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¿</a:t>
                      </a:r>
                      <a:r>
                        <a:rPr kumimoji="0" lang="en-GB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Qué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815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kumimoji="0" lang="en-GB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Cuál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671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Cuándo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6583589"/>
                  </a:ext>
                </a:extLst>
              </a:tr>
            </a:tbl>
          </a:graphicData>
        </a:graphic>
      </p:graphicFrame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040CACBD-B000-489A-A501-54C3F990C9B6}"/>
              </a:ext>
            </a:extLst>
          </p:cNvPr>
          <p:cNvSpPr/>
          <p:nvPr/>
        </p:nvSpPr>
        <p:spPr>
          <a:xfrm>
            <a:off x="564178" y="5135789"/>
            <a:ext cx="3434384" cy="16024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8" name="Table 7">
            <a:extLst>
              <a:ext uri="{FF2B5EF4-FFF2-40B4-BE49-F238E27FC236}">
                <a16:creationId xmlns:a16="http://schemas.microsoft.com/office/drawing/2014/main" id="{C62D2738-AC64-42FD-8E7F-76D7104E1F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208277"/>
              </p:ext>
            </p:extLst>
          </p:nvPr>
        </p:nvGraphicFramePr>
        <p:xfrm>
          <a:off x="4159214" y="5333305"/>
          <a:ext cx="1733881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3881">
                  <a:extLst>
                    <a:ext uri="{9D8B030D-6E8A-4147-A177-3AD203B41FA5}">
                      <a16:colId xmlns:a16="http://schemas.microsoft.com/office/drawing/2014/main" val="11200700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¿</a:t>
                      </a:r>
                      <a:r>
                        <a:rPr kumimoji="0" lang="en-GB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Cuándo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815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Qué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671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6583589"/>
                  </a:ext>
                </a:extLst>
              </a:tr>
            </a:tbl>
          </a:graphicData>
        </a:graphic>
      </p:graphicFrame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847EA0BF-1846-4D6F-A7E4-53CA5CADD85F}"/>
              </a:ext>
            </a:extLst>
          </p:cNvPr>
          <p:cNvSpPr/>
          <p:nvPr/>
        </p:nvSpPr>
        <p:spPr>
          <a:xfrm>
            <a:off x="6298904" y="1712744"/>
            <a:ext cx="3434384" cy="16024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0" name="Picture 49" descr="Icon&#10;&#10;Description automatically generated">
            <a:hlinkClick r:id="" action="ppaction://noaction">
              <a:snd r:embed="rId11" name="s7 6_beep.wav"/>
            </a:hlinkClick>
            <a:extLst>
              <a:ext uri="{FF2B5EF4-FFF2-40B4-BE49-F238E27FC236}">
                <a16:creationId xmlns:a16="http://schemas.microsoft.com/office/drawing/2014/main" id="{EE8E4364-4D04-4CE9-8372-C6160F9E07FD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903" y="1712743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1" name="Table 7">
            <a:extLst>
              <a:ext uri="{FF2B5EF4-FFF2-40B4-BE49-F238E27FC236}">
                <a16:creationId xmlns:a16="http://schemas.microsoft.com/office/drawing/2014/main" id="{8604B0F2-D980-4E2B-90B8-B71D1D1C7B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6460518"/>
              </p:ext>
            </p:extLst>
          </p:nvPr>
        </p:nvGraphicFramePr>
        <p:xfrm>
          <a:off x="9893940" y="1910260"/>
          <a:ext cx="1733881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3881">
                  <a:extLst>
                    <a:ext uri="{9D8B030D-6E8A-4147-A177-3AD203B41FA5}">
                      <a16:colId xmlns:a16="http://schemas.microsoft.com/office/drawing/2014/main" val="11200700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¿</a:t>
                      </a:r>
                      <a:r>
                        <a:rPr kumimoji="0" lang="en-GB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Cuál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815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Cuándo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671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Qué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6583589"/>
                  </a:ext>
                </a:extLst>
              </a:tr>
            </a:tbl>
          </a:graphicData>
        </a:graphic>
      </p:graphicFrame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E6D62D6A-B2B1-49AF-9ADF-BC93695D9025}"/>
              </a:ext>
            </a:extLst>
          </p:cNvPr>
          <p:cNvSpPr/>
          <p:nvPr/>
        </p:nvSpPr>
        <p:spPr>
          <a:xfrm>
            <a:off x="6298903" y="3424266"/>
            <a:ext cx="3434384" cy="16024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5" name="Table 7">
            <a:extLst>
              <a:ext uri="{FF2B5EF4-FFF2-40B4-BE49-F238E27FC236}">
                <a16:creationId xmlns:a16="http://schemas.microsoft.com/office/drawing/2014/main" id="{78FA3C41-642C-4421-BD24-EA1FE0EC15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5021510"/>
              </p:ext>
            </p:extLst>
          </p:nvPr>
        </p:nvGraphicFramePr>
        <p:xfrm>
          <a:off x="9893939" y="3621782"/>
          <a:ext cx="1733881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3881">
                  <a:extLst>
                    <a:ext uri="{9D8B030D-6E8A-4147-A177-3AD203B41FA5}">
                      <a16:colId xmlns:a16="http://schemas.microsoft.com/office/drawing/2014/main" val="11200700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¿</a:t>
                      </a:r>
                      <a:r>
                        <a:rPr kumimoji="0" lang="en-GB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Cuál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815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Qué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671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Cuándo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6583589"/>
                  </a:ext>
                </a:extLst>
              </a:tr>
            </a:tbl>
          </a:graphicData>
        </a:graphic>
      </p:graphicFrame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276880CF-6EF1-48AF-AF94-8DAF5E8A0A80}"/>
              </a:ext>
            </a:extLst>
          </p:cNvPr>
          <p:cNvSpPr/>
          <p:nvPr/>
        </p:nvSpPr>
        <p:spPr>
          <a:xfrm>
            <a:off x="6298903" y="5135789"/>
            <a:ext cx="3434384" cy="16024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82" name="Table 7">
            <a:extLst>
              <a:ext uri="{FF2B5EF4-FFF2-40B4-BE49-F238E27FC236}">
                <a16:creationId xmlns:a16="http://schemas.microsoft.com/office/drawing/2014/main" id="{4A4BD664-8AE6-49F4-B151-EEA68163A2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088814"/>
              </p:ext>
            </p:extLst>
          </p:nvPr>
        </p:nvGraphicFramePr>
        <p:xfrm>
          <a:off x="9893939" y="5333305"/>
          <a:ext cx="1733881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3881">
                  <a:extLst>
                    <a:ext uri="{9D8B030D-6E8A-4147-A177-3AD203B41FA5}">
                      <a16:colId xmlns:a16="http://schemas.microsoft.com/office/drawing/2014/main" val="11200700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¿</a:t>
                      </a:r>
                      <a:r>
                        <a:rPr kumimoji="0" lang="en-GB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Qué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815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Cuándo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671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6583589"/>
                  </a:ext>
                </a:extLst>
              </a:tr>
            </a:tbl>
          </a:graphicData>
        </a:graphic>
      </p:graphicFrame>
      <p:sp>
        <p:nvSpPr>
          <p:cNvPr id="83" name="TextBox 82">
            <a:extLst>
              <a:ext uri="{FF2B5EF4-FFF2-40B4-BE49-F238E27FC236}">
                <a16:creationId xmlns:a16="http://schemas.microsoft.com/office/drawing/2014/main" id="{5D0BC58F-0633-4C82-84B3-2A9123189F1D}"/>
              </a:ext>
            </a:extLst>
          </p:cNvPr>
          <p:cNvSpPr txBox="1"/>
          <p:nvPr/>
        </p:nvSpPr>
        <p:spPr>
          <a:xfrm>
            <a:off x="232429" y="3360914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55C7E42A-07CE-4301-A616-1B5E1B2CF584}"/>
              </a:ext>
            </a:extLst>
          </p:cNvPr>
          <p:cNvSpPr txBox="1"/>
          <p:nvPr/>
        </p:nvSpPr>
        <p:spPr>
          <a:xfrm>
            <a:off x="211564" y="5102472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032C5A1-3CEC-4240-9D66-19BFC7C6B982}"/>
              </a:ext>
            </a:extLst>
          </p:cNvPr>
          <p:cNvSpPr txBox="1"/>
          <p:nvPr/>
        </p:nvSpPr>
        <p:spPr>
          <a:xfrm>
            <a:off x="5951356" y="1746060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A04C6A4-E1E7-4949-88DE-A35541279735}"/>
              </a:ext>
            </a:extLst>
          </p:cNvPr>
          <p:cNvSpPr txBox="1"/>
          <p:nvPr/>
        </p:nvSpPr>
        <p:spPr>
          <a:xfrm>
            <a:off x="5962499" y="3394231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9F1DDDF-339F-4EF1-B61C-99C6CE61A1AE}"/>
              </a:ext>
            </a:extLst>
          </p:cNvPr>
          <p:cNvSpPr txBox="1"/>
          <p:nvPr/>
        </p:nvSpPr>
        <p:spPr>
          <a:xfrm>
            <a:off x="5941634" y="5135789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6</a:t>
            </a:r>
          </a:p>
        </p:txBody>
      </p:sp>
      <p:pic>
        <p:nvPicPr>
          <p:cNvPr id="89" name="Picture 88" descr="Icon&#10;&#10;Description automatically generated">
            <a:hlinkClick r:id="" action="ppaction://noaction">
              <a:snd r:embed="rId12" name="s7 4_beepv2.wav"/>
            </a:hlinkClick>
            <a:extLst>
              <a:ext uri="{FF2B5EF4-FFF2-40B4-BE49-F238E27FC236}">
                <a16:creationId xmlns:a16="http://schemas.microsoft.com/office/drawing/2014/main" id="{5507318F-F076-418D-949B-6262E3E097D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70" y="3408617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0" name="Picture 89" descr="Icon&#10;&#10;Description automatically generated">
            <a:hlinkClick r:id="" action="ppaction://noaction">
              <a:snd r:embed="rId13" name="s7 5_beep.wav"/>
            </a:hlinkClick>
            <a:extLst>
              <a:ext uri="{FF2B5EF4-FFF2-40B4-BE49-F238E27FC236}">
                <a16:creationId xmlns:a16="http://schemas.microsoft.com/office/drawing/2014/main" id="{9A28E4A9-C5A0-47D3-AC0D-E2F6EA8C61A1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01" y="5102472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1" name="Picture 90" descr="Icon&#10;&#10;Description automatically generated">
            <a:hlinkClick r:id="" action="ppaction://noaction">
              <a:snd r:embed="rId14" name="s7 7_beepv2.wav"/>
            </a:hlinkClick>
            <a:extLst>
              <a:ext uri="{FF2B5EF4-FFF2-40B4-BE49-F238E27FC236}">
                <a16:creationId xmlns:a16="http://schemas.microsoft.com/office/drawing/2014/main" id="{FA8EB3B0-5E0C-43C4-A0C3-BB8B7CCCDAC1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76" y="3408616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2" name="Picture 91" descr="Icon&#10;&#10;Description automatically generated">
            <a:hlinkClick r:id="" action="ppaction://noaction">
              <a:snd r:embed="rId15" name="s7 8_beep.wav"/>
            </a:hlinkClick>
            <a:extLst>
              <a:ext uri="{FF2B5EF4-FFF2-40B4-BE49-F238E27FC236}">
                <a16:creationId xmlns:a16="http://schemas.microsoft.com/office/drawing/2014/main" id="{6B09A6AB-020D-4095-B155-5D083A2E15BD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526" y="5122478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8D9868-396C-411B-AC23-1EDC716FD641}"/>
              </a:ext>
            </a:extLst>
          </p:cNvPr>
          <p:cNvSpPr txBox="1"/>
          <p:nvPr/>
        </p:nvSpPr>
        <p:spPr>
          <a:xfrm>
            <a:off x="1334281" y="2145947"/>
            <a:ext cx="2575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Cuándo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cumpleaños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93" name="Google Shape;293;p7" descr="green checkmark">
            <a:extLst>
              <a:ext uri="{FF2B5EF4-FFF2-40B4-BE49-F238E27FC236}">
                <a16:creationId xmlns:a16="http://schemas.microsoft.com/office/drawing/2014/main" id="{DE97FBC9-A2D4-4117-81A4-B85B4E80C04E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856787" y="2771776"/>
            <a:ext cx="393921" cy="41033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9BE70B9B-F772-4B9B-988D-F2B1AB06E1EC}"/>
              </a:ext>
            </a:extLst>
          </p:cNvPr>
          <p:cNvSpPr txBox="1"/>
          <p:nvPr/>
        </p:nvSpPr>
        <p:spPr>
          <a:xfrm>
            <a:off x="1354298" y="3837152"/>
            <a:ext cx="2575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Cuál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 la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fecha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de hoy?</a:t>
            </a:r>
          </a:p>
        </p:txBody>
      </p:sp>
      <p:pic>
        <p:nvPicPr>
          <p:cNvPr id="95" name="Google Shape;293;p7" descr="green checkmark">
            <a:extLst>
              <a:ext uri="{FF2B5EF4-FFF2-40B4-BE49-F238E27FC236}">
                <a16:creationId xmlns:a16="http://schemas.microsoft.com/office/drawing/2014/main" id="{F727C2F9-817C-45C1-85F5-A9075CA40C5E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856786" y="4002965"/>
            <a:ext cx="393921" cy="410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293;p7" descr="green checkmark">
            <a:extLst>
              <a:ext uri="{FF2B5EF4-FFF2-40B4-BE49-F238E27FC236}">
                <a16:creationId xmlns:a16="http://schemas.microsoft.com/office/drawing/2014/main" id="{ACE19135-3E5E-4883-A2C5-6C3F385592F7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824656" y="5714487"/>
            <a:ext cx="393921" cy="41033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2B3E77BD-4551-49E0-B26D-467776C9A262}"/>
              </a:ext>
            </a:extLst>
          </p:cNvPr>
          <p:cNvSpPr txBox="1"/>
          <p:nvPr/>
        </p:nvSpPr>
        <p:spPr>
          <a:xfrm>
            <a:off x="1374314" y="5504155"/>
            <a:ext cx="2575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Qué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día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es hoy?</a:t>
            </a:r>
          </a:p>
        </p:txBody>
      </p:sp>
      <p:pic>
        <p:nvPicPr>
          <p:cNvPr id="98" name="Google Shape;293;p7" descr="green checkmark">
            <a:extLst>
              <a:ext uri="{FF2B5EF4-FFF2-40B4-BE49-F238E27FC236}">
                <a16:creationId xmlns:a16="http://schemas.microsoft.com/office/drawing/2014/main" id="{F4CB3166-C8E6-4B79-8AE2-FEF917D3ED1D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430859" y="2771776"/>
            <a:ext cx="393921" cy="41033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9BA56182-3321-4F3A-8A46-B1629A8EB276}"/>
              </a:ext>
            </a:extLst>
          </p:cNvPr>
          <p:cNvSpPr txBox="1"/>
          <p:nvPr/>
        </p:nvSpPr>
        <p:spPr>
          <a:xfrm>
            <a:off x="7121206" y="2090481"/>
            <a:ext cx="2575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Qué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mes es? </a:t>
            </a:r>
            <a:b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¿Es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octubre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100" name="Google Shape;293;p7" descr="green checkmark">
            <a:extLst>
              <a:ext uri="{FF2B5EF4-FFF2-40B4-BE49-F238E27FC236}">
                <a16:creationId xmlns:a16="http://schemas.microsoft.com/office/drawing/2014/main" id="{BC34E68C-BDE2-4945-8535-6332C2985DC3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455569" y="3588881"/>
            <a:ext cx="393921" cy="41033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59C506CF-47BB-4177-BDE5-FBD01E9F006D}"/>
              </a:ext>
            </a:extLst>
          </p:cNvPr>
          <p:cNvSpPr txBox="1"/>
          <p:nvPr/>
        </p:nvSpPr>
        <p:spPr>
          <a:xfrm>
            <a:off x="7057868" y="3691768"/>
            <a:ext cx="2702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Cuál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 la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fecha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fiesta?</a:t>
            </a:r>
          </a:p>
        </p:txBody>
      </p:sp>
      <p:pic>
        <p:nvPicPr>
          <p:cNvPr id="106" name="Google Shape;293;p7" descr="green checkmark">
            <a:extLst>
              <a:ext uri="{FF2B5EF4-FFF2-40B4-BE49-F238E27FC236}">
                <a16:creationId xmlns:a16="http://schemas.microsoft.com/office/drawing/2014/main" id="{FF80E1F7-5056-48CB-95AB-FA8305615964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576793" y="5714485"/>
            <a:ext cx="393921" cy="41033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AF89FC60-B3EC-4017-BD74-7FE8C71F65C0}"/>
              </a:ext>
            </a:extLst>
          </p:cNvPr>
          <p:cNvSpPr txBox="1"/>
          <p:nvPr/>
        </p:nvSpPr>
        <p:spPr>
          <a:xfrm>
            <a:off x="7057868" y="5385624"/>
            <a:ext cx="2702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Cuándo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 el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cumpleaños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Ángela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11" name="Picture 10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4D338254-F9CF-4A6D-BCBE-E0D828FDCACE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04"/>
          <a:stretch/>
        </p:blipFill>
        <p:spPr>
          <a:xfrm>
            <a:off x="9560006" y="197518"/>
            <a:ext cx="1143874" cy="1264517"/>
          </a:xfrm>
          <a:prstGeom prst="rect">
            <a:avLst/>
          </a:prstGeom>
        </p:spPr>
      </p:pic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5A6872C1-CE88-EB6F-98BD-39F4788F074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-48341" y="20265"/>
            <a:ext cx="914400" cy="9144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E9D48C30-9B3C-BB14-0D14-1B191478E8D7}"/>
              </a:ext>
            </a:extLst>
          </p:cNvPr>
          <p:cNvSpPr/>
          <p:nvPr/>
        </p:nvSpPr>
        <p:spPr>
          <a:xfrm>
            <a:off x="866059" y="143532"/>
            <a:ext cx="7088800" cy="533859"/>
          </a:xfrm>
          <a:prstGeom prst="wedgeRoundRectCallout">
            <a:avLst>
              <a:gd name="adj1" fmla="val -53148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TextBox 54">
            <a:hlinkClick r:id="" action="ppaction://noaction">
              <a:snd r:embed="rId20" name="s7 1.wav"/>
            </a:hlinkClick>
            <a:extLst>
              <a:ext uri="{FF2B5EF4-FFF2-40B4-BE49-F238E27FC236}">
                <a16:creationId xmlns:a16="http://schemas.microsoft.com/office/drawing/2014/main" id="{22E420F4-8D11-45D2-8644-CAC7C0C8B936}"/>
              </a:ext>
            </a:extLst>
          </p:cNvPr>
          <p:cNvSpPr txBox="1"/>
          <p:nvPr/>
        </p:nvSpPr>
        <p:spPr>
          <a:xfrm>
            <a:off x="954787" y="160111"/>
            <a:ext cx="70888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Sofía escucha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mensajes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sus amigos.</a:t>
            </a:r>
          </a:p>
        </p:txBody>
      </p:sp>
      <p:sp>
        <p:nvSpPr>
          <p:cNvPr id="10" name="Speech Bubble: Rectangle with Corners Rounded 9">
            <a:hlinkClick r:id="" action="ppaction://noaction">
              <a:snd r:embed="rId21" name="Review_W5_7.1.wav"/>
            </a:hlinkClick>
            <a:extLst>
              <a:ext uri="{FF2B5EF4-FFF2-40B4-BE49-F238E27FC236}">
                <a16:creationId xmlns:a16="http://schemas.microsoft.com/office/drawing/2014/main" id="{7E414450-CA9F-C8AD-F21B-FC05BF6FC141}"/>
              </a:ext>
            </a:extLst>
          </p:cNvPr>
          <p:cNvSpPr/>
          <p:nvPr/>
        </p:nvSpPr>
        <p:spPr>
          <a:xfrm>
            <a:off x="724242" y="762140"/>
            <a:ext cx="3614676" cy="533859"/>
          </a:xfrm>
          <a:prstGeom prst="wedgeRoundRectCallout">
            <a:avLst>
              <a:gd name="adj1" fmla="val -52642"/>
              <a:gd name="adj2" fmla="val -37712"/>
              <a:gd name="adj3" fmla="val 16667"/>
            </a:avLst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hlinkClick r:id="" action="ppaction://noaction">
              <a:snd r:embed="rId21" name="Review_W5_7.1.wav"/>
            </a:hlinkClick>
            <a:extLst>
              <a:ext uri="{FF2B5EF4-FFF2-40B4-BE49-F238E27FC236}">
                <a16:creationId xmlns:a16="http://schemas.microsoft.com/office/drawing/2014/main" id="{CF08D4A8-6179-2755-E2AE-8FB0C52AB62F}"/>
              </a:ext>
            </a:extLst>
          </p:cNvPr>
          <p:cNvSpPr txBox="1"/>
          <p:nvPr/>
        </p:nvSpPr>
        <p:spPr>
          <a:xfrm>
            <a:off x="724242" y="787785"/>
            <a:ext cx="3350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¿Qué palabra es?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6183563-962D-4029-5460-D58F03EF7F66}"/>
              </a:ext>
            </a:extLst>
          </p:cNvPr>
          <p:cNvSpPr txBox="1">
            <a:spLocks/>
          </p:cNvSpPr>
          <p:nvPr/>
        </p:nvSpPr>
        <p:spPr>
          <a:xfrm>
            <a:off x="10710239" y="790855"/>
            <a:ext cx="1354845" cy="38480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00" b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9C0555B-61FD-1E52-E69B-F9DD598A709D}"/>
              </a:ext>
            </a:extLst>
          </p:cNvPr>
          <p:cNvGrpSpPr/>
          <p:nvPr/>
        </p:nvGrpSpPr>
        <p:grpSpPr>
          <a:xfrm>
            <a:off x="11133960" y="111978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BB3B027-F628-44ED-B524-4DD9ED9A86FF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18" name="Picture 17" descr="Free speaker sound loud vector">
              <a:extLst>
                <a:ext uri="{FF2B5EF4-FFF2-40B4-BE49-F238E27FC236}">
                  <a16:creationId xmlns:a16="http://schemas.microsoft.com/office/drawing/2014/main" id="{A14D1B6C-80A6-68D9-120B-731244DC01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9" name="Google Shape;222;p10">
            <a:extLst>
              <a:ext uri="{FF2B5EF4-FFF2-40B4-BE49-F238E27FC236}">
                <a16:creationId xmlns:a16="http://schemas.microsoft.com/office/drawing/2014/main" id="{BFACF549-7E7C-7AEF-8E49-93717D1B8D00}"/>
              </a:ext>
            </a:extLst>
          </p:cNvPr>
          <p:cNvSpPr txBox="1"/>
          <p:nvPr/>
        </p:nvSpPr>
        <p:spPr>
          <a:xfrm>
            <a:off x="10781546" y="858131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8560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7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7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7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7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7 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7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4" grpId="0"/>
      <p:bldP spid="97" grpId="0"/>
      <p:bldP spid="99" grpId="0"/>
      <p:bldP spid="105" grpId="0"/>
      <p:bldP spid="10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19;p15" descr="Speech Icon, Voice, Talking, Audio, Speech">
            <a:extLst>
              <a:ext uri="{FF2B5EF4-FFF2-40B4-BE49-F238E27FC236}">
                <a16:creationId xmlns:a16="http://schemas.microsoft.com/office/drawing/2014/main" id="{424EE1D3-F47B-430A-A7E5-65C66A96204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CFED3F-D782-4E7C-B24A-FD6C5665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4870" y="1033555"/>
            <a:ext cx="1134601" cy="441889"/>
          </a:xfrm>
          <a:solidFill>
            <a:srgbClr val="85CFE1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1">
            <a:hlinkClick r:id="" action="ppaction://noaction">
              <a:snd r:embed="rId5" name="T1_W5_8.1.wav"/>
            </a:hlinkClick>
            <a:extLst>
              <a:ext uri="{FF2B5EF4-FFF2-40B4-BE49-F238E27FC236}">
                <a16:creationId xmlns:a16="http://schemas.microsoft.com/office/drawing/2014/main" id="{FB27058D-E613-B761-C7D9-3974DFD18766}"/>
              </a:ext>
            </a:extLst>
          </p:cNvPr>
          <p:cNvSpPr txBox="1">
            <a:spLocks/>
          </p:cNvSpPr>
          <p:nvPr/>
        </p:nvSpPr>
        <p:spPr>
          <a:xfrm>
            <a:off x="58270" y="212726"/>
            <a:ext cx="6057897" cy="4551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Los días de la semana</a:t>
            </a:r>
          </a:p>
        </p:txBody>
      </p:sp>
      <p:pic>
        <p:nvPicPr>
          <p:cNvPr id="14" name="Graphic 13" descr="Flip calendar">
            <a:hlinkClick r:id="" action="ppaction://noaction">
              <a:snd r:embed="rId6" name="lunes.wav"/>
            </a:hlinkClick>
            <a:extLst>
              <a:ext uri="{FF2B5EF4-FFF2-40B4-BE49-F238E27FC236}">
                <a16:creationId xmlns:a16="http://schemas.microsoft.com/office/drawing/2014/main" id="{A10F16B0-A3A8-E65F-E5AA-1CC70F52F3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7458" y="1515873"/>
            <a:ext cx="2577353" cy="2577353"/>
          </a:xfrm>
          <a:prstGeom prst="rect">
            <a:avLst/>
          </a:prstGeom>
        </p:spPr>
      </p:pic>
      <p:pic>
        <p:nvPicPr>
          <p:cNvPr id="15" name="Graphic 14" descr="Flip calendar">
            <a:hlinkClick r:id="" action="ppaction://noaction">
              <a:snd r:embed="rId9" name="martes.wav"/>
            </a:hlinkClick>
            <a:extLst>
              <a:ext uri="{FF2B5EF4-FFF2-40B4-BE49-F238E27FC236}">
                <a16:creationId xmlns:a16="http://schemas.microsoft.com/office/drawing/2014/main" id="{F4B1DBB4-2DDC-FD78-ADB2-2AA5EBB69D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64811" y="1515873"/>
            <a:ext cx="2577353" cy="2577353"/>
          </a:xfrm>
          <a:prstGeom prst="rect">
            <a:avLst/>
          </a:prstGeom>
        </p:spPr>
      </p:pic>
      <p:pic>
        <p:nvPicPr>
          <p:cNvPr id="16" name="Graphic 15" descr="Flip calendar">
            <a:hlinkClick r:id="" action="ppaction://noaction">
              <a:snd r:embed="rId12" name="miercoles.wav"/>
            </a:hlinkClick>
            <a:extLst>
              <a:ext uri="{FF2B5EF4-FFF2-40B4-BE49-F238E27FC236}">
                <a16:creationId xmlns:a16="http://schemas.microsoft.com/office/drawing/2014/main" id="{88B20682-FEC2-233B-2197-213BE7C587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803529" y="1515873"/>
            <a:ext cx="2577353" cy="2577353"/>
          </a:xfrm>
          <a:prstGeom prst="rect">
            <a:avLst/>
          </a:prstGeom>
        </p:spPr>
      </p:pic>
      <p:pic>
        <p:nvPicPr>
          <p:cNvPr id="17" name="Graphic 16" descr="Flip calendar">
            <a:hlinkClick r:id="" action="ppaction://noaction">
              <a:snd r:embed="rId15" name="jueves.wav"/>
            </a:hlinkClick>
            <a:extLst>
              <a:ext uri="{FF2B5EF4-FFF2-40B4-BE49-F238E27FC236}">
                <a16:creationId xmlns:a16="http://schemas.microsoft.com/office/drawing/2014/main" id="{BF444727-E727-BF78-C633-EB7744A594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08093" y="1515873"/>
            <a:ext cx="2577353" cy="2577353"/>
          </a:xfrm>
          <a:prstGeom prst="rect">
            <a:avLst/>
          </a:prstGeom>
        </p:spPr>
      </p:pic>
      <p:pic>
        <p:nvPicPr>
          <p:cNvPr id="18" name="Graphic 17" descr="Flip calendar">
            <a:hlinkClick r:id="" action="ppaction://noaction">
              <a:snd r:embed="rId16" name="viernes.wav"/>
            </a:hlinkClick>
            <a:extLst>
              <a:ext uri="{FF2B5EF4-FFF2-40B4-BE49-F238E27FC236}">
                <a16:creationId xmlns:a16="http://schemas.microsoft.com/office/drawing/2014/main" id="{5BD535A8-FCF3-768E-8901-9329322EEC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69675" y="3624171"/>
            <a:ext cx="2577353" cy="2577353"/>
          </a:xfrm>
          <a:prstGeom prst="rect">
            <a:avLst/>
          </a:prstGeom>
        </p:spPr>
      </p:pic>
      <p:pic>
        <p:nvPicPr>
          <p:cNvPr id="22" name="Graphic 21" descr="Flip calendar">
            <a:hlinkClick r:id="" action="ppaction://noaction">
              <a:snd r:embed="rId17" name="sabado.wav"/>
            </a:hlinkClick>
            <a:extLst>
              <a:ext uri="{FF2B5EF4-FFF2-40B4-BE49-F238E27FC236}">
                <a16:creationId xmlns:a16="http://schemas.microsoft.com/office/drawing/2014/main" id="{E7F3363C-6060-351B-7DE5-B02EDE11FD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807323" y="3639858"/>
            <a:ext cx="2577353" cy="2577353"/>
          </a:xfrm>
          <a:prstGeom prst="rect">
            <a:avLst/>
          </a:prstGeom>
        </p:spPr>
      </p:pic>
      <p:pic>
        <p:nvPicPr>
          <p:cNvPr id="23" name="Graphic 22" descr="Flip calendar">
            <a:hlinkClick r:id="" action="ppaction://noaction">
              <a:snd r:embed="rId18" name="domingo.wav"/>
            </a:hlinkClick>
            <a:extLst>
              <a:ext uri="{FF2B5EF4-FFF2-40B4-BE49-F238E27FC236}">
                <a16:creationId xmlns:a16="http://schemas.microsoft.com/office/drawing/2014/main" id="{D8BD9311-863E-7AB2-AD1B-2E88AFD7E3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44972" y="3639858"/>
            <a:ext cx="2577353" cy="257735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472A694-A8FF-538B-16D1-014E2093605C}"/>
              </a:ext>
            </a:extLst>
          </p:cNvPr>
          <p:cNvSpPr txBox="1"/>
          <p:nvPr/>
        </p:nvSpPr>
        <p:spPr>
          <a:xfrm>
            <a:off x="996205" y="2914366"/>
            <a:ext cx="155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Monday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AB0A32D-5587-5716-2D8B-EA0773A545EF}"/>
              </a:ext>
            </a:extLst>
          </p:cNvPr>
          <p:cNvSpPr txBox="1"/>
          <p:nvPr/>
        </p:nvSpPr>
        <p:spPr>
          <a:xfrm>
            <a:off x="3573558" y="2914365"/>
            <a:ext cx="155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Tuesday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3E49714-A6AC-05FE-F074-92317DE20B17}"/>
              </a:ext>
            </a:extLst>
          </p:cNvPr>
          <p:cNvSpPr txBox="1"/>
          <p:nvPr/>
        </p:nvSpPr>
        <p:spPr>
          <a:xfrm>
            <a:off x="6222627" y="2975920"/>
            <a:ext cx="1739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Wednesday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209A19-3E84-9338-C215-0F19A776F5B0}"/>
              </a:ext>
            </a:extLst>
          </p:cNvPr>
          <p:cNvSpPr txBox="1"/>
          <p:nvPr/>
        </p:nvSpPr>
        <p:spPr>
          <a:xfrm>
            <a:off x="9216840" y="2914364"/>
            <a:ext cx="155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Thursday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737EDE-20FE-F4DC-F4F6-5E9CE95C3AAA}"/>
              </a:ext>
            </a:extLst>
          </p:cNvPr>
          <p:cNvSpPr txBox="1"/>
          <p:nvPr/>
        </p:nvSpPr>
        <p:spPr>
          <a:xfrm>
            <a:off x="2187388" y="5074024"/>
            <a:ext cx="155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Friday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D56F622-CE19-0B82-6A1F-FB51CBCD0B9A}"/>
              </a:ext>
            </a:extLst>
          </p:cNvPr>
          <p:cNvSpPr txBox="1"/>
          <p:nvPr/>
        </p:nvSpPr>
        <p:spPr>
          <a:xfrm>
            <a:off x="5325037" y="5074024"/>
            <a:ext cx="155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Saturday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7A11B45-A89E-7CE6-BBC5-3F00F005C6D9}"/>
              </a:ext>
            </a:extLst>
          </p:cNvPr>
          <p:cNvSpPr txBox="1"/>
          <p:nvPr/>
        </p:nvSpPr>
        <p:spPr>
          <a:xfrm>
            <a:off x="8453719" y="5074023"/>
            <a:ext cx="155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Sunday</a:t>
            </a:r>
          </a:p>
        </p:txBody>
      </p:sp>
      <p:sp>
        <p:nvSpPr>
          <p:cNvPr id="31" name="TextBox 30">
            <a:hlinkClick r:id="" action="ppaction://noaction">
              <a:snd r:embed="rId6" name="lunes.wav"/>
            </a:hlinkClick>
            <a:extLst>
              <a:ext uri="{FF2B5EF4-FFF2-40B4-BE49-F238E27FC236}">
                <a16:creationId xmlns:a16="http://schemas.microsoft.com/office/drawing/2014/main" id="{BA079862-F38C-6278-3223-0F84B79669BC}"/>
              </a:ext>
            </a:extLst>
          </p:cNvPr>
          <p:cNvSpPr txBox="1"/>
          <p:nvPr/>
        </p:nvSpPr>
        <p:spPr>
          <a:xfrm>
            <a:off x="1072405" y="2965726"/>
            <a:ext cx="14074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lunes</a:t>
            </a:r>
          </a:p>
        </p:txBody>
      </p:sp>
      <p:sp>
        <p:nvSpPr>
          <p:cNvPr id="32" name="TextBox 31">
            <a:hlinkClick r:id="" action="ppaction://noaction">
              <a:snd r:embed="rId9" name="martes.wav"/>
            </a:hlinkClick>
            <a:extLst>
              <a:ext uri="{FF2B5EF4-FFF2-40B4-BE49-F238E27FC236}">
                <a16:creationId xmlns:a16="http://schemas.microsoft.com/office/drawing/2014/main" id="{E0F12BBE-301E-66EE-F02A-D3DC6FBA6818}"/>
              </a:ext>
            </a:extLst>
          </p:cNvPr>
          <p:cNvSpPr txBox="1"/>
          <p:nvPr/>
        </p:nvSpPr>
        <p:spPr>
          <a:xfrm>
            <a:off x="3649758" y="2975920"/>
            <a:ext cx="14074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martes</a:t>
            </a:r>
          </a:p>
        </p:txBody>
      </p:sp>
      <p:sp>
        <p:nvSpPr>
          <p:cNvPr id="33" name="TextBox 32">
            <a:hlinkClick r:id="" action="ppaction://noaction">
              <a:snd r:embed="rId12" name="miercoles.wav"/>
            </a:hlinkClick>
            <a:extLst>
              <a:ext uri="{FF2B5EF4-FFF2-40B4-BE49-F238E27FC236}">
                <a16:creationId xmlns:a16="http://schemas.microsoft.com/office/drawing/2014/main" id="{072786E4-FB8C-E859-8610-FF99A8420114}"/>
              </a:ext>
            </a:extLst>
          </p:cNvPr>
          <p:cNvSpPr txBox="1"/>
          <p:nvPr/>
        </p:nvSpPr>
        <p:spPr>
          <a:xfrm>
            <a:off x="6345894" y="3000387"/>
            <a:ext cx="147917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miércoles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hlinkClick r:id="" action="ppaction://noaction">
              <a:snd r:embed="rId15" name="jueves.wav"/>
            </a:hlinkClick>
            <a:extLst>
              <a:ext uri="{FF2B5EF4-FFF2-40B4-BE49-F238E27FC236}">
                <a16:creationId xmlns:a16="http://schemas.microsoft.com/office/drawing/2014/main" id="{2C9D067B-080D-8459-4224-090B55C36297}"/>
              </a:ext>
            </a:extLst>
          </p:cNvPr>
          <p:cNvSpPr txBox="1"/>
          <p:nvPr/>
        </p:nvSpPr>
        <p:spPr>
          <a:xfrm>
            <a:off x="9340106" y="2961225"/>
            <a:ext cx="136263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jueves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hlinkClick r:id="" action="ppaction://noaction">
              <a:snd r:embed="rId16" name="viernes.wav"/>
            </a:hlinkClick>
            <a:extLst>
              <a:ext uri="{FF2B5EF4-FFF2-40B4-BE49-F238E27FC236}">
                <a16:creationId xmlns:a16="http://schemas.microsoft.com/office/drawing/2014/main" id="{A9B8A46E-E03D-F0C5-C528-DEA466314179}"/>
              </a:ext>
            </a:extLst>
          </p:cNvPr>
          <p:cNvSpPr txBox="1"/>
          <p:nvPr/>
        </p:nvSpPr>
        <p:spPr>
          <a:xfrm>
            <a:off x="2263588" y="5131286"/>
            <a:ext cx="14074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viernes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hlinkClick r:id="" action="ppaction://noaction">
              <a:snd r:embed="rId17" name="sabado.wav"/>
            </a:hlinkClick>
            <a:extLst>
              <a:ext uri="{FF2B5EF4-FFF2-40B4-BE49-F238E27FC236}">
                <a16:creationId xmlns:a16="http://schemas.microsoft.com/office/drawing/2014/main" id="{CDCF3688-E84D-DE39-ED8C-132FDE4C7F30}"/>
              </a:ext>
            </a:extLst>
          </p:cNvPr>
          <p:cNvSpPr txBox="1"/>
          <p:nvPr/>
        </p:nvSpPr>
        <p:spPr>
          <a:xfrm>
            <a:off x="5412439" y="5131285"/>
            <a:ext cx="14074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sábado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hlinkClick r:id="" action="ppaction://noaction">
              <a:snd r:embed="rId18" name="domingo.wav"/>
            </a:hlinkClick>
            <a:extLst>
              <a:ext uri="{FF2B5EF4-FFF2-40B4-BE49-F238E27FC236}">
                <a16:creationId xmlns:a16="http://schemas.microsoft.com/office/drawing/2014/main" id="{EC5F6499-DE5D-3921-026C-C2E302B696CE}"/>
              </a:ext>
            </a:extLst>
          </p:cNvPr>
          <p:cNvSpPr txBox="1"/>
          <p:nvPr/>
        </p:nvSpPr>
        <p:spPr>
          <a:xfrm>
            <a:off x="8491817" y="5131284"/>
            <a:ext cx="1504953" cy="4462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domingo</a:t>
            </a:r>
            <a:endParaRPr kumimoji="0" lang="en-GB" sz="2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8" name="Picture 3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76CD15FA-CB07-7FF0-7F80-311E157D22A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075" y="4282699"/>
            <a:ext cx="1356807" cy="2577354"/>
          </a:xfrm>
          <a:prstGeom prst="rect">
            <a:avLst/>
          </a:prstGeom>
        </p:spPr>
      </p:pic>
      <p:sp>
        <p:nvSpPr>
          <p:cNvPr id="39" name="Speech Bubble: Rectangle with Corners Rounded 38">
            <a:hlinkClick r:id="" action="ppaction://noaction">
              <a:snd r:embed="rId3" name="T1_W5_8.2.wav"/>
            </a:hlinkClick>
            <a:extLst>
              <a:ext uri="{FF2B5EF4-FFF2-40B4-BE49-F238E27FC236}">
                <a16:creationId xmlns:a16="http://schemas.microsoft.com/office/drawing/2014/main" id="{99E88F60-C386-A89E-BAB8-537AA5AAF2BB}"/>
              </a:ext>
            </a:extLst>
          </p:cNvPr>
          <p:cNvSpPr/>
          <p:nvPr/>
        </p:nvSpPr>
        <p:spPr>
          <a:xfrm>
            <a:off x="1034384" y="879630"/>
            <a:ext cx="4378055" cy="492037"/>
          </a:xfrm>
          <a:prstGeom prst="wedgeRoundRectCallout">
            <a:avLst>
              <a:gd name="adj1" fmla="val -55609"/>
              <a:gd name="adj2" fmla="val 9712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Cómo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 en español?</a:t>
            </a:r>
          </a:p>
        </p:txBody>
      </p:sp>
      <p:pic>
        <p:nvPicPr>
          <p:cNvPr id="40" name="Graphic 39" descr="Teacher">
            <a:extLst>
              <a:ext uri="{FF2B5EF4-FFF2-40B4-BE49-F238E27FC236}">
                <a16:creationId xmlns:a16="http://schemas.microsoft.com/office/drawing/2014/main" id="{1657A255-F305-A447-ABFE-2641C6A4EDB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5361" y="75914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10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_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3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3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3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3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3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3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3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3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3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3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3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3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2" descr="Notebook, Diary, Paper, Blank, Ruled, Marker, Bookmark">
            <a:extLst>
              <a:ext uri="{FF2B5EF4-FFF2-40B4-BE49-F238E27FC236}">
                <a16:creationId xmlns:a16="http://schemas.microsoft.com/office/drawing/2014/main" id="{A92C1CEE-2BC4-4847-9CF2-2E7B6564B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370" y="50060"/>
            <a:ext cx="1602066" cy="118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32BE7D5-0372-47E3-B638-DE1D9888EA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4392" y="443028"/>
            <a:ext cx="1386579" cy="16240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9909" y="312838"/>
            <a:ext cx="1354845" cy="384802"/>
          </a:xfrm>
          <a:noFill/>
        </p:spPr>
        <p:txBody>
          <a:bodyPr>
            <a:normAutofit/>
          </a:bodyPr>
          <a:lstStyle/>
          <a:p>
            <a:pPr algn="ctr"/>
            <a:r>
              <a:rPr lang="en-GB" sz="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Title 1">
            <a:hlinkClick r:id="" action="ppaction://noaction">
              <a:snd r:embed="rId7" name="s5 2.wav"/>
            </a:hlinkClick>
            <a:extLst>
              <a:ext uri="{FF2B5EF4-FFF2-40B4-BE49-F238E27FC236}">
                <a16:creationId xmlns:a16="http://schemas.microsoft.com/office/drawing/2014/main" id="{A7D11FC6-BE80-49AB-8975-A1C6DC910252}"/>
              </a:ext>
            </a:extLst>
          </p:cNvPr>
          <p:cNvSpPr txBox="1">
            <a:spLocks/>
          </p:cNvSpPr>
          <p:nvPr/>
        </p:nvSpPr>
        <p:spPr>
          <a:xfrm>
            <a:off x="162366" y="42985"/>
            <a:ext cx="5257800" cy="745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¿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Cuál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es la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fecha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de hoy?</a:t>
            </a:r>
          </a:p>
        </p:txBody>
      </p:sp>
      <p:graphicFrame>
        <p:nvGraphicFramePr>
          <p:cNvPr id="56" name="Table 7">
            <a:extLst>
              <a:ext uri="{FF2B5EF4-FFF2-40B4-BE49-F238E27FC236}">
                <a16:creationId xmlns:a16="http://schemas.microsoft.com/office/drawing/2014/main" id="{9E7C2D3D-3954-4D4A-8667-9641BF179D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1408133"/>
              </p:ext>
            </p:extLst>
          </p:nvPr>
        </p:nvGraphicFramePr>
        <p:xfrm>
          <a:off x="1471429" y="2059052"/>
          <a:ext cx="9989892" cy="46124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11623">
                  <a:extLst>
                    <a:ext uri="{9D8B030D-6E8A-4147-A177-3AD203B41FA5}">
                      <a16:colId xmlns:a16="http://schemas.microsoft.com/office/drawing/2014/main" val="732279396"/>
                    </a:ext>
                  </a:extLst>
                </a:gridCol>
                <a:gridCol w="2314958">
                  <a:extLst>
                    <a:ext uri="{9D8B030D-6E8A-4147-A177-3AD203B41FA5}">
                      <a16:colId xmlns:a16="http://schemas.microsoft.com/office/drawing/2014/main" val="2218309923"/>
                    </a:ext>
                  </a:extLst>
                </a:gridCol>
                <a:gridCol w="3663311">
                  <a:extLst>
                    <a:ext uri="{9D8B030D-6E8A-4147-A177-3AD203B41FA5}">
                      <a16:colId xmlns:a16="http://schemas.microsoft.com/office/drawing/2014/main" val="3992632386"/>
                    </a:ext>
                  </a:extLst>
                </a:gridCol>
              </a:tblGrid>
              <a:tr h="79231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día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otra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información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inglés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4194222"/>
                  </a:ext>
                </a:extLst>
              </a:tr>
              <a:tr h="59987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7493785"/>
                  </a:ext>
                </a:extLst>
              </a:tr>
              <a:tr h="51128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602963"/>
                  </a:ext>
                </a:extLst>
              </a:tr>
              <a:tr h="51128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043931"/>
                  </a:ext>
                </a:extLst>
              </a:tr>
              <a:tr h="51128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485344"/>
                  </a:ext>
                </a:extLst>
              </a:tr>
              <a:tr h="51128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7544622"/>
                  </a:ext>
                </a:extLst>
              </a:tr>
              <a:tr h="51128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1975557"/>
                  </a:ext>
                </a:extLst>
              </a:tr>
              <a:tr h="51128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4055914"/>
                  </a:ext>
                </a:extLst>
              </a:tr>
            </a:tbl>
          </a:graphicData>
        </a:graphic>
      </p:graphicFrame>
      <p:sp>
        <p:nvSpPr>
          <p:cNvPr id="57" name="TextBox 56">
            <a:extLst>
              <a:ext uri="{FF2B5EF4-FFF2-40B4-BE49-F238E27FC236}">
                <a16:creationId xmlns:a16="http://schemas.microsoft.com/office/drawing/2014/main" id="{A5C384DE-E428-4141-9FE9-DEC44786A001}"/>
              </a:ext>
            </a:extLst>
          </p:cNvPr>
          <p:cNvSpPr txBox="1"/>
          <p:nvPr/>
        </p:nvSpPr>
        <p:spPr>
          <a:xfrm>
            <a:off x="1659954" y="3023124"/>
            <a:ext cx="1955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dieciocho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5DCEAB0-8C59-4DCD-B5F4-4D80994310DA}"/>
              </a:ext>
            </a:extLst>
          </p:cNvPr>
          <p:cNvSpPr txBox="1"/>
          <p:nvPr/>
        </p:nvSpPr>
        <p:spPr>
          <a:xfrm>
            <a:off x="1665330" y="3589985"/>
            <a:ext cx="1109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doce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24C0434-9DAF-4E9B-A613-CFDBD4865947}"/>
              </a:ext>
            </a:extLst>
          </p:cNvPr>
          <p:cNvSpPr txBox="1"/>
          <p:nvPr/>
        </p:nvSpPr>
        <p:spPr>
          <a:xfrm>
            <a:off x="6169880" y="3007497"/>
            <a:ext cx="1023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junio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6D79571-54C8-4633-98A8-F4A1550C73BD}"/>
              </a:ext>
            </a:extLst>
          </p:cNvPr>
          <p:cNvSpPr txBox="1"/>
          <p:nvPr/>
        </p:nvSpPr>
        <p:spPr>
          <a:xfrm>
            <a:off x="6014267" y="3555459"/>
            <a:ext cx="1202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enero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F7C4232-77D9-4016-A8AF-6F53555F6A11}"/>
              </a:ext>
            </a:extLst>
          </p:cNvPr>
          <p:cNvSpPr txBox="1"/>
          <p:nvPr/>
        </p:nvSpPr>
        <p:spPr>
          <a:xfrm>
            <a:off x="1617102" y="4094565"/>
            <a:ext cx="16866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diecis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347BEE9-7BE3-4499-B102-81DDADD99DB3}"/>
              </a:ext>
            </a:extLst>
          </p:cNvPr>
          <p:cNvSpPr txBox="1"/>
          <p:nvPr/>
        </p:nvSpPr>
        <p:spPr>
          <a:xfrm>
            <a:off x="6002869" y="4078617"/>
            <a:ext cx="1197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mayo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E0A4D2A-84F8-47A8-B3FC-B5D7C456D8FE}"/>
              </a:ext>
            </a:extLst>
          </p:cNvPr>
          <p:cNvSpPr txBox="1"/>
          <p:nvPr/>
        </p:nvSpPr>
        <p:spPr>
          <a:xfrm>
            <a:off x="1634337" y="4595525"/>
            <a:ext cx="13965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quince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11948F1-7494-497D-A7BB-4814826A428E}"/>
              </a:ext>
            </a:extLst>
          </p:cNvPr>
          <p:cNvSpPr txBox="1"/>
          <p:nvPr/>
        </p:nvSpPr>
        <p:spPr>
          <a:xfrm>
            <a:off x="5922543" y="4569369"/>
            <a:ext cx="13837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agosto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BF0E105-2786-4F16-98DA-1D10ABA6B580}"/>
              </a:ext>
            </a:extLst>
          </p:cNvPr>
          <p:cNvSpPr txBox="1"/>
          <p:nvPr/>
        </p:nvSpPr>
        <p:spPr>
          <a:xfrm>
            <a:off x="1585359" y="5077845"/>
            <a:ext cx="18646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diecisiete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AD599A7-74EB-47B6-94B9-2F71EDD57A56}"/>
              </a:ext>
            </a:extLst>
          </p:cNvPr>
          <p:cNvSpPr txBox="1"/>
          <p:nvPr/>
        </p:nvSpPr>
        <p:spPr>
          <a:xfrm>
            <a:off x="5966801" y="5077845"/>
            <a:ext cx="1269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marzo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E9EB341-F6F0-4E63-A733-9E19FB12937A}"/>
              </a:ext>
            </a:extLst>
          </p:cNvPr>
          <p:cNvSpPr txBox="1"/>
          <p:nvPr/>
        </p:nvSpPr>
        <p:spPr>
          <a:xfrm>
            <a:off x="1611902" y="5560165"/>
            <a:ext cx="1087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once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332E67A-3A46-47D9-BB4B-28AA9C097A9C}"/>
              </a:ext>
            </a:extLst>
          </p:cNvPr>
          <p:cNvSpPr txBox="1"/>
          <p:nvPr/>
        </p:nvSpPr>
        <p:spPr>
          <a:xfrm>
            <a:off x="5604822" y="5616922"/>
            <a:ext cx="2153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septiembre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E71CFEF-3953-4148-8E07-A9F3E77EF4B3}"/>
              </a:ext>
            </a:extLst>
          </p:cNvPr>
          <p:cNvSpPr txBox="1"/>
          <p:nvPr/>
        </p:nvSpPr>
        <p:spPr>
          <a:xfrm>
            <a:off x="1548968" y="6150543"/>
            <a:ext cx="21419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diecinueve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97D9FF2-AB8B-4795-BC58-7729D53A4FC9}"/>
              </a:ext>
            </a:extLst>
          </p:cNvPr>
          <p:cNvSpPr txBox="1"/>
          <p:nvPr/>
        </p:nvSpPr>
        <p:spPr>
          <a:xfrm>
            <a:off x="5795942" y="6146241"/>
            <a:ext cx="1770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febrero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824D5AA-7AC2-48D9-BF56-95BB3B952AE4}"/>
              </a:ext>
            </a:extLst>
          </p:cNvPr>
          <p:cNvSpPr txBox="1"/>
          <p:nvPr/>
        </p:nvSpPr>
        <p:spPr>
          <a:xfrm>
            <a:off x="4701543" y="3032641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18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49D5876-A997-4C57-B976-7FD49721A979}"/>
              </a:ext>
            </a:extLst>
          </p:cNvPr>
          <p:cNvSpPr txBox="1"/>
          <p:nvPr/>
        </p:nvSpPr>
        <p:spPr>
          <a:xfrm>
            <a:off x="4701543" y="3598322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60F77A0-20C4-4826-8E2B-FC959D4C9600}"/>
              </a:ext>
            </a:extLst>
          </p:cNvPr>
          <p:cNvSpPr txBox="1"/>
          <p:nvPr/>
        </p:nvSpPr>
        <p:spPr>
          <a:xfrm>
            <a:off x="4682743" y="4122353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16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4C1084C-6F0C-40B1-B059-61098FB62025}"/>
              </a:ext>
            </a:extLst>
          </p:cNvPr>
          <p:cNvSpPr txBox="1"/>
          <p:nvPr/>
        </p:nvSpPr>
        <p:spPr>
          <a:xfrm>
            <a:off x="4663521" y="4646909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15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DE38CD2-47B4-4ECD-A028-9AC7D3C0DCC6}"/>
              </a:ext>
            </a:extLst>
          </p:cNvPr>
          <p:cNvSpPr txBox="1"/>
          <p:nvPr/>
        </p:nvSpPr>
        <p:spPr>
          <a:xfrm>
            <a:off x="4657169" y="5169838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17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FE51741-2733-434C-AF96-2BA16D172620}"/>
              </a:ext>
            </a:extLst>
          </p:cNvPr>
          <p:cNvSpPr txBox="1"/>
          <p:nvPr/>
        </p:nvSpPr>
        <p:spPr>
          <a:xfrm>
            <a:off x="4682743" y="5692767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76A1494-D6E4-4B08-91E5-166B99F86894}"/>
              </a:ext>
            </a:extLst>
          </p:cNvPr>
          <p:cNvSpPr txBox="1"/>
          <p:nvPr/>
        </p:nvSpPr>
        <p:spPr>
          <a:xfrm>
            <a:off x="4643717" y="6185654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19</a:t>
            </a:r>
          </a:p>
        </p:txBody>
      </p:sp>
      <p:sp>
        <p:nvSpPr>
          <p:cNvPr id="101" name="Rectangle 100">
            <a:hlinkClick r:id="" action="ppaction://noaction">
              <a:snd r:embed="rId8" name="s9 3.wav"/>
            </a:hlinkClick>
            <a:extLst>
              <a:ext uri="{FF2B5EF4-FFF2-40B4-BE49-F238E27FC236}">
                <a16:creationId xmlns:a16="http://schemas.microsoft.com/office/drawing/2014/main" id="{0B7EF0F6-32A8-43C7-A4D7-9828FA143E8A}"/>
              </a:ext>
            </a:extLst>
          </p:cNvPr>
          <p:cNvSpPr/>
          <p:nvPr/>
        </p:nvSpPr>
        <p:spPr>
          <a:xfrm>
            <a:off x="1039131" y="3066046"/>
            <a:ext cx="354423" cy="403447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02" name="Rectangle 101">
            <a:hlinkClick r:id="" action="ppaction://noaction">
              <a:snd r:embed="rId9" name="s9 4.wav"/>
            </a:hlinkClick>
            <a:extLst>
              <a:ext uri="{FF2B5EF4-FFF2-40B4-BE49-F238E27FC236}">
                <a16:creationId xmlns:a16="http://schemas.microsoft.com/office/drawing/2014/main" id="{9CD00C62-1E17-4478-9E9F-475E8AF53D13}"/>
              </a:ext>
            </a:extLst>
          </p:cNvPr>
          <p:cNvSpPr/>
          <p:nvPr/>
        </p:nvSpPr>
        <p:spPr>
          <a:xfrm>
            <a:off x="1048249" y="3617932"/>
            <a:ext cx="354423" cy="403447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03" name="Rectangle 102">
            <a:hlinkClick r:id="" action="ppaction://noaction">
              <a:snd r:embed="rId10" name="s9 5.wav"/>
            </a:hlinkClick>
            <a:extLst>
              <a:ext uri="{FF2B5EF4-FFF2-40B4-BE49-F238E27FC236}">
                <a16:creationId xmlns:a16="http://schemas.microsoft.com/office/drawing/2014/main" id="{AFA2B070-3754-4170-8858-45F6EA1FAF5D}"/>
              </a:ext>
            </a:extLst>
          </p:cNvPr>
          <p:cNvSpPr/>
          <p:nvPr/>
        </p:nvSpPr>
        <p:spPr>
          <a:xfrm>
            <a:off x="1040129" y="4134553"/>
            <a:ext cx="354423" cy="403447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04" name="Rectangle 103">
            <a:hlinkClick r:id="" action="ppaction://noaction">
              <a:snd r:embed="rId11" name="s9 6.wav"/>
            </a:hlinkClick>
            <a:extLst>
              <a:ext uri="{FF2B5EF4-FFF2-40B4-BE49-F238E27FC236}">
                <a16:creationId xmlns:a16="http://schemas.microsoft.com/office/drawing/2014/main" id="{CA008557-2A85-4866-8615-35D6B5677339}"/>
              </a:ext>
            </a:extLst>
          </p:cNvPr>
          <p:cNvSpPr/>
          <p:nvPr/>
        </p:nvSpPr>
        <p:spPr>
          <a:xfrm>
            <a:off x="1039131" y="4629255"/>
            <a:ext cx="354423" cy="403447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14" name="Rectangle 113">
            <a:hlinkClick r:id="" action="ppaction://noaction">
              <a:snd r:embed="rId12" name="s9 7.wav"/>
            </a:hlinkClick>
            <a:extLst>
              <a:ext uri="{FF2B5EF4-FFF2-40B4-BE49-F238E27FC236}">
                <a16:creationId xmlns:a16="http://schemas.microsoft.com/office/drawing/2014/main" id="{B157185B-18DA-4135-B17F-30D7EB4954EF}"/>
              </a:ext>
            </a:extLst>
          </p:cNvPr>
          <p:cNvSpPr/>
          <p:nvPr/>
        </p:nvSpPr>
        <p:spPr>
          <a:xfrm>
            <a:off x="1022745" y="5162586"/>
            <a:ext cx="354423" cy="403447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15" name="Rectangle 114">
            <a:hlinkClick r:id="" action="ppaction://noaction">
              <a:snd r:embed="rId13" name="s9 8.wav"/>
            </a:hlinkClick>
            <a:extLst>
              <a:ext uri="{FF2B5EF4-FFF2-40B4-BE49-F238E27FC236}">
                <a16:creationId xmlns:a16="http://schemas.microsoft.com/office/drawing/2014/main" id="{81F59342-CF19-463D-A0DE-685CF7F247FB}"/>
              </a:ext>
            </a:extLst>
          </p:cNvPr>
          <p:cNvSpPr/>
          <p:nvPr/>
        </p:nvSpPr>
        <p:spPr>
          <a:xfrm>
            <a:off x="1022745" y="5664820"/>
            <a:ext cx="354423" cy="403447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16" name="Rectangle 115">
            <a:hlinkClick r:id="" action="ppaction://noaction">
              <a:snd r:embed="rId14" name="s9 9.wav"/>
            </a:hlinkClick>
            <a:extLst>
              <a:ext uri="{FF2B5EF4-FFF2-40B4-BE49-F238E27FC236}">
                <a16:creationId xmlns:a16="http://schemas.microsoft.com/office/drawing/2014/main" id="{E022C5DD-0AD5-49B4-9520-35F9D86622F7}"/>
              </a:ext>
            </a:extLst>
          </p:cNvPr>
          <p:cNvSpPr/>
          <p:nvPr/>
        </p:nvSpPr>
        <p:spPr>
          <a:xfrm>
            <a:off x="1022745" y="6185654"/>
            <a:ext cx="354423" cy="403447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45BBC20-B655-4857-8291-DF431B4DAC42}"/>
              </a:ext>
            </a:extLst>
          </p:cNvPr>
          <p:cNvSpPr txBox="1"/>
          <p:nvPr/>
        </p:nvSpPr>
        <p:spPr>
          <a:xfrm>
            <a:off x="8661492" y="3617932"/>
            <a:ext cx="2276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Thursday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6CE3748-3024-4C74-A17A-1F47DE27BF44}"/>
              </a:ext>
            </a:extLst>
          </p:cNvPr>
          <p:cNvSpPr txBox="1"/>
          <p:nvPr/>
        </p:nvSpPr>
        <p:spPr>
          <a:xfrm>
            <a:off x="8998921" y="3020590"/>
            <a:ext cx="1601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I’m tired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E20824D-3B73-4182-AB67-58819ABFDA2B}"/>
              </a:ext>
            </a:extLst>
          </p:cNvPr>
          <p:cNvSpPr txBox="1"/>
          <p:nvPr/>
        </p:nvSpPr>
        <p:spPr>
          <a:xfrm>
            <a:off x="8311964" y="4142487"/>
            <a:ext cx="2815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Wednesday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EC06463-0A46-43AE-AC1C-06499DBE4A38}"/>
              </a:ext>
            </a:extLst>
          </p:cNvPr>
          <p:cNvSpPr txBox="1"/>
          <p:nvPr/>
        </p:nvSpPr>
        <p:spPr>
          <a:xfrm>
            <a:off x="8255058" y="4594772"/>
            <a:ext cx="2929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 my birthday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B6A3C6B-7B87-43B1-A796-89E22B19E52F}"/>
              </a:ext>
            </a:extLst>
          </p:cNvPr>
          <p:cNvSpPr txBox="1"/>
          <p:nvPr/>
        </p:nvSpPr>
        <p:spPr>
          <a:xfrm>
            <a:off x="8057802" y="5104025"/>
            <a:ext cx="3305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I’m really pleased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697B38E-3EC1-45FB-B839-FE897FE98120}"/>
              </a:ext>
            </a:extLst>
          </p:cNvPr>
          <p:cNvSpPr txBox="1"/>
          <p:nvPr/>
        </p:nvSpPr>
        <p:spPr>
          <a:xfrm>
            <a:off x="8645297" y="5613278"/>
            <a:ext cx="22829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I’m at home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6D55901-C055-46E3-87E9-E81A0E0BAE1B}"/>
              </a:ext>
            </a:extLst>
          </p:cNvPr>
          <p:cNvSpPr txBox="1"/>
          <p:nvPr/>
        </p:nvSpPr>
        <p:spPr>
          <a:xfrm>
            <a:off x="8685551" y="6166962"/>
            <a:ext cx="2175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Tuesday</a:t>
            </a:r>
          </a:p>
        </p:txBody>
      </p:sp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7E3FBF52-6B10-C5B2-5B3C-5130336575D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5177" y="659993"/>
            <a:ext cx="914400" cy="91440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33E4342D-0B81-6026-CD93-9AC2855B799A}"/>
              </a:ext>
            </a:extLst>
          </p:cNvPr>
          <p:cNvSpPr/>
          <p:nvPr/>
        </p:nvSpPr>
        <p:spPr>
          <a:xfrm>
            <a:off x="1031501" y="800762"/>
            <a:ext cx="6501425" cy="533859"/>
          </a:xfrm>
          <a:prstGeom prst="wedgeRoundRectCallout">
            <a:avLst>
              <a:gd name="adj1" fmla="val -53148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34DFC78-6A71-0F2A-7B4D-E80642663805}"/>
              </a:ext>
            </a:extLst>
          </p:cNvPr>
          <p:cNvSpPr txBox="1">
            <a:spLocks/>
          </p:cNvSpPr>
          <p:nvPr/>
        </p:nvSpPr>
        <p:spPr>
          <a:xfrm>
            <a:off x="10710239" y="790855"/>
            <a:ext cx="1354845" cy="38480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00" b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383FC63-5244-389E-7F8B-37DFA643E420}"/>
              </a:ext>
            </a:extLst>
          </p:cNvPr>
          <p:cNvGrpSpPr/>
          <p:nvPr/>
        </p:nvGrpSpPr>
        <p:grpSpPr>
          <a:xfrm>
            <a:off x="11133960" y="111978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DA9528B-CF5F-95B7-5B15-3ABB6B45CBAB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10" name="Picture 9" descr="Free speaker sound loud vector">
              <a:extLst>
                <a:ext uri="{FF2B5EF4-FFF2-40B4-BE49-F238E27FC236}">
                  <a16:creationId xmlns:a16="http://schemas.microsoft.com/office/drawing/2014/main" id="{0BD5141D-00DC-0563-6E00-A1464C92D1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1" name="Google Shape;222;p10">
            <a:extLst>
              <a:ext uri="{FF2B5EF4-FFF2-40B4-BE49-F238E27FC236}">
                <a16:creationId xmlns:a16="http://schemas.microsoft.com/office/drawing/2014/main" id="{63EC810E-0038-C188-95F5-A6A0207B6AAA}"/>
              </a:ext>
            </a:extLst>
          </p:cNvPr>
          <p:cNvSpPr txBox="1"/>
          <p:nvPr/>
        </p:nvSpPr>
        <p:spPr>
          <a:xfrm>
            <a:off x="10781546" y="858131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2E420F4-8D11-45D2-8644-CAC7C0C8B936}"/>
              </a:ext>
            </a:extLst>
          </p:cNvPr>
          <p:cNvSpPr txBox="1"/>
          <p:nvPr/>
        </p:nvSpPr>
        <p:spPr>
          <a:xfrm>
            <a:off x="1062885" y="806081"/>
            <a:ext cx="6470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Sofía y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Ángela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en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diario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3ECB9FA6-7D3C-1EC0-2463-0CF6339FD735}"/>
              </a:ext>
            </a:extLst>
          </p:cNvPr>
          <p:cNvSpPr/>
          <p:nvPr/>
        </p:nvSpPr>
        <p:spPr>
          <a:xfrm>
            <a:off x="1003117" y="1452411"/>
            <a:ext cx="8150299" cy="533859"/>
          </a:xfrm>
          <a:prstGeom prst="wedgeRoundRectCallout">
            <a:avLst>
              <a:gd name="adj1" fmla="val -52381"/>
              <a:gd name="adj2" fmla="val -49866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2D1AE4F-09A7-4B8E-B063-7D9270A35CEC}"/>
              </a:ext>
            </a:extLst>
          </p:cNvPr>
          <p:cNvSpPr txBox="1"/>
          <p:nvPr/>
        </p:nvSpPr>
        <p:spPr>
          <a:xfrm>
            <a:off x="1163561" y="1434374"/>
            <a:ext cx="79195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escribe el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número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¿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Qué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mes es?</a:t>
            </a:r>
          </a:p>
        </p:txBody>
      </p:sp>
    </p:spTree>
    <p:extLst>
      <p:ext uri="{BB962C8B-B14F-4D97-AF65-F5344CB8AC3E}">
        <p14:creationId xmlns:p14="http://schemas.microsoft.com/office/powerpoint/2010/main" val="360904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9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9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7" grpId="0"/>
      <p:bldP spid="78" grpId="0"/>
      <p:bldP spid="79" grpId="0"/>
      <p:bldP spid="80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" grpId="0" animBg="1"/>
      <p:bldP spid="55" grpId="0"/>
      <p:bldP spid="19" grpId="0" animBg="1"/>
      <p:bldP spid="8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5063</TotalTime>
  <Words>2236</Words>
  <Application>Microsoft Office PowerPoint</Application>
  <PresentationFormat>Widescreen</PresentationFormat>
  <Paragraphs>333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Century Gothic</vt:lpstr>
      <vt:lpstr>docs-Century Gothic</vt:lpstr>
      <vt:lpstr>Ink Free</vt:lpstr>
      <vt:lpstr>Modern Love</vt:lpstr>
      <vt:lpstr>Segoe Print</vt:lpstr>
      <vt:lpstr>Office Theme</vt:lpstr>
      <vt:lpstr>español, con Sofía</vt:lpstr>
      <vt:lpstr>Describing me and others</vt:lpstr>
      <vt:lpstr>Weak vowels [u] </vt:lpstr>
      <vt:lpstr>escuchar</vt:lpstr>
      <vt:lpstr>pronunciar</vt:lpstr>
      <vt:lpstr>¿Cuál? | ¿Qué? | ¿Cuándo?</vt:lpstr>
      <vt:lpstr>escuchar</vt:lpstr>
      <vt:lpstr>hablar</vt:lpstr>
      <vt:lpstr>escuchar</vt:lpstr>
      <vt:lpstr>escuchar</vt:lpstr>
      <vt:lpstr>leer</vt:lpstr>
      <vt:lpstr>¡adiós!</vt:lpstr>
      <vt:lpstr>(L) handout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Vazquez-Valero</dc:creator>
  <cp:lastModifiedBy>Rachel Hawkes</cp:lastModifiedBy>
  <cp:revision>44</cp:revision>
  <dcterms:created xsi:type="dcterms:W3CDTF">2021-04-28T18:03:02Z</dcterms:created>
  <dcterms:modified xsi:type="dcterms:W3CDTF">2023-09-04T12:33:05Z</dcterms:modified>
</cp:coreProperties>
</file>