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99" r:id="rId2"/>
    <p:sldId id="382" r:id="rId3"/>
    <p:sldId id="266" r:id="rId4"/>
    <p:sldId id="371" r:id="rId5"/>
    <p:sldId id="375" r:id="rId6"/>
    <p:sldId id="357" r:id="rId7"/>
    <p:sldId id="500" r:id="rId8"/>
    <p:sldId id="502" r:id="rId9"/>
    <p:sldId id="504" r:id="rId10"/>
    <p:sldId id="506" r:id="rId11"/>
    <p:sldId id="352" r:id="rId12"/>
    <p:sldId id="458" r:id="rId13"/>
    <p:sldId id="459" r:id="rId14"/>
    <p:sldId id="456" r:id="rId15"/>
    <p:sldId id="4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238" autoAdjust="0"/>
  </p:normalViewPr>
  <p:slideViewPr>
    <p:cSldViewPr snapToGrid="0">
      <p:cViewPr varScale="1">
        <p:scale>
          <a:sx n="108" d="100"/>
          <a:sy n="108" d="100"/>
        </p:scale>
        <p:origin x="9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D181A-663E-4AB0-A12D-0D88A55D0AAF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63AEB-7D7F-4895-A604-0136B3AEE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Introduce weak vowel [u]: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uá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ndo [138] </a:t>
            </a:r>
            <a:r>
              <a:rPr lang="es-ES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puente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[1715] </a:t>
            </a:r>
            <a:r>
              <a:rPr lang="es-ES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antiguo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[446]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cuál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[445] día [65]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fecha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[756] lunes [1370] martes [3101] miércoles [1816] jueves [1650] viernes [1259] sábado [1179] domingo [693] hoy [167]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1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[ser, 7] está [estar 21] amigo [210] profesor [510] divertido [2465] lento [1569] rápido [870] serio [856] tranquilo [1093]  pesado [2166] también [49] hoy [167] siempre [96] y [4]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Revisit 2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: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[700]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odiar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[2211]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abuela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[783]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abuelo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[4796]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comida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[906]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las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los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[1]</a:t>
            </a:r>
            <a:r>
              <a:rPr lang="es-ES" sz="1800" dirty="0"/>
              <a:t> 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/>
              <a:t>Orden </a:t>
            </a:r>
            <a:r>
              <a:rPr lang="en-GB" sz="1200" b="0" dirty="0"/>
              <a:t>[421]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use “es” and “el” when using dates in guided oral production. 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386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 (3 slides)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oral production of questions and answers about dates.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</a:t>
            </a:r>
            <a:r>
              <a:rPr lang="en-GB" b="0" dirty="0"/>
              <a:t>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the question “¿</a:t>
            </a:r>
            <a:r>
              <a:rPr lang="en-GB" b="0" dirty="0" err="1"/>
              <a:t>cuál</a:t>
            </a:r>
            <a:r>
              <a:rPr lang="en-GB" b="0" dirty="0"/>
              <a:t> es la </a:t>
            </a:r>
            <a:r>
              <a:rPr lang="en-GB" b="0" dirty="0" err="1"/>
              <a:t>fecha</a:t>
            </a:r>
            <a:r>
              <a:rPr lang="en-GB" b="0" dirty="0"/>
              <a:t> de hoy? and encourage pupils to answer in Spanish. The calendar can be adapted for the day / month the lesson is taught.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cover the questions and bring up the hints for the question / answer.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Get pupils to practise asking and answering the question with only first letter prompts.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Repeat step 3 for the next two slides.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gapped version of the question and also the answer to hear them spoken by a native speaker,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: this task and the previous one can be shortened to fit the time available for Follow up 4.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058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608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063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revisited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English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Remind pupils to pay attention to the forms of the words and be precise in their English meanings. Do the first one as an example.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 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338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Spanish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Tell pupils to write the correct word for ‘the’ with all the nouns.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3.  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17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weak vowel [u] in combination with a strong vowel [a] [e] [o].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Click to bring up the instruction.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 Click to bring up table and do example together (E).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 Pupils tick and/or write the correct sound </a:t>
            </a:r>
            <a:r>
              <a:rPr lang="en-GB" b="0" dirty="0"/>
              <a:t>[</a:t>
            </a:r>
            <a:r>
              <a:rPr lang="en-GB" b="0" dirty="0" err="1"/>
              <a:t>ua</a:t>
            </a:r>
            <a:r>
              <a:rPr lang="en-GB" b="0" dirty="0"/>
              <a:t>] [</a:t>
            </a:r>
            <a:r>
              <a:rPr lang="en-GB" b="0" dirty="0" err="1"/>
              <a:t>ue</a:t>
            </a:r>
            <a:r>
              <a:rPr lang="en-GB" b="0" dirty="0"/>
              <a:t>] [</a:t>
            </a:r>
            <a:r>
              <a:rPr lang="en-GB" b="0" dirty="0" err="1"/>
              <a:t>uo</a:t>
            </a:r>
            <a:r>
              <a:rPr lang="en-GB" b="0" dirty="0"/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4. Click to bring up Part B and read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5. Click to bring up reminder on strong vowels [a] [e] [o] and weak vowel [u]. The visual support reinforces the idea that strong vowels can be pronounced separately as seen in week 4, whereas weak vowels attach to the strong vowel.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6. Click to bring up words and ask pupils to start from ANTIGUO.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B. Click to bring up section C. Pupils to practise words in pairs.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[EJ] </a:t>
            </a:r>
            <a:r>
              <a:rPr lang="en-GB" dirty="0" err="1"/>
              <a:t>puerta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</a:t>
            </a:r>
            <a:r>
              <a:rPr lang="en-GB" dirty="0" err="1"/>
              <a:t>juego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monstruo</a:t>
            </a:r>
            <a:br>
              <a:rPr lang="en-GB" dirty="0"/>
            </a:br>
            <a:r>
              <a:rPr lang="en-GB" dirty="0"/>
              <a:t>[3] </a:t>
            </a:r>
            <a:r>
              <a:rPr lang="en-GB" dirty="0" err="1"/>
              <a:t>cuadro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cuota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lengua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and written comprehension of this week’s new vocabulary and revisited vocabulary sets. 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(Part A) Click to listen. Pupils circle the correct word (if they have the sheet printed). If not, they can use numbers 1-6 and A, B, C to identify the answers. Alternatively, they can transcribe the words.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answers.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(Part B) </a:t>
            </a:r>
            <a:r>
              <a:rPr lang="en-GB" dirty="0"/>
              <a:t>Pupils write the sentences, translating the English prompts, selecting from the options given (there are additional words that are not needed).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 and check answers and see the written version.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Part A: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Ejemplo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El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profesor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serio hoy.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Mi amigo 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siempre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pesada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Tu amiga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juega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rápido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¿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¿martes o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miércoles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Hoy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juego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mi amigo.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Siempre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divertida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tranquila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Part B: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Ej</a:t>
            </a:r>
            <a:r>
              <a:rPr lang="en-GB" dirty="0"/>
              <a:t>. 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 Hoy 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sym typeface="Century Gothic"/>
              </a:rPr>
              <a:t>sábado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1. 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Cuándo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cumpleaños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¿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hoy?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un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feliz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¿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Cuál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la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fecha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hoy?</a:t>
            </a:r>
            <a:endParaRPr lang="en-GB" dirty="0"/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Use this recap slide ahead of Follow up 3.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use of “el” with the meaning of “on the”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Click to present the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8 minutes (2 slides)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practise written comprehension of numbers, months and other vocabulary in longer sentence contexts; to learn key details about four festivals in the Spanish-speaking world.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Spanish.</a:t>
            </a:r>
            <a:br>
              <a:rPr lang="en-GB" b="0" baseline="0" dirty="0"/>
            </a:br>
            <a:r>
              <a:rPr lang="en-GB" b="0" baseline="0" dirty="0"/>
              <a:t>2. Pupils to copy the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to listen and read each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Pupils fill in the details in English.</a:t>
            </a:r>
            <a:br>
              <a:rPr lang="en-GB" b="0" baseline="0" dirty="0"/>
            </a:br>
            <a:r>
              <a:rPr lang="en-GB" b="0" baseline="0" dirty="0"/>
              <a:t>5. Move to next slide to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>
              <a:lnSpc>
                <a:spcPct val="150000"/>
              </a:lnSpc>
            </a:pPr>
            <a:r>
              <a:rPr lang="en-GB" dirty="0"/>
              <a:t>[1] </a:t>
            </a:r>
            <a:r>
              <a:rPr lang="es-A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Inti Raymi es el veintidós de junio. Es un festival de Perú donde hay mucho color.</a:t>
            </a:r>
          </a:p>
          <a:p>
            <a:pPr>
              <a:lnSpc>
                <a:spcPct val="150000"/>
              </a:lnSpc>
            </a:pPr>
            <a:r>
              <a:rPr lang="en-GB" dirty="0"/>
              <a:t>[2] </a:t>
            </a:r>
            <a:r>
              <a:rPr lang="es-A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 día de Reyes es el seis de enero. Es un día especial en España. Hay muchos regalos para los niños.</a:t>
            </a:r>
          </a:p>
          <a:p>
            <a:pPr>
              <a:lnSpc>
                <a:spcPct val="150000"/>
              </a:lnSpc>
            </a:pPr>
            <a:r>
              <a:rPr lang="en-GB" dirty="0"/>
              <a:t>[3] </a:t>
            </a:r>
            <a:r>
              <a:rPr lang="es-A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La tomatina es en agosto.  Es una fiesta en Buñol, en España. Hay muchos tomates.</a:t>
            </a:r>
          </a:p>
          <a:p>
            <a:r>
              <a:rPr lang="en-GB" dirty="0"/>
              <a:t>[4] </a:t>
            </a:r>
            <a:r>
              <a:rPr lang="es-AR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 día de los Muertos es un fiesta familiar en México. Es el dos de noviembre. Hay muchas flores y colores.  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242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Click to check pupil answers.</a:t>
            </a:r>
            <a:br>
              <a:rPr lang="en-GB" b="0" baseline="0" dirty="0"/>
            </a:br>
            <a:endParaRPr lang="en-GB" b="0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006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(8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select and produce orally key vocabulary to ask about and give dates; to practise the scaffolded oral production of longer sentences.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once to trigger the countdown (15 seconds per sentence).  Note: the number 5 appears and the other numbers are timed to appear automatically.  If you click more than once, it cancels the timing sequence.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br>
              <a:rPr lang="en-GB" b="0" dirty="0"/>
            </a:br>
            <a:r>
              <a:rPr lang="en-GB" b="0" dirty="0"/>
              <a:t>6. Click on the English sentence to hear the Spanish answer on each answer slide, if desired.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968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use “es” and “el” when using dates in guided oral production. 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420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use “es” and “el” when using dates in guided oral production. 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pupils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pupils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00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1710-7818-496D-B902-5DF86AF6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60592-6564-4D2B-A13E-AE5BE06F6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A4321-18C4-4A85-9D3A-89CB0D04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96D9F-BF2D-408F-ADDC-8FF70188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8611E-1B79-47D7-9978-850F212E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03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939E-5D20-41B4-9A80-ADE49E54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57795-D870-4B3D-AD75-EE8CDB88C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3E0F8-3B3C-4895-B116-8D9B8B21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39D9B-B5B3-483B-B21D-B92CF9EE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609C7-6B9D-461F-A77D-52DBE74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84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7645A-4340-4618-88A7-6ED1E24AF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25024-9A49-42CA-8E99-A5B160A40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C7947-D926-48A7-B73C-047710D0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800CF-1317-411F-857F-0001360E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496C0-FF20-4D0A-A798-DB720D9D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3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01AA-646C-4284-8E27-E8FA9095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20764-9B34-42D8-AC8C-3EF9B4EEA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2AE42-A998-43CB-8318-04B2373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B4703-FA23-4390-A52E-F08B2549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C14-FC0D-49AB-8AAA-166AB4AF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58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3AFC-55B1-4AE3-9E9E-826E5231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06587-F02F-4431-A8F2-FD2DD3C3F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FC03E-CD19-4679-8203-00678A6F7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008FE-FCCE-4E88-822C-B2E8AB038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088AF-11AC-4409-8B3A-610F2E79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01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F7E78-683B-43D9-91CA-610D6928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3D88F-16B1-4B39-A8BF-F123AF08F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D572E-786B-4B04-A0D7-86199FE83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E1541-123C-40FD-9F6C-661EDE63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7DFAB-E248-48D3-B42B-0ED4B3E7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6816C-399C-4C28-9D4C-2A8A7DEB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29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58FE-DC0E-431C-B6A7-2C19177B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D391F-32C5-470A-A5D7-5520B82CB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ECB69-E891-4A99-956C-BAF929E1B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52278-7375-4D2F-A059-DBA7FF721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00B6C-5220-45BF-BAB1-79256296B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FC1E4D-1AF4-46E1-B515-0DA6B6ADE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E31ED-DFFA-4F85-8D1F-C0CE5DE6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5FE8A2-9B72-4819-896A-EADFD0EC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95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AF9E-A739-4E5B-A214-8EFFB61D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DA0968-65DC-4FCF-BF4B-B690814E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75C6F-E471-495C-ACC4-559645B6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8A7D1-2C3B-49F2-ADA2-66BA1256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3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134F6-AFDD-4DC2-97EE-82017DD5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9BFC3-F784-4191-9E6B-4B9A5CD4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77609-4B56-48A4-BC29-2C64B156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68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9914-008C-4323-B4F9-7178DAF3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7CC1F-EFB1-4458-88D7-883E58D6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B35E0-DCD0-43D2-955C-8B52EED9B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ACB97-1987-4442-B2C1-72A33A30E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3261F-4599-4638-9F3D-0493F8A0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97AB5E-9E71-4885-85EC-B392AD85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4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1C09C-B042-433C-8AE2-1502774E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ADFFAF-B55E-4882-91C0-F58C5FA0B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4622B-C0D1-4C0E-BCEB-CEB597DEA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A6B88-2D6E-4034-A51F-54B0E051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E599C-3F13-4755-A8F2-AB82C78D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087DF-E39A-4AED-B901-49C80476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89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B9B694-8012-4C27-84F6-B933C48B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4C070-D668-4148-A90C-E81A958D4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2580F-9448-4F18-BE39-9B0C05DAE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6D837-4D89-4F78-8704-7EAFFA1BF654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8E39-CD84-481E-86F9-BAAFD5699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2AC5-80F8-40DD-9653-CF2EC698D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32AF9-0C48-417F-BDCD-478B6A12D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09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audio" Target="../media/audio30.wav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openxmlformats.org/officeDocument/2006/relationships/image" Target="../media/image18.png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image" Target="../media/image18.png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audio" Target="../media/audio34.wav"/><Relationship Id="rId4" Type="http://schemas.openxmlformats.org/officeDocument/2006/relationships/image" Target="../media/image35.png"/><Relationship Id="rId9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45.wav"/><Relationship Id="rId18" Type="http://schemas.openxmlformats.org/officeDocument/2006/relationships/audio" Target="../media/audio50.wav"/><Relationship Id="rId26" Type="http://schemas.openxmlformats.org/officeDocument/2006/relationships/image" Target="../media/image36.png"/><Relationship Id="rId3" Type="http://schemas.openxmlformats.org/officeDocument/2006/relationships/audio" Target="../media/audio35.wav"/><Relationship Id="rId21" Type="http://schemas.openxmlformats.org/officeDocument/2006/relationships/audio" Target="../media/audio53.wav"/><Relationship Id="rId7" Type="http://schemas.openxmlformats.org/officeDocument/2006/relationships/audio" Target="../media/audio39.wav"/><Relationship Id="rId12" Type="http://schemas.openxmlformats.org/officeDocument/2006/relationships/audio" Target="../media/audio44.wav"/><Relationship Id="rId17" Type="http://schemas.openxmlformats.org/officeDocument/2006/relationships/audio" Target="../media/audio49.wav"/><Relationship Id="rId25" Type="http://schemas.openxmlformats.org/officeDocument/2006/relationships/image" Target="../media/image35.png"/><Relationship Id="rId33" Type="http://schemas.openxmlformats.org/officeDocument/2006/relationships/audio" Target="../media/audio58.wav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48.wav"/><Relationship Id="rId20" Type="http://schemas.openxmlformats.org/officeDocument/2006/relationships/audio" Target="../media/audio52.wav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24" Type="http://schemas.openxmlformats.org/officeDocument/2006/relationships/image" Target="../media/image34.png"/><Relationship Id="rId32" Type="http://schemas.openxmlformats.org/officeDocument/2006/relationships/audio" Target="../media/audio57.wav"/><Relationship Id="rId5" Type="http://schemas.openxmlformats.org/officeDocument/2006/relationships/audio" Target="../media/audio37.wav"/><Relationship Id="rId15" Type="http://schemas.openxmlformats.org/officeDocument/2006/relationships/audio" Target="../media/audio47.wav"/><Relationship Id="rId23" Type="http://schemas.openxmlformats.org/officeDocument/2006/relationships/audio" Target="../media/audio55.wav"/><Relationship Id="rId28" Type="http://schemas.openxmlformats.org/officeDocument/2006/relationships/image" Target="../media/image11.png"/><Relationship Id="rId10" Type="http://schemas.openxmlformats.org/officeDocument/2006/relationships/audio" Target="../media/audio42.wav"/><Relationship Id="rId19" Type="http://schemas.openxmlformats.org/officeDocument/2006/relationships/audio" Target="../media/audio51.wav"/><Relationship Id="rId31" Type="http://schemas.openxmlformats.org/officeDocument/2006/relationships/audio" Target="../media/audio56.wav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audio" Target="../media/audio46.wav"/><Relationship Id="rId22" Type="http://schemas.openxmlformats.org/officeDocument/2006/relationships/audio" Target="../media/audio54.wav"/><Relationship Id="rId27" Type="http://schemas.openxmlformats.org/officeDocument/2006/relationships/image" Target="../media/image37.png"/><Relationship Id="rId30" Type="http://schemas.openxmlformats.org/officeDocument/2006/relationships/image" Target="../media/image16.svg"/><Relationship Id="rId8" Type="http://schemas.openxmlformats.org/officeDocument/2006/relationships/audio" Target="../media/audio4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6.sv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audio" Target="../media/audio7.wav"/><Relationship Id="rId19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audio" Target="../media/audio6.wav"/><Relationship Id="rId14" Type="http://schemas.openxmlformats.org/officeDocument/2006/relationships/audio" Target="../media/audio8.wav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18" Type="http://schemas.openxmlformats.org/officeDocument/2006/relationships/audio" Target="../media/audio21.wav"/><Relationship Id="rId3" Type="http://schemas.openxmlformats.org/officeDocument/2006/relationships/audio" Target="../media/audio9.wav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audio" Target="../media/audio20.wav"/><Relationship Id="rId10" Type="http://schemas.openxmlformats.org/officeDocument/2006/relationships/audio" Target="../media/audio15.wav"/><Relationship Id="rId19" Type="http://schemas.openxmlformats.org/officeDocument/2006/relationships/image" Target="../media/image17.png"/><Relationship Id="rId4" Type="http://schemas.openxmlformats.org/officeDocument/2006/relationships/image" Target="../media/image24.png"/><Relationship Id="rId9" Type="http://schemas.openxmlformats.org/officeDocument/2006/relationships/audio" Target="../media/audio14.wav"/><Relationship Id="rId14" Type="http://schemas.openxmlformats.org/officeDocument/2006/relationships/audio" Target="../media/audio1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audio" Target="../media/audio2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jpeg"/><Relationship Id="rId18" Type="http://schemas.openxmlformats.org/officeDocument/2006/relationships/audio" Target="../media/audio28.wav"/><Relationship Id="rId3" Type="http://schemas.openxmlformats.org/officeDocument/2006/relationships/image" Target="../media/image26.jpg"/><Relationship Id="rId7" Type="http://schemas.openxmlformats.org/officeDocument/2006/relationships/audio" Target="../media/audio24.wav"/><Relationship Id="rId12" Type="http://schemas.openxmlformats.org/officeDocument/2006/relationships/image" Target="../media/image29.jpe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audio" Target="../media/audio27.wav"/><Relationship Id="rId5" Type="http://schemas.openxmlformats.org/officeDocument/2006/relationships/image" Target="../media/image28.png"/><Relationship Id="rId15" Type="http://schemas.microsoft.com/office/2007/relationships/hdphoto" Target="../media/hdphoto2.wdp"/><Relationship Id="rId10" Type="http://schemas.openxmlformats.org/officeDocument/2006/relationships/audio" Target="../media/audio26.wav"/><Relationship Id="rId19" Type="http://schemas.openxmlformats.org/officeDocument/2006/relationships/audio" Target="../media/audio29.wav"/><Relationship Id="rId4" Type="http://schemas.openxmlformats.org/officeDocument/2006/relationships/image" Target="../media/image27.jpg"/><Relationship Id="rId9" Type="http://schemas.openxmlformats.org/officeDocument/2006/relationships/audio" Target="../media/audio25.wav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8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993932" y="4765160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azul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80D8E-F966-F91D-A673-DBDB56AF5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703" y="4625724"/>
            <a:ext cx="1149986" cy="1147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5A66D-DF9B-838D-14C1-9B0689D4A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041" y="4005995"/>
            <a:ext cx="1386225" cy="1386225"/>
          </a:xfrm>
          <a:prstGeom prst="rect">
            <a:avLst/>
          </a:prstGeom>
        </p:spPr>
      </p:pic>
      <p:pic>
        <p:nvPicPr>
          <p:cNvPr id="6" name="Picture 8" descr="Number, 19, Nineteen, Rounded, Rectangle">
            <a:extLst>
              <a:ext uri="{FF2B5EF4-FFF2-40B4-BE49-F238E27FC236}">
                <a16:creationId xmlns:a16="http://schemas.microsoft.com/office/drawing/2014/main" id="{B827F0B4-E099-735D-CEB3-C890401C9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668">
            <a:off x="1385690" y="3536764"/>
            <a:ext cx="676875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Twenty, Number, 20, Rounded, Rectangle">
            <a:extLst>
              <a:ext uri="{FF2B5EF4-FFF2-40B4-BE49-F238E27FC236}">
                <a16:creationId xmlns:a16="http://schemas.microsoft.com/office/drawing/2014/main" id="{AA5848D5-7015-845A-9782-14CB5D018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3701353" y="3496729"/>
            <a:ext cx="576539" cy="5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Twenty, Two, Red, White, Number, 22">
            <a:extLst>
              <a:ext uri="{FF2B5EF4-FFF2-40B4-BE49-F238E27FC236}">
                <a16:creationId xmlns:a16="http://schemas.microsoft.com/office/drawing/2014/main" id="{49C35E3D-6997-DFD8-33C2-0A7CB5330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668">
            <a:off x="2652038" y="3513590"/>
            <a:ext cx="709105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Rectangle, Rounded, Number, Twenty, Four">
            <a:extLst>
              <a:ext uri="{FF2B5EF4-FFF2-40B4-BE49-F238E27FC236}">
                <a16:creationId xmlns:a16="http://schemas.microsoft.com/office/drawing/2014/main" id="{0789B054-1A73-DA2C-979B-DA3B00E4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2011850" y="4179612"/>
            <a:ext cx="709106" cy="6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2A81E-7DAE-0DB3-7D5F-3039849C6C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99668">
            <a:off x="3500286" y="4206851"/>
            <a:ext cx="681311" cy="6488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23D0C7-3E25-C9E3-7DC5-F6C411FDEE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99668">
            <a:off x="785702" y="4062060"/>
            <a:ext cx="664345" cy="632520"/>
          </a:xfrm>
          <a:prstGeom prst="rect">
            <a:avLst/>
          </a:prstGeom>
        </p:spPr>
      </p:pic>
      <p:pic>
        <p:nvPicPr>
          <p:cNvPr id="12" name="Picture 22" descr="Rectangle, Rounded, 30, Number, Thirty, Red, White">
            <a:extLst>
              <a:ext uri="{FF2B5EF4-FFF2-40B4-BE49-F238E27FC236}">
                <a16:creationId xmlns:a16="http://schemas.microsoft.com/office/drawing/2014/main" id="{8F54B5EA-B084-0464-0E7C-B0489142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156">
            <a:off x="178192" y="3437082"/>
            <a:ext cx="713298" cy="6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11B3886-3E7E-4545-4E66-E259CADFEC8B}"/>
              </a:ext>
            </a:extLst>
          </p:cNvPr>
          <p:cNvGrpSpPr/>
          <p:nvPr/>
        </p:nvGrpSpPr>
        <p:grpSpPr>
          <a:xfrm flipH="1">
            <a:off x="2227473" y="1636594"/>
            <a:ext cx="2591632" cy="1581818"/>
            <a:chOff x="1100401" y="936897"/>
            <a:chExt cx="1900206" cy="1285777"/>
          </a:xfrm>
        </p:grpSpPr>
        <p:pic>
          <p:nvPicPr>
            <p:cNvPr id="14" name="Picture 13" descr="Free Bubble Speech vector and picture">
              <a:extLst>
                <a:ext uri="{FF2B5EF4-FFF2-40B4-BE49-F238E27FC236}">
                  <a16:creationId xmlns:a16="http://schemas.microsoft.com/office/drawing/2014/main" id="{429CD385-3B7A-50DC-FEE1-3E30FBDD3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70" y="936897"/>
              <a:ext cx="1812955" cy="1285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2E0F23C4-4BF3-847B-A427-F5D224134970}"/>
                </a:ext>
              </a:extLst>
            </p:cNvPr>
            <p:cNvSpPr txBox="1"/>
            <p:nvPr/>
          </p:nvSpPr>
          <p:spPr>
            <a:xfrm>
              <a:off x="1100401" y="1079599"/>
              <a:ext cx="1900206" cy="775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¿</a:t>
              </a:r>
              <a:r>
                <a:rPr lang="en-GB" sz="2800" b="1" dirty="0" err="1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Cuál</a:t>
              </a:r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 es la </a:t>
              </a:r>
              <a:r>
                <a:rPr lang="en-GB" sz="2800" b="1" dirty="0" err="1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fecha</a:t>
              </a:r>
              <a:r>
                <a:rPr lang="en-GB" sz="2800" b="1" dirty="0">
                  <a:ln w="6350" cmpd="sng">
                    <a:solidFill>
                      <a:srgbClr val="9AA60E"/>
                    </a:solidFill>
                    <a:prstDash val="solid"/>
                  </a:ln>
                  <a:solidFill>
                    <a:srgbClr val="CDFF96"/>
                  </a:solidFill>
                  <a:effectLst/>
                  <a:latin typeface="Ink Free" panose="03080402000500000000" pitchFamily="66" charset="0"/>
                  <a:cs typeface="Dreaming Outloud Pro" panose="03050502040302030504" pitchFamily="66" charset="0"/>
                </a:rPr>
                <a:t> de hoy?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E2D32E1-DC60-28E5-C646-9DC53D5859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38139" y="5168231"/>
            <a:ext cx="1573340" cy="15696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BF0BFC98-A93C-4AC7-8E35-D25BB93C4F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8623BD-7BD1-4A53-B438-665CB636202B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5A4BA8-1DF8-43B6-98A1-79FE6697F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93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1C64E060-BAC4-492B-9541-01FB5C83C87D}"/>
              </a:ext>
            </a:extLst>
          </p:cNvPr>
          <p:cNvSpPr/>
          <p:nvPr/>
        </p:nvSpPr>
        <p:spPr>
          <a:xfrm>
            <a:off x="35689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3A29AE26-1325-453C-82AC-28DA2A79D190}"/>
              </a:ext>
            </a:extLst>
          </p:cNvPr>
          <p:cNvSpPr/>
          <p:nvPr/>
        </p:nvSpPr>
        <p:spPr>
          <a:xfrm>
            <a:off x="475579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268D6B53-8647-4147-91B3-00961F5D1E11}"/>
              </a:ext>
            </a:extLst>
          </p:cNvPr>
          <p:cNvSpPr/>
          <p:nvPr/>
        </p:nvSpPr>
        <p:spPr>
          <a:xfrm>
            <a:off x="647700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cumpleaños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6AA4553E-98B2-47A9-A560-F5BA6323972D}"/>
              </a:ext>
            </a:extLst>
          </p:cNvPr>
          <p:cNvSpPr/>
          <p:nvPr/>
        </p:nvSpPr>
        <p:spPr>
          <a:xfrm>
            <a:off x="8984078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Inti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Raymi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008BADF8-5479-4A44-82AB-A5D4C341D7F0}"/>
              </a:ext>
            </a:extLst>
          </p:cNvPr>
          <p:cNvSpPr/>
          <p:nvPr/>
        </p:nvSpPr>
        <p:spPr>
          <a:xfrm>
            <a:off x="80173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3EE5AC17-FABA-47AB-AC1A-76EB226E1B5D}"/>
              </a:ext>
            </a:extLst>
          </p:cNvPr>
          <p:cNvSpPr/>
          <p:nvPr/>
        </p:nvSpPr>
        <p:spPr>
          <a:xfrm>
            <a:off x="96620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3B2EA-0EF4-4F1B-9E7F-39D57FFBA06B}"/>
              </a:ext>
            </a:extLst>
          </p:cNvPr>
          <p:cNvSpPr txBox="1"/>
          <p:nvPr/>
        </p:nvSpPr>
        <p:spPr>
          <a:xfrm>
            <a:off x="1809159" y="566212"/>
            <a:ext cx="8686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birthday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12th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May. 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0EAC5BC3-FF74-4EC5-A382-882A74E14789}"/>
              </a:ext>
            </a:extLst>
          </p:cNvPr>
          <p:cNvSpPr/>
          <p:nvPr/>
        </p:nvSpPr>
        <p:spPr>
          <a:xfrm>
            <a:off x="47062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18DFDDCF-8861-4CD6-A68E-32473357E415}"/>
              </a:ext>
            </a:extLst>
          </p:cNvPr>
          <p:cNvSpPr/>
          <p:nvPr/>
        </p:nvSpPr>
        <p:spPr>
          <a:xfrm>
            <a:off x="63510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0276EAF8-A81E-49DD-BCBB-B7798FDEC23B}"/>
              </a:ext>
            </a:extLst>
          </p:cNvPr>
          <p:cNvSpPr/>
          <p:nvPr/>
        </p:nvSpPr>
        <p:spPr>
          <a:xfrm>
            <a:off x="569466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18A78DA5-192C-4423-97D8-74C28535021A}"/>
              </a:ext>
            </a:extLst>
          </p:cNvPr>
          <p:cNvSpPr/>
          <p:nvPr/>
        </p:nvSpPr>
        <p:spPr>
          <a:xfrm>
            <a:off x="733937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7AD68969-49BA-4DCB-B360-9E6A4D557EEC}"/>
              </a:ext>
            </a:extLst>
          </p:cNvPr>
          <p:cNvSpPr/>
          <p:nvPr/>
        </p:nvSpPr>
        <p:spPr>
          <a:xfrm>
            <a:off x="898407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CE5EFCE6-DF0A-4DB3-9DFB-73272AEC584D}"/>
              </a:ext>
            </a:extLst>
          </p:cNvPr>
          <p:cNvSpPr/>
          <p:nvPr/>
        </p:nvSpPr>
        <p:spPr>
          <a:xfrm>
            <a:off x="472790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marzo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3D40628B-2475-4354-86ED-BEA8FC6B492A}"/>
              </a:ext>
            </a:extLst>
          </p:cNvPr>
          <p:cNvSpPr/>
          <p:nvPr/>
        </p:nvSpPr>
        <p:spPr>
          <a:xfrm>
            <a:off x="637261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agosto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52E98541-D511-4384-9AD4-C4B792EEE471}"/>
              </a:ext>
            </a:extLst>
          </p:cNvPr>
          <p:cNvSpPr/>
          <p:nvPr/>
        </p:nvSpPr>
        <p:spPr>
          <a:xfrm>
            <a:off x="801731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mayo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6A1ADDAC-5CAF-40A1-85CC-9CC97D4374FA}"/>
              </a:ext>
            </a:extLst>
          </p:cNvPr>
          <p:cNvSpPr/>
          <p:nvPr/>
        </p:nvSpPr>
        <p:spPr>
          <a:xfrm>
            <a:off x="963501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54B6524F-CE82-4DB4-A7D1-052045885676}"/>
              </a:ext>
            </a:extLst>
          </p:cNvPr>
          <p:cNvSpPr/>
          <p:nvPr/>
        </p:nvSpPr>
        <p:spPr>
          <a:xfrm>
            <a:off x="470629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0B6E0486-2DC9-4D33-98DB-5F6319F4D81B}"/>
              </a:ext>
            </a:extLst>
          </p:cNvPr>
          <p:cNvSpPr/>
          <p:nvPr/>
        </p:nvSpPr>
        <p:spPr>
          <a:xfrm>
            <a:off x="635100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cinco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3BC70D90-132F-40F5-BA2B-A804D88C72D1}"/>
              </a:ext>
            </a:extLst>
          </p:cNvPr>
          <p:cNvSpPr/>
          <p:nvPr/>
        </p:nvSpPr>
        <p:spPr>
          <a:xfrm>
            <a:off x="799570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diecinueve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C20C4D07-4EA6-41F0-BF8A-CD33CFE0A0B0}"/>
              </a:ext>
            </a:extLst>
          </p:cNvPr>
          <p:cNvSpPr/>
          <p:nvPr/>
        </p:nvSpPr>
        <p:spPr>
          <a:xfrm>
            <a:off x="961340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7197EED1-8298-43CA-AE89-8559FB1A0137}"/>
              </a:ext>
            </a:extLst>
          </p:cNvPr>
          <p:cNvSpPr/>
          <p:nvPr/>
        </p:nvSpPr>
        <p:spPr>
          <a:xfrm>
            <a:off x="554950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EABBD900-6798-4078-B229-BD3901CF4C15}"/>
              </a:ext>
            </a:extLst>
          </p:cNvPr>
          <p:cNvSpPr/>
          <p:nvPr/>
        </p:nvSpPr>
        <p:spPr>
          <a:xfrm>
            <a:off x="719421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9DB8473A-CE54-4CA9-9645-CBB116835F83}"/>
              </a:ext>
            </a:extLst>
          </p:cNvPr>
          <p:cNvSpPr/>
          <p:nvPr/>
        </p:nvSpPr>
        <p:spPr>
          <a:xfrm>
            <a:off x="883891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1A023E7E-8D6B-42BB-985E-EF1341427EC6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3;p62">
            <a:extLst>
              <a:ext uri="{FF2B5EF4-FFF2-40B4-BE49-F238E27FC236}">
                <a16:creationId xmlns:a16="http://schemas.microsoft.com/office/drawing/2014/main" id="{C9F927F8-AA06-4FF3-AA54-4ADD9DE897D0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0;p55">
            <a:extLst>
              <a:ext uri="{FF2B5EF4-FFF2-40B4-BE49-F238E27FC236}">
                <a16:creationId xmlns:a16="http://schemas.microsoft.com/office/drawing/2014/main" id="{67CCAA3E-0FBE-450D-9653-1410F34C703D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1;p55">
            <a:extLst>
              <a:ext uri="{FF2B5EF4-FFF2-40B4-BE49-F238E27FC236}">
                <a16:creationId xmlns:a16="http://schemas.microsoft.com/office/drawing/2014/main" id="{7B5063A5-5AE5-4963-A642-F6AA424DF8BF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2;p55">
            <a:extLst>
              <a:ext uri="{FF2B5EF4-FFF2-40B4-BE49-F238E27FC236}">
                <a16:creationId xmlns:a16="http://schemas.microsoft.com/office/drawing/2014/main" id="{D3FF48F9-C154-435D-A547-CA94610BD85B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3;p55">
            <a:extLst>
              <a:ext uri="{FF2B5EF4-FFF2-40B4-BE49-F238E27FC236}">
                <a16:creationId xmlns:a16="http://schemas.microsoft.com/office/drawing/2014/main" id="{56431145-5166-406B-A2E0-B47C3DBE6DDB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4;p55">
            <a:extLst>
              <a:ext uri="{FF2B5EF4-FFF2-40B4-BE49-F238E27FC236}">
                <a16:creationId xmlns:a16="http://schemas.microsoft.com/office/drawing/2014/main" id="{329C95EC-4A38-4E8E-B502-992647241571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97;p62">
            <a:extLst>
              <a:ext uri="{FF2B5EF4-FFF2-40B4-BE49-F238E27FC236}">
                <a16:creationId xmlns:a16="http://schemas.microsoft.com/office/drawing/2014/main" id="{695C231B-27ED-C311-0F87-EA6EC1174FFF}"/>
              </a:ext>
            </a:extLst>
          </p:cNvPr>
          <p:cNvSpPr/>
          <p:nvPr/>
        </p:nvSpPr>
        <p:spPr>
          <a:xfrm>
            <a:off x="6487395" y="5892638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Mi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cumpleaños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701;p62">
            <a:extLst>
              <a:ext uri="{FF2B5EF4-FFF2-40B4-BE49-F238E27FC236}">
                <a16:creationId xmlns:a16="http://schemas.microsoft.com/office/drawing/2014/main" id="{8ABCF939-1A64-7960-D852-9F64269C5377}"/>
              </a:ext>
            </a:extLst>
          </p:cNvPr>
          <p:cNvSpPr/>
          <p:nvPr/>
        </p:nvSpPr>
        <p:spPr>
          <a:xfrm>
            <a:off x="8027710" y="500195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02;p62">
            <a:extLst>
              <a:ext uri="{FF2B5EF4-FFF2-40B4-BE49-F238E27FC236}">
                <a16:creationId xmlns:a16="http://schemas.microsoft.com/office/drawing/2014/main" id="{86FFBDC6-8352-4065-BAB4-F2953A6FFA10}"/>
              </a:ext>
            </a:extLst>
          </p:cNvPr>
          <p:cNvSpPr/>
          <p:nvPr/>
        </p:nvSpPr>
        <p:spPr>
          <a:xfrm>
            <a:off x="5705063" y="235734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2;p62">
            <a:extLst>
              <a:ext uri="{FF2B5EF4-FFF2-40B4-BE49-F238E27FC236}">
                <a16:creationId xmlns:a16="http://schemas.microsoft.com/office/drawing/2014/main" id="{97148B7E-CB3B-BB9E-DD0C-E46398A1BB10}"/>
              </a:ext>
            </a:extLst>
          </p:cNvPr>
          <p:cNvSpPr/>
          <p:nvPr/>
        </p:nvSpPr>
        <p:spPr>
          <a:xfrm>
            <a:off x="8027710" y="1521521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mayo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2;p62">
            <a:extLst>
              <a:ext uri="{FF2B5EF4-FFF2-40B4-BE49-F238E27FC236}">
                <a16:creationId xmlns:a16="http://schemas.microsoft.com/office/drawing/2014/main" id="{25272461-DD98-4E50-7DAB-42C51ACAAB8E}"/>
              </a:ext>
            </a:extLst>
          </p:cNvPr>
          <p:cNvSpPr/>
          <p:nvPr/>
        </p:nvSpPr>
        <p:spPr>
          <a:xfrm>
            <a:off x="4716691" y="3263924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2;p62">
            <a:extLst>
              <a:ext uri="{FF2B5EF4-FFF2-40B4-BE49-F238E27FC236}">
                <a16:creationId xmlns:a16="http://schemas.microsoft.com/office/drawing/2014/main" id="{8D7959A0-8B57-A269-05EB-42507622CDBE}"/>
              </a:ext>
            </a:extLst>
          </p:cNvPr>
          <p:cNvSpPr/>
          <p:nvPr/>
        </p:nvSpPr>
        <p:spPr>
          <a:xfrm>
            <a:off x="5559903" y="415744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3505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265202-BA77-462D-8386-FD43042D3AEF}"/>
              </a:ext>
            </a:extLst>
          </p:cNvPr>
          <p:cNvSpPr txBox="1"/>
          <p:nvPr/>
        </p:nvSpPr>
        <p:spPr>
          <a:xfrm>
            <a:off x="1625947" y="1126134"/>
            <a:ext cx="9020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¿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Cuál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es la fecha de hoy?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FE443C-5B00-41C9-90C6-D253B1F578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883954"/>
            <a:ext cx="1483419" cy="10615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488FD81-0ACC-44C6-9B38-DBE99E235978}"/>
              </a:ext>
            </a:extLst>
          </p:cNvPr>
          <p:cNvSpPr txBox="1"/>
          <p:nvPr/>
        </p:nvSpPr>
        <p:spPr>
          <a:xfrm>
            <a:off x="2157381" y="2526371"/>
            <a:ext cx="2375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Hoy es … </a:t>
            </a:r>
          </a:p>
        </p:txBody>
      </p:sp>
      <p:sp>
        <p:nvSpPr>
          <p:cNvPr id="23" name="TextBox 22">
            <a:hlinkClick r:id="" action="ppaction://noaction">
              <a:snd r:embed="rId5" name="s5 2.wav"/>
            </a:hlinkClick>
            <a:extLst>
              <a:ext uri="{FF2B5EF4-FFF2-40B4-BE49-F238E27FC236}">
                <a16:creationId xmlns:a16="http://schemas.microsoft.com/office/drawing/2014/main" id="{7605E599-B5E5-4229-B437-68EBD0D76E3E}"/>
              </a:ext>
            </a:extLst>
          </p:cNvPr>
          <p:cNvSpPr txBox="1"/>
          <p:nvPr/>
        </p:nvSpPr>
        <p:spPr>
          <a:xfrm>
            <a:off x="1735630" y="1087718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¿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Cuál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e.... l... f... d... h...?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Calendar, Date, Month, Day, Calendar">
            <a:extLst>
              <a:ext uri="{FF2B5EF4-FFF2-40B4-BE49-F238E27FC236}">
                <a16:creationId xmlns:a16="http://schemas.microsoft.com/office/drawing/2014/main" id="{DA503286-F373-4B9F-8F31-FE2FAC0D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71" y="4108462"/>
            <a:ext cx="2238943" cy="22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6E42B-14EE-46F8-9D04-7FCC1944C673}"/>
              </a:ext>
            </a:extLst>
          </p:cNvPr>
          <p:cNvSpPr txBox="1"/>
          <p:nvPr/>
        </p:nvSpPr>
        <p:spPr>
          <a:xfrm>
            <a:off x="9944474" y="5469298"/>
            <a:ext cx="11173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EBDC6D-5B87-492F-AFD0-25C8D64D9EFE}"/>
              </a:ext>
            </a:extLst>
          </p:cNvPr>
          <p:cNvSpPr txBox="1"/>
          <p:nvPr/>
        </p:nvSpPr>
        <p:spPr>
          <a:xfrm>
            <a:off x="9585810" y="4972234"/>
            <a:ext cx="19062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EF5CA5-4149-44A8-974A-9D07984A44F1}"/>
              </a:ext>
            </a:extLst>
          </p:cNvPr>
          <p:cNvSpPr txBox="1"/>
          <p:nvPr/>
        </p:nvSpPr>
        <p:spPr>
          <a:xfrm>
            <a:off x="3831926" y="2526371"/>
            <a:ext cx="52164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jueves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trece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mayo.</a:t>
            </a:r>
          </a:p>
        </p:txBody>
      </p:sp>
      <p:sp>
        <p:nvSpPr>
          <p:cNvPr id="28" name="TextBox 27">
            <a:hlinkClick r:id="" action="ppaction://noaction">
              <a:snd r:embed="rId8" name="us15 2.wav"/>
            </a:hlinkClick>
            <a:extLst>
              <a:ext uri="{FF2B5EF4-FFF2-40B4-BE49-F238E27FC236}">
                <a16:creationId xmlns:a16="http://schemas.microsoft.com/office/drawing/2014/main" id="{9BAFC8B5-A9DF-4F0A-B4C9-52E2CB7E6A77}"/>
              </a:ext>
            </a:extLst>
          </p:cNvPr>
          <p:cNvSpPr txBox="1"/>
          <p:nvPr/>
        </p:nvSpPr>
        <p:spPr>
          <a:xfrm>
            <a:off x="1935160" y="2466960"/>
            <a:ext cx="84022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H.. e.… j…. 13… d… m…..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402540-1415-4905-88FA-F7858448F8AD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14" name="Google Shape;167;p2">
            <a:extLst>
              <a:ext uri="{FF2B5EF4-FFF2-40B4-BE49-F238E27FC236}">
                <a16:creationId xmlns:a16="http://schemas.microsoft.com/office/drawing/2014/main" id="{3F54A493-E268-4AD3-BF5A-F81F6AE3E2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75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4AD9F-D91D-4FC7-917B-DC6296B1C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1055674"/>
            <a:ext cx="1483419" cy="1061551"/>
          </a:xfrm>
          <a:prstGeom prst="rect">
            <a:avLst/>
          </a:prstGeom>
        </p:spPr>
      </p:pic>
      <p:pic>
        <p:nvPicPr>
          <p:cNvPr id="6" name="Picture 4" descr="Calendar, Date, Month, Day, Calendar">
            <a:extLst>
              <a:ext uri="{FF2B5EF4-FFF2-40B4-BE49-F238E27FC236}">
                <a16:creationId xmlns:a16="http://schemas.microsoft.com/office/drawing/2014/main" id="{3EFA6E64-F0BA-4637-BA5E-2FD8381F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50" y="3746651"/>
            <a:ext cx="2777572" cy="27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D55417-390D-4996-B66F-F7A7F663A42A}"/>
              </a:ext>
            </a:extLst>
          </p:cNvPr>
          <p:cNvSpPr txBox="1"/>
          <p:nvPr/>
        </p:nvSpPr>
        <p:spPr>
          <a:xfrm>
            <a:off x="9857688" y="5236833"/>
            <a:ext cx="104708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3212E-C4BD-4103-848A-84CCEA268011}"/>
              </a:ext>
            </a:extLst>
          </p:cNvPr>
          <p:cNvSpPr txBox="1"/>
          <p:nvPr/>
        </p:nvSpPr>
        <p:spPr>
          <a:xfrm>
            <a:off x="9234756" y="4733076"/>
            <a:ext cx="233589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noviembre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hlinkClick r:id="" action="ppaction://noaction">
              <a:snd r:embed="rId7" name="s5 2.wav"/>
            </a:hlinkClick>
            <a:extLst>
              <a:ext uri="{FF2B5EF4-FFF2-40B4-BE49-F238E27FC236}">
                <a16:creationId xmlns:a16="http://schemas.microsoft.com/office/drawing/2014/main" id="{16D701A7-6924-40B3-BCA4-A6A2EEB6A034}"/>
              </a:ext>
            </a:extLst>
          </p:cNvPr>
          <p:cNvSpPr txBox="1"/>
          <p:nvPr/>
        </p:nvSpPr>
        <p:spPr>
          <a:xfrm>
            <a:off x="1779874" y="1259230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¿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Cuál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e.... l... f... d... h...?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hlinkClick r:id="" action="ppaction://noaction">
              <a:snd r:embed="rId8" name="us16 2.wav"/>
            </a:hlinkClick>
            <a:extLst>
              <a:ext uri="{FF2B5EF4-FFF2-40B4-BE49-F238E27FC236}">
                <a16:creationId xmlns:a16="http://schemas.microsoft.com/office/drawing/2014/main" id="{6DF0D4CF-3698-4CF5-A201-766AB8CA1BCC}"/>
              </a:ext>
            </a:extLst>
          </p:cNvPr>
          <p:cNvSpPr txBox="1"/>
          <p:nvPr/>
        </p:nvSpPr>
        <p:spPr>
          <a:xfrm>
            <a:off x="1073208" y="2577940"/>
            <a:ext cx="84022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H.. e.… l…. 23… d… n…..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1FC4DE-9950-4582-8B7E-AD9DD94C8690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12" name="Google Shape;167;p2">
            <a:extLst>
              <a:ext uri="{FF2B5EF4-FFF2-40B4-BE49-F238E27FC236}">
                <a16:creationId xmlns:a16="http://schemas.microsoft.com/office/drawing/2014/main" id="{3F8C96D1-E5BE-45F6-827E-2DCECABA0A9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44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6A8F3-3A9C-43CC-8BA3-410F63F71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882685"/>
            <a:ext cx="1483419" cy="1061551"/>
          </a:xfrm>
          <a:prstGeom prst="rect">
            <a:avLst/>
          </a:prstGeom>
        </p:spPr>
      </p:pic>
      <p:pic>
        <p:nvPicPr>
          <p:cNvPr id="6" name="Picture 4" descr="Calendar, Date, Month, Day, Calendar">
            <a:extLst>
              <a:ext uri="{FF2B5EF4-FFF2-40B4-BE49-F238E27FC236}">
                <a16:creationId xmlns:a16="http://schemas.microsoft.com/office/drawing/2014/main" id="{156B2EE3-260F-4442-9441-7808B59E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50" y="3746651"/>
            <a:ext cx="2777572" cy="27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0CC767-CA4C-4899-AB18-E98A366406FF}"/>
              </a:ext>
            </a:extLst>
          </p:cNvPr>
          <p:cNvSpPr txBox="1"/>
          <p:nvPr/>
        </p:nvSpPr>
        <p:spPr>
          <a:xfrm>
            <a:off x="9857688" y="5236833"/>
            <a:ext cx="104708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2046B-473C-45F7-A011-659C4D284D2A}"/>
              </a:ext>
            </a:extLst>
          </p:cNvPr>
          <p:cNvSpPr txBox="1"/>
          <p:nvPr/>
        </p:nvSpPr>
        <p:spPr>
          <a:xfrm>
            <a:off x="9566688" y="4818966"/>
            <a:ext cx="14654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March</a:t>
            </a:r>
          </a:p>
        </p:txBody>
      </p:sp>
      <p:sp>
        <p:nvSpPr>
          <p:cNvPr id="9" name="TextBox 8">
            <a:hlinkClick r:id="" action="ppaction://noaction">
              <a:snd r:embed="rId7" name="s5 2.wav"/>
            </a:hlinkClick>
            <a:extLst>
              <a:ext uri="{FF2B5EF4-FFF2-40B4-BE49-F238E27FC236}">
                <a16:creationId xmlns:a16="http://schemas.microsoft.com/office/drawing/2014/main" id="{DA84DCC5-7EF6-45F6-82CF-296DF8865874}"/>
              </a:ext>
            </a:extLst>
          </p:cNvPr>
          <p:cNvSpPr txBox="1"/>
          <p:nvPr/>
        </p:nvSpPr>
        <p:spPr>
          <a:xfrm>
            <a:off x="1779874" y="1086241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¿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Cuál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e.... l... f... d... h...?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hlinkClick r:id="" action="ppaction://noaction">
              <a:snd r:embed="rId8" name="us17 2.wav"/>
            </a:hlinkClick>
            <a:extLst>
              <a:ext uri="{FF2B5EF4-FFF2-40B4-BE49-F238E27FC236}">
                <a16:creationId xmlns:a16="http://schemas.microsoft.com/office/drawing/2014/main" id="{BBFAAF58-7FD5-458E-8F44-1A13F68E0ADA}"/>
              </a:ext>
            </a:extLst>
          </p:cNvPr>
          <p:cNvSpPr txBox="1"/>
          <p:nvPr/>
        </p:nvSpPr>
        <p:spPr>
          <a:xfrm>
            <a:off x="1073208" y="2404951"/>
            <a:ext cx="84022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H.. e.… v…. 31… d… m…..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B2D623-F828-4C66-AF32-2152A1C84260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12" name="Google Shape;167;p2">
            <a:extLst>
              <a:ext uri="{FF2B5EF4-FFF2-40B4-BE49-F238E27FC236}">
                <a16:creationId xmlns:a16="http://schemas.microsoft.com/office/drawing/2014/main" id="{03331FC4-C312-4CFF-B122-56C453AF4F7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48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1">
            <a:extLst>
              <a:ext uri="{FF2B5EF4-FFF2-40B4-BE49-F238E27FC236}">
                <a16:creationId xmlns:a16="http://schemas.microsoft.com/office/drawing/2014/main" id="{98CF448C-559B-6DA9-7B36-7FFE4B93E37A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5a: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025A62-7697-A05C-E710-E574026BC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480077"/>
              </p:ext>
            </p:extLst>
          </p:nvPr>
        </p:nvGraphicFramePr>
        <p:xfrm>
          <a:off x="88474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1302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3116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(la)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abuela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comida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seria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viernes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domingo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martes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92B82F4-10A9-EAED-2919-E0282198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F60F153-1B78-39F5-6465-1172BDF38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1B387-CAC8-206D-BE73-FBA4C239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1A7BCB-57D1-B7E2-4068-7F5D22B12D6B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C97F8-0606-BAD0-FBAA-2ED5E5B21C88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1D480-906A-518F-8837-660E2665F922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3D8FA-7EB7-25D8-5D52-20FA697B660C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8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9DBF17-D158-D205-DF9D-9F1304B9145A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627B7E-ECA5-DEFF-05D4-148AB6EEB203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00B7B3-C90D-7309-C566-EC4F33F2B121}"/>
              </a:ext>
            </a:extLst>
          </p:cNvPr>
          <p:cNvSpPr txBox="1">
            <a:spLocks/>
          </p:cNvSpPr>
          <p:nvPr/>
        </p:nvSpPr>
        <p:spPr>
          <a:xfrm>
            <a:off x="10369666" y="1158967"/>
            <a:ext cx="1690854" cy="30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713652C6-CEE4-C0AC-C0F6-07A16D660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F6E74B-F375-01A6-8BEB-06D30096072E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1E8ED763-CE04-ABCB-52D8-D8C2BA286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645ED9-DAC5-F0E8-C349-4116C328ED5E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A8B8B917-6216-2E54-030D-AB48E0E0C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2085" y="-57612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10" name="Escribe_en_ingles.wav"/>
            </a:hlinkClick>
            <a:extLst>
              <a:ext uri="{FF2B5EF4-FFF2-40B4-BE49-F238E27FC236}">
                <a16:creationId xmlns:a16="http://schemas.microsoft.com/office/drawing/2014/main" id="{A367348B-56A3-A439-21AD-114E986CFF8E}"/>
              </a:ext>
            </a:extLst>
          </p:cNvPr>
          <p:cNvSpPr/>
          <p:nvPr/>
        </p:nvSpPr>
        <p:spPr>
          <a:xfrm>
            <a:off x="4388410" y="83157"/>
            <a:ext cx="4041104" cy="533859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inglés 📝.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450D6B-3611-2884-300F-2A5E3D7ABA41}"/>
              </a:ext>
            </a:extLst>
          </p:cNvPr>
          <p:cNvSpPr txBox="1"/>
          <p:nvPr/>
        </p:nvSpPr>
        <p:spPr>
          <a:xfrm>
            <a:off x="3595504" y="642430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F12914-0DDC-B5B2-FBDE-8A338743A6AE}"/>
              </a:ext>
            </a:extLst>
          </p:cNvPr>
          <p:cNvSpPr txBox="1"/>
          <p:nvPr/>
        </p:nvSpPr>
        <p:spPr>
          <a:xfrm>
            <a:off x="2831878" y="632562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Which?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5937AA-AFE8-DC86-BDE4-F294DD1FC555}"/>
              </a:ext>
            </a:extLst>
          </p:cNvPr>
          <p:cNvSpPr txBox="1"/>
          <p:nvPr/>
        </p:nvSpPr>
        <p:spPr>
          <a:xfrm>
            <a:off x="5850933" y="632562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1D75E1-D0F4-3FB8-01D9-26BAC6305D01}"/>
              </a:ext>
            </a:extLst>
          </p:cNvPr>
          <p:cNvSpPr txBox="1"/>
          <p:nvPr/>
        </p:nvSpPr>
        <p:spPr>
          <a:xfrm>
            <a:off x="8792601" y="632562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CE0246-E707-99E8-5932-7A01234BE263}"/>
              </a:ext>
            </a:extLst>
          </p:cNvPr>
          <p:cNvSpPr txBox="1"/>
          <p:nvPr/>
        </p:nvSpPr>
        <p:spPr>
          <a:xfrm>
            <a:off x="2829677" y="552607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Friday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02DA8F-C589-070D-18E5-3272FD7196BA}"/>
              </a:ext>
            </a:extLst>
          </p:cNvPr>
          <p:cNvSpPr txBox="1"/>
          <p:nvPr/>
        </p:nvSpPr>
        <p:spPr>
          <a:xfrm>
            <a:off x="5815680" y="5504562"/>
            <a:ext cx="318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Sunday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E703D3-D0B7-29FB-532A-A025206599E0}"/>
              </a:ext>
            </a:extLst>
          </p:cNvPr>
          <p:cNvSpPr txBox="1"/>
          <p:nvPr/>
        </p:nvSpPr>
        <p:spPr>
          <a:xfrm>
            <a:off x="8792601" y="551400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Saturday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7693E9-C976-1BCE-7D81-FAC7046F3BBD}"/>
              </a:ext>
            </a:extLst>
          </p:cNvPr>
          <p:cNvSpPr txBox="1"/>
          <p:nvPr/>
        </p:nvSpPr>
        <p:spPr>
          <a:xfrm>
            <a:off x="2829677" y="469725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Monday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93FAA7-1613-334F-FDBE-05140B4711A7}"/>
              </a:ext>
            </a:extLst>
          </p:cNvPr>
          <p:cNvSpPr txBox="1"/>
          <p:nvPr/>
        </p:nvSpPr>
        <p:spPr>
          <a:xfrm>
            <a:off x="5821905" y="469725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EDFC5F4-DE6B-CA6C-E47A-06F31EB9B690}"/>
              </a:ext>
            </a:extLst>
          </p:cNvPr>
          <p:cNvSpPr txBox="1"/>
          <p:nvPr/>
        </p:nvSpPr>
        <p:spPr>
          <a:xfrm>
            <a:off x="8792601" y="469994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F01CCC-E3D6-AEDE-9117-61679B29D86E}"/>
              </a:ext>
            </a:extLst>
          </p:cNvPr>
          <p:cNvSpPr txBox="1"/>
          <p:nvPr/>
        </p:nvSpPr>
        <p:spPr>
          <a:xfrm>
            <a:off x="2069034" y="391250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 (state)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29798F7-E2AD-AFDB-C206-82134D230757}"/>
              </a:ext>
            </a:extLst>
          </p:cNvPr>
          <p:cNvSpPr txBox="1"/>
          <p:nvPr/>
        </p:nvSpPr>
        <p:spPr>
          <a:xfrm>
            <a:off x="5850933" y="390464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slow (m)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54A5396-78DD-08FC-22F2-DA68F5215D74}"/>
              </a:ext>
            </a:extLst>
          </p:cNvPr>
          <p:cNvSpPr txBox="1"/>
          <p:nvPr/>
        </p:nvSpPr>
        <p:spPr>
          <a:xfrm>
            <a:off x="7542359" y="3895694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 / there are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88C12C1-225B-C19A-43D2-CD8A8950DC3E}"/>
              </a:ext>
            </a:extLst>
          </p:cNvPr>
          <p:cNvSpPr txBox="1"/>
          <p:nvPr/>
        </p:nvSpPr>
        <p:spPr>
          <a:xfrm>
            <a:off x="2805733" y="3111920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serious (f)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F889357-2BAE-FDAB-1148-AB6B0FC710DD}"/>
              </a:ext>
            </a:extLst>
          </p:cNvPr>
          <p:cNvSpPr txBox="1"/>
          <p:nvPr/>
        </p:nvSpPr>
        <p:spPr>
          <a:xfrm>
            <a:off x="5850933" y="309315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4408243-4AC2-21B8-A70D-EB736BA9E617}"/>
              </a:ext>
            </a:extLst>
          </p:cNvPr>
          <p:cNvSpPr txBox="1"/>
          <p:nvPr/>
        </p:nvSpPr>
        <p:spPr>
          <a:xfrm>
            <a:off x="8878501" y="307692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also, too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2883823-453B-EDF2-A72F-9FFBDD9D6C77}"/>
              </a:ext>
            </a:extLst>
          </p:cNvPr>
          <p:cNvSpPr txBox="1"/>
          <p:nvPr/>
        </p:nvSpPr>
        <p:spPr>
          <a:xfrm>
            <a:off x="1959884" y="2270905"/>
            <a:ext cx="3024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(m., sing.)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DAC7B92-6909-17F8-7BEC-298B84859301}"/>
              </a:ext>
            </a:extLst>
          </p:cNvPr>
          <p:cNvSpPr txBox="1"/>
          <p:nvPr/>
        </p:nvSpPr>
        <p:spPr>
          <a:xfrm>
            <a:off x="5882615" y="2297355"/>
            <a:ext cx="31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food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CCB5DD7-F97B-F4E9-AFE6-978FE7F0FC5A}"/>
              </a:ext>
            </a:extLst>
          </p:cNvPr>
          <p:cNvSpPr txBox="1"/>
          <p:nvPr/>
        </p:nvSpPr>
        <p:spPr>
          <a:xfrm>
            <a:off x="7787816" y="2263102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(m., sing.)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32CFFE8-9334-AC49-ED63-26612D77A1B7}"/>
              </a:ext>
            </a:extLst>
          </p:cNvPr>
          <p:cNvSpPr txBox="1"/>
          <p:nvPr/>
        </p:nvSpPr>
        <p:spPr>
          <a:xfrm>
            <a:off x="2043036" y="1458436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love, loving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71BC102-6086-37C0-5A74-D0630F13FDF2}"/>
              </a:ext>
            </a:extLst>
          </p:cNvPr>
          <p:cNvSpPr txBox="1"/>
          <p:nvPr/>
        </p:nvSpPr>
        <p:spPr>
          <a:xfrm>
            <a:off x="5815681" y="146120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friend (f)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AF6C869-9611-CE63-7F01-1EF564E526E5}"/>
              </a:ext>
            </a:extLst>
          </p:cNvPr>
          <p:cNvSpPr txBox="1"/>
          <p:nvPr/>
        </p:nvSpPr>
        <p:spPr>
          <a:xfrm>
            <a:off x="7722233" y="1485737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hate, hating</a:t>
            </a:r>
          </a:p>
        </p:txBody>
      </p:sp>
    </p:spTree>
    <p:extLst>
      <p:ext uri="{BB962C8B-B14F-4D97-AF65-F5344CB8AC3E}">
        <p14:creationId xmlns:p14="http://schemas.microsoft.com/office/powerpoint/2010/main" val="329540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62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33CA1376-E4A1-5EC1-BC50-FC0A0EEF03FB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960E01-86B6-931C-EAFA-A853B8BD4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788624"/>
              </p:ext>
            </p:extLst>
          </p:nvPr>
        </p:nvGraphicFramePr>
        <p:xfrm>
          <a:off x="88474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8653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5765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(m., pl.)</a:t>
                      </a:r>
                    </a:p>
                    <a:p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grandma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(f., pl.)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fast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calm,quiet</a:t>
                      </a:r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annoying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birthday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677D1B3-072D-C425-498C-6FD135AFBE5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61835CE-EDF3-F879-C88C-197EA5B527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BE1A8-C1C8-F213-107E-EC8E49EC036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0D2C5-EF8E-8B5F-F6C7-F9C96B5E56FF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3A3F3-923C-4B81-7987-B3A35467358B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F11F-6139-7037-8A01-3FAD72E3A8D0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2E898D-8C1B-E7CA-E131-5D53C995F5E0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8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14794DA-7122-6129-872B-27E962A556C0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C807841-B52B-8780-512C-156DC6147FFA}"/>
              </a:ext>
            </a:extLst>
          </p:cNvPr>
          <p:cNvSpPr txBox="1">
            <a:spLocks/>
          </p:cNvSpPr>
          <p:nvPr/>
        </p:nvSpPr>
        <p:spPr>
          <a:xfrm>
            <a:off x="10467609" y="1158155"/>
            <a:ext cx="1800591" cy="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5A6FB7D0-8CAA-E95F-ED55-F9CA10521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03FCEA-A60A-ADFD-EC70-A54A6F6C9C27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863A55EE-4CD9-6AA6-56DC-ABBE45D7D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9B8ECE-5A58-BC46-7E7E-D63731CDAD60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BAEEE5-0455-D8A6-0806-CCD971735407}"/>
              </a:ext>
            </a:extLst>
          </p:cNvPr>
          <p:cNvSpPr txBox="1"/>
          <p:nvPr/>
        </p:nvSpPr>
        <p:spPr>
          <a:xfrm>
            <a:off x="4012115" y="645486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BBAAC794-E434-2FD9-3322-43A48B4F95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107073" y="-75520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2918968A-8452-501C-8F80-743FD198725F}"/>
              </a:ext>
            </a:extLst>
          </p:cNvPr>
          <p:cNvSpPr/>
          <p:nvPr/>
        </p:nvSpPr>
        <p:spPr>
          <a:xfrm>
            <a:off x="4106702" y="90530"/>
            <a:ext cx="4031339" cy="519735"/>
          </a:xfrm>
          <a:prstGeom prst="wedgeRoundRectCallout">
            <a:avLst>
              <a:gd name="adj1" fmla="val -5925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TextBox 75">
            <a:hlinkClick r:id="" action="ppaction://noaction">
              <a:snd r:embed="rId31" name="61_escribeenespanyol.wav"/>
            </a:hlinkClick>
            <a:extLst>
              <a:ext uri="{FF2B5EF4-FFF2-40B4-BE49-F238E27FC236}">
                <a16:creationId xmlns:a16="http://schemas.microsoft.com/office/drawing/2014/main" id="{98178E22-E45D-D7E9-6703-C14B0A6D69DC}"/>
              </a:ext>
            </a:extLst>
          </p:cNvPr>
          <p:cNvSpPr txBox="1"/>
          <p:nvPr/>
        </p:nvSpPr>
        <p:spPr>
          <a:xfrm>
            <a:off x="4091374" y="83751"/>
            <a:ext cx="41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  <p:sp>
        <p:nvSpPr>
          <p:cNvPr id="44" name="TextBox 43">
            <a:hlinkClick r:id="" action="ppaction://noaction">
              <a:snd r:embed="rId18" name="Review_W5F_5.4.wav"/>
            </a:hlinkClick>
            <a:extLst>
              <a:ext uri="{FF2B5EF4-FFF2-40B4-BE49-F238E27FC236}">
                <a16:creationId xmlns:a16="http://schemas.microsoft.com/office/drawing/2014/main" id="{72EAD4D4-4A3C-219E-EBC4-C9178309990A}"/>
              </a:ext>
            </a:extLst>
          </p:cNvPr>
          <p:cNvSpPr txBox="1"/>
          <p:nvPr/>
        </p:nvSpPr>
        <p:spPr>
          <a:xfrm>
            <a:off x="1911657" y="224239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comida</a:t>
            </a:r>
          </a:p>
        </p:txBody>
      </p:sp>
      <p:sp>
        <p:nvSpPr>
          <p:cNvPr id="45" name="TextBox 44">
            <a:hlinkClick r:id="" action="ppaction://noaction">
              <a:snd r:embed="rId19" name="Review_W5F_5.5.wav"/>
            </a:hlinkClick>
            <a:extLst>
              <a:ext uri="{FF2B5EF4-FFF2-40B4-BE49-F238E27FC236}">
                <a16:creationId xmlns:a16="http://schemas.microsoft.com/office/drawing/2014/main" id="{E1322347-04E4-4682-D48F-9EB0DFF97317}"/>
              </a:ext>
            </a:extLst>
          </p:cNvPr>
          <p:cNvSpPr txBox="1"/>
          <p:nvPr/>
        </p:nvSpPr>
        <p:spPr>
          <a:xfrm>
            <a:off x="4653431" y="2288555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46" name="TextBox 45">
            <a:hlinkClick r:id="" action="ppaction://noaction">
              <a:snd r:embed="rId20" name="Review_W5F_5.6.wav"/>
            </a:hlinkClick>
            <a:extLst>
              <a:ext uri="{FF2B5EF4-FFF2-40B4-BE49-F238E27FC236}">
                <a16:creationId xmlns:a16="http://schemas.microsoft.com/office/drawing/2014/main" id="{94D0D5D8-97D2-181E-E70A-6D58FDCA689E}"/>
              </a:ext>
            </a:extLst>
          </p:cNvPr>
          <p:cNvSpPr txBox="1"/>
          <p:nvPr/>
        </p:nvSpPr>
        <p:spPr>
          <a:xfrm>
            <a:off x="7572946" y="2296972"/>
            <a:ext cx="2229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21" name="Review_W5F_5.1.wav"/>
            </a:hlinkClick>
            <a:extLst>
              <a:ext uri="{FF2B5EF4-FFF2-40B4-BE49-F238E27FC236}">
                <a16:creationId xmlns:a16="http://schemas.microsoft.com/office/drawing/2014/main" id="{EB602369-5E30-F4B8-55CE-6104D9AA8746}"/>
              </a:ext>
            </a:extLst>
          </p:cNvPr>
          <p:cNvSpPr txBox="1"/>
          <p:nvPr/>
        </p:nvSpPr>
        <p:spPr>
          <a:xfrm>
            <a:off x="1936456" y="146509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hlinkClick r:id="" action="ppaction://noaction">
              <a:snd r:embed="rId22" name="Review_W5F_5.2.wav"/>
            </a:hlinkClick>
            <a:extLst>
              <a:ext uri="{FF2B5EF4-FFF2-40B4-BE49-F238E27FC236}">
                <a16:creationId xmlns:a16="http://schemas.microsoft.com/office/drawing/2014/main" id="{E715839E-30C6-5925-5B1E-E50DCD7E57E5}"/>
              </a:ext>
            </a:extLst>
          </p:cNvPr>
          <p:cNvSpPr txBox="1"/>
          <p:nvPr/>
        </p:nvSpPr>
        <p:spPr>
          <a:xfrm>
            <a:off x="4653431" y="146991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hlinkClick r:id="" action="ppaction://noaction">
              <a:snd r:embed="rId23" name="Review_W5F_5.3.wav"/>
            </a:hlinkClick>
            <a:extLst>
              <a:ext uri="{FF2B5EF4-FFF2-40B4-BE49-F238E27FC236}">
                <a16:creationId xmlns:a16="http://schemas.microsoft.com/office/drawing/2014/main" id="{AED66B0D-B4F6-B611-7B43-39C1C837ADA8}"/>
              </a:ext>
            </a:extLst>
          </p:cNvPr>
          <p:cNvSpPr txBox="1"/>
          <p:nvPr/>
        </p:nvSpPr>
        <p:spPr>
          <a:xfrm>
            <a:off x="7572946" y="1438948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5485CC-D058-B73D-0E23-F98F945B1D76}"/>
              </a:ext>
            </a:extLst>
          </p:cNvPr>
          <p:cNvSpPr txBox="1"/>
          <p:nvPr/>
        </p:nvSpPr>
        <p:spPr>
          <a:xfrm>
            <a:off x="1888547" y="6345088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AE35D9-088C-ECD8-21DF-184CE1B71C43}"/>
              </a:ext>
            </a:extLst>
          </p:cNvPr>
          <p:cNvSpPr txBox="1"/>
          <p:nvPr/>
        </p:nvSpPr>
        <p:spPr>
          <a:xfrm>
            <a:off x="4625974" y="631005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(el)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jueves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7D2F43-3F3F-83F0-C2E0-713342BB11AE}"/>
              </a:ext>
            </a:extLst>
          </p:cNvPr>
          <p:cNvSpPr txBox="1"/>
          <p:nvPr/>
        </p:nvSpPr>
        <p:spPr>
          <a:xfrm>
            <a:off x="7518513" y="633750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(el)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E75299-BE3B-1CCD-3EA8-EB34AC579788}"/>
              </a:ext>
            </a:extLst>
          </p:cNvPr>
          <p:cNvSpPr txBox="1"/>
          <p:nvPr/>
        </p:nvSpPr>
        <p:spPr>
          <a:xfrm>
            <a:off x="1889909" y="551057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día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359968-3BBA-178B-8C95-89A5D59C1AFF}"/>
              </a:ext>
            </a:extLst>
          </p:cNvPr>
          <p:cNvSpPr txBox="1"/>
          <p:nvPr/>
        </p:nvSpPr>
        <p:spPr>
          <a:xfrm>
            <a:off x="4749095" y="551057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DBFF12-D097-1190-3861-9912A930B78C}"/>
              </a:ext>
            </a:extLst>
          </p:cNvPr>
          <p:cNvSpPr txBox="1"/>
          <p:nvPr/>
        </p:nvSpPr>
        <p:spPr>
          <a:xfrm>
            <a:off x="7487593" y="5550723"/>
            <a:ext cx="310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(el)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miércoles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hlinkClick r:id="" action="ppaction://noaction">
              <a:snd r:embed="rId9" name="Review_W5F_5.13.wav"/>
            </a:hlinkClick>
            <a:extLst>
              <a:ext uri="{FF2B5EF4-FFF2-40B4-BE49-F238E27FC236}">
                <a16:creationId xmlns:a16="http://schemas.microsoft.com/office/drawing/2014/main" id="{FE58485F-C60A-C6DC-5636-DC7DF8376CA1}"/>
              </a:ext>
            </a:extLst>
          </p:cNvPr>
          <p:cNvSpPr txBox="1"/>
          <p:nvPr/>
        </p:nvSpPr>
        <p:spPr>
          <a:xfrm>
            <a:off x="1824141" y="469686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martes</a:t>
            </a:r>
          </a:p>
        </p:txBody>
      </p:sp>
      <p:sp>
        <p:nvSpPr>
          <p:cNvPr id="27" name="TextBox 26">
            <a:hlinkClick r:id="" action="ppaction://noaction">
              <a:snd r:embed="rId32" name="Review_W5F_5.14.wav"/>
            </a:hlinkClick>
            <a:extLst>
              <a:ext uri="{FF2B5EF4-FFF2-40B4-BE49-F238E27FC236}">
                <a16:creationId xmlns:a16="http://schemas.microsoft.com/office/drawing/2014/main" id="{BED12F61-9FCF-C364-A08A-84C067155BFC}"/>
              </a:ext>
            </a:extLst>
          </p:cNvPr>
          <p:cNvSpPr txBox="1"/>
          <p:nvPr/>
        </p:nvSpPr>
        <p:spPr>
          <a:xfrm>
            <a:off x="4636955" y="4696861"/>
            <a:ext cx="238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hlinkClick r:id="" action="ppaction://noaction">
              <a:snd r:embed="rId33" name="Review_W5F_5.15.wav"/>
            </a:hlinkClick>
            <a:extLst>
              <a:ext uri="{FF2B5EF4-FFF2-40B4-BE49-F238E27FC236}">
                <a16:creationId xmlns:a16="http://schemas.microsoft.com/office/drawing/2014/main" id="{AE7087CC-688C-DD55-85B0-7DE6BE0DAEB9}"/>
              </a:ext>
            </a:extLst>
          </p:cNvPr>
          <p:cNvSpPr txBox="1"/>
          <p:nvPr/>
        </p:nvSpPr>
        <p:spPr>
          <a:xfrm>
            <a:off x="7555046" y="4644473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1" name="TextBox 50">
            <a:hlinkClick r:id="" action="ppaction://noaction">
              <a:snd r:embed="rId12" name="Review_W5F_5.10.wav"/>
            </a:hlinkClick>
            <a:extLst>
              <a:ext uri="{FF2B5EF4-FFF2-40B4-BE49-F238E27FC236}">
                <a16:creationId xmlns:a16="http://schemas.microsoft.com/office/drawing/2014/main" id="{FFD75ED2-79C9-CEFE-543A-1AE4E4A64071}"/>
              </a:ext>
            </a:extLst>
          </p:cNvPr>
          <p:cNvSpPr txBox="1"/>
          <p:nvPr/>
        </p:nvSpPr>
        <p:spPr>
          <a:xfrm>
            <a:off x="1879555" y="3895647"/>
            <a:ext cx="236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</a:p>
        </p:txBody>
      </p:sp>
      <p:sp>
        <p:nvSpPr>
          <p:cNvPr id="52" name="TextBox 51">
            <a:hlinkClick r:id="" action="ppaction://noaction">
              <a:snd r:embed="rId13" name="Review_W5F_5.11.wav"/>
            </a:hlinkClick>
            <a:extLst>
              <a:ext uri="{FF2B5EF4-FFF2-40B4-BE49-F238E27FC236}">
                <a16:creationId xmlns:a16="http://schemas.microsoft.com/office/drawing/2014/main" id="{0D0CE820-5ACC-B0B8-F50C-5CC877CD2901}"/>
              </a:ext>
            </a:extLst>
          </p:cNvPr>
          <p:cNvSpPr txBox="1"/>
          <p:nvPr/>
        </p:nvSpPr>
        <p:spPr>
          <a:xfrm>
            <a:off x="4653431" y="38973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pesado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hlinkClick r:id="" action="ppaction://noaction">
              <a:snd r:embed="rId14" name="Review_W5F_5.12.wav"/>
            </a:hlinkClick>
            <a:extLst>
              <a:ext uri="{FF2B5EF4-FFF2-40B4-BE49-F238E27FC236}">
                <a16:creationId xmlns:a16="http://schemas.microsoft.com/office/drawing/2014/main" id="{9FB5E230-BFEE-C201-B671-76350DC2FFF5}"/>
              </a:ext>
            </a:extLst>
          </p:cNvPr>
          <p:cNvSpPr txBox="1"/>
          <p:nvPr/>
        </p:nvSpPr>
        <p:spPr>
          <a:xfrm>
            <a:off x="7518513" y="390526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</a:p>
        </p:txBody>
      </p:sp>
      <p:sp>
        <p:nvSpPr>
          <p:cNvPr id="54" name="TextBox 53">
            <a:hlinkClick r:id="" action="ppaction://noaction">
              <a:snd r:embed="rId15" name="Review_W5F_5.7.wav"/>
            </a:hlinkClick>
            <a:extLst>
              <a:ext uri="{FF2B5EF4-FFF2-40B4-BE49-F238E27FC236}">
                <a16:creationId xmlns:a16="http://schemas.microsoft.com/office/drawing/2014/main" id="{49A347FD-37C8-8104-D715-471B841A7957}"/>
              </a:ext>
            </a:extLst>
          </p:cNvPr>
          <p:cNvSpPr txBox="1"/>
          <p:nvPr/>
        </p:nvSpPr>
        <p:spPr>
          <a:xfrm>
            <a:off x="1976901" y="3083669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55" name="TextBox 54">
            <a:hlinkClick r:id="" action="ppaction://noaction">
              <a:snd r:embed="rId16" name="Review_W5F_5.8.wav"/>
            </a:hlinkClick>
            <a:extLst>
              <a:ext uri="{FF2B5EF4-FFF2-40B4-BE49-F238E27FC236}">
                <a16:creationId xmlns:a16="http://schemas.microsoft.com/office/drawing/2014/main" id="{AEF12623-1C2E-52A9-4948-0D2ABC052F5F}"/>
              </a:ext>
            </a:extLst>
          </p:cNvPr>
          <p:cNvSpPr txBox="1"/>
          <p:nvPr/>
        </p:nvSpPr>
        <p:spPr>
          <a:xfrm>
            <a:off x="4766656" y="309248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rápida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hlinkClick r:id="" action="ppaction://noaction">
              <a:snd r:embed="rId17" name="Review_W5F_5.9.wav"/>
            </a:hlinkClick>
            <a:extLst>
              <a:ext uri="{FF2B5EF4-FFF2-40B4-BE49-F238E27FC236}">
                <a16:creationId xmlns:a16="http://schemas.microsoft.com/office/drawing/2014/main" id="{F0156302-5DB0-5BD4-9646-7DBAFEF3B0DA}"/>
              </a:ext>
            </a:extLst>
          </p:cNvPr>
          <p:cNvSpPr txBox="1"/>
          <p:nvPr/>
        </p:nvSpPr>
        <p:spPr>
          <a:xfrm>
            <a:off x="7572946" y="307941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s19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s19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s19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s19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s19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s19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view_W5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s19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s19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Review_W5F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view_W5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Review_W5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Review_W5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Review_W5F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Review_W5F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Review_W5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Review_W5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Review_W5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Review_W5F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Review_W5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Review_W5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15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22;p10">
            <a:extLst>
              <a:ext uri="{FF2B5EF4-FFF2-40B4-BE49-F238E27FC236}">
                <a16:creationId xmlns:a16="http://schemas.microsoft.com/office/drawing/2014/main" id="{2C40A148-D0EF-D6C4-8988-0327F016E2D1}"/>
              </a:ext>
            </a:extLst>
          </p:cNvPr>
          <p:cNvSpPr txBox="1"/>
          <p:nvPr/>
        </p:nvSpPr>
        <p:spPr>
          <a:xfrm>
            <a:off x="1763706" y="934348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7486650" y="6017573"/>
            <a:ext cx="475776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b="1" kern="0" noProof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 las palabras con tu compañero/compañera.</a:t>
            </a: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7;p2"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332343" y="1122605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53;p2">
            <a:hlinkClick r:id="" action="ppaction://noaction">
              <a:snd r:embed="rId3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6597897" y="25568"/>
            <a:ext cx="31331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Weak vowel [u]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437605"/>
              </p:ext>
            </p:extLst>
          </p:nvPr>
        </p:nvGraphicFramePr>
        <p:xfrm>
          <a:off x="95974" y="2532157"/>
          <a:ext cx="6821111" cy="42668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67758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032213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163781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1113906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2643453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ue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uo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 _ _  r t a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7059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  _ _  g o</a:t>
                      </a:r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 o n s t r _ _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 _ _   d r o   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  _  _  t a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 e n g _ _ 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0541" y="3209507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5" name="us2 1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332343" y="3220484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6" name="us2 2.wav"/>
            </a:hlinkClick>
            <a:extLst>
              <a:ext uri="{FF2B5EF4-FFF2-40B4-BE49-F238E27FC236}">
                <a16:creationId xmlns:a16="http://schemas.microsoft.com/office/drawing/2014/main" id="{F2C67195-E11F-441D-9C81-E72E4833F151}"/>
              </a:ext>
            </a:extLst>
          </p:cNvPr>
          <p:cNvSpPr/>
          <p:nvPr/>
        </p:nvSpPr>
        <p:spPr>
          <a:xfrm>
            <a:off x="332343" y="3876891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7" name="us2 3.wav"/>
            </a:hlinkClick>
            <a:extLst>
              <a:ext uri="{FF2B5EF4-FFF2-40B4-BE49-F238E27FC236}">
                <a16:creationId xmlns:a16="http://schemas.microsoft.com/office/drawing/2014/main" id="{561684B4-9F2C-4C52-9743-ADA025FC7AE8}"/>
              </a:ext>
            </a:extLst>
          </p:cNvPr>
          <p:cNvSpPr/>
          <p:nvPr/>
        </p:nvSpPr>
        <p:spPr>
          <a:xfrm>
            <a:off x="333803" y="4495121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8" name="us2 4.wav"/>
            </a:hlinkClick>
            <a:extLst>
              <a:ext uri="{FF2B5EF4-FFF2-40B4-BE49-F238E27FC236}">
                <a16:creationId xmlns:a16="http://schemas.microsoft.com/office/drawing/2014/main" id="{FD316C8D-FC7C-4E76-AC0C-F3EA4AC8C3DC}"/>
              </a:ext>
            </a:extLst>
          </p:cNvPr>
          <p:cNvSpPr/>
          <p:nvPr/>
        </p:nvSpPr>
        <p:spPr>
          <a:xfrm>
            <a:off x="332343" y="5070298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9" name="us2 5.wav"/>
            </a:hlinkClick>
            <a:extLst>
              <a:ext uri="{FF2B5EF4-FFF2-40B4-BE49-F238E27FC236}">
                <a16:creationId xmlns:a16="http://schemas.microsoft.com/office/drawing/2014/main" id="{AD330463-DF8A-431E-9BF1-AD81E2FD35EE}"/>
              </a:ext>
            </a:extLst>
          </p:cNvPr>
          <p:cNvSpPr/>
          <p:nvPr/>
        </p:nvSpPr>
        <p:spPr>
          <a:xfrm>
            <a:off x="332343" y="5702625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3" name="Rectangle 52">
            <a:hlinkClick r:id="" action="ppaction://noaction">
              <a:snd r:embed="rId10" name="us2 6.wav"/>
            </a:hlinkClick>
            <a:extLst>
              <a:ext uri="{FF2B5EF4-FFF2-40B4-BE49-F238E27FC236}">
                <a16:creationId xmlns:a16="http://schemas.microsoft.com/office/drawing/2014/main" id="{CBA12D3E-F671-4F3F-96CE-0A215834EBA5}"/>
              </a:ext>
            </a:extLst>
          </p:cNvPr>
          <p:cNvSpPr/>
          <p:nvPr/>
        </p:nvSpPr>
        <p:spPr>
          <a:xfrm>
            <a:off x="332343" y="6269510"/>
            <a:ext cx="405379" cy="403447"/>
          </a:xfrm>
          <a:prstGeom prst="rect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0540" y="3865914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2465" y="449092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5680" y="5115621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2131" y="569164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56;p20">
            <a:extLst>
              <a:ext uri="{FF2B5EF4-FFF2-40B4-BE49-F238E27FC236}">
                <a16:creationId xmlns:a16="http://schemas.microsoft.com/office/drawing/2014/main" id="{DF44A0C5-65B5-40A3-82CE-6DE2365AB0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5681" y="6321939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5012453" y="3160597"/>
            <a:ext cx="73075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e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4384421" y="3805433"/>
            <a:ext cx="75573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e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4D3D55-F173-4C05-8EB2-23F71D3C55AF}"/>
              </a:ext>
            </a:extLst>
          </p:cNvPr>
          <p:cNvSpPr txBox="1"/>
          <p:nvPr/>
        </p:nvSpPr>
        <p:spPr>
          <a:xfrm>
            <a:off x="6126007" y="4461688"/>
            <a:ext cx="7733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o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5012453" y="5063251"/>
            <a:ext cx="73075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a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E40613C-0A00-4D2E-A2D5-A77EF733A311}"/>
              </a:ext>
            </a:extLst>
          </p:cNvPr>
          <p:cNvSpPr txBox="1"/>
          <p:nvPr/>
        </p:nvSpPr>
        <p:spPr>
          <a:xfrm>
            <a:off x="5147794" y="5661730"/>
            <a:ext cx="74814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o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CFE559-5902-4975-BA76-8A5A5C77F614}"/>
              </a:ext>
            </a:extLst>
          </p:cNvPr>
          <p:cNvSpPr txBox="1"/>
          <p:nvPr/>
        </p:nvSpPr>
        <p:spPr>
          <a:xfrm>
            <a:off x="5313604" y="6237463"/>
            <a:ext cx="83908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 a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La Cadena De, Enlaces, Conexión, Metal">
            <a:extLst>
              <a:ext uri="{FF2B5EF4-FFF2-40B4-BE49-F238E27FC236}">
                <a16:creationId xmlns:a16="http://schemas.microsoft.com/office/drawing/2014/main" id="{BCCD9FCB-7B93-4BC4-B9C3-88DCE6F6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930" y="2824204"/>
            <a:ext cx="929354" cy="8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2B50A-08A0-4998-9561-37AFC60B33EA}"/>
              </a:ext>
            </a:extLst>
          </p:cNvPr>
          <p:cNvSpPr txBox="1"/>
          <p:nvPr/>
        </p:nvSpPr>
        <p:spPr>
          <a:xfrm>
            <a:off x="7199812" y="2425947"/>
            <a:ext cx="2226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Strong vowels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[a] [e] [o]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CAE343-FF97-41BC-ACB7-D46CAD5A89DC}"/>
              </a:ext>
            </a:extLst>
          </p:cNvPr>
          <p:cNvSpPr txBox="1"/>
          <p:nvPr/>
        </p:nvSpPr>
        <p:spPr>
          <a:xfrm>
            <a:off x="9731094" y="2391436"/>
            <a:ext cx="2018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Weak vowel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[u]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4128A-8714-4A00-AFC9-9737CE97652F}"/>
              </a:ext>
            </a:extLst>
          </p:cNvPr>
          <p:cNvSpPr txBox="1"/>
          <p:nvPr/>
        </p:nvSpPr>
        <p:spPr>
          <a:xfrm>
            <a:off x="7562850" y="3778056"/>
            <a:ext cx="13949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antiguo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8A92B0-6E1F-4C3F-AC58-D8369B91B293}"/>
              </a:ext>
            </a:extLst>
          </p:cNvPr>
          <p:cNvSpPr txBox="1"/>
          <p:nvPr/>
        </p:nvSpPr>
        <p:spPr>
          <a:xfrm>
            <a:off x="7635735" y="4565425"/>
            <a:ext cx="10727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Paula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BAE50E-BB65-453A-AA18-80A3996B69C7}"/>
              </a:ext>
            </a:extLst>
          </p:cNvPr>
          <p:cNvSpPr txBox="1"/>
          <p:nvPr/>
        </p:nvSpPr>
        <p:spPr>
          <a:xfrm>
            <a:off x="9395662" y="4565425"/>
            <a:ext cx="8963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idea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706F21-5D77-460B-A973-DDBC097AE071}"/>
              </a:ext>
            </a:extLst>
          </p:cNvPr>
          <p:cNvSpPr txBox="1"/>
          <p:nvPr/>
        </p:nvSpPr>
        <p:spPr>
          <a:xfrm>
            <a:off x="9374570" y="3846643"/>
            <a:ext cx="10454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oeste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40624D-DC7C-4BE3-B579-49D6296D75DD}"/>
              </a:ext>
            </a:extLst>
          </p:cNvPr>
          <p:cNvSpPr txBox="1"/>
          <p:nvPr/>
        </p:nvSpPr>
        <p:spPr>
          <a:xfrm>
            <a:off x="9370327" y="5500747"/>
            <a:ext cx="9492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jaula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E64A44-6F2D-4B9F-8F90-ACC320615885}"/>
              </a:ext>
            </a:extLst>
          </p:cNvPr>
          <p:cNvSpPr txBox="1"/>
          <p:nvPr/>
        </p:nvSpPr>
        <p:spPr>
          <a:xfrm>
            <a:off x="10894364" y="3805991"/>
            <a:ext cx="8835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aula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13FBFF-319E-4611-9F81-4C8CE71E5716}"/>
              </a:ext>
            </a:extLst>
          </p:cNvPr>
          <p:cNvSpPr txBox="1"/>
          <p:nvPr/>
        </p:nvSpPr>
        <p:spPr>
          <a:xfrm>
            <a:off x="7557422" y="5458492"/>
            <a:ext cx="12987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pueblo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A61810B-C08E-4717-AC0D-B02A05D8C4F3}"/>
              </a:ext>
            </a:extLst>
          </p:cNvPr>
          <p:cNvSpPr txBox="1"/>
          <p:nvPr/>
        </p:nvSpPr>
        <p:spPr>
          <a:xfrm>
            <a:off x="10795744" y="5519675"/>
            <a:ext cx="111921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sueño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5CF810-56ED-4247-8D4B-D31201B789A9}"/>
              </a:ext>
            </a:extLst>
          </p:cNvPr>
          <p:cNvSpPr txBox="1"/>
          <p:nvPr/>
        </p:nvSpPr>
        <p:spPr>
          <a:xfrm>
            <a:off x="10732874" y="4581296"/>
            <a:ext cx="13099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cuento</a:t>
            </a:r>
            <a:endParaRPr lang="en-GB" sz="25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Google Shape;157;p2">
            <a:extLst>
              <a:ext uri="{FF2B5EF4-FFF2-40B4-BE49-F238E27FC236}">
                <a16:creationId xmlns:a16="http://schemas.microsoft.com/office/drawing/2014/main" id="{39C74E6B-560F-44EB-9656-6EE52739F899}"/>
              </a:ext>
            </a:extLst>
          </p:cNvPr>
          <p:cNvSpPr txBox="1"/>
          <p:nvPr/>
        </p:nvSpPr>
        <p:spPr>
          <a:xfrm>
            <a:off x="7250009" y="956594"/>
            <a:ext cx="52106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Connect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words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[u]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merges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s-AR" sz="24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DFD3E1-E6DC-454C-82FC-3CFE75DC800F}"/>
              </a:ext>
            </a:extLst>
          </p:cNvPr>
          <p:cNvCxnSpPr>
            <a:cxnSpLocks/>
          </p:cNvCxnSpPr>
          <p:nvPr/>
        </p:nvCxnSpPr>
        <p:spPr>
          <a:xfrm>
            <a:off x="8200809" y="4231805"/>
            <a:ext cx="0" cy="51499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D9762D4-D2C1-4906-8C21-4EC123FEEECF}"/>
              </a:ext>
            </a:extLst>
          </p:cNvPr>
          <p:cNvCxnSpPr>
            <a:cxnSpLocks/>
          </p:cNvCxnSpPr>
          <p:nvPr/>
        </p:nvCxnSpPr>
        <p:spPr>
          <a:xfrm>
            <a:off x="8229168" y="5004610"/>
            <a:ext cx="0" cy="51499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C80F032-33A3-4BB3-9112-CDD149E7533F}"/>
              </a:ext>
            </a:extLst>
          </p:cNvPr>
          <p:cNvCxnSpPr>
            <a:cxnSpLocks/>
          </p:cNvCxnSpPr>
          <p:nvPr/>
        </p:nvCxnSpPr>
        <p:spPr>
          <a:xfrm>
            <a:off x="8895720" y="5771712"/>
            <a:ext cx="474607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12025F-7258-4AA0-AE2B-5F43F06F4B02}"/>
              </a:ext>
            </a:extLst>
          </p:cNvPr>
          <p:cNvCxnSpPr>
            <a:cxnSpLocks/>
          </p:cNvCxnSpPr>
          <p:nvPr/>
        </p:nvCxnSpPr>
        <p:spPr>
          <a:xfrm>
            <a:off x="10321137" y="5757886"/>
            <a:ext cx="474607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1A34F72-C50D-4DFD-AE2D-128C6077688B}"/>
              </a:ext>
            </a:extLst>
          </p:cNvPr>
          <p:cNvCxnSpPr>
            <a:cxnSpLocks/>
          </p:cNvCxnSpPr>
          <p:nvPr/>
        </p:nvCxnSpPr>
        <p:spPr>
          <a:xfrm flipV="1">
            <a:off x="11311433" y="5079509"/>
            <a:ext cx="20401" cy="518092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B3CDC91-06F2-41B2-B42F-DB13EFD27549}"/>
              </a:ext>
            </a:extLst>
          </p:cNvPr>
          <p:cNvCxnSpPr>
            <a:cxnSpLocks/>
          </p:cNvCxnSpPr>
          <p:nvPr/>
        </p:nvCxnSpPr>
        <p:spPr>
          <a:xfrm flipV="1">
            <a:off x="11331834" y="4160951"/>
            <a:ext cx="14560" cy="53893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F505D0-E6B2-4203-9D18-100E915978B9}"/>
              </a:ext>
            </a:extLst>
          </p:cNvPr>
          <p:cNvSpPr/>
          <p:nvPr/>
        </p:nvSpPr>
        <p:spPr>
          <a:xfrm>
            <a:off x="7302657" y="3273512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CA6B635-5D93-4EC5-900B-DC9E9B854B92}"/>
              </a:ext>
            </a:extLst>
          </p:cNvPr>
          <p:cNvSpPr/>
          <p:nvPr/>
        </p:nvSpPr>
        <p:spPr>
          <a:xfrm>
            <a:off x="7813796" y="3273512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F40873A-EFD7-4092-80A8-87966876AF7B}"/>
              </a:ext>
            </a:extLst>
          </p:cNvPr>
          <p:cNvSpPr/>
          <p:nvPr/>
        </p:nvSpPr>
        <p:spPr>
          <a:xfrm>
            <a:off x="8329505" y="3273512"/>
            <a:ext cx="458658" cy="404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7BC0DB26-9FB8-6BAB-E1D5-EC3598C591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5836" y="1575464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14" name="Review_W5F_1.1.wav"/>
            </a:hlinkClick>
            <a:extLst>
              <a:ext uri="{FF2B5EF4-FFF2-40B4-BE49-F238E27FC236}">
                <a16:creationId xmlns:a16="http://schemas.microsoft.com/office/drawing/2014/main" id="{045F3D31-6297-1D9F-ADB7-B722E6E264FB}"/>
              </a:ext>
            </a:extLst>
          </p:cNvPr>
          <p:cNvSpPr/>
          <p:nvPr/>
        </p:nvSpPr>
        <p:spPr>
          <a:xfrm>
            <a:off x="1132160" y="1694500"/>
            <a:ext cx="5022948" cy="590087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AR" sz="2800" b="1" kern="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¿Qué sonido es?</a:t>
            </a:r>
            <a:endParaRPr lang="es-ES" sz="2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0DB879-92C9-2896-F133-26FA5DDAD989}"/>
              </a:ext>
            </a:extLst>
          </p:cNvPr>
          <p:cNvSpPr txBox="1">
            <a:spLocks/>
          </p:cNvSpPr>
          <p:nvPr/>
        </p:nvSpPr>
        <p:spPr>
          <a:xfrm>
            <a:off x="9848871" y="292325"/>
            <a:ext cx="1639305" cy="379971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33B931-24A2-0B56-E032-CD166547E909}"/>
              </a:ext>
            </a:extLst>
          </p:cNvPr>
          <p:cNvGrpSpPr/>
          <p:nvPr/>
        </p:nvGrpSpPr>
        <p:grpSpPr>
          <a:xfrm>
            <a:off x="1087748" y="774690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8214FAF-244D-D1FF-A07D-DB7FFCCF75F3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5" name="Picture 14" descr="Free speaker sound loud vector">
              <a:extLst>
                <a:ext uri="{FF2B5EF4-FFF2-40B4-BE49-F238E27FC236}">
                  <a16:creationId xmlns:a16="http://schemas.microsoft.com/office/drawing/2014/main" id="{864ACC72-230B-80C1-DCA2-56FCAD853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F71424-796A-C03F-8456-B5DF8602BABE}"/>
              </a:ext>
            </a:extLst>
          </p:cNvPr>
          <p:cNvSpPr txBox="1"/>
          <p:nvPr/>
        </p:nvSpPr>
        <p:spPr>
          <a:xfrm>
            <a:off x="6918872" y="963051"/>
            <a:ext cx="2162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endParaRPr lang="en-GB" sz="2800" dirty="0"/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345826" y="113297"/>
            <a:ext cx="750034" cy="67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ree door entrance room door illustration">
            <a:extLst>
              <a:ext uri="{FF2B5EF4-FFF2-40B4-BE49-F238E27FC236}">
                <a16:creationId xmlns:a16="http://schemas.microsoft.com/office/drawing/2014/main" id="{688B2AF0-C05E-3570-DFE3-E3BEBE98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433" y="3059313"/>
            <a:ext cx="327369" cy="57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domino game playing illustration">
            <a:extLst>
              <a:ext uri="{FF2B5EF4-FFF2-40B4-BE49-F238E27FC236}">
                <a16:creationId xmlns:a16="http://schemas.microsoft.com/office/drawing/2014/main" id="{DD4521A2-F34D-0124-AFFF-5F781C701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4631" y="3892220"/>
            <a:ext cx="181445" cy="3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oard game diagonal illustration">
            <a:extLst>
              <a:ext uri="{FF2B5EF4-FFF2-40B4-BE49-F238E27FC236}">
                <a16:creationId xmlns:a16="http://schemas.microsoft.com/office/drawing/2014/main" id="{EF0D7B21-4F21-5A09-6844-0D823013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28" y="3784820"/>
            <a:ext cx="544465" cy="47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picture frame frame framed illustration">
            <a:extLst>
              <a:ext uri="{FF2B5EF4-FFF2-40B4-BE49-F238E27FC236}">
                <a16:creationId xmlns:a16="http://schemas.microsoft.com/office/drawing/2014/main" id="{6131158B-3FF6-8D83-7F86-E4AC5EF9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91" y="5079029"/>
            <a:ext cx="380808" cy="53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tongue sticking mouth illustration">
            <a:extLst>
              <a:ext uri="{FF2B5EF4-FFF2-40B4-BE49-F238E27FC236}">
                <a16:creationId xmlns:a16="http://schemas.microsoft.com/office/drawing/2014/main" id="{85D504B9-8D81-2225-5379-7EF01023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664" y="6434769"/>
            <a:ext cx="420605" cy="21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4" grpId="0" animBg="1"/>
      <p:bldP spid="75" grpId="0" animBg="1"/>
      <p:bldP spid="78" grpId="0" animBg="1"/>
      <p:bldP spid="79" grpId="0" animBg="1"/>
      <p:bldP spid="94" grpId="0" animBg="1"/>
      <p:bldP spid="29" grpId="0" animBg="1"/>
      <p:bldP spid="6" grpId="0"/>
      <p:bldP spid="35" grpId="0"/>
      <p:bldP spid="8" grpId="0"/>
      <p:bldP spid="42" grpId="0"/>
      <p:bldP spid="43" grpId="0"/>
      <p:bldP spid="44" grpId="0"/>
      <p:bldP spid="48" grpId="0"/>
      <p:bldP spid="54" grpId="0"/>
      <p:bldP spid="55" grpId="0"/>
      <p:bldP spid="61" grpId="0"/>
      <p:bldP spid="62" grpId="0"/>
      <p:bldP spid="63" grpId="0"/>
      <p:bldP spid="4" grpId="0" animBg="1"/>
      <p:bldP spid="70" grpId="0" animBg="1"/>
      <p:bldP spid="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" name="Google Shape;324;p7">
            <a:extLst>
              <a:ext uri="{FF2B5EF4-FFF2-40B4-BE49-F238E27FC236}">
                <a16:creationId xmlns:a16="http://schemas.microsoft.com/office/drawing/2014/main" id="{DDE43199-0E1C-41DA-8B1C-1A99160F49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4735478"/>
              </p:ext>
            </p:extLst>
          </p:nvPr>
        </p:nvGraphicFramePr>
        <p:xfrm>
          <a:off x="6320347" y="1679914"/>
          <a:ext cx="5772866" cy="50469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6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5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sábado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día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es | hoy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 is Saturday.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cuándo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día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es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cumpleaños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is your birthday?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día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hoy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cuál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qué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cada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es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 day is it today?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cada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hoy | un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día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día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feliz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es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Every day is a happy day.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qué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cuál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la |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fecha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hoy | de | es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90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Which is the date today?</a:t>
                      </a:r>
                      <a:endParaRPr sz="2400" b="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9" name="Google Shape;339;p8">
            <a:extLst>
              <a:ext uri="{FF2B5EF4-FFF2-40B4-BE49-F238E27FC236}">
                <a16:creationId xmlns:a16="http://schemas.microsoft.com/office/drawing/2014/main" id="{B2E020CA-3596-4F22-AB7A-465B1107D8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3089952"/>
              </p:ext>
            </p:extLst>
          </p:nvPr>
        </p:nvGraphicFramePr>
        <p:xfrm>
          <a:off x="918586" y="1605834"/>
          <a:ext cx="5047065" cy="6705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74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3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(state)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</a:t>
                      </a: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(state)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(state)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3" name="Google Shape;339;p8">
            <a:extLst>
              <a:ext uri="{FF2B5EF4-FFF2-40B4-BE49-F238E27FC236}">
                <a16:creationId xmlns:a16="http://schemas.microsoft.com/office/drawing/2014/main" id="{4B70CD9E-528E-4377-B91F-941888FAB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3577678"/>
              </p:ext>
            </p:extLst>
          </p:nvPr>
        </p:nvGraphicFramePr>
        <p:xfrm>
          <a:off x="918586" y="5924527"/>
          <a:ext cx="5047065" cy="853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82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(trait)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(state)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(trait)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269;p7">
            <a:extLst>
              <a:ext uri="{FF2B5EF4-FFF2-40B4-BE49-F238E27FC236}">
                <a16:creationId xmlns:a16="http://schemas.microsoft.com/office/drawing/2014/main" id="{ED586029-BA45-4A1E-BCD4-5DA8DA3E0C42}"/>
              </a:ext>
            </a:extLst>
          </p:cNvPr>
          <p:cNvSpPr txBox="1"/>
          <p:nvPr/>
        </p:nvSpPr>
        <p:spPr>
          <a:xfrm>
            <a:off x="6309538" y="250328"/>
            <a:ext cx="423483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the correct words to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rewrite the sentences.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some 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ones!</a:t>
            </a:r>
            <a:endParaRPr sz="28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325;p7">
            <a:extLst>
              <a:ext uri="{FF2B5EF4-FFF2-40B4-BE49-F238E27FC236}">
                <a16:creationId xmlns:a16="http://schemas.microsoft.com/office/drawing/2014/main" id="{7C52DEE0-F2FE-446D-86D8-D8EE5B153C96}"/>
              </a:ext>
            </a:extLst>
          </p:cNvPr>
          <p:cNvSpPr txBox="1"/>
          <p:nvPr/>
        </p:nvSpPr>
        <p:spPr>
          <a:xfrm>
            <a:off x="6892003" y="2183735"/>
            <a:ext cx="365237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es sábado.</a:t>
            </a:r>
          </a:p>
        </p:txBody>
      </p:sp>
      <p:sp>
        <p:nvSpPr>
          <p:cNvPr id="141" name="Google Shape;328;p7">
            <a:extLst>
              <a:ext uri="{FF2B5EF4-FFF2-40B4-BE49-F238E27FC236}">
                <a16:creationId xmlns:a16="http://schemas.microsoft.com/office/drawing/2014/main" id="{FDCDD4DF-7644-4830-8454-F3F817BC5F48}"/>
              </a:ext>
            </a:extLst>
          </p:cNvPr>
          <p:cNvSpPr txBox="1"/>
          <p:nvPr/>
        </p:nvSpPr>
        <p:spPr>
          <a:xfrm>
            <a:off x="6902421" y="5175169"/>
            <a:ext cx="5002023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día es un día feliz.</a:t>
            </a:r>
          </a:p>
        </p:txBody>
      </p:sp>
      <p:sp>
        <p:nvSpPr>
          <p:cNvPr id="142" name="Google Shape;329;p7">
            <a:extLst>
              <a:ext uri="{FF2B5EF4-FFF2-40B4-BE49-F238E27FC236}">
                <a16:creationId xmlns:a16="http://schemas.microsoft.com/office/drawing/2014/main" id="{BD5C8CA9-9E40-4EED-9900-75A80001BB69}"/>
              </a:ext>
            </a:extLst>
          </p:cNvPr>
          <p:cNvSpPr txBox="1"/>
          <p:nvPr/>
        </p:nvSpPr>
        <p:spPr>
          <a:xfrm>
            <a:off x="6926110" y="6215393"/>
            <a:ext cx="477060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¿Cuál es la fecha de hoy?</a:t>
            </a:r>
          </a:p>
        </p:txBody>
      </p:sp>
      <p:graphicFrame>
        <p:nvGraphicFramePr>
          <p:cNvPr id="150" name="Google Shape;339;p8">
            <a:extLst>
              <a:ext uri="{FF2B5EF4-FFF2-40B4-BE49-F238E27FC236}">
                <a16:creationId xmlns:a16="http://schemas.microsoft.com/office/drawing/2014/main" id="{259B75F7-CACD-4172-84B1-1D6852942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050162"/>
              </p:ext>
            </p:extLst>
          </p:nvPr>
        </p:nvGraphicFramePr>
        <p:xfrm>
          <a:off x="918586" y="2456691"/>
          <a:ext cx="5032272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91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usually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always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1" name="Google Shape;339;p8">
            <a:extLst>
              <a:ext uri="{FF2B5EF4-FFF2-40B4-BE49-F238E27FC236}">
                <a16:creationId xmlns:a16="http://schemas.microsoft.com/office/drawing/2014/main" id="{9739CE26-4A7B-4617-9190-3FF35B1564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6959574"/>
              </p:ext>
            </p:extLst>
          </p:nvPr>
        </p:nvGraphicFramePr>
        <p:xfrm>
          <a:off x="933827" y="3006101"/>
          <a:ext cx="5032272" cy="701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77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7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annoying (f)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slow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annoying (m) 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" name="Google Shape;339;p8">
            <a:extLst>
              <a:ext uri="{FF2B5EF4-FFF2-40B4-BE49-F238E27FC236}">
                <a16:creationId xmlns:a16="http://schemas.microsoft.com/office/drawing/2014/main" id="{6BB64386-DB05-4BD7-B147-7E7CB4DFC4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464690"/>
              </p:ext>
            </p:extLst>
          </p:nvPr>
        </p:nvGraphicFramePr>
        <p:xfrm>
          <a:off x="918587" y="3785797"/>
          <a:ext cx="5047065" cy="701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82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 friend (f)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your friend (m)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my friend (f)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3" name="Google Shape;339;p8">
            <a:extLst>
              <a:ext uri="{FF2B5EF4-FFF2-40B4-BE49-F238E27FC236}">
                <a16:creationId xmlns:a16="http://schemas.microsoft.com/office/drawing/2014/main" id="{B3E316DD-59C7-4C64-93D2-F62D7D2719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7297106"/>
              </p:ext>
            </p:extLst>
          </p:nvPr>
        </p:nvGraphicFramePr>
        <p:xfrm>
          <a:off x="934936" y="4576958"/>
          <a:ext cx="5047065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82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Tuesday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4" name="Google Shape;339;p8">
            <a:extLst>
              <a:ext uri="{FF2B5EF4-FFF2-40B4-BE49-F238E27FC236}">
                <a16:creationId xmlns:a16="http://schemas.microsoft.com/office/drawing/2014/main" id="{606D0CBE-66E1-4A63-B068-92E8790C0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105932"/>
              </p:ext>
            </p:extLst>
          </p:nvPr>
        </p:nvGraphicFramePr>
        <p:xfrm>
          <a:off x="944431" y="5281114"/>
          <a:ext cx="5047065" cy="4419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82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play</a:t>
                      </a:r>
                      <a:endParaRPr sz="23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play</a:t>
                      </a:r>
                      <a:endParaRPr sz="23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plays 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5" name="Google Shape;338;p8">
            <a:hlinkClick r:id="" action="ppaction://noaction">
              <a:snd r:embed="rId3" name="us3 2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597" y="168900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-22242" y="1714406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357;p8">
            <a:extLst>
              <a:ext uri="{FF2B5EF4-FFF2-40B4-BE49-F238E27FC236}">
                <a16:creationId xmlns:a16="http://schemas.microsoft.com/office/drawing/2014/main" id="{8D3F57F6-FBCE-43D3-B089-3C05F51825FA}"/>
              </a:ext>
            </a:extLst>
          </p:cNvPr>
          <p:cNvSpPr/>
          <p:nvPr/>
        </p:nvSpPr>
        <p:spPr>
          <a:xfrm>
            <a:off x="2558546" y="1612904"/>
            <a:ext cx="1698797" cy="67057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338;p8">
            <a:hlinkClick r:id="" action="ppaction://noaction">
              <a:snd r:embed="rId5" name="us3 3.wav"/>
            </a:hlinkClick>
            <a:extLst>
              <a:ext uri="{FF2B5EF4-FFF2-40B4-BE49-F238E27FC236}">
                <a16:creationId xmlns:a16="http://schemas.microsoft.com/office/drawing/2014/main" id="{E47A00C2-B0AC-41FD-8E30-05718047A1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244217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-21851" y="2467577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338;p8">
            <a:hlinkClick r:id="" action="ppaction://noaction">
              <a:snd r:embed="rId6" name="us3 4.wav"/>
            </a:hlinkClick>
            <a:extLst>
              <a:ext uri="{FF2B5EF4-FFF2-40B4-BE49-F238E27FC236}">
                <a16:creationId xmlns:a16="http://schemas.microsoft.com/office/drawing/2014/main" id="{65093E9A-E181-4BE4-8B53-BD606F961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309133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-6611" y="3116737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338;p8">
            <a:hlinkClick r:id="" action="ppaction://noaction">
              <a:snd r:embed="rId7" name="us3 5.wav"/>
            </a:hlinkClick>
            <a:extLst>
              <a:ext uri="{FF2B5EF4-FFF2-40B4-BE49-F238E27FC236}">
                <a16:creationId xmlns:a16="http://schemas.microsoft.com/office/drawing/2014/main" id="{9EB5EC2F-0339-4D32-9B54-2BEB4C51A5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375465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-21851" y="378005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338;p8">
            <a:hlinkClick r:id="" action="ppaction://noaction">
              <a:snd r:embed="rId8" name="us3 6.wav"/>
            </a:hlinkClick>
            <a:extLst>
              <a:ext uri="{FF2B5EF4-FFF2-40B4-BE49-F238E27FC236}">
                <a16:creationId xmlns:a16="http://schemas.microsoft.com/office/drawing/2014/main" id="{C9BE47B5-8595-42D3-B8BA-D15E03B5A9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027" y="456287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-5812" y="458827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338;p8">
            <a:hlinkClick r:id="" action="ppaction://noaction">
              <a:snd r:embed="rId9" name="us3 7.wav"/>
            </a:hlinkClick>
            <a:extLst>
              <a:ext uri="{FF2B5EF4-FFF2-40B4-BE49-F238E27FC236}">
                <a16:creationId xmlns:a16="http://schemas.microsoft.com/office/drawing/2014/main" id="{9FE98632-C84C-448D-9712-E7C79754F0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641" y="522286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3802" y="524826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357;p8">
            <a:extLst>
              <a:ext uri="{FF2B5EF4-FFF2-40B4-BE49-F238E27FC236}">
                <a16:creationId xmlns:a16="http://schemas.microsoft.com/office/drawing/2014/main" id="{A70B9834-A9D0-4665-8029-EEFFC5CA9C95}"/>
              </a:ext>
            </a:extLst>
          </p:cNvPr>
          <p:cNvSpPr/>
          <p:nvPr/>
        </p:nvSpPr>
        <p:spPr>
          <a:xfrm>
            <a:off x="4291332" y="2470779"/>
            <a:ext cx="1625253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357;p8">
            <a:extLst>
              <a:ext uri="{FF2B5EF4-FFF2-40B4-BE49-F238E27FC236}">
                <a16:creationId xmlns:a16="http://schemas.microsoft.com/office/drawing/2014/main" id="{106C553B-F3B3-4AEA-927C-AD67893A75B2}"/>
              </a:ext>
            </a:extLst>
          </p:cNvPr>
          <p:cNvSpPr/>
          <p:nvPr/>
        </p:nvSpPr>
        <p:spPr>
          <a:xfrm>
            <a:off x="949537" y="3013171"/>
            <a:ext cx="1650031" cy="69398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357;p8">
            <a:extLst>
              <a:ext uri="{FF2B5EF4-FFF2-40B4-BE49-F238E27FC236}">
                <a16:creationId xmlns:a16="http://schemas.microsoft.com/office/drawing/2014/main" id="{E9D8CF4E-49F6-40ED-988F-C2EA560B2664}"/>
              </a:ext>
            </a:extLst>
          </p:cNvPr>
          <p:cNvSpPr/>
          <p:nvPr/>
        </p:nvSpPr>
        <p:spPr>
          <a:xfrm>
            <a:off x="912535" y="3820953"/>
            <a:ext cx="1664228" cy="665894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357;p8">
            <a:extLst>
              <a:ext uri="{FF2B5EF4-FFF2-40B4-BE49-F238E27FC236}">
                <a16:creationId xmlns:a16="http://schemas.microsoft.com/office/drawing/2014/main" id="{731EE445-8C5C-465D-97F7-E8380630A340}"/>
              </a:ext>
            </a:extLst>
          </p:cNvPr>
          <p:cNvSpPr/>
          <p:nvPr/>
        </p:nvSpPr>
        <p:spPr>
          <a:xfrm>
            <a:off x="2610097" y="4599407"/>
            <a:ext cx="1696970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357;p8">
            <a:extLst>
              <a:ext uri="{FF2B5EF4-FFF2-40B4-BE49-F238E27FC236}">
                <a16:creationId xmlns:a16="http://schemas.microsoft.com/office/drawing/2014/main" id="{EE84DC1B-1774-49B4-BBAB-BD638D3B7CF3}"/>
              </a:ext>
            </a:extLst>
          </p:cNvPr>
          <p:cNvSpPr/>
          <p:nvPr/>
        </p:nvSpPr>
        <p:spPr>
          <a:xfrm>
            <a:off x="945137" y="5287266"/>
            <a:ext cx="1664960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338;p8">
            <a:hlinkClick r:id="" action="ppaction://noaction">
              <a:snd r:embed="rId10" name="us3 8.wav"/>
            </a:hlinkClick>
            <a:extLst>
              <a:ext uri="{FF2B5EF4-FFF2-40B4-BE49-F238E27FC236}">
                <a16:creationId xmlns:a16="http://schemas.microsoft.com/office/drawing/2014/main" id="{BC9AF8BB-C0B5-48E4-9330-1A81BB4FD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609191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5" name="Google Shape;350;p8">
            <a:extLst>
              <a:ext uri="{FF2B5EF4-FFF2-40B4-BE49-F238E27FC236}">
                <a16:creationId xmlns:a16="http://schemas.microsoft.com/office/drawing/2014/main" id="{F7767C4F-0041-4D80-AFCC-0FB68A622487}"/>
              </a:ext>
            </a:extLst>
          </p:cNvPr>
          <p:cNvSpPr txBox="1"/>
          <p:nvPr/>
        </p:nvSpPr>
        <p:spPr>
          <a:xfrm>
            <a:off x="-6611" y="611731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357;p8">
            <a:extLst>
              <a:ext uri="{FF2B5EF4-FFF2-40B4-BE49-F238E27FC236}">
                <a16:creationId xmlns:a16="http://schemas.microsoft.com/office/drawing/2014/main" id="{68E2D0A5-5527-4C67-B991-A03626AA6764}"/>
              </a:ext>
            </a:extLst>
          </p:cNvPr>
          <p:cNvSpPr/>
          <p:nvPr/>
        </p:nvSpPr>
        <p:spPr>
          <a:xfrm>
            <a:off x="4297350" y="5931879"/>
            <a:ext cx="1690116" cy="842423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Rectangle 187">
            <a:hlinkClick r:id="" action="ppaction://noaction">
              <a:snd r:embed="rId11" name="us3 9.wav"/>
            </a:hlinkClick>
            <a:extLst>
              <a:ext uri="{FF2B5EF4-FFF2-40B4-BE49-F238E27FC236}">
                <a16:creationId xmlns:a16="http://schemas.microsoft.com/office/drawing/2014/main" id="{8D961821-2F8F-462E-A783-6CFB90E5E778}"/>
              </a:ext>
            </a:extLst>
          </p:cNvPr>
          <p:cNvSpPr/>
          <p:nvPr/>
        </p:nvSpPr>
        <p:spPr>
          <a:xfrm>
            <a:off x="6396703" y="2010339"/>
            <a:ext cx="354423" cy="403447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89" name="Rectangle 188">
            <a:hlinkClick r:id="" action="ppaction://noaction">
              <a:snd r:embed="rId12" name="us3 10.wav"/>
            </a:hlinkClick>
            <a:extLst>
              <a:ext uri="{FF2B5EF4-FFF2-40B4-BE49-F238E27FC236}">
                <a16:creationId xmlns:a16="http://schemas.microsoft.com/office/drawing/2014/main" id="{DFF366B4-1164-43F9-83A7-B0D934F23BF3}"/>
              </a:ext>
            </a:extLst>
          </p:cNvPr>
          <p:cNvSpPr/>
          <p:nvPr/>
        </p:nvSpPr>
        <p:spPr>
          <a:xfrm>
            <a:off x="6382188" y="2949880"/>
            <a:ext cx="354423" cy="403447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90" name="Rectangle 189">
            <a:hlinkClick r:id="" action="ppaction://noaction">
              <a:snd r:embed="rId13" name="us3 11.wav"/>
            </a:hlinkClick>
            <a:extLst>
              <a:ext uri="{FF2B5EF4-FFF2-40B4-BE49-F238E27FC236}">
                <a16:creationId xmlns:a16="http://schemas.microsoft.com/office/drawing/2014/main" id="{CE04A1F4-61CF-4782-A52A-C49B8EA796F1}"/>
              </a:ext>
            </a:extLst>
          </p:cNvPr>
          <p:cNvSpPr/>
          <p:nvPr/>
        </p:nvSpPr>
        <p:spPr>
          <a:xfrm>
            <a:off x="6382189" y="3940289"/>
            <a:ext cx="354423" cy="434495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91" name="Rectangle 190">
            <a:hlinkClick r:id="" action="ppaction://noaction">
              <a:snd r:embed="rId14" name="us3 12.wav"/>
            </a:hlinkClick>
            <a:extLst>
              <a:ext uri="{FF2B5EF4-FFF2-40B4-BE49-F238E27FC236}">
                <a16:creationId xmlns:a16="http://schemas.microsoft.com/office/drawing/2014/main" id="{011BBD70-7E66-446C-93EF-DCCD08F93FC6}"/>
              </a:ext>
            </a:extLst>
          </p:cNvPr>
          <p:cNvSpPr/>
          <p:nvPr/>
        </p:nvSpPr>
        <p:spPr>
          <a:xfrm>
            <a:off x="6382189" y="4927854"/>
            <a:ext cx="354423" cy="403447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92" name="Rectangle 191">
            <a:hlinkClick r:id="" action="ppaction://noaction">
              <a:snd r:embed="rId15" name="us3 13.wav"/>
            </a:hlinkClick>
            <a:extLst>
              <a:ext uri="{FF2B5EF4-FFF2-40B4-BE49-F238E27FC236}">
                <a16:creationId xmlns:a16="http://schemas.microsoft.com/office/drawing/2014/main" id="{651DC945-198A-42E8-8F26-5D2B6BD166EF}"/>
              </a:ext>
            </a:extLst>
          </p:cNvPr>
          <p:cNvSpPr/>
          <p:nvPr/>
        </p:nvSpPr>
        <p:spPr>
          <a:xfrm>
            <a:off x="6396703" y="5987449"/>
            <a:ext cx="354423" cy="403447"/>
          </a:xfrm>
          <a:prstGeom prst="rect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7" name="Google Shape;325;p7">
            <a:extLst>
              <a:ext uri="{FF2B5EF4-FFF2-40B4-BE49-F238E27FC236}">
                <a16:creationId xmlns:a16="http://schemas.microsoft.com/office/drawing/2014/main" id="{F8CEDD57-A629-41EB-BA63-2C54AC21D9EA}"/>
              </a:ext>
            </a:extLst>
          </p:cNvPr>
          <p:cNvSpPr txBox="1"/>
          <p:nvPr/>
        </p:nvSpPr>
        <p:spPr>
          <a:xfrm>
            <a:off x="6926110" y="3206772"/>
            <a:ext cx="500202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¿Cuándo es tu cumpleaños?</a:t>
            </a:r>
          </a:p>
        </p:txBody>
      </p:sp>
      <p:sp>
        <p:nvSpPr>
          <p:cNvPr id="252" name="Google Shape;325;p7">
            <a:extLst>
              <a:ext uri="{FF2B5EF4-FFF2-40B4-BE49-F238E27FC236}">
                <a16:creationId xmlns:a16="http://schemas.microsoft.com/office/drawing/2014/main" id="{5BED8882-B59E-444A-B540-D93DEA7FB6C4}"/>
              </a:ext>
            </a:extLst>
          </p:cNvPr>
          <p:cNvSpPr txBox="1"/>
          <p:nvPr/>
        </p:nvSpPr>
        <p:spPr>
          <a:xfrm>
            <a:off x="6926110" y="4182691"/>
            <a:ext cx="3652372" cy="46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4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día es hoy?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CF6441-05BA-492F-8444-90D278B6BEDB}"/>
              </a:ext>
            </a:extLst>
          </p:cNvPr>
          <p:cNvSpPr/>
          <p:nvPr/>
        </p:nvSpPr>
        <p:spPr>
          <a:xfrm>
            <a:off x="7592992" y="1757101"/>
            <a:ext cx="407535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D89E5F71-0176-4054-9922-109C761C1F62}"/>
              </a:ext>
            </a:extLst>
          </p:cNvPr>
          <p:cNvSpPr/>
          <p:nvPr/>
        </p:nvSpPr>
        <p:spPr>
          <a:xfrm>
            <a:off x="9475175" y="1790644"/>
            <a:ext cx="560228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1827D65C-E862-4F48-A4FE-D567508FF308}"/>
              </a:ext>
            </a:extLst>
          </p:cNvPr>
          <p:cNvSpPr/>
          <p:nvPr/>
        </p:nvSpPr>
        <p:spPr>
          <a:xfrm>
            <a:off x="8879964" y="2789914"/>
            <a:ext cx="520883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1D65065A-0184-4028-A215-47B78D72155C}"/>
              </a:ext>
            </a:extLst>
          </p:cNvPr>
          <p:cNvSpPr/>
          <p:nvPr/>
        </p:nvSpPr>
        <p:spPr>
          <a:xfrm>
            <a:off x="8718189" y="3784624"/>
            <a:ext cx="682658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C1E57761-5813-4EE0-A8C4-086518D1D444}"/>
              </a:ext>
            </a:extLst>
          </p:cNvPr>
          <p:cNvSpPr/>
          <p:nvPr/>
        </p:nvSpPr>
        <p:spPr>
          <a:xfrm>
            <a:off x="10356833" y="3798915"/>
            <a:ext cx="682658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53841CD5-4C9F-43FA-A156-84A795D267F5}"/>
              </a:ext>
            </a:extLst>
          </p:cNvPr>
          <p:cNvSpPr/>
          <p:nvPr/>
        </p:nvSpPr>
        <p:spPr>
          <a:xfrm>
            <a:off x="7980062" y="4805679"/>
            <a:ext cx="608353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330914F5-D954-40D1-A126-DB282F66A5D2}"/>
              </a:ext>
            </a:extLst>
          </p:cNvPr>
          <p:cNvSpPr/>
          <p:nvPr/>
        </p:nvSpPr>
        <p:spPr>
          <a:xfrm>
            <a:off x="7019363" y="5804971"/>
            <a:ext cx="608353" cy="313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C29CF08D-590E-7951-E981-68AE9FECAC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584" y="691909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D60171A-B2E1-FED3-3D3F-5C13661D906D}"/>
              </a:ext>
            </a:extLst>
          </p:cNvPr>
          <p:cNvSpPr/>
          <p:nvPr/>
        </p:nvSpPr>
        <p:spPr>
          <a:xfrm>
            <a:off x="1052421" y="709662"/>
            <a:ext cx="5022948" cy="590087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S" sz="2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369;p8">
            <a:hlinkClick r:id="" action="ppaction://noaction">
              <a:snd r:embed="rId18" name="us3 1.wav"/>
            </a:hlinkClick>
            <a:extLst>
              <a:ext uri="{FF2B5EF4-FFF2-40B4-BE49-F238E27FC236}">
                <a16:creationId xmlns:a16="http://schemas.microsoft.com/office/drawing/2014/main" id="{7CCC0705-9CE5-4D6B-879F-C58BDCE1EF1A}"/>
              </a:ext>
            </a:extLst>
          </p:cNvPr>
          <p:cNvSpPr txBox="1"/>
          <p:nvPr/>
        </p:nvSpPr>
        <p:spPr>
          <a:xfrm>
            <a:off x="1104481" y="772029"/>
            <a:ext cx="56302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palabra es?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7994DF-CB46-6810-C31B-EC8CA44EA220}"/>
              </a:ext>
            </a:extLst>
          </p:cNvPr>
          <p:cNvGrpSpPr/>
          <p:nvPr/>
        </p:nvGrpSpPr>
        <p:grpSpPr>
          <a:xfrm>
            <a:off x="11092416" y="239321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034A0CF-2F21-F1AD-8EFF-6520F9C8B11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8" name="Picture 7" descr="Free speaker sound loud vector">
              <a:extLst>
                <a:ext uri="{FF2B5EF4-FFF2-40B4-BE49-F238E27FC236}">
                  <a16:creationId xmlns:a16="http://schemas.microsoft.com/office/drawing/2014/main" id="{259A6E80-85D7-2059-D2DD-1DBBCD20C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222;p10">
            <a:extLst>
              <a:ext uri="{FF2B5EF4-FFF2-40B4-BE49-F238E27FC236}">
                <a16:creationId xmlns:a16="http://schemas.microsoft.com/office/drawing/2014/main" id="{B24047A0-FA70-4F3D-C9A1-2ABBF1CE909A}"/>
              </a:ext>
            </a:extLst>
          </p:cNvPr>
          <p:cNvSpPr txBox="1"/>
          <p:nvPr/>
        </p:nvSpPr>
        <p:spPr>
          <a:xfrm>
            <a:off x="10740002" y="985474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41" grpId="0" animBg="1"/>
      <p:bldP spid="142" grpId="0" animBg="1"/>
      <p:bldP spid="187" grpId="0" animBg="1"/>
      <p:bldP spid="227" grpId="0" animBg="1"/>
      <p:bldP spid="252" grpId="0" animBg="1"/>
      <p:bldP spid="4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‘el’ with dates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76356" y="698372"/>
            <a:ext cx="99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[on]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252741-8AD9-4B2B-BF36-BF1EEADE5154}"/>
              </a:ext>
            </a:extLst>
          </p:cNvPr>
          <p:cNvSpPr txBox="1"/>
          <p:nvPr/>
        </p:nvSpPr>
        <p:spPr>
          <a:xfrm>
            <a:off x="204236" y="1481882"/>
            <a:ext cx="11751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we use the definite article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mean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dates.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B4B166-A3DA-4C2C-B8C7-7A7A911A1ED7}"/>
              </a:ext>
            </a:extLst>
          </p:cNvPr>
          <p:cNvSpPr txBox="1"/>
          <p:nvPr/>
        </p:nvSpPr>
        <p:spPr>
          <a:xfrm>
            <a:off x="235975" y="2558376"/>
            <a:ext cx="2371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31" name="TextBox 30">
            <a:hlinkClick r:id="" action="ppaction://noaction">
              <a:snd r:embed="rId3" name="us4 1.wav"/>
            </a:hlinkClick>
            <a:extLst>
              <a:ext uri="{FF2B5EF4-FFF2-40B4-BE49-F238E27FC236}">
                <a16:creationId xmlns:a16="http://schemas.microsoft.com/office/drawing/2014/main" id="{54DA10A8-CE9D-4859-90E1-B9269548F0AF}"/>
              </a:ext>
            </a:extLst>
          </p:cNvPr>
          <p:cNvSpPr txBox="1"/>
          <p:nvPr/>
        </p:nvSpPr>
        <p:spPr>
          <a:xfrm>
            <a:off x="235975" y="3429000"/>
            <a:ext cx="5644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Navidad 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25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diciembre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73E3C-29D0-40EC-8D6D-0533C3A39842}"/>
              </a:ext>
            </a:extLst>
          </p:cNvPr>
          <p:cNvSpPr txBox="1"/>
          <p:nvPr/>
        </p:nvSpPr>
        <p:spPr>
          <a:xfrm>
            <a:off x="235975" y="398251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day is on the 25th of December. </a:t>
            </a:r>
          </a:p>
        </p:txBody>
      </p:sp>
      <p:sp>
        <p:nvSpPr>
          <p:cNvPr id="33" name="TextBox 32">
            <a:hlinkClick r:id="" action="ppaction://noaction">
              <a:snd r:embed="rId4" name="us4 2.wav"/>
            </a:hlinkClick>
            <a:extLst>
              <a:ext uri="{FF2B5EF4-FFF2-40B4-BE49-F238E27FC236}">
                <a16:creationId xmlns:a16="http://schemas.microsoft.com/office/drawing/2014/main" id="{380093FB-8509-4835-AD5C-A95A63AB2FED}"/>
              </a:ext>
            </a:extLst>
          </p:cNvPr>
          <p:cNvSpPr txBox="1"/>
          <p:nvPr/>
        </p:nvSpPr>
        <p:spPr>
          <a:xfrm>
            <a:off x="235975" y="4798564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día de los Muertos 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noviembre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367196-0864-43FE-A4DE-74A1B32D4854}"/>
              </a:ext>
            </a:extLst>
          </p:cNvPr>
          <p:cNvSpPr txBox="1"/>
          <p:nvPr/>
        </p:nvSpPr>
        <p:spPr>
          <a:xfrm>
            <a:off x="235975" y="5445337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day of the Dead is on the 2</a:t>
            </a:r>
            <a:r>
              <a:rPr kumimoji="0" lang="en-GB" sz="2400" b="0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of November.</a:t>
            </a:r>
          </a:p>
        </p:txBody>
      </p:sp>
    </p:spTree>
    <p:extLst>
      <p:ext uri="{BB962C8B-B14F-4D97-AF65-F5344CB8AC3E}">
        <p14:creationId xmlns:p14="http://schemas.microsoft.com/office/powerpoint/2010/main" val="165554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s4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s4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person, building, sport&#10;&#10;Description automatically generated">
            <a:extLst>
              <a:ext uri="{FF2B5EF4-FFF2-40B4-BE49-F238E27FC236}">
                <a16:creationId xmlns:a16="http://schemas.microsoft.com/office/drawing/2014/main" id="{53107A37-E2DD-410E-8CD6-1F36765BA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12" y="3821047"/>
            <a:ext cx="2176614" cy="1451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11AEB-A98A-46FA-B8E6-E8B87EAD2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67" y="3739472"/>
            <a:ext cx="2048261" cy="1536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DE8B510D-FFDD-422F-AE39-4025FCBE10DD}"/>
              </a:ext>
            </a:extLst>
          </p:cNvPr>
          <p:cNvSpPr txBox="1">
            <a:spLocks/>
          </p:cNvSpPr>
          <p:nvPr/>
        </p:nvSpPr>
        <p:spPr>
          <a:xfrm>
            <a:off x="11318746" y="929849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Google Shape;282;p13" descr="Reading, Book, Symbol, Icon, Reader, Man">
            <a:extLst>
              <a:ext uri="{FF2B5EF4-FFF2-40B4-BE49-F238E27FC236}">
                <a16:creationId xmlns:a16="http://schemas.microsoft.com/office/drawing/2014/main" id="{17AB18D3-34A3-4F58-B273-8C5FA963B5E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8066" y="111850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E8C759-E07D-4C96-8965-B71F535B4468}"/>
              </a:ext>
            </a:extLst>
          </p:cNvPr>
          <p:cNvSpPr txBox="1"/>
          <p:nvPr/>
        </p:nvSpPr>
        <p:spPr>
          <a:xfrm>
            <a:off x="825499" y="1413830"/>
            <a:ext cx="11278519" cy="280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[1]</a:t>
            </a:r>
            <a:r>
              <a:rPr lang="es-AR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Inti Raymi es el veintidós de junio. Es un festival de Perú donde hay mucho color.</a:t>
            </a:r>
          </a:p>
          <a:p>
            <a:pPr>
              <a:lnSpc>
                <a:spcPct val="150000"/>
              </a:lnSpc>
            </a:pPr>
            <a:r>
              <a:rPr lang="es-AR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[2]</a:t>
            </a:r>
            <a:r>
              <a:rPr lang="es-AR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 día de Reyes es el seis de enero. Es un día especial en España. Hay muchos regalos para los niños.</a:t>
            </a:r>
          </a:p>
          <a:p>
            <a:pPr>
              <a:lnSpc>
                <a:spcPct val="150000"/>
              </a:lnSpc>
            </a:pPr>
            <a:r>
              <a:rPr lang="es-AR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[3]</a:t>
            </a:r>
            <a:r>
              <a:rPr lang="es-AR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La Tomatina es en agosto.  Es una fiesta en Buñol, en España. Hay muchos tomates.</a:t>
            </a:r>
          </a:p>
          <a:p>
            <a:pPr>
              <a:lnSpc>
                <a:spcPct val="150000"/>
              </a:lnSpc>
            </a:pPr>
            <a:r>
              <a:rPr lang="es-AR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[4]</a:t>
            </a:r>
            <a:r>
              <a:rPr lang="es-AR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 día de los Muertos es una fiesta familiar en México. Es el dos de noviembre. Hay muchas flores y muchos colores.</a:t>
            </a:r>
          </a:p>
        </p:txBody>
      </p:sp>
      <p:pic>
        <p:nvPicPr>
          <p:cNvPr id="12" name="Google Shape;338;p8">
            <a:hlinkClick r:id="" action="ppaction://noaction">
              <a:snd r:embed="rId7" name="us5 3.wav"/>
            </a:hlinkClick>
            <a:extLst>
              <a:ext uri="{FF2B5EF4-FFF2-40B4-BE49-F238E27FC236}">
                <a16:creationId xmlns:a16="http://schemas.microsoft.com/office/drawing/2014/main" id="{AD4689F0-AEFB-4684-9FE0-2D640356000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0521" y="1462450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Google Shape;338;p8">
            <a:hlinkClick r:id="" action="ppaction://noaction">
              <a:snd r:embed="rId9" name="us5 4.wav"/>
            </a:hlinkClick>
            <a:extLst>
              <a:ext uri="{FF2B5EF4-FFF2-40B4-BE49-F238E27FC236}">
                <a16:creationId xmlns:a16="http://schemas.microsoft.com/office/drawing/2014/main" id="{C7677908-ECE6-49BA-9209-CB52F985F98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0521" y="2108512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oogle Shape;338;p8">
            <a:hlinkClick r:id="" action="ppaction://noaction">
              <a:snd r:embed="rId10" name="us5 5.wav"/>
            </a:hlinkClick>
            <a:extLst>
              <a:ext uri="{FF2B5EF4-FFF2-40B4-BE49-F238E27FC236}">
                <a16:creationId xmlns:a16="http://schemas.microsoft.com/office/drawing/2014/main" id="{BD0CC948-1A0A-4C48-9BD4-69485195DB1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129" y="2758647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338;p8">
            <a:hlinkClick r:id="" action="ppaction://noaction">
              <a:snd r:embed="rId11" name="us5 6.wav"/>
            </a:hlinkClick>
            <a:extLst>
              <a:ext uri="{FF2B5EF4-FFF2-40B4-BE49-F238E27FC236}">
                <a16:creationId xmlns:a16="http://schemas.microsoft.com/office/drawing/2014/main" id="{90C3278D-7997-473D-AB5E-A2857CBEBE0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4129" y="3404709"/>
            <a:ext cx="521370" cy="4784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Skulls, Mexico, Skull, Mexican, Dead, Skeleton, Death">
            <a:extLst>
              <a:ext uri="{FF2B5EF4-FFF2-40B4-BE49-F238E27FC236}">
                <a16:creationId xmlns:a16="http://schemas.microsoft.com/office/drawing/2014/main" id="{82A19F9B-32FB-45BF-844B-794267651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948" y="5195369"/>
            <a:ext cx="1452273" cy="1533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Nativity, Essays, Jesus, Child, Epiphany">
            <a:extLst>
              <a:ext uri="{FF2B5EF4-FFF2-40B4-BE49-F238E27FC236}">
                <a16:creationId xmlns:a16="http://schemas.microsoft.com/office/drawing/2014/main" id="{B9D11DE1-5B18-4433-8059-A4772273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845" y="5383636"/>
            <a:ext cx="1939703" cy="1402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0E05BD-E39C-4BAC-87AE-585DDDBBCD53}"/>
              </a:ext>
            </a:extLst>
          </p:cNvPr>
          <p:cNvSpPr txBox="1"/>
          <p:nvPr/>
        </p:nvSpPr>
        <p:spPr>
          <a:xfrm>
            <a:off x="7654948" y="4875558"/>
            <a:ext cx="172829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Raymi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E26721-7FA2-42A3-98A5-849E9740E991}"/>
              </a:ext>
            </a:extLst>
          </p:cNvPr>
          <p:cNvSpPr txBox="1"/>
          <p:nvPr/>
        </p:nvSpPr>
        <p:spPr>
          <a:xfrm>
            <a:off x="7369919" y="6426499"/>
            <a:ext cx="187262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día de Reyes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D086A-BCE6-4B10-ACDD-B65359602887}"/>
              </a:ext>
            </a:extLst>
          </p:cNvPr>
          <p:cNvSpPr txBox="1"/>
          <p:nvPr/>
        </p:nvSpPr>
        <p:spPr>
          <a:xfrm>
            <a:off x="10243206" y="4755305"/>
            <a:ext cx="155844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Tomatina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15C7D4-6B33-43A1-9305-64F64E152FE1}"/>
              </a:ext>
            </a:extLst>
          </p:cNvPr>
          <p:cNvSpPr txBox="1"/>
          <p:nvPr/>
        </p:nvSpPr>
        <p:spPr>
          <a:xfrm>
            <a:off x="9567899" y="6426499"/>
            <a:ext cx="254790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día de los Muertos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BE952C-FBA2-4F9F-94DB-D1E0C7E51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562702"/>
              </p:ext>
            </p:extLst>
          </p:nvPr>
        </p:nvGraphicFramePr>
        <p:xfrm>
          <a:off x="76199" y="4434307"/>
          <a:ext cx="6941169" cy="2294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803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307611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447409810"/>
                    </a:ext>
                  </a:extLst>
                </a:gridCol>
                <a:gridCol w="1411585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5885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458851">
                <a:tc>
                  <a:txBody>
                    <a:bodyPr/>
                    <a:lstStyle/>
                    <a:p>
                      <a:pPr algn="l"/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3BB660D3-1F47-43EE-F1A6-4B9CB80BC72B}"/>
              </a:ext>
            </a:extLst>
          </p:cNvPr>
          <p:cNvGrpSpPr/>
          <p:nvPr/>
        </p:nvGrpSpPr>
        <p:grpSpPr>
          <a:xfrm>
            <a:off x="10086881" y="124204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1FBF9BA-FC98-61E2-65AA-AC85BEC6AD4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F3DC4A3F-7859-8FA9-D4E0-D464040AA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8" name="Google Shape;222;p10">
            <a:extLst>
              <a:ext uri="{FF2B5EF4-FFF2-40B4-BE49-F238E27FC236}">
                <a16:creationId xmlns:a16="http://schemas.microsoft.com/office/drawing/2014/main" id="{816E60BF-556B-E20B-A9FB-9DD5A7E531CD}"/>
              </a:ext>
            </a:extLst>
          </p:cNvPr>
          <p:cNvSpPr txBox="1"/>
          <p:nvPr/>
        </p:nvSpPr>
        <p:spPr>
          <a:xfrm>
            <a:off x="9734467" y="921157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D8BF8CCA-45EA-B42C-D741-5E324916FD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13028" y="-40037"/>
            <a:ext cx="914400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488572CD-C6DA-77DE-CB25-4CB3E357559A}"/>
              </a:ext>
            </a:extLst>
          </p:cNvPr>
          <p:cNvSpPr/>
          <p:nvPr/>
        </p:nvSpPr>
        <p:spPr>
          <a:xfrm>
            <a:off x="4099352" y="78999"/>
            <a:ext cx="4565857" cy="590087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S" sz="2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>
            <a:hlinkClick r:id="" action="ppaction://noaction">
              <a:snd r:embed="rId18" name="us5 1.wav"/>
            </a:hlinkClick>
            <a:extLst>
              <a:ext uri="{FF2B5EF4-FFF2-40B4-BE49-F238E27FC236}">
                <a16:creationId xmlns:a16="http://schemas.microsoft.com/office/drawing/2014/main" id="{48A74499-3716-4728-A018-BDBAE5DD6181}"/>
              </a:ext>
            </a:extLst>
          </p:cNvPr>
          <p:cNvSpPr txBox="1"/>
          <p:nvPr/>
        </p:nvSpPr>
        <p:spPr>
          <a:xfrm>
            <a:off x="4144420" y="141112"/>
            <a:ext cx="4520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y lee los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textos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ED201E69-120F-CFCC-B1F8-604A015731DC}"/>
              </a:ext>
            </a:extLst>
          </p:cNvPr>
          <p:cNvSpPr/>
          <p:nvPr/>
        </p:nvSpPr>
        <p:spPr>
          <a:xfrm>
            <a:off x="639141" y="781807"/>
            <a:ext cx="5582045" cy="590087"/>
          </a:xfrm>
          <a:prstGeom prst="wedgeRoundRectCallout">
            <a:avLst>
              <a:gd name="adj1" fmla="val 3465"/>
              <a:gd name="adj2" fmla="val -68174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S" sz="28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hlinkClick r:id="" action="ppaction://noaction">
              <a:snd r:embed="rId19" name="us5 2.wav"/>
            </a:hlinkClick>
            <a:extLst>
              <a:ext uri="{FF2B5EF4-FFF2-40B4-BE49-F238E27FC236}">
                <a16:creationId xmlns:a16="http://schemas.microsoft.com/office/drawing/2014/main" id="{081FE41A-849C-44AA-97B2-9176870DFCC8}"/>
              </a:ext>
            </a:extLst>
          </p:cNvPr>
          <p:cNvSpPr txBox="1"/>
          <p:nvPr/>
        </p:nvSpPr>
        <p:spPr>
          <a:xfrm>
            <a:off x="690317" y="857886"/>
            <a:ext cx="542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Luego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tabla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090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13" name="Google Shape;416;p18">
            <a:extLst>
              <a:ext uri="{FF2B5EF4-FFF2-40B4-BE49-F238E27FC236}">
                <a16:creationId xmlns:a16="http://schemas.microsoft.com/office/drawing/2014/main" id="{95295384-72A6-4469-8EA8-9090472F026E}"/>
              </a:ext>
            </a:extLst>
          </p:cNvPr>
          <p:cNvSpPr/>
          <p:nvPr/>
        </p:nvSpPr>
        <p:spPr>
          <a:xfrm>
            <a:off x="5455597" y="676101"/>
            <a:ext cx="564434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8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0EEEBB83-C228-46B7-9EF9-76D036898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481529"/>
              </p:ext>
            </p:extLst>
          </p:nvPr>
        </p:nvGraphicFramePr>
        <p:xfrm>
          <a:off x="123171" y="1227501"/>
          <a:ext cx="11591078" cy="43515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9376">
                  <a:extLst>
                    <a:ext uri="{9D8B030D-6E8A-4147-A177-3AD203B41FA5}">
                      <a16:colId xmlns:a16="http://schemas.microsoft.com/office/drawing/2014/main" val="3883295695"/>
                    </a:ext>
                  </a:extLst>
                </a:gridCol>
                <a:gridCol w="1721553">
                  <a:extLst>
                    <a:ext uri="{9D8B030D-6E8A-4147-A177-3AD203B41FA5}">
                      <a16:colId xmlns:a16="http://schemas.microsoft.com/office/drawing/2014/main" val="1566634685"/>
                    </a:ext>
                  </a:extLst>
                </a:gridCol>
                <a:gridCol w="2137185">
                  <a:extLst>
                    <a:ext uri="{9D8B030D-6E8A-4147-A177-3AD203B41FA5}">
                      <a16:colId xmlns:a16="http://schemas.microsoft.com/office/drawing/2014/main" val="1230499527"/>
                    </a:ext>
                  </a:extLst>
                </a:gridCol>
                <a:gridCol w="2356482">
                  <a:extLst>
                    <a:ext uri="{9D8B030D-6E8A-4147-A177-3AD203B41FA5}">
                      <a16:colId xmlns:a16="http://schemas.microsoft.com/office/drawing/2014/main" val="1397332230"/>
                    </a:ext>
                  </a:extLst>
                </a:gridCol>
                <a:gridCol w="2356482">
                  <a:extLst>
                    <a:ext uri="{9D8B030D-6E8A-4147-A177-3AD203B41FA5}">
                      <a16:colId xmlns:a16="http://schemas.microsoft.com/office/drawing/2014/main" val="2177388178"/>
                    </a:ext>
                  </a:extLst>
                </a:gridCol>
              </a:tblGrid>
              <a:tr h="82058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056575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Inti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Raymi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476962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Reyes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540640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Tomatina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014672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día de los Muertos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294288"/>
                  </a:ext>
                </a:extLst>
              </a:tr>
            </a:tbl>
          </a:graphicData>
        </a:graphic>
      </p:graphicFrame>
      <p:sp>
        <p:nvSpPr>
          <p:cNvPr id="13" name="Google Shape;325;p7">
            <a:extLst>
              <a:ext uri="{FF2B5EF4-FFF2-40B4-BE49-F238E27FC236}">
                <a16:creationId xmlns:a16="http://schemas.microsoft.com/office/drawing/2014/main" id="{9104433C-12B7-4BC6-8EAC-25D8CAFCAD89}"/>
              </a:ext>
            </a:extLst>
          </p:cNvPr>
          <p:cNvSpPr txBox="1"/>
          <p:nvPr/>
        </p:nvSpPr>
        <p:spPr>
          <a:xfrm>
            <a:off x="3228179" y="2161745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22nd</a:t>
            </a:r>
          </a:p>
        </p:txBody>
      </p:sp>
      <p:sp>
        <p:nvSpPr>
          <p:cNvPr id="16" name="Google Shape;325;p7">
            <a:extLst>
              <a:ext uri="{FF2B5EF4-FFF2-40B4-BE49-F238E27FC236}">
                <a16:creationId xmlns:a16="http://schemas.microsoft.com/office/drawing/2014/main" id="{46AD9E35-3E14-4F11-806B-F80C3B8F1173}"/>
              </a:ext>
            </a:extLst>
          </p:cNvPr>
          <p:cNvSpPr txBox="1"/>
          <p:nvPr/>
        </p:nvSpPr>
        <p:spPr>
          <a:xfrm>
            <a:off x="5132461" y="2147724"/>
            <a:ext cx="16387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June</a:t>
            </a:r>
          </a:p>
        </p:txBody>
      </p:sp>
      <p:sp>
        <p:nvSpPr>
          <p:cNvPr id="19" name="Google Shape;325;p7">
            <a:extLst>
              <a:ext uri="{FF2B5EF4-FFF2-40B4-BE49-F238E27FC236}">
                <a16:creationId xmlns:a16="http://schemas.microsoft.com/office/drawing/2014/main" id="{8B888F3A-F3C0-467D-A1C0-B890BADD1935}"/>
              </a:ext>
            </a:extLst>
          </p:cNvPr>
          <p:cNvSpPr txBox="1"/>
          <p:nvPr/>
        </p:nvSpPr>
        <p:spPr>
          <a:xfrm>
            <a:off x="7257001" y="2147724"/>
            <a:ext cx="18869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Peru</a:t>
            </a:r>
          </a:p>
        </p:txBody>
      </p:sp>
      <p:sp>
        <p:nvSpPr>
          <p:cNvPr id="20" name="Google Shape;325;p7">
            <a:extLst>
              <a:ext uri="{FF2B5EF4-FFF2-40B4-BE49-F238E27FC236}">
                <a16:creationId xmlns:a16="http://schemas.microsoft.com/office/drawing/2014/main" id="{4E0EDD75-08CA-4F0D-8160-CF51F354304E}"/>
              </a:ext>
            </a:extLst>
          </p:cNvPr>
          <p:cNvSpPr txBox="1"/>
          <p:nvPr/>
        </p:nvSpPr>
        <p:spPr>
          <a:xfrm>
            <a:off x="9270583" y="1972909"/>
            <a:ext cx="237974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colour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F3F51A3-EA94-44D8-8B87-E0913A3E6C87}"/>
              </a:ext>
            </a:extLst>
          </p:cNvPr>
          <p:cNvSpPr txBox="1">
            <a:spLocks/>
          </p:cNvSpPr>
          <p:nvPr/>
        </p:nvSpPr>
        <p:spPr>
          <a:xfrm>
            <a:off x="11321792" y="91343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Google Shape;282;p13" descr="Reading, Book, Symbol, Icon, Reader, Man">
            <a:extLst>
              <a:ext uri="{FF2B5EF4-FFF2-40B4-BE49-F238E27FC236}">
                <a16:creationId xmlns:a16="http://schemas.microsoft.com/office/drawing/2014/main" id="{BE58FEE8-6E51-49E7-81DB-6B277A596FD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8066" y="111850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34" name="Google Shape;325;p7">
            <a:extLst>
              <a:ext uri="{FF2B5EF4-FFF2-40B4-BE49-F238E27FC236}">
                <a16:creationId xmlns:a16="http://schemas.microsoft.com/office/drawing/2014/main" id="{81F5B19D-31E3-4C7D-B7C4-681C5AEB5819}"/>
              </a:ext>
            </a:extLst>
          </p:cNvPr>
          <p:cNvSpPr txBox="1"/>
          <p:nvPr/>
        </p:nvSpPr>
        <p:spPr>
          <a:xfrm>
            <a:off x="3206241" y="3107538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6th</a:t>
            </a:r>
          </a:p>
        </p:txBody>
      </p:sp>
      <p:sp>
        <p:nvSpPr>
          <p:cNvPr id="35" name="Google Shape;325;p7">
            <a:extLst>
              <a:ext uri="{FF2B5EF4-FFF2-40B4-BE49-F238E27FC236}">
                <a16:creationId xmlns:a16="http://schemas.microsoft.com/office/drawing/2014/main" id="{8B5D7271-4CD0-468A-9BFA-C977FDCFBAE5}"/>
              </a:ext>
            </a:extLst>
          </p:cNvPr>
          <p:cNvSpPr txBox="1"/>
          <p:nvPr/>
        </p:nvSpPr>
        <p:spPr>
          <a:xfrm>
            <a:off x="5110523" y="3093517"/>
            <a:ext cx="16387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January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25;p7">
            <a:extLst>
              <a:ext uri="{FF2B5EF4-FFF2-40B4-BE49-F238E27FC236}">
                <a16:creationId xmlns:a16="http://schemas.microsoft.com/office/drawing/2014/main" id="{33C720FA-82B6-4067-8414-ED8E3C1FA363}"/>
              </a:ext>
            </a:extLst>
          </p:cNvPr>
          <p:cNvSpPr txBox="1"/>
          <p:nvPr/>
        </p:nvSpPr>
        <p:spPr>
          <a:xfrm>
            <a:off x="7235063" y="3093517"/>
            <a:ext cx="18869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Spain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25;p7">
            <a:extLst>
              <a:ext uri="{FF2B5EF4-FFF2-40B4-BE49-F238E27FC236}">
                <a16:creationId xmlns:a16="http://schemas.microsoft.com/office/drawing/2014/main" id="{E7BC2778-1343-45F8-8FC2-E9BBE3144756}"/>
              </a:ext>
            </a:extLst>
          </p:cNvPr>
          <p:cNvSpPr txBox="1"/>
          <p:nvPr/>
        </p:nvSpPr>
        <p:spPr>
          <a:xfrm>
            <a:off x="9334500" y="2961030"/>
            <a:ext cx="23797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special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day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 </a:t>
            </a:r>
            <a:b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presents</a:t>
            </a:r>
            <a:endParaRPr lang="es-AR" sz="20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25;p7">
            <a:extLst>
              <a:ext uri="{FF2B5EF4-FFF2-40B4-BE49-F238E27FC236}">
                <a16:creationId xmlns:a16="http://schemas.microsoft.com/office/drawing/2014/main" id="{9B088E5D-C463-46A8-AE59-A436891CEC7B}"/>
              </a:ext>
            </a:extLst>
          </p:cNvPr>
          <p:cNvSpPr txBox="1"/>
          <p:nvPr/>
        </p:nvSpPr>
        <p:spPr>
          <a:xfrm>
            <a:off x="3250768" y="3940818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</a:t>
            </a:r>
          </a:p>
        </p:txBody>
      </p:sp>
      <p:sp>
        <p:nvSpPr>
          <p:cNvPr id="39" name="Google Shape;325;p7">
            <a:extLst>
              <a:ext uri="{FF2B5EF4-FFF2-40B4-BE49-F238E27FC236}">
                <a16:creationId xmlns:a16="http://schemas.microsoft.com/office/drawing/2014/main" id="{BCC508A5-596F-4E77-8C27-3CC3B762C7A1}"/>
              </a:ext>
            </a:extLst>
          </p:cNvPr>
          <p:cNvSpPr txBox="1"/>
          <p:nvPr/>
        </p:nvSpPr>
        <p:spPr>
          <a:xfrm>
            <a:off x="5110523" y="3943083"/>
            <a:ext cx="163873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</a:t>
            </a:r>
          </a:p>
        </p:txBody>
      </p:sp>
      <p:sp>
        <p:nvSpPr>
          <p:cNvPr id="40" name="Google Shape;325;p7">
            <a:extLst>
              <a:ext uri="{FF2B5EF4-FFF2-40B4-BE49-F238E27FC236}">
                <a16:creationId xmlns:a16="http://schemas.microsoft.com/office/drawing/2014/main" id="{7BD5528F-B9D1-4976-8F94-DD8CE2A54DE9}"/>
              </a:ext>
            </a:extLst>
          </p:cNvPr>
          <p:cNvSpPr txBox="1"/>
          <p:nvPr/>
        </p:nvSpPr>
        <p:spPr>
          <a:xfrm>
            <a:off x="7257001" y="3762266"/>
            <a:ext cx="18869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(Buñol), 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Spain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25;p7">
            <a:extLst>
              <a:ext uri="{FF2B5EF4-FFF2-40B4-BE49-F238E27FC236}">
                <a16:creationId xmlns:a16="http://schemas.microsoft.com/office/drawing/2014/main" id="{7142E062-4288-4725-86E8-B30749429FD1}"/>
              </a:ext>
            </a:extLst>
          </p:cNvPr>
          <p:cNvSpPr txBox="1"/>
          <p:nvPr/>
        </p:nvSpPr>
        <p:spPr>
          <a:xfrm>
            <a:off x="9328376" y="3725228"/>
            <a:ext cx="237974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tomatoes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25;p7">
            <a:extLst>
              <a:ext uri="{FF2B5EF4-FFF2-40B4-BE49-F238E27FC236}">
                <a16:creationId xmlns:a16="http://schemas.microsoft.com/office/drawing/2014/main" id="{55A09CF1-0908-4410-9434-60C4EFBD72EC}"/>
              </a:ext>
            </a:extLst>
          </p:cNvPr>
          <p:cNvSpPr txBox="1"/>
          <p:nvPr/>
        </p:nvSpPr>
        <p:spPr>
          <a:xfrm>
            <a:off x="3206242" y="4826929"/>
            <a:ext cx="1638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2nd</a:t>
            </a:r>
          </a:p>
        </p:txBody>
      </p:sp>
      <p:sp>
        <p:nvSpPr>
          <p:cNvPr id="45" name="Google Shape;325;p7">
            <a:extLst>
              <a:ext uri="{FF2B5EF4-FFF2-40B4-BE49-F238E27FC236}">
                <a16:creationId xmlns:a16="http://schemas.microsoft.com/office/drawing/2014/main" id="{E6370BAC-67A5-4BF6-B19E-14DCA9C63F8A}"/>
              </a:ext>
            </a:extLst>
          </p:cNvPr>
          <p:cNvSpPr txBox="1"/>
          <p:nvPr/>
        </p:nvSpPr>
        <p:spPr>
          <a:xfrm>
            <a:off x="4889500" y="4826929"/>
            <a:ext cx="21464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November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325;p7">
            <a:extLst>
              <a:ext uri="{FF2B5EF4-FFF2-40B4-BE49-F238E27FC236}">
                <a16:creationId xmlns:a16="http://schemas.microsoft.com/office/drawing/2014/main" id="{B8AF70F9-F5BB-4A49-8CE6-729A1B8549F6}"/>
              </a:ext>
            </a:extLst>
          </p:cNvPr>
          <p:cNvSpPr txBox="1"/>
          <p:nvPr/>
        </p:nvSpPr>
        <p:spPr>
          <a:xfrm>
            <a:off x="7235064" y="4812908"/>
            <a:ext cx="18869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Mexico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325;p7">
            <a:extLst>
              <a:ext uri="{FF2B5EF4-FFF2-40B4-BE49-F238E27FC236}">
                <a16:creationId xmlns:a16="http://schemas.microsoft.com/office/drawing/2014/main" id="{1F5D8A02-A3F9-4D69-B387-DC43803E70F5}"/>
              </a:ext>
            </a:extLst>
          </p:cNvPr>
          <p:cNvSpPr txBox="1"/>
          <p:nvPr/>
        </p:nvSpPr>
        <p:spPr>
          <a:xfrm>
            <a:off x="9287715" y="4619749"/>
            <a:ext cx="237974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family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festival /</a:t>
            </a: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</a:t>
            </a: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flowers</a:t>
            </a:r>
            <a:r>
              <a:rPr lang="es-AR" sz="20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s-AR" sz="20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colours</a:t>
            </a:r>
            <a:endParaRPr lang="es-AR" sz="20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Picture 48" descr="A picture containing outdoor, person, building, sport&#10;&#10;Description automatically generated">
            <a:extLst>
              <a:ext uri="{FF2B5EF4-FFF2-40B4-BE49-F238E27FC236}">
                <a16:creationId xmlns:a16="http://schemas.microsoft.com/office/drawing/2014/main" id="{F5EA5660-E548-4BD4-81B5-12CB1CED3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99" y="5666230"/>
            <a:ext cx="1610604" cy="1073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A0A52D0-690A-4060-8182-1DD2289BB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73" y="5666230"/>
            <a:ext cx="1452273" cy="108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2" descr="Skulls, Mexico, Skull, Mexican, Dead, Skeleton, Death">
            <a:extLst>
              <a:ext uri="{FF2B5EF4-FFF2-40B4-BE49-F238E27FC236}">
                <a16:creationId xmlns:a16="http://schemas.microsoft.com/office/drawing/2014/main" id="{05B459AE-4234-4CE4-B330-47EE91BF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612" y="5666230"/>
            <a:ext cx="1031719" cy="108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" name="Picture 4" descr="Nativity, Essays, Jesus, Child, Epiphany">
            <a:extLst>
              <a:ext uri="{FF2B5EF4-FFF2-40B4-BE49-F238E27FC236}">
                <a16:creationId xmlns:a16="http://schemas.microsoft.com/office/drawing/2014/main" id="{B529406F-C389-4D96-8839-2CFA900F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60" y="5658495"/>
            <a:ext cx="1506681" cy="108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91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5" grpId="0"/>
      <p:bldP spid="46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7D55F3D8-104D-463A-9A4F-BBC2A82A28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0C707D93-EABF-47B3-B7CB-B576F90F30F6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B20B795-6437-4050-8C89-0DBDD86C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8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FFE51CA7-19E8-4EF6-9551-F8181A6666CE}"/>
              </a:ext>
            </a:extLst>
          </p:cNvPr>
          <p:cNvSpPr/>
          <p:nvPr/>
        </p:nvSpPr>
        <p:spPr>
          <a:xfrm>
            <a:off x="35499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578B6F-AD60-457E-955C-09C71A96B66D}"/>
              </a:ext>
            </a:extLst>
          </p:cNvPr>
          <p:cNvSpPr/>
          <p:nvPr/>
        </p:nvSpPr>
        <p:spPr>
          <a:xfrm>
            <a:off x="552051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ACAD5CE2-AA24-4D7C-8556-D4422C977A2F}"/>
              </a:ext>
            </a:extLst>
          </p:cNvPr>
          <p:cNvSpPr/>
          <p:nvPr/>
        </p:nvSpPr>
        <p:spPr>
          <a:xfrm>
            <a:off x="718099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ahora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D84E0C5E-5B0D-4817-9D44-BFD4024C107C}"/>
              </a:ext>
            </a:extLst>
          </p:cNvPr>
          <p:cNvSpPr/>
          <p:nvPr/>
        </p:nvSpPr>
        <p:spPr>
          <a:xfrm>
            <a:off x="884147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siempre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4132C2B-15C0-40BF-9D6F-E036D6CACA8F}"/>
              </a:ext>
            </a:extLst>
          </p:cNvPr>
          <p:cNvSpPr/>
          <p:nvPr/>
        </p:nvSpPr>
        <p:spPr>
          <a:xfrm>
            <a:off x="79982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FCF460A5-835A-4675-91D1-A8ABABC49F9D}"/>
              </a:ext>
            </a:extLst>
          </p:cNvPr>
          <p:cNvSpPr/>
          <p:nvPr/>
        </p:nvSpPr>
        <p:spPr>
          <a:xfrm>
            <a:off x="470885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lunes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2087D46-8836-4DC1-AF7C-4C363B4E1543}"/>
              </a:ext>
            </a:extLst>
          </p:cNvPr>
          <p:cNvSpPr/>
          <p:nvPr/>
        </p:nvSpPr>
        <p:spPr>
          <a:xfrm>
            <a:off x="635356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domingo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00F61C05-A05C-45E5-A845-4BBED34E14C0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ED63C9DF-BB84-4715-A7AE-405B99EDAE02}"/>
              </a:ext>
            </a:extLst>
          </p:cNvPr>
          <p:cNvSpPr/>
          <p:nvPr/>
        </p:nvSpPr>
        <p:spPr>
          <a:xfrm>
            <a:off x="799826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jueves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FD48DD5E-7D8D-440D-9274-B4258568A362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DF054D-48C9-4C7B-83B0-5E6DBDBCF9ED}"/>
              </a:ext>
            </a:extLst>
          </p:cNvPr>
          <p:cNvSpPr txBox="1"/>
          <p:nvPr/>
        </p:nvSpPr>
        <p:spPr>
          <a:xfrm>
            <a:off x="63656" y="638443"/>
            <a:ext cx="10259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Sunday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11th of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January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50" name="Google Shape;699;p62">
            <a:extLst>
              <a:ext uri="{FF2B5EF4-FFF2-40B4-BE49-F238E27FC236}">
                <a16:creationId xmlns:a16="http://schemas.microsoft.com/office/drawing/2014/main" id="{6BE2DE3D-F374-4AFD-9BEA-C03113D93BA9}"/>
              </a:ext>
            </a:extLst>
          </p:cNvPr>
          <p:cNvSpPr/>
          <p:nvPr/>
        </p:nvSpPr>
        <p:spPr>
          <a:xfrm>
            <a:off x="46872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319DEA1C-7DEC-41A5-A4F3-52F12EB0A02E}"/>
              </a:ext>
            </a:extLst>
          </p:cNvPr>
          <p:cNvSpPr/>
          <p:nvPr/>
        </p:nvSpPr>
        <p:spPr>
          <a:xfrm>
            <a:off x="63319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017A8BAD-CCFF-4C58-90BE-122C757DBAE0}"/>
              </a:ext>
            </a:extLst>
          </p:cNvPr>
          <p:cNvSpPr/>
          <p:nvPr/>
        </p:nvSpPr>
        <p:spPr>
          <a:xfrm>
            <a:off x="56756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BDFDDFB2-9A5D-4454-B7C5-FC2E7921B57B}"/>
              </a:ext>
            </a:extLst>
          </p:cNvPr>
          <p:cNvSpPr/>
          <p:nvPr/>
        </p:nvSpPr>
        <p:spPr>
          <a:xfrm>
            <a:off x="73203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2;p62">
            <a:extLst>
              <a:ext uri="{FF2B5EF4-FFF2-40B4-BE49-F238E27FC236}">
                <a16:creationId xmlns:a16="http://schemas.microsoft.com/office/drawing/2014/main" id="{6819DF7F-3A91-424C-B9C7-8DD949B69835}"/>
              </a:ext>
            </a:extLst>
          </p:cNvPr>
          <p:cNvSpPr/>
          <p:nvPr/>
        </p:nvSpPr>
        <p:spPr>
          <a:xfrm>
            <a:off x="89650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702;p62">
            <a:extLst>
              <a:ext uri="{FF2B5EF4-FFF2-40B4-BE49-F238E27FC236}">
                <a16:creationId xmlns:a16="http://schemas.microsoft.com/office/drawing/2014/main" id="{2F555CDE-5853-49A3-921E-6A99922BD418}"/>
              </a:ext>
            </a:extLst>
          </p:cNvPr>
          <p:cNvSpPr/>
          <p:nvPr/>
        </p:nvSpPr>
        <p:spPr>
          <a:xfrm>
            <a:off x="47088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octubre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703;p62">
            <a:extLst>
              <a:ext uri="{FF2B5EF4-FFF2-40B4-BE49-F238E27FC236}">
                <a16:creationId xmlns:a16="http://schemas.microsoft.com/office/drawing/2014/main" id="{E48FBDF0-508F-4412-A289-C6ACF5D8B030}"/>
              </a:ext>
            </a:extLst>
          </p:cNvPr>
          <p:cNvSpPr/>
          <p:nvPr/>
        </p:nvSpPr>
        <p:spPr>
          <a:xfrm>
            <a:off x="63535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diciembre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702;p62">
            <a:extLst>
              <a:ext uri="{FF2B5EF4-FFF2-40B4-BE49-F238E27FC236}">
                <a16:creationId xmlns:a16="http://schemas.microsoft.com/office/drawing/2014/main" id="{377DF452-3C80-4C64-98CD-804854D8CBBA}"/>
              </a:ext>
            </a:extLst>
          </p:cNvPr>
          <p:cNvSpPr/>
          <p:nvPr/>
        </p:nvSpPr>
        <p:spPr>
          <a:xfrm>
            <a:off x="79982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702;p62">
            <a:extLst>
              <a:ext uri="{FF2B5EF4-FFF2-40B4-BE49-F238E27FC236}">
                <a16:creationId xmlns:a16="http://schemas.microsoft.com/office/drawing/2014/main" id="{EE78F4AF-4A96-4DA1-8298-FE724228698E}"/>
              </a:ext>
            </a:extLst>
          </p:cNvPr>
          <p:cNvSpPr/>
          <p:nvPr/>
        </p:nvSpPr>
        <p:spPr>
          <a:xfrm>
            <a:off x="96159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2;p62">
            <a:extLst>
              <a:ext uri="{FF2B5EF4-FFF2-40B4-BE49-F238E27FC236}">
                <a16:creationId xmlns:a16="http://schemas.microsoft.com/office/drawing/2014/main" id="{78B276F9-24D7-422E-B103-FD69BD4E8499}"/>
              </a:ext>
            </a:extLst>
          </p:cNvPr>
          <p:cNvSpPr/>
          <p:nvPr/>
        </p:nvSpPr>
        <p:spPr>
          <a:xfrm>
            <a:off x="46872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3;p62">
            <a:extLst>
              <a:ext uri="{FF2B5EF4-FFF2-40B4-BE49-F238E27FC236}">
                <a16:creationId xmlns:a16="http://schemas.microsoft.com/office/drawing/2014/main" id="{94D57442-533E-4C8B-BDAD-4FFCA1518EDE}"/>
              </a:ext>
            </a:extLst>
          </p:cNvPr>
          <p:cNvSpPr/>
          <p:nvPr/>
        </p:nvSpPr>
        <p:spPr>
          <a:xfrm>
            <a:off x="63319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treinta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2;p62">
            <a:extLst>
              <a:ext uri="{FF2B5EF4-FFF2-40B4-BE49-F238E27FC236}">
                <a16:creationId xmlns:a16="http://schemas.microsoft.com/office/drawing/2014/main" id="{11FAE6E0-3652-4736-8916-66EA023C8581}"/>
              </a:ext>
            </a:extLst>
          </p:cNvPr>
          <p:cNvSpPr/>
          <p:nvPr/>
        </p:nvSpPr>
        <p:spPr>
          <a:xfrm>
            <a:off x="79766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702;p62">
            <a:extLst>
              <a:ext uri="{FF2B5EF4-FFF2-40B4-BE49-F238E27FC236}">
                <a16:creationId xmlns:a16="http://schemas.microsoft.com/office/drawing/2014/main" id="{4CA289B1-28AA-4C83-9406-4EEDB6F9630A}"/>
              </a:ext>
            </a:extLst>
          </p:cNvPr>
          <p:cNvSpPr/>
          <p:nvPr/>
        </p:nvSpPr>
        <p:spPr>
          <a:xfrm>
            <a:off x="95943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470;p55">
            <a:extLst>
              <a:ext uri="{FF2B5EF4-FFF2-40B4-BE49-F238E27FC236}">
                <a16:creationId xmlns:a16="http://schemas.microsoft.com/office/drawing/2014/main" id="{4E7B87A8-9E65-4EE5-9C77-167D1B7D6DD7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71;p55">
            <a:extLst>
              <a:ext uri="{FF2B5EF4-FFF2-40B4-BE49-F238E27FC236}">
                <a16:creationId xmlns:a16="http://schemas.microsoft.com/office/drawing/2014/main" id="{0F6E280B-8D24-4E6E-89E7-1C2F9F36D357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472;p55">
            <a:extLst>
              <a:ext uri="{FF2B5EF4-FFF2-40B4-BE49-F238E27FC236}">
                <a16:creationId xmlns:a16="http://schemas.microsoft.com/office/drawing/2014/main" id="{CA6A56F4-B702-4A89-A765-795414B75DBA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473;p55">
            <a:extLst>
              <a:ext uri="{FF2B5EF4-FFF2-40B4-BE49-F238E27FC236}">
                <a16:creationId xmlns:a16="http://schemas.microsoft.com/office/drawing/2014/main" id="{93723321-C8E4-4522-8061-A8D65C8086FC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474;p55">
            <a:extLst>
              <a:ext uri="{FF2B5EF4-FFF2-40B4-BE49-F238E27FC236}">
                <a16:creationId xmlns:a16="http://schemas.microsoft.com/office/drawing/2014/main" id="{4D285321-F24A-44C7-B44D-A6B947AEC739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95;p62">
            <a:extLst>
              <a:ext uri="{FF2B5EF4-FFF2-40B4-BE49-F238E27FC236}">
                <a16:creationId xmlns:a16="http://schemas.microsoft.com/office/drawing/2014/main" id="{799967D7-7A3B-9CA1-8AD6-C674965A8D8B}"/>
              </a:ext>
            </a:extLst>
          </p:cNvPr>
          <p:cNvSpPr/>
          <p:nvPr/>
        </p:nvSpPr>
        <p:spPr>
          <a:xfrm>
            <a:off x="55014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703;p62">
            <a:extLst>
              <a:ext uri="{FF2B5EF4-FFF2-40B4-BE49-F238E27FC236}">
                <a16:creationId xmlns:a16="http://schemas.microsoft.com/office/drawing/2014/main" id="{84DD4E74-A542-5C77-1199-09F28C41C184}"/>
              </a:ext>
            </a:extLst>
          </p:cNvPr>
          <p:cNvSpPr/>
          <p:nvPr/>
        </p:nvSpPr>
        <p:spPr>
          <a:xfrm>
            <a:off x="63345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domingo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701;p62">
            <a:extLst>
              <a:ext uri="{FF2B5EF4-FFF2-40B4-BE49-F238E27FC236}">
                <a16:creationId xmlns:a16="http://schemas.microsoft.com/office/drawing/2014/main" id="{A1B936FC-2B87-C06C-4B77-586560C5032D}"/>
              </a:ext>
            </a:extLst>
          </p:cNvPr>
          <p:cNvSpPr/>
          <p:nvPr/>
        </p:nvSpPr>
        <p:spPr>
          <a:xfrm>
            <a:off x="96239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702;p62">
            <a:extLst>
              <a:ext uri="{FF2B5EF4-FFF2-40B4-BE49-F238E27FC236}">
                <a16:creationId xmlns:a16="http://schemas.microsoft.com/office/drawing/2014/main" id="{5929565F-A212-6A36-91FA-E05FCA454C74}"/>
              </a:ext>
            </a:extLst>
          </p:cNvPr>
          <p:cNvSpPr/>
          <p:nvPr/>
        </p:nvSpPr>
        <p:spPr>
          <a:xfrm>
            <a:off x="894597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702;p62">
            <a:extLst>
              <a:ext uri="{FF2B5EF4-FFF2-40B4-BE49-F238E27FC236}">
                <a16:creationId xmlns:a16="http://schemas.microsoft.com/office/drawing/2014/main" id="{04F07DA4-46F4-4B79-1135-6DEAB9E06CCA}"/>
              </a:ext>
            </a:extLst>
          </p:cNvPr>
          <p:cNvSpPr/>
          <p:nvPr/>
        </p:nvSpPr>
        <p:spPr>
          <a:xfrm>
            <a:off x="797921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702;p62">
            <a:extLst>
              <a:ext uri="{FF2B5EF4-FFF2-40B4-BE49-F238E27FC236}">
                <a16:creationId xmlns:a16="http://schemas.microsoft.com/office/drawing/2014/main" id="{63D0D57A-0460-53EC-6D16-0261728083E6}"/>
              </a:ext>
            </a:extLst>
          </p:cNvPr>
          <p:cNvSpPr/>
          <p:nvPr/>
        </p:nvSpPr>
        <p:spPr>
          <a:xfrm>
            <a:off x="795760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300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438F560F-7B5E-44C4-AECC-D9FA078A94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7DC2F6A-9871-4F69-9729-7882FAFEEFD3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C603F1-20A4-483F-BFE7-CB5C8E8FF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3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56FCA168-F92E-4CE5-BC7D-F4A3C42562B1}"/>
              </a:ext>
            </a:extLst>
          </p:cNvPr>
          <p:cNvSpPr/>
          <p:nvPr/>
        </p:nvSpPr>
        <p:spPr>
          <a:xfrm>
            <a:off x="34165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53876468-5B1A-4D7A-AE3C-1EC5E80572E4}"/>
              </a:ext>
            </a:extLst>
          </p:cNvPr>
          <p:cNvSpPr/>
          <p:nvPr/>
        </p:nvSpPr>
        <p:spPr>
          <a:xfrm>
            <a:off x="53871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Cuándo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F36DBBED-04D9-43DC-9335-33E36C874008}"/>
              </a:ext>
            </a:extLst>
          </p:cNvPr>
          <p:cNvSpPr/>
          <p:nvPr/>
        </p:nvSpPr>
        <p:spPr>
          <a:xfrm>
            <a:off x="70476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44B77515-92C7-4ED1-91BA-0120FA405A3E}"/>
              </a:ext>
            </a:extLst>
          </p:cNvPr>
          <p:cNvSpPr/>
          <p:nvPr/>
        </p:nvSpPr>
        <p:spPr>
          <a:xfrm>
            <a:off x="870812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Dónde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E7EE9EE2-0DC3-41F8-B30E-FD5E1CEC6235}"/>
              </a:ext>
            </a:extLst>
          </p:cNvPr>
          <p:cNvSpPr/>
          <p:nvPr/>
        </p:nvSpPr>
        <p:spPr>
          <a:xfrm>
            <a:off x="78649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2;p62">
            <a:extLst>
              <a:ext uri="{FF2B5EF4-FFF2-40B4-BE49-F238E27FC236}">
                <a16:creationId xmlns:a16="http://schemas.microsoft.com/office/drawing/2014/main" id="{431CC4AF-3BCA-4706-94EA-3202A6A8E4D1}"/>
              </a:ext>
            </a:extLst>
          </p:cNvPr>
          <p:cNvSpPr/>
          <p:nvPr/>
        </p:nvSpPr>
        <p:spPr>
          <a:xfrm>
            <a:off x="457550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703;p62">
            <a:extLst>
              <a:ext uri="{FF2B5EF4-FFF2-40B4-BE49-F238E27FC236}">
                <a16:creationId xmlns:a16="http://schemas.microsoft.com/office/drawing/2014/main" id="{343A260E-422C-4198-91AB-D912CB1E326D}"/>
              </a:ext>
            </a:extLst>
          </p:cNvPr>
          <p:cNvSpPr/>
          <p:nvPr/>
        </p:nvSpPr>
        <p:spPr>
          <a:xfrm>
            <a:off x="62202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701;p62">
            <a:extLst>
              <a:ext uri="{FF2B5EF4-FFF2-40B4-BE49-F238E27FC236}">
                <a16:creationId xmlns:a16="http://schemas.microsoft.com/office/drawing/2014/main" id="{BCED07B1-5DF7-4316-A0ED-67F9EA7E1479}"/>
              </a:ext>
            </a:extLst>
          </p:cNvPr>
          <p:cNvSpPr/>
          <p:nvPr/>
        </p:nvSpPr>
        <p:spPr>
          <a:xfrm>
            <a:off x="95096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2;p62">
            <a:extLst>
              <a:ext uri="{FF2B5EF4-FFF2-40B4-BE49-F238E27FC236}">
                <a16:creationId xmlns:a16="http://schemas.microsoft.com/office/drawing/2014/main" id="{C1E506D0-3BE3-4873-9923-7872AEA7F676}"/>
              </a:ext>
            </a:extLst>
          </p:cNvPr>
          <p:cNvSpPr/>
          <p:nvPr/>
        </p:nvSpPr>
        <p:spPr>
          <a:xfrm>
            <a:off x="78649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3;p62">
            <a:extLst>
              <a:ext uri="{FF2B5EF4-FFF2-40B4-BE49-F238E27FC236}">
                <a16:creationId xmlns:a16="http://schemas.microsoft.com/office/drawing/2014/main" id="{AA47BAB8-B639-4A60-A644-2E4D030CC6DC}"/>
              </a:ext>
            </a:extLst>
          </p:cNvPr>
          <p:cNvSpPr/>
          <p:nvPr/>
        </p:nvSpPr>
        <p:spPr>
          <a:xfrm>
            <a:off x="950962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3B454-B41B-4006-BC78-58CF8AFB1243}"/>
              </a:ext>
            </a:extLst>
          </p:cNvPr>
          <p:cNvSpPr txBox="1"/>
          <p:nvPr/>
        </p:nvSpPr>
        <p:spPr>
          <a:xfrm>
            <a:off x="3106175" y="1151973"/>
            <a:ext cx="5251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Which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date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it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" name="Google Shape;699;p62">
            <a:extLst>
              <a:ext uri="{FF2B5EF4-FFF2-40B4-BE49-F238E27FC236}">
                <a16:creationId xmlns:a16="http://schemas.microsoft.com/office/drawing/2014/main" id="{856C1792-1B40-433D-BD57-0165134B0AFA}"/>
              </a:ext>
            </a:extLst>
          </p:cNvPr>
          <p:cNvSpPr/>
          <p:nvPr/>
        </p:nvSpPr>
        <p:spPr>
          <a:xfrm>
            <a:off x="45538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0;p62">
            <a:extLst>
              <a:ext uri="{FF2B5EF4-FFF2-40B4-BE49-F238E27FC236}">
                <a16:creationId xmlns:a16="http://schemas.microsoft.com/office/drawing/2014/main" id="{E9F3FF54-1239-46D2-B866-AD90C5A12550}"/>
              </a:ext>
            </a:extLst>
          </p:cNvPr>
          <p:cNvSpPr/>
          <p:nvPr/>
        </p:nvSpPr>
        <p:spPr>
          <a:xfrm>
            <a:off x="61986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4637057C-7679-407B-A619-6129721E5C91}"/>
              </a:ext>
            </a:extLst>
          </p:cNvPr>
          <p:cNvSpPr/>
          <p:nvPr/>
        </p:nvSpPr>
        <p:spPr>
          <a:xfrm>
            <a:off x="5732055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5BA1E388-9E09-4887-B963-3D0D57D93CFD}"/>
              </a:ext>
            </a:extLst>
          </p:cNvPr>
          <p:cNvSpPr/>
          <p:nvPr/>
        </p:nvSpPr>
        <p:spPr>
          <a:xfrm>
            <a:off x="7376760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2D4BF5D5-A757-46AA-944F-8A92AE1BF5E3}"/>
              </a:ext>
            </a:extLst>
          </p:cNvPr>
          <p:cNvSpPr/>
          <p:nvPr/>
        </p:nvSpPr>
        <p:spPr>
          <a:xfrm>
            <a:off x="9021465" y="324534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06E4942F-04B8-423A-AD78-5965EF87C383}"/>
              </a:ext>
            </a:extLst>
          </p:cNvPr>
          <p:cNvSpPr/>
          <p:nvPr/>
        </p:nvSpPr>
        <p:spPr>
          <a:xfrm>
            <a:off x="4765292" y="236504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ahora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9710F77E-4E16-4C4B-9833-D855C7E18119}"/>
              </a:ext>
            </a:extLst>
          </p:cNvPr>
          <p:cNvSpPr/>
          <p:nvPr/>
        </p:nvSpPr>
        <p:spPr>
          <a:xfrm>
            <a:off x="6409997" y="236504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13A8CFA6-791E-4E56-8240-B03EA36B4C6C}"/>
              </a:ext>
            </a:extLst>
          </p:cNvPr>
          <p:cNvSpPr/>
          <p:nvPr/>
        </p:nvSpPr>
        <p:spPr>
          <a:xfrm>
            <a:off x="8054702" y="238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7909EF19-63FF-48B8-A539-03AEC5B0D074}"/>
              </a:ext>
            </a:extLst>
          </p:cNvPr>
          <p:cNvSpPr/>
          <p:nvPr/>
        </p:nvSpPr>
        <p:spPr>
          <a:xfrm>
            <a:off x="9672399" y="2378682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1;p62">
            <a:extLst>
              <a:ext uri="{FF2B5EF4-FFF2-40B4-BE49-F238E27FC236}">
                <a16:creationId xmlns:a16="http://schemas.microsoft.com/office/drawing/2014/main" id="{1A8A7392-6706-4656-8D71-944B2DAB5EA3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1CB5ED7C-42AB-47F6-8FCD-96E3CC905B42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0;p55">
            <a:extLst>
              <a:ext uri="{FF2B5EF4-FFF2-40B4-BE49-F238E27FC236}">
                <a16:creationId xmlns:a16="http://schemas.microsoft.com/office/drawing/2014/main" id="{F73517CC-0673-4CA3-B607-C6C2DAAFCFE8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1;p55">
            <a:extLst>
              <a:ext uri="{FF2B5EF4-FFF2-40B4-BE49-F238E27FC236}">
                <a16:creationId xmlns:a16="http://schemas.microsoft.com/office/drawing/2014/main" id="{2096F578-9984-468C-B810-B4FBAE1F852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2;p55">
            <a:extLst>
              <a:ext uri="{FF2B5EF4-FFF2-40B4-BE49-F238E27FC236}">
                <a16:creationId xmlns:a16="http://schemas.microsoft.com/office/drawing/2014/main" id="{8E4BE8B7-550A-423A-9174-FD47AB76D35B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3;p55">
            <a:extLst>
              <a:ext uri="{FF2B5EF4-FFF2-40B4-BE49-F238E27FC236}">
                <a16:creationId xmlns:a16="http://schemas.microsoft.com/office/drawing/2014/main" id="{96F1749E-A7D3-434A-A06C-E18866E4E992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4;p55">
            <a:extLst>
              <a:ext uri="{FF2B5EF4-FFF2-40B4-BE49-F238E27FC236}">
                <a16:creationId xmlns:a16="http://schemas.microsoft.com/office/drawing/2014/main" id="{24D2A084-FFF8-409C-BACD-8F273DAF1B75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97;p62">
            <a:extLst>
              <a:ext uri="{FF2B5EF4-FFF2-40B4-BE49-F238E27FC236}">
                <a16:creationId xmlns:a16="http://schemas.microsoft.com/office/drawing/2014/main" id="{7FC8A053-1F83-8BED-F2AB-5C4F603CC84D}"/>
              </a:ext>
            </a:extLst>
          </p:cNvPr>
          <p:cNvSpPr/>
          <p:nvPr/>
        </p:nvSpPr>
        <p:spPr>
          <a:xfrm>
            <a:off x="70349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2;p62">
            <a:extLst>
              <a:ext uri="{FF2B5EF4-FFF2-40B4-BE49-F238E27FC236}">
                <a16:creationId xmlns:a16="http://schemas.microsoft.com/office/drawing/2014/main" id="{9000C806-D20D-50B6-F94E-8B7E13844D7B}"/>
              </a:ext>
            </a:extLst>
          </p:cNvPr>
          <p:cNvSpPr/>
          <p:nvPr/>
        </p:nvSpPr>
        <p:spPr>
          <a:xfrm>
            <a:off x="78522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700;p62">
            <a:extLst>
              <a:ext uri="{FF2B5EF4-FFF2-40B4-BE49-F238E27FC236}">
                <a16:creationId xmlns:a16="http://schemas.microsoft.com/office/drawing/2014/main" id="{1B8B57A0-006F-2EA2-4139-7733082456E6}"/>
              </a:ext>
            </a:extLst>
          </p:cNvPr>
          <p:cNvSpPr/>
          <p:nvPr/>
        </p:nvSpPr>
        <p:spPr>
          <a:xfrm>
            <a:off x="61859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702;p62">
            <a:extLst>
              <a:ext uri="{FF2B5EF4-FFF2-40B4-BE49-F238E27FC236}">
                <a16:creationId xmlns:a16="http://schemas.microsoft.com/office/drawing/2014/main" id="{E0503BD6-2A62-6BAB-B5D3-2C8F498C5F34}"/>
              </a:ext>
            </a:extLst>
          </p:cNvPr>
          <p:cNvSpPr/>
          <p:nvPr/>
        </p:nvSpPr>
        <p:spPr>
          <a:xfrm>
            <a:off x="9008765" y="324534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703;p62">
            <a:extLst>
              <a:ext uri="{FF2B5EF4-FFF2-40B4-BE49-F238E27FC236}">
                <a16:creationId xmlns:a16="http://schemas.microsoft.com/office/drawing/2014/main" id="{B78D9567-5900-CBC1-BABD-69A5AA112FC4}"/>
              </a:ext>
            </a:extLst>
          </p:cNvPr>
          <p:cNvSpPr/>
          <p:nvPr/>
        </p:nvSpPr>
        <p:spPr>
          <a:xfrm>
            <a:off x="6397297" y="236504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hoy?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179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EA55301C-60D3-46D4-B0A7-956DD6D147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3C5761A-5CC9-453B-9265-D9FB34AA0C0C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47587-B68A-4404-80A4-65519E4E7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92F16DAD-BEDF-4F39-91E5-B5DFDA6D2D4C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444DFE07-2083-4570-8326-C4E6C16B06E5}"/>
              </a:ext>
            </a:extLst>
          </p:cNvPr>
          <p:cNvSpPr/>
          <p:nvPr/>
        </p:nvSpPr>
        <p:spPr>
          <a:xfrm>
            <a:off x="466054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4536D86F-1F88-44C4-AAE9-874D5026C0A4}"/>
              </a:ext>
            </a:extLst>
          </p:cNvPr>
          <p:cNvSpPr/>
          <p:nvPr/>
        </p:nvSpPr>
        <p:spPr>
          <a:xfrm>
            <a:off x="6381750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cumpleaños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7DAF3F75-F47E-44F3-B62E-041A112B9F3C}"/>
              </a:ext>
            </a:extLst>
          </p:cNvPr>
          <p:cNvSpPr/>
          <p:nvPr/>
        </p:nvSpPr>
        <p:spPr>
          <a:xfrm>
            <a:off x="8888828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Navidad </a:t>
            </a: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A71813F5-709A-48F8-A822-95BF2BD0B80C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1C56BAFE-09E9-452D-B85C-6F3F9C24EDAC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1C04B-BAE3-48E2-A813-ED09DF66AC57}"/>
              </a:ext>
            </a:extLst>
          </p:cNvPr>
          <p:cNvSpPr txBox="1"/>
          <p:nvPr/>
        </p:nvSpPr>
        <p:spPr>
          <a:xfrm>
            <a:off x="1338632" y="675668"/>
            <a:ext cx="8616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Christmas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25th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December</a:t>
            </a:r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9E0DB693-F84E-4CB2-A23E-56F805B67FC0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soy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FDAEBB25-DA88-4F05-AC2A-290E33FD34CA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6C3F1286-899E-4DBF-B90C-CD3AD0B36F78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15DA8086-BA0B-469F-BB81-B409A7E27480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6AC5292E-BCDA-40FB-8570-5C6BC1DE3C8E}"/>
              </a:ext>
            </a:extLst>
          </p:cNvPr>
          <p:cNvSpPr/>
          <p:nvPr/>
        </p:nvSpPr>
        <p:spPr>
          <a:xfrm>
            <a:off x="88888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44E75292-2B3A-408C-B0BB-9D92A7491333}"/>
              </a:ext>
            </a:extLst>
          </p:cNvPr>
          <p:cNvSpPr/>
          <p:nvPr/>
        </p:nvSpPr>
        <p:spPr>
          <a:xfrm>
            <a:off x="46326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octubre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DA1B7A16-5A25-4058-9D6A-7FD6CAACA324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diciembre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D7E4666C-FA8E-4073-8328-DB434460B289}"/>
              </a:ext>
            </a:extLst>
          </p:cNvPr>
          <p:cNvSpPr/>
          <p:nvPr/>
        </p:nvSpPr>
        <p:spPr>
          <a:xfrm>
            <a:off x="79220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48708552-C9EB-4D73-A529-B654B58F7646}"/>
              </a:ext>
            </a:extLst>
          </p:cNvPr>
          <p:cNvSpPr/>
          <p:nvPr/>
        </p:nvSpPr>
        <p:spPr>
          <a:xfrm>
            <a:off x="95397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F288A369-C873-4CA4-B9AF-28AD28DF3C1A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quince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16958C87-C756-4EEE-85A8-4D51292D6613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cinco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76E08CC2-593D-417C-98A1-F8BCFF7620E8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veinticinco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789AFE73-9DA2-4B01-B6E2-8082D336C8E6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doce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30051CE3-0635-45AD-B994-367994305CE7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D9E1CDD3-2B67-486C-B64A-90133D5D2953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CEB4C8E0-1F93-4AE3-9C7F-6DC0B46730A3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1;p62">
            <a:extLst>
              <a:ext uri="{FF2B5EF4-FFF2-40B4-BE49-F238E27FC236}">
                <a16:creationId xmlns:a16="http://schemas.microsoft.com/office/drawing/2014/main" id="{2F949F4F-0A58-4CF7-A3D7-197430ACF133}"/>
              </a:ext>
            </a:extLst>
          </p:cNvPr>
          <p:cNvSpPr/>
          <p:nvPr/>
        </p:nvSpPr>
        <p:spPr>
          <a:xfrm>
            <a:off x="96429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703;p62">
            <a:extLst>
              <a:ext uri="{FF2B5EF4-FFF2-40B4-BE49-F238E27FC236}">
                <a16:creationId xmlns:a16="http://schemas.microsoft.com/office/drawing/2014/main" id="{B7281821-0C37-47CC-BCF4-1B75248C873D}"/>
              </a:ext>
            </a:extLst>
          </p:cNvPr>
          <p:cNvSpPr/>
          <p:nvPr/>
        </p:nvSpPr>
        <p:spPr>
          <a:xfrm>
            <a:off x="964297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0;p55">
            <a:extLst>
              <a:ext uri="{FF2B5EF4-FFF2-40B4-BE49-F238E27FC236}">
                <a16:creationId xmlns:a16="http://schemas.microsoft.com/office/drawing/2014/main" id="{D70C7887-C81D-41DF-8FCB-71FB5D74E76A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1;p55">
            <a:extLst>
              <a:ext uri="{FF2B5EF4-FFF2-40B4-BE49-F238E27FC236}">
                <a16:creationId xmlns:a16="http://schemas.microsoft.com/office/drawing/2014/main" id="{956065A8-1675-4E2E-9BE0-924A89184518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2;p55">
            <a:extLst>
              <a:ext uri="{FF2B5EF4-FFF2-40B4-BE49-F238E27FC236}">
                <a16:creationId xmlns:a16="http://schemas.microsoft.com/office/drawing/2014/main" id="{DB1DEA27-FA2A-48C1-AE7D-B2DD97D2744F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3;p55">
            <a:extLst>
              <a:ext uri="{FF2B5EF4-FFF2-40B4-BE49-F238E27FC236}">
                <a16:creationId xmlns:a16="http://schemas.microsoft.com/office/drawing/2014/main" id="{A5D69EAF-60D1-4955-B983-3CC55745CE00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474;p55">
            <a:extLst>
              <a:ext uri="{FF2B5EF4-FFF2-40B4-BE49-F238E27FC236}">
                <a16:creationId xmlns:a16="http://schemas.microsoft.com/office/drawing/2014/main" id="{A7BB6E21-3A76-46A5-B45E-A8D95B2BA7B3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698;p62">
            <a:extLst>
              <a:ext uri="{FF2B5EF4-FFF2-40B4-BE49-F238E27FC236}">
                <a16:creationId xmlns:a16="http://schemas.microsoft.com/office/drawing/2014/main" id="{9635D07B-A444-C41D-8968-A380170B450F}"/>
              </a:ext>
            </a:extLst>
          </p:cNvPr>
          <p:cNvSpPr/>
          <p:nvPr/>
        </p:nvSpPr>
        <p:spPr>
          <a:xfrm>
            <a:off x="8867830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Navidad </a:t>
            </a:r>
          </a:p>
        </p:txBody>
      </p:sp>
      <p:sp>
        <p:nvSpPr>
          <p:cNvPr id="38" name="Google Shape;700;p62">
            <a:extLst>
              <a:ext uri="{FF2B5EF4-FFF2-40B4-BE49-F238E27FC236}">
                <a16:creationId xmlns:a16="http://schemas.microsoft.com/office/drawing/2014/main" id="{2B9A544B-5EA6-4305-A727-755826FEA299}"/>
              </a:ext>
            </a:extLst>
          </p:cNvPr>
          <p:cNvSpPr/>
          <p:nvPr/>
        </p:nvSpPr>
        <p:spPr>
          <a:xfrm>
            <a:off x="6234753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</a:p>
        </p:txBody>
      </p:sp>
      <p:sp>
        <p:nvSpPr>
          <p:cNvPr id="39" name="Google Shape;702;p62">
            <a:extLst>
              <a:ext uri="{FF2B5EF4-FFF2-40B4-BE49-F238E27FC236}">
                <a16:creationId xmlns:a16="http://schemas.microsoft.com/office/drawing/2014/main" id="{D1E7BF01-BB32-ACC4-7295-3384EE374E7F}"/>
              </a:ext>
            </a:extLst>
          </p:cNvPr>
          <p:cNvSpPr/>
          <p:nvPr/>
        </p:nvSpPr>
        <p:spPr>
          <a:xfrm>
            <a:off x="8867830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703;p62">
            <a:extLst>
              <a:ext uri="{FF2B5EF4-FFF2-40B4-BE49-F238E27FC236}">
                <a16:creationId xmlns:a16="http://schemas.microsoft.com/office/drawing/2014/main" id="{0D3785F1-D98F-D66C-537A-1AAE13EA81AC}"/>
              </a:ext>
            </a:extLst>
          </p:cNvPr>
          <p:cNvSpPr/>
          <p:nvPr/>
        </p:nvSpPr>
        <p:spPr>
          <a:xfrm>
            <a:off x="6256362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diciembre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702;p62">
            <a:extLst>
              <a:ext uri="{FF2B5EF4-FFF2-40B4-BE49-F238E27FC236}">
                <a16:creationId xmlns:a16="http://schemas.microsoft.com/office/drawing/2014/main" id="{566408BC-943F-94B8-FBDE-CC924494E2F0}"/>
              </a:ext>
            </a:extLst>
          </p:cNvPr>
          <p:cNvSpPr/>
          <p:nvPr/>
        </p:nvSpPr>
        <p:spPr>
          <a:xfrm>
            <a:off x="7879458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veinticinco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703;p62">
            <a:extLst>
              <a:ext uri="{FF2B5EF4-FFF2-40B4-BE49-F238E27FC236}">
                <a16:creationId xmlns:a16="http://schemas.microsoft.com/office/drawing/2014/main" id="{6CAB0F6B-F43B-65AD-F1C2-854A2A4B0BB7}"/>
              </a:ext>
            </a:extLst>
          </p:cNvPr>
          <p:cNvSpPr/>
          <p:nvPr/>
        </p:nvSpPr>
        <p:spPr>
          <a:xfrm>
            <a:off x="7077965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785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3004</Words>
  <Application>Microsoft Office PowerPoint</Application>
  <PresentationFormat>Widescreen</PresentationFormat>
  <Paragraphs>589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Ink Free</vt:lpstr>
      <vt:lpstr>Modern Love</vt:lpstr>
      <vt:lpstr>Office Theme</vt:lpstr>
      <vt:lpstr>Describing me and others </vt:lpstr>
      <vt:lpstr>Follow up 1 </vt:lpstr>
      <vt:lpstr>Follow up 2: </vt:lpstr>
      <vt:lpstr>Using ‘el’ with dates</vt:lpstr>
      <vt:lpstr>Follow up 3: </vt:lpstr>
      <vt:lpstr>Follow up 3: </vt:lpstr>
      <vt:lpstr>Follow up 4 </vt:lpstr>
      <vt:lpstr>Follow up 4 </vt:lpstr>
      <vt:lpstr>Follow up 4 </vt:lpstr>
      <vt:lpstr>Follow up 4 </vt:lpstr>
      <vt:lpstr>hablar</vt:lpstr>
      <vt:lpstr>hablar</vt:lpstr>
      <vt:lpstr>hablar</vt:lpstr>
      <vt:lpstr>Follow up 5a: </vt:lpstr>
      <vt:lpstr>Follow up 5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33</cp:revision>
  <dcterms:created xsi:type="dcterms:W3CDTF">2021-07-23T13:01:57Z</dcterms:created>
  <dcterms:modified xsi:type="dcterms:W3CDTF">2023-09-04T12:43:01Z</dcterms:modified>
</cp:coreProperties>
</file>