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49" r:id="rId2"/>
    <p:sldId id="460" r:id="rId3"/>
    <p:sldId id="461" r:id="rId4"/>
    <p:sldId id="371" r:id="rId5"/>
    <p:sldId id="444" r:id="rId6"/>
    <p:sldId id="372" r:id="rId7"/>
    <p:sldId id="433" r:id="rId8"/>
    <p:sldId id="446" r:id="rId9"/>
    <p:sldId id="462" r:id="rId10"/>
    <p:sldId id="442" r:id="rId11"/>
    <p:sldId id="443" r:id="rId12"/>
    <p:sldId id="342" r:id="rId13"/>
    <p:sldId id="463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5E8"/>
    <a:srgbClr val="85CFE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0" autoAdjust="0"/>
    <p:restoredTop sz="72150" autoAdjust="0"/>
  </p:normalViewPr>
  <p:slideViewPr>
    <p:cSldViewPr snapToGrid="0">
      <p:cViewPr varScale="1">
        <p:scale>
          <a:sx n="78" d="100"/>
          <a:sy n="78" d="100"/>
        </p:scale>
        <p:origin x="171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189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 (two slides)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In pairs and alternating, pupils need to say the months in chronological order as quickly as possible and before the 12 seconds elapse.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They should have 2-3 attempts, to improve their spoken performance each time.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 A then secretly selects 3 months (making a note that s/he can show his partner).  Pupil B needs to try to say his/her partner’s 3 months correctly, within the 12 second time limit. S/he will need to say as many months as s/he can, but will naturally opt to say them out of order to try to match his/her partner’s choices.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Pupils then swap roles to play again.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86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Pupils need to write the months in order, filling in the missing letters, within the 60 second time limit.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Teacher starts the timer.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show the full words for pupils to check their answers.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03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the question word ¿</a:t>
            </a:r>
            <a:r>
              <a:rPr lang="en-GB" b="0" dirty="0" err="1"/>
              <a:t>cuándo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pupils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Gesture: </a:t>
            </a:r>
            <a:r>
              <a:rPr lang="en-GB" b="0" dirty="0"/>
              <a:t>turn to look at left wrist where a watch might be worn and tap it twice, in time with the two syllables of </a:t>
            </a:r>
            <a:r>
              <a:rPr lang="en-GB" b="0" dirty="0" err="1"/>
              <a:t>cuán</a:t>
            </a:r>
            <a:r>
              <a:rPr lang="en-GB" b="0" dirty="0"/>
              <a:t>-do.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cardinal numbers in birthday dates. 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upils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listen to the date given for each person’s birthday and write down the number.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on the balloons to hear the audio.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ask: ‘¿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Quién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dice “mi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X de X?”’ to elicit the names from pupils, and allow them another opportunity to hear and understand the dates one more time.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these are all characters in Sofía and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Quique’s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story.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[Rubén]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22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octubre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Señor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Valero]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31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enero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[Elena]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25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junio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[Luis ]Mi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16 de mayo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Ángela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25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agosto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[Leo]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12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abril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[Sofía] Mi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el 27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noviembre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703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2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Introduce strong vowels [a] [o] [e]: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id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ea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[247]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oe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ste [2416] l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ee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 [209] f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eo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[2373]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8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cumpleaños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[3372]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mes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[288]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enero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[1173]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febrero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[1419]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marzo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[1231]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abril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[1064] mayo [909]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junio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[1035]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julio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[659]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septiembre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[1150]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octubre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[1242]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noviembre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[1434]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diciembre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[1165]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cuándo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[138] de [2]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trece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[2700]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catorce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[2411] 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quince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[1215]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dieciséis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[3373]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diecisiete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[3400]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dieciocho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[2730]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diecinueve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[4232]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veinte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[819]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veintiuno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[819/425]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veintidós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veintitrés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veinticuatro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veinticinco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veintiséis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veintisiete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veintiocho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veintinueve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, </a:t>
            </a:r>
            <a:r>
              <a:rPr lang="en-GB" sz="18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treinta</a:t>
            </a:r>
            <a:r>
              <a:rPr lang="en-GB" sz="1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[830] </a:t>
            </a:r>
            <a:r>
              <a:rPr lang="en-GB" sz="1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treinta</a:t>
            </a:r>
            <a:r>
              <a:rPr lang="en-GB" sz="1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y uno [830/4/425]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1</a:t>
            </a:r>
            <a: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estar [21] estoy [21] estás [21] ser [7] soy [7] eres [7] es [7] cómo [151] quién [289] señor [201] señora [509] activo [1279] cansado [1818] creativo [2945]   negativo [1804] nervioso [1521] perdido [1899] positivo [1188] preparado [2092] raro [1005] serio [856] tonto [2379] tranquilo [1093] muy [43] ¡Buenos días! [103/65] ¡Buenas tardes! [103/392] hola [1245] </a:t>
            </a:r>
            <a:b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2</a:t>
            </a:r>
            <a:r>
              <a:rPr lang="en-GB" sz="1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año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[46]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hambre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[1262]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razón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sed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[2214]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sz="18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58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the idea of ‘strong’ vowels and their pronunciation.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Generally, Spanish vowels are very much more ‘open-mouthed’ than English vowels. The word ‘i-de-a’ is a good example for this as you get a very physically obvious dropping down of the jaw as you pronounce through the word.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clicks through animations to present the new information.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pronunciation and/or plays audio.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the four words in chorus, opening their mouth fully and pronouncing the strong vowels separately.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 err="1"/>
              <a:t>feo</a:t>
            </a:r>
            <a:br>
              <a:rPr lang="en-GB" dirty="0"/>
            </a:br>
            <a:r>
              <a:rPr lang="en-GB" dirty="0"/>
              <a:t>leer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oeste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2333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 (two slides)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13 - 19.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13 – 15 again.  Audio has been added to these numbers (digits) to allow for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trece</a:t>
            </a:r>
            <a:br>
              <a:rPr lang="en-GB" b="0" dirty="0"/>
            </a:br>
            <a:r>
              <a:rPr lang="en-GB" b="0" dirty="0" err="1"/>
              <a:t>catorce</a:t>
            </a:r>
            <a:br>
              <a:rPr lang="en-GB" b="0" dirty="0"/>
            </a:br>
            <a:r>
              <a:rPr lang="en-GB" b="0" dirty="0"/>
              <a:t>quince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16 - 19.  Audio has been added to these numbers to allow for listen and check. 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i="1" baseline="0" dirty="0"/>
              <a:t>Note: </a:t>
            </a:r>
            <a:r>
              <a:rPr lang="en-GB" b="0" i="0" baseline="0" dirty="0"/>
              <a:t>Speech bubble reminds pupils about rules for accents (we add an accent on the last syllable when it is stressed and the word ends in –n, -s or vowel).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dieciséis</a:t>
            </a:r>
            <a:br>
              <a:rPr lang="en-GB" dirty="0"/>
            </a:br>
            <a:r>
              <a:rPr lang="en-GB" dirty="0" err="1"/>
              <a:t>diecisiete</a:t>
            </a:r>
            <a:br>
              <a:rPr lang="en-GB" dirty="0"/>
            </a:br>
            <a:r>
              <a:rPr lang="en-GB" dirty="0" err="1"/>
              <a:t>dieciocho</a:t>
            </a:r>
            <a:br>
              <a:rPr lang="en-GB" dirty="0"/>
            </a:br>
            <a:r>
              <a:rPr lang="en-GB" dirty="0" err="1"/>
              <a:t>diecinueve</a:t>
            </a: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938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E to list.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 for the number in Spanish.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Ej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dieciocho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diecisiete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diecinueve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dieciséis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catorce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diez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quince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once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05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20-31.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Spanish for numbers 21- 26.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3</a:t>
            </a:r>
            <a:r>
              <a:rPr lang="en-GB" b="0" baseline="0" dirty="0"/>
              <a:t>. Explain the rule for 31 to 39 and how this differs from twenties.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baseline="0" dirty="0"/>
              <a:t>Notes: </a:t>
            </a:r>
            <a:br>
              <a:rPr lang="en-GB" b="1" i="1" baseline="0" dirty="0"/>
            </a:br>
            <a:r>
              <a:rPr lang="en-GB" b="0" i="0" baseline="0" dirty="0" err="1"/>
              <a:t>i</a:t>
            </a:r>
            <a:r>
              <a:rPr lang="en-GB" b="0" i="0" baseline="0" dirty="0"/>
              <a:t>) the rule for 31 + is explained but pupils will only be expected to understand and produce 31. </a:t>
            </a:r>
            <a:br>
              <a:rPr lang="en-GB" b="0" i="0" baseline="0" dirty="0"/>
            </a:br>
            <a:r>
              <a:rPr lang="en-GB" b="0" i="0" baseline="0" dirty="0"/>
              <a:t>ii) Speech bubble reminds pupils about rules for accents (we add an accent on the last syllable when it is stressed and the word ends in –n, -s or vowel).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53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Spanish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to bring up the first set of numbers.  Pupil A reads the numbers slowly and carefully, one by one, repeating as necessary. 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Spanish from pupils chorally for additional read aloud practice, and click to reveal the number answers.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Pupils swap roles – move to next  slide.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veintidós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treinta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veinticuatro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veintisiete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veintitrés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veinticinco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veintinueve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veintiséis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veintiocho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294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Spanish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A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to bring up the first set of numbers.  Pupil B reads the numbers slowly and carefully, one by one, repeating as necessary. 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a writes down the 5 numbers,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Spanish from pupils chorally for additional read aloud practice and click to reveal the number answers.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veinticinco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uno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veintinueve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veintiséis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veintiocho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70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40.wav"/><Relationship Id="rId18" Type="http://schemas.openxmlformats.org/officeDocument/2006/relationships/image" Target="../media/image38.png"/><Relationship Id="rId3" Type="http://schemas.openxmlformats.org/officeDocument/2006/relationships/audio" Target="../media/audio32.wav"/><Relationship Id="rId7" Type="http://schemas.openxmlformats.org/officeDocument/2006/relationships/audio" Target="../media/audio35.wav"/><Relationship Id="rId12" Type="http://schemas.openxmlformats.org/officeDocument/2006/relationships/audio" Target="../media/audio39.wav"/><Relationship Id="rId17" Type="http://schemas.openxmlformats.org/officeDocument/2006/relationships/audio" Target="../media/audio42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4.wav"/><Relationship Id="rId11" Type="http://schemas.openxmlformats.org/officeDocument/2006/relationships/audio" Target="../media/audio38.wav"/><Relationship Id="rId5" Type="http://schemas.openxmlformats.org/officeDocument/2006/relationships/image" Target="../media/image60.gif"/><Relationship Id="rId15" Type="http://schemas.openxmlformats.org/officeDocument/2006/relationships/image" Target="../media/image36.png"/><Relationship Id="rId10" Type="http://schemas.openxmlformats.org/officeDocument/2006/relationships/audio" Target="../media/audio37.wav"/><Relationship Id="rId19" Type="http://schemas.microsoft.com/office/2007/relationships/hdphoto" Target="../media/hdphoto5.wdp"/><Relationship Id="rId4" Type="http://schemas.openxmlformats.org/officeDocument/2006/relationships/audio" Target="../media/audio33.wav"/><Relationship Id="rId9" Type="http://schemas.openxmlformats.org/officeDocument/2006/relationships/audio" Target="../media/audio36.wav"/><Relationship Id="rId14" Type="http://schemas.openxmlformats.org/officeDocument/2006/relationships/audio" Target="../media/audio4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audio" Target="../media/audio5.wav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26" Type="http://schemas.openxmlformats.org/officeDocument/2006/relationships/image" Target="../media/image38.png"/><Relationship Id="rId3" Type="http://schemas.openxmlformats.org/officeDocument/2006/relationships/audio" Target="../media/audio6.wav"/><Relationship Id="rId21" Type="http://schemas.openxmlformats.org/officeDocument/2006/relationships/audio" Target="../media/audio14.wav"/><Relationship Id="rId7" Type="http://schemas.openxmlformats.org/officeDocument/2006/relationships/image" Target="../media/image35.png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5" Type="http://schemas.openxmlformats.org/officeDocument/2006/relationships/audio" Target="../media/audio16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9.wav"/><Relationship Id="rId20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37.svg"/><Relationship Id="rId5" Type="http://schemas.openxmlformats.org/officeDocument/2006/relationships/image" Target="../media/image4.png"/><Relationship Id="rId15" Type="http://schemas.openxmlformats.org/officeDocument/2006/relationships/audio" Target="../media/audio8.wav"/><Relationship Id="rId23" Type="http://schemas.openxmlformats.org/officeDocument/2006/relationships/image" Target="../media/image36.png"/><Relationship Id="rId10" Type="http://schemas.openxmlformats.org/officeDocument/2006/relationships/image" Target="../media/image8.png"/><Relationship Id="rId19" Type="http://schemas.openxmlformats.org/officeDocument/2006/relationships/audio" Target="../media/audio12.wav"/><Relationship Id="rId4" Type="http://schemas.openxmlformats.org/officeDocument/2006/relationships/image" Target="../media/image34.png"/><Relationship Id="rId9" Type="http://schemas.openxmlformats.org/officeDocument/2006/relationships/image" Target="../media/image7.png"/><Relationship Id="rId14" Type="http://schemas.openxmlformats.org/officeDocument/2006/relationships/audio" Target="../media/audio7.wav"/><Relationship Id="rId22" Type="http://schemas.openxmlformats.org/officeDocument/2006/relationships/audio" Target="../media/audio15.wav"/><Relationship Id="rId27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26" Type="http://schemas.microsoft.com/office/2007/relationships/hdphoto" Target="../media/hdphoto5.wdp"/><Relationship Id="rId3" Type="http://schemas.openxmlformats.org/officeDocument/2006/relationships/audio" Target="../media/audio17.wav"/><Relationship Id="rId21" Type="http://schemas.openxmlformats.org/officeDocument/2006/relationships/image" Target="../media/image17.png"/><Relationship Id="rId7" Type="http://schemas.openxmlformats.org/officeDocument/2006/relationships/audio" Target="../media/audio21.wav"/><Relationship Id="rId12" Type="http://schemas.openxmlformats.org/officeDocument/2006/relationships/image" Target="../media/image40.svg"/><Relationship Id="rId17" Type="http://schemas.openxmlformats.org/officeDocument/2006/relationships/image" Target="../media/image43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11" Type="http://schemas.openxmlformats.org/officeDocument/2006/relationships/image" Target="../media/image39.png"/><Relationship Id="rId24" Type="http://schemas.openxmlformats.org/officeDocument/2006/relationships/audio" Target="../media/audio24.wav"/><Relationship Id="rId5" Type="http://schemas.openxmlformats.org/officeDocument/2006/relationships/audio" Target="../media/audio19.wav"/><Relationship Id="rId15" Type="http://schemas.openxmlformats.org/officeDocument/2006/relationships/image" Target="../media/image41.png"/><Relationship Id="rId23" Type="http://schemas.openxmlformats.org/officeDocument/2006/relationships/image" Target="../media/image37.svg"/><Relationship Id="rId10" Type="http://schemas.openxmlformats.org/officeDocument/2006/relationships/audio" Target="../media/audio23.wav"/><Relationship Id="rId19" Type="http://schemas.openxmlformats.org/officeDocument/2006/relationships/image" Target="../media/image15.png"/><Relationship Id="rId4" Type="http://schemas.openxmlformats.org/officeDocument/2006/relationships/audio" Target="../media/audio18.wav"/><Relationship Id="rId9" Type="http://schemas.openxmlformats.org/officeDocument/2006/relationships/image" Target="../media/image19.png"/><Relationship Id="rId14" Type="http://schemas.openxmlformats.org/officeDocument/2006/relationships/image" Target="../media/image13.png"/><Relationship Id="rId2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26" Type="http://schemas.microsoft.com/office/2007/relationships/hdphoto" Target="../media/hdphoto5.wdp"/><Relationship Id="rId3" Type="http://schemas.openxmlformats.org/officeDocument/2006/relationships/audio" Target="../media/audio25.wav"/><Relationship Id="rId21" Type="http://schemas.openxmlformats.org/officeDocument/2006/relationships/image" Target="../media/image17.png"/><Relationship Id="rId7" Type="http://schemas.openxmlformats.org/officeDocument/2006/relationships/audio" Target="../media/audio29.wav"/><Relationship Id="rId12" Type="http://schemas.openxmlformats.org/officeDocument/2006/relationships/image" Target="../media/image40.svg"/><Relationship Id="rId17" Type="http://schemas.openxmlformats.org/officeDocument/2006/relationships/image" Target="../media/image43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image" Target="../media/image39.png"/><Relationship Id="rId24" Type="http://schemas.openxmlformats.org/officeDocument/2006/relationships/audio" Target="../media/audio24.wav"/><Relationship Id="rId5" Type="http://schemas.openxmlformats.org/officeDocument/2006/relationships/audio" Target="../media/audio27.wav"/><Relationship Id="rId15" Type="http://schemas.openxmlformats.org/officeDocument/2006/relationships/image" Target="../media/image41.png"/><Relationship Id="rId23" Type="http://schemas.openxmlformats.org/officeDocument/2006/relationships/image" Target="../media/image37.svg"/><Relationship Id="rId10" Type="http://schemas.openxmlformats.org/officeDocument/2006/relationships/audio" Target="../media/audio31.wav"/><Relationship Id="rId19" Type="http://schemas.openxmlformats.org/officeDocument/2006/relationships/image" Target="../media/image15.png"/><Relationship Id="rId4" Type="http://schemas.openxmlformats.org/officeDocument/2006/relationships/audio" Target="../media/audio26.wav"/><Relationship Id="rId9" Type="http://schemas.openxmlformats.org/officeDocument/2006/relationships/image" Target="../media/image19.png"/><Relationship Id="rId14" Type="http://schemas.openxmlformats.org/officeDocument/2006/relationships/image" Target="../media/image13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308" y="696758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A9E109-B935-466B-92B3-22FA45A97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38" y="798054"/>
            <a:ext cx="8298165" cy="5925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13922A-34FC-4D86-9555-EB60ADC2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150191"/>
            <a:ext cx="982404" cy="162469"/>
          </a:xfrm>
        </p:spPr>
        <p:txBody>
          <a:bodyPr>
            <a:normAutofit/>
          </a:bodyPr>
          <a:lstStyle/>
          <a:p>
            <a:r>
              <a:rPr lang="en-GB" sz="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Los meses del año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CAB94A-5B5A-4460-82C0-D123B6DF8930}"/>
              </a:ext>
            </a:extLst>
          </p:cNvPr>
          <p:cNvSpPr txBox="1"/>
          <p:nvPr/>
        </p:nvSpPr>
        <p:spPr>
          <a:xfrm>
            <a:off x="1409075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enero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D5389-8189-4722-9B5B-708173F972EB}"/>
              </a:ext>
            </a:extLst>
          </p:cNvPr>
          <p:cNvSpPr txBox="1"/>
          <p:nvPr/>
        </p:nvSpPr>
        <p:spPr>
          <a:xfrm>
            <a:off x="3600137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febrero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A8086-7AAC-4458-AC73-A86FDD30EEC7}"/>
              </a:ext>
            </a:extLst>
          </p:cNvPr>
          <p:cNvSpPr txBox="1"/>
          <p:nvPr/>
        </p:nvSpPr>
        <p:spPr>
          <a:xfrm>
            <a:off x="561356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marzo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EA81CB-7E32-424E-958E-385F41CDDAE3}"/>
              </a:ext>
            </a:extLst>
          </p:cNvPr>
          <p:cNvSpPr txBox="1"/>
          <p:nvPr/>
        </p:nvSpPr>
        <p:spPr>
          <a:xfrm>
            <a:off x="781112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abril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39198-F786-4B34-B06C-D6D61FBCBBF5}"/>
              </a:ext>
            </a:extLst>
          </p:cNvPr>
          <p:cNvSpPr txBox="1"/>
          <p:nvPr/>
        </p:nvSpPr>
        <p:spPr>
          <a:xfrm>
            <a:off x="1409075" y="3824835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mayo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071D9F-4FDA-4039-A7CB-97231A7B1A8F}"/>
              </a:ext>
            </a:extLst>
          </p:cNvPr>
          <p:cNvSpPr txBox="1"/>
          <p:nvPr/>
        </p:nvSpPr>
        <p:spPr>
          <a:xfrm>
            <a:off x="3555167" y="3844297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junio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89DE70-4A71-4A45-A34B-32E334EB5EA3}"/>
              </a:ext>
            </a:extLst>
          </p:cNvPr>
          <p:cNvSpPr txBox="1"/>
          <p:nvPr/>
        </p:nvSpPr>
        <p:spPr>
          <a:xfrm>
            <a:off x="5613564" y="384876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julio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B18036-AC3E-4C7C-A367-7675FA80789D}"/>
              </a:ext>
            </a:extLst>
          </p:cNvPr>
          <p:cNvSpPr txBox="1"/>
          <p:nvPr/>
        </p:nvSpPr>
        <p:spPr>
          <a:xfrm>
            <a:off x="7811124" y="3863759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agosto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E9287D-25E1-4EF5-B84B-993623C5D5AE}"/>
              </a:ext>
            </a:extLst>
          </p:cNvPr>
          <p:cNvSpPr txBox="1"/>
          <p:nvPr/>
        </p:nvSpPr>
        <p:spPr>
          <a:xfrm>
            <a:off x="1161737" y="5781150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septiembre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74204F-3591-4AA0-8B1B-0949B1A76E80}"/>
              </a:ext>
            </a:extLst>
          </p:cNvPr>
          <p:cNvSpPr txBox="1"/>
          <p:nvPr/>
        </p:nvSpPr>
        <p:spPr>
          <a:xfrm>
            <a:off x="3275350" y="5781151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octubre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927840-0E62-4C8E-9C03-F24E387C7F4E}"/>
              </a:ext>
            </a:extLst>
          </p:cNvPr>
          <p:cNvSpPr txBox="1"/>
          <p:nvPr/>
        </p:nvSpPr>
        <p:spPr>
          <a:xfrm>
            <a:off x="5383020" y="5796238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CB4BE1-268F-4AE8-AEDF-79926EBBD022}"/>
              </a:ext>
            </a:extLst>
          </p:cNvPr>
          <p:cNvSpPr txBox="1"/>
          <p:nvPr/>
        </p:nvSpPr>
        <p:spPr>
          <a:xfrm>
            <a:off x="7496633" y="5781149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diciembre</a:t>
            </a:r>
            <a:endParaRPr lang="en-GB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Google Shape;319;p15" descr="Speech Icon, Voice, Talking, Audio, Speech">
            <a:extLst>
              <a:ext uri="{FF2B5EF4-FFF2-40B4-BE49-F238E27FC236}">
                <a16:creationId xmlns:a16="http://schemas.microsoft.com/office/drawing/2014/main" id="{92948543-8BE6-4CFE-B8A5-A79358E49F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AA69B56-BFC7-42D2-A1B1-405CD34C7F86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Google Shape;387;p19">
            <a:extLst>
              <a:ext uri="{FF2B5EF4-FFF2-40B4-BE49-F238E27FC236}">
                <a16:creationId xmlns:a16="http://schemas.microsoft.com/office/drawing/2014/main" id="{1101C8E4-7AB2-0414-49A2-7FFD3FBFA92E}"/>
              </a:ext>
            </a:extLst>
          </p:cNvPr>
          <p:cNvSpPr/>
          <p:nvPr/>
        </p:nvSpPr>
        <p:spPr>
          <a:xfrm>
            <a:off x="11057820" y="2194731"/>
            <a:ext cx="502131" cy="4156257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388;p19">
            <a:extLst>
              <a:ext uri="{FF2B5EF4-FFF2-40B4-BE49-F238E27FC236}">
                <a16:creationId xmlns:a16="http://schemas.microsoft.com/office/drawing/2014/main" id="{36935EF7-EF4A-180B-94C2-BE30541676C5}"/>
              </a:ext>
            </a:extLst>
          </p:cNvPr>
          <p:cNvSpPr/>
          <p:nvPr/>
        </p:nvSpPr>
        <p:spPr>
          <a:xfrm>
            <a:off x="11064424" y="2173777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1" name="Google Shape;389;p19">
            <a:extLst>
              <a:ext uri="{FF2B5EF4-FFF2-40B4-BE49-F238E27FC236}">
                <a16:creationId xmlns:a16="http://schemas.microsoft.com/office/drawing/2014/main" id="{14B076F5-2F4E-2797-9C99-602482979D64}"/>
              </a:ext>
            </a:extLst>
          </p:cNvPr>
          <p:cNvCxnSpPr/>
          <p:nvPr/>
        </p:nvCxnSpPr>
        <p:spPr>
          <a:xfrm>
            <a:off x="11741192" y="2183303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90;p19">
            <a:extLst>
              <a:ext uri="{FF2B5EF4-FFF2-40B4-BE49-F238E27FC236}">
                <a16:creationId xmlns:a16="http://schemas.microsoft.com/office/drawing/2014/main" id="{F1D79EA9-847F-D05D-93CA-D3343F8235C6}"/>
              </a:ext>
            </a:extLst>
          </p:cNvPr>
          <p:cNvCxnSpPr/>
          <p:nvPr/>
        </p:nvCxnSpPr>
        <p:spPr>
          <a:xfrm>
            <a:off x="11718583" y="2164252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91;p19">
            <a:extLst>
              <a:ext uri="{FF2B5EF4-FFF2-40B4-BE49-F238E27FC236}">
                <a16:creationId xmlns:a16="http://schemas.microsoft.com/office/drawing/2014/main" id="{37F45B79-6290-3EEE-609B-7A278A3C9D78}"/>
              </a:ext>
            </a:extLst>
          </p:cNvPr>
          <p:cNvCxnSpPr/>
          <p:nvPr/>
        </p:nvCxnSpPr>
        <p:spPr>
          <a:xfrm>
            <a:off x="11741193" y="6339561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393;p19">
            <a:extLst>
              <a:ext uri="{FF2B5EF4-FFF2-40B4-BE49-F238E27FC236}">
                <a16:creationId xmlns:a16="http://schemas.microsoft.com/office/drawing/2014/main" id="{2F274B89-4DE0-63A5-CB7B-3DA1F31EFBED}"/>
              </a:ext>
            </a:extLst>
          </p:cNvPr>
          <p:cNvSpPr txBox="1"/>
          <p:nvPr/>
        </p:nvSpPr>
        <p:spPr>
          <a:xfrm>
            <a:off x="10660553" y="1816055"/>
            <a:ext cx="251179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 segundos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394;p19">
            <a:extLst>
              <a:ext uri="{FF2B5EF4-FFF2-40B4-BE49-F238E27FC236}">
                <a16:creationId xmlns:a16="http://schemas.microsoft.com/office/drawing/2014/main" id="{F63059C8-E8E7-8C44-6D06-4D1A6BCC6B09}"/>
              </a:ext>
            </a:extLst>
          </p:cNvPr>
          <p:cNvSpPr txBox="1"/>
          <p:nvPr/>
        </p:nvSpPr>
        <p:spPr>
          <a:xfrm>
            <a:off x="11767007" y="5933292"/>
            <a:ext cx="872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Google Shape;395;p19">
            <a:extLst>
              <a:ext uri="{FF2B5EF4-FFF2-40B4-BE49-F238E27FC236}">
                <a16:creationId xmlns:a16="http://schemas.microsoft.com/office/drawing/2014/main" id="{05C9045B-5300-7C59-F6B6-257AD1982781}"/>
              </a:ext>
            </a:extLst>
          </p:cNvPr>
          <p:cNvSpPr/>
          <p:nvPr/>
        </p:nvSpPr>
        <p:spPr>
          <a:xfrm>
            <a:off x="10996162" y="6400542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0DF1258E-87BB-B442-9396-C1185F1C8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16610"/>
            <a:ext cx="914400" cy="914400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A2AA3121-6364-60A3-90DC-895BB6BE666B}"/>
              </a:ext>
            </a:extLst>
          </p:cNvPr>
          <p:cNvSpPr/>
          <p:nvPr/>
        </p:nvSpPr>
        <p:spPr>
          <a:xfrm>
            <a:off x="930540" y="140883"/>
            <a:ext cx="4243565" cy="443523"/>
          </a:xfrm>
          <a:prstGeom prst="wedgeRoundRectCallout">
            <a:avLst>
              <a:gd name="adj1" fmla="val -57091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Lee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los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 meses del año.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58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1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3922A-34FC-4D86-9555-EB60ADC2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6673" y="1180525"/>
            <a:ext cx="1121593" cy="245684"/>
          </a:xfrm>
        </p:spPr>
        <p:txBody>
          <a:bodyPr>
            <a:normAutofit/>
          </a:bodyPr>
          <a:lstStyle/>
          <a:p>
            <a:r>
              <a:rPr lang="en-GB" sz="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</a:p>
        </p:txBody>
      </p:sp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08853B5B-1A72-4E54-8B72-6A9B846CD5CD}"/>
              </a:ext>
            </a:extLst>
          </p:cNvPr>
          <p:cNvSpPr/>
          <p:nvPr/>
        </p:nvSpPr>
        <p:spPr>
          <a:xfrm>
            <a:off x="11019720" y="1966131"/>
            <a:ext cx="502131" cy="4156257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388;p19">
            <a:extLst>
              <a:ext uri="{FF2B5EF4-FFF2-40B4-BE49-F238E27FC236}">
                <a16:creationId xmlns:a16="http://schemas.microsoft.com/office/drawing/2014/main" id="{5AA5F0DF-E7BB-4DAE-A5F7-E0C91C07E3CE}"/>
              </a:ext>
            </a:extLst>
          </p:cNvPr>
          <p:cNvSpPr/>
          <p:nvPr/>
        </p:nvSpPr>
        <p:spPr>
          <a:xfrm>
            <a:off x="11026324" y="1945177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" name="Google Shape;389;p19">
            <a:extLst>
              <a:ext uri="{FF2B5EF4-FFF2-40B4-BE49-F238E27FC236}">
                <a16:creationId xmlns:a16="http://schemas.microsoft.com/office/drawing/2014/main" id="{22669FF0-3213-4EF3-8AAD-5E7985C943ED}"/>
              </a:ext>
            </a:extLst>
          </p:cNvPr>
          <p:cNvCxnSpPr/>
          <p:nvPr/>
        </p:nvCxnSpPr>
        <p:spPr>
          <a:xfrm>
            <a:off x="11703092" y="1954703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0;p19">
            <a:extLst>
              <a:ext uri="{FF2B5EF4-FFF2-40B4-BE49-F238E27FC236}">
                <a16:creationId xmlns:a16="http://schemas.microsoft.com/office/drawing/2014/main" id="{BBC180F6-E02A-424B-9AAB-92B3189B9DAF}"/>
              </a:ext>
            </a:extLst>
          </p:cNvPr>
          <p:cNvCxnSpPr/>
          <p:nvPr/>
        </p:nvCxnSpPr>
        <p:spPr>
          <a:xfrm>
            <a:off x="11693183" y="1942002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391;p19">
            <a:extLst>
              <a:ext uri="{FF2B5EF4-FFF2-40B4-BE49-F238E27FC236}">
                <a16:creationId xmlns:a16="http://schemas.microsoft.com/office/drawing/2014/main" id="{2B37D01E-8B4D-4041-8E38-AEE826DCB0FE}"/>
              </a:ext>
            </a:extLst>
          </p:cNvPr>
          <p:cNvCxnSpPr/>
          <p:nvPr/>
        </p:nvCxnSpPr>
        <p:spPr>
          <a:xfrm>
            <a:off x="11703093" y="6110961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92;p19">
            <a:extLst>
              <a:ext uri="{FF2B5EF4-FFF2-40B4-BE49-F238E27FC236}">
                <a16:creationId xmlns:a16="http://schemas.microsoft.com/office/drawing/2014/main" id="{5006D095-175D-4E9C-AD25-D232113F8AA3}"/>
              </a:ext>
            </a:extLst>
          </p:cNvPr>
          <p:cNvSpPr txBox="1"/>
          <p:nvPr/>
        </p:nvSpPr>
        <p:spPr>
          <a:xfrm>
            <a:off x="11598242" y="3969054"/>
            <a:ext cx="27883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</a:p>
        </p:txBody>
      </p:sp>
      <p:sp>
        <p:nvSpPr>
          <p:cNvPr id="25" name="Google Shape;393;p19">
            <a:extLst>
              <a:ext uri="{FF2B5EF4-FFF2-40B4-BE49-F238E27FC236}">
                <a16:creationId xmlns:a16="http://schemas.microsoft.com/office/drawing/2014/main" id="{E5BF6CC1-5390-4ECB-9B23-D10BD7266E11}"/>
              </a:ext>
            </a:extLst>
          </p:cNvPr>
          <p:cNvSpPr txBox="1"/>
          <p:nvPr/>
        </p:nvSpPr>
        <p:spPr>
          <a:xfrm>
            <a:off x="10881266" y="1640617"/>
            <a:ext cx="9573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s-AR" sz="1400" b="1" dirty="0">
                <a:solidFill>
                  <a:srgbClr val="1E4E79"/>
                </a:solidFill>
                <a:latin typeface="Century Gothic"/>
                <a:sym typeface="Century Gothic"/>
              </a:rPr>
              <a:t>1 minuto</a:t>
            </a:r>
            <a:endParaRPr kumimoji="0" lang="es-A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394;p19">
            <a:extLst>
              <a:ext uri="{FF2B5EF4-FFF2-40B4-BE49-F238E27FC236}">
                <a16:creationId xmlns:a16="http://schemas.microsoft.com/office/drawing/2014/main" id="{8CCB536C-E36E-4FCF-9BF5-8C83F5565D16}"/>
              </a:ext>
            </a:extLst>
          </p:cNvPr>
          <p:cNvSpPr txBox="1"/>
          <p:nvPr/>
        </p:nvSpPr>
        <p:spPr>
          <a:xfrm>
            <a:off x="11728907" y="5704692"/>
            <a:ext cx="87261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395;p19">
            <a:extLst>
              <a:ext uri="{FF2B5EF4-FFF2-40B4-BE49-F238E27FC236}">
                <a16:creationId xmlns:a16="http://schemas.microsoft.com/office/drawing/2014/main" id="{CF179933-A9C0-4804-A7E5-C303D146808A}"/>
              </a:ext>
            </a:extLst>
          </p:cNvPr>
          <p:cNvSpPr/>
          <p:nvPr/>
        </p:nvSpPr>
        <p:spPr>
          <a:xfrm>
            <a:off x="10914870" y="6341381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C9B036-92AC-4FC0-9ED5-6FA1342DDFDC}"/>
              </a:ext>
            </a:extLst>
          </p:cNvPr>
          <p:cNvGrpSpPr/>
          <p:nvPr/>
        </p:nvGrpSpPr>
        <p:grpSpPr>
          <a:xfrm>
            <a:off x="212325" y="667984"/>
            <a:ext cx="1643775" cy="2122426"/>
            <a:chOff x="231723" y="1300514"/>
            <a:chExt cx="1643775" cy="21224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CAB94A-5B5A-4460-82C0-D123B6DF8930}"/>
                </a:ext>
              </a:extLst>
            </p:cNvPr>
            <p:cNvSpPr txBox="1"/>
            <p:nvPr/>
          </p:nvSpPr>
          <p:spPr>
            <a:xfrm>
              <a:off x="231723" y="2899720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 _ _ r _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82B4CC-D671-4AA1-9FA2-F58060C8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75" y="1300514"/>
              <a:ext cx="1427523" cy="157357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9505701-EC27-4B00-B7F6-C5708B6CE629}"/>
              </a:ext>
            </a:extLst>
          </p:cNvPr>
          <p:cNvSpPr txBox="1"/>
          <p:nvPr/>
        </p:nvSpPr>
        <p:spPr>
          <a:xfrm>
            <a:off x="275751" y="231480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n e r o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E2AB2E-4387-4FAF-A50F-FFACB1CFC6AE}"/>
              </a:ext>
            </a:extLst>
          </p:cNvPr>
          <p:cNvGrpSpPr/>
          <p:nvPr/>
        </p:nvGrpSpPr>
        <p:grpSpPr>
          <a:xfrm>
            <a:off x="2271912" y="1151342"/>
            <a:ext cx="2295993" cy="1629577"/>
            <a:chOff x="3047062" y="983707"/>
            <a:chExt cx="2295993" cy="1629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AD5389-8189-4722-9B5B-708173F972EB}"/>
                </a:ext>
              </a:extLst>
            </p:cNvPr>
            <p:cNvSpPr txBox="1"/>
            <p:nvPr/>
          </p:nvSpPr>
          <p:spPr>
            <a:xfrm>
              <a:off x="3047062" y="2090064"/>
              <a:ext cx="2295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e _ r _ r o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DBE031E-1718-4C20-AD75-483F4C0A1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65" y="983707"/>
              <a:ext cx="1427523" cy="1053233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A698415-4BD2-4D88-9D4B-67DFC757C7EE}"/>
              </a:ext>
            </a:extLst>
          </p:cNvPr>
          <p:cNvSpPr txBox="1"/>
          <p:nvPr/>
        </p:nvSpPr>
        <p:spPr>
          <a:xfrm>
            <a:off x="2367904" y="2316601"/>
            <a:ext cx="2295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 e b r e r o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E499D1-FD75-46C5-AAD1-71263542D9B7}"/>
              </a:ext>
            </a:extLst>
          </p:cNvPr>
          <p:cNvGrpSpPr/>
          <p:nvPr/>
        </p:nvGrpSpPr>
        <p:grpSpPr>
          <a:xfrm>
            <a:off x="5164784" y="1335052"/>
            <a:ext cx="1618938" cy="1455358"/>
            <a:chOff x="781789" y="1391320"/>
            <a:chExt cx="1618938" cy="14553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FA8086-7AAC-4458-AC73-A86FDD30EEC7}"/>
                </a:ext>
              </a:extLst>
            </p:cNvPr>
            <p:cNvSpPr txBox="1"/>
            <p:nvPr/>
          </p:nvSpPr>
          <p:spPr>
            <a:xfrm>
              <a:off x="781789" y="232345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 _ r _ o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217A553-456F-4B7F-853F-8541A3411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257" y="1391320"/>
              <a:ext cx="664031" cy="932137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41EBF39-AAFA-441C-9A63-1E08B4D539BA}"/>
              </a:ext>
            </a:extLst>
          </p:cNvPr>
          <p:cNvSpPr txBox="1"/>
          <p:nvPr/>
        </p:nvSpPr>
        <p:spPr>
          <a:xfrm>
            <a:off x="4815781" y="2294933"/>
            <a:ext cx="23604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 a r z o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823F6A-FB68-4A36-87BD-79076811FDBA}"/>
              </a:ext>
            </a:extLst>
          </p:cNvPr>
          <p:cNvGrpSpPr/>
          <p:nvPr/>
        </p:nvGrpSpPr>
        <p:grpSpPr>
          <a:xfrm>
            <a:off x="7228800" y="1329714"/>
            <a:ext cx="1618938" cy="1451205"/>
            <a:chOff x="4656094" y="1790876"/>
            <a:chExt cx="1618938" cy="14512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EA81CB-7E32-424E-958E-385F41CDDAE3}"/>
                </a:ext>
              </a:extLst>
            </p:cNvPr>
            <p:cNvSpPr txBox="1"/>
            <p:nvPr/>
          </p:nvSpPr>
          <p:spPr>
            <a:xfrm>
              <a:off x="4656094" y="2718861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r _ l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E384CE-E5EC-443C-A5CC-DDC3AE382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073" y="1790876"/>
              <a:ext cx="1033646" cy="84069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834C303-0B00-4B88-A17E-D07D81F2705D}"/>
              </a:ext>
            </a:extLst>
          </p:cNvPr>
          <p:cNvGrpSpPr/>
          <p:nvPr/>
        </p:nvGrpSpPr>
        <p:grpSpPr>
          <a:xfrm>
            <a:off x="9371995" y="1443716"/>
            <a:ext cx="1618938" cy="1346694"/>
            <a:chOff x="1409075" y="3001361"/>
            <a:chExt cx="1618938" cy="13466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939198-F786-4B34-B06C-D6D61FBCBBF5}"/>
                </a:ext>
              </a:extLst>
            </p:cNvPr>
            <p:cNvSpPr txBox="1"/>
            <p:nvPr/>
          </p:nvSpPr>
          <p:spPr>
            <a:xfrm>
              <a:off x="1409075" y="3824835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a _ o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00D1767-D00C-4380-A8BB-04B736495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70" y="3001361"/>
              <a:ext cx="1072945" cy="78933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9C88FEF-FF36-4972-800C-AF202985D704}"/>
              </a:ext>
            </a:extLst>
          </p:cNvPr>
          <p:cNvSpPr txBox="1"/>
          <p:nvPr/>
        </p:nvSpPr>
        <p:spPr>
          <a:xfrm>
            <a:off x="9388129" y="229493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 a y o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9B19D10-E192-469D-9B39-FE1DDD48E0FC}"/>
              </a:ext>
            </a:extLst>
          </p:cNvPr>
          <p:cNvGrpSpPr/>
          <p:nvPr/>
        </p:nvGrpSpPr>
        <p:grpSpPr>
          <a:xfrm>
            <a:off x="619060" y="3554890"/>
            <a:ext cx="1618938" cy="1166842"/>
            <a:chOff x="3555167" y="3200675"/>
            <a:chExt cx="1618938" cy="11668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071D9F-4FDA-4039-A7CB-97231A7B1A8F}"/>
                </a:ext>
              </a:extLst>
            </p:cNvPr>
            <p:cNvSpPr txBox="1"/>
            <p:nvPr/>
          </p:nvSpPr>
          <p:spPr>
            <a:xfrm>
              <a:off x="3555167" y="3844297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n _ o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58C3451-E5AD-4999-BF7A-8C2B110F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172" y="3200675"/>
              <a:ext cx="697235" cy="67631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50B884B-8AFF-47A2-8B1C-C5BC0A371CE9}"/>
              </a:ext>
            </a:extLst>
          </p:cNvPr>
          <p:cNvGrpSpPr/>
          <p:nvPr/>
        </p:nvGrpSpPr>
        <p:grpSpPr>
          <a:xfrm>
            <a:off x="2526882" y="3147841"/>
            <a:ext cx="1618938" cy="1569026"/>
            <a:chOff x="5613564" y="2802962"/>
            <a:chExt cx="1618938" cy="15690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89DE70-4A71-4A45-A34B-32E334EB5EA3}"/>
                </a:ext>
              </a:extLst>
            </p:cNvPr>
            <p:cNvSpPr txBox="1"/>
            <p:nvPr/>
          </p:nvSpPr>
          <p:spPr>
            <a:xfrm>
              <a:off x="5613564" y="384876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l _o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59683D8-FD0B-4244-A94B-BFE8031B4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5" y="2802962"/>
              <a:ext cx="967882" cy="94852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A99E58-70A1-4F24-9CC4-0EE473EB7279}"/>
              </a:ext>
            </a:extLst>
          </p:cNvPr>
          <p:cNvGrpSpPr/>
          <p:nvPr/>
        </p:nvGrpSpPr>
        <p:grpSpPr>
          <a:xfrm>
            <a:off x="4611007" y="3387021"/>
            <a:ext cx="2657237" cy="1329846"/>
            <a:chOff x="7811123" y="3057133"/>
            <a:chExt cx="2657237" cy="13298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B18036-AC3E-4C7C-A367-7675FA80789D}"/>
                </a:ext>
              </a:extLst>
            </p:cNvPr>
            <p:cNvSpPr txBox="1"/>
            <p:nvPr/>
          </p:nvSpPr>
          <p:spPr>
            <a:xfrm>
              <a:off x="7811123" y="3863759"/>
              <a:ext cx="2657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_ _ s t _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1540561-6FBF-47FD-A3AD-3BF1BD2BB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738" y="3057133"/>
              <a:ext cx="800518" cy="79785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AA7D661-3052-4348-8E30-E5E4779C1904}"/>
              </a:ext>
            </a:extLst>
          </p:cNvPr>
          <p:cNvGrpSpPr/>
          <p:nvPr/>
        </p:nvGrpSpPr>
        <p:grpSpPr>
          <a:xfrm>
            <a:off x="7426550" y="3254955"/>
            <a:ext cx="3137411" cy="1461912"/>
            <a:chOff x="427675" y="4633674"/>
            <a:chExt cx="3137411" cy="14619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E9287D-25E1-4EF5-B84B-993623C5D5AE}"/>
                </a:ext>
              </a:extLst>
            </p:cNvPr>
            <p:cNvSpPr txBox="1"/>
            <p:nvPr/>
          </p:nvSpPr>
          <p:spPr>
            <a:xfrm>
              <a:off x="427675" y="5603143"/>
              <a:ext cx="31374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_ p t _ e m b _ _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1F27FEB-74C5-4EA8-B618-857DBAB6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182" y="4633674"/>
              <a:ext cx="614177" cy="950007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B21872C-0B97-4D40-AEAD-CC8FAE78A9A2}"/>
              </a:ext>
            </a:extLst>
          </p:cNvPr>
          <p:cNvGrpSpPr/>
          <p:nvPr/>
        </p:nvGrpSpPr>
        <p:grpSpPr>
          <a:xfrm>
            <a:off x="1163586" y="5203923"/>
            <a:ext cx="2113613" cy="1466180"/>
            <a:chOff x="3275350" y="4807414"/>
            <a:chExt cx="2113613" cy="14661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74204F-3591-4AA0-8B1B-0949B1A76E80}"/>
                </a:ext>
              </a:extLst>
            </p:cNvPr>
            <p:cNvSpPr txBox="1"/>
            <p:nvPr/>
          </p:nvSpPr>
          <p:spPr>
            <a:xfrm>
              <a:off x="3275350" y="5781151"/>
              <a:ext cx="21136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 _ t _ b _ _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D2F1DED-48A4-4330-A19E-0F7161B5A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01" y="4807414"/>
              <a:ext cx="950007" cy="950007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BCA8D12-3653-492D-9480-97730DBE3B44}"/>
              </a:ext>
            </a:extLst>
          </p:cNvPr>
          <p:cNvGrpSpPr/>
          <p:nvPr/>
        </p:nvGrpSpPr>
        <p:grpSpPr>
          <a:xfrm>
            <a:off x="3719937" y="4968974"/>
            <a:ext cx="3266769" cy="1701129"/>
            <a:chOff x="3598883" y="2835573"/>
            <a:chExt cx="3266769" cy="170112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C68255-89A4-4A5D-B4AE-5BF0CB702143}"/>
                </a:ext>
              </a:extLst>
            </p:cNvPr>
            <p:cNvSpPr txBox="1"/>
            <p:nvPr/>
          </p:nvSpPr>
          <p:spPr>
            <a:xfrm>
              <a:off x="3598883" y="4044259"/>
              <a:ext cx="32667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 o _ _ e m b _ _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C430D1F-02B3-4C8B-B90A-6EF3E322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169" y="2835573"/>
              <a:ext cx="873380" cy="114535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B927840-0E62-4C8E-9C03-F24E387C7F4E}"/>
              </a:ext>
            </a:extLst>
          </p:cNvPr>
          <p:cNvSpPr txBox="1"/>
          <p:nvPr/>
        </p:nvSpPr>
        <p:spPr>
          <a:xfrm>
            <a:off x="3719936" y="6166345"/>
            <a:ext cx="326676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 o v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DBF7F8-9C21-4232-B853-CECB6265CF8E}"/>
              </a:ext>
            </a:extLst>
          </p:cNvPr>
          <p:cNvGrpSpPr/>
          <p:nvPr/>
        </p:nvGrpSpPr>
        <p:grpSpPr>
          <a:xfrm>
            <a:off x="7060603" y="4996706"/>
            <a:ext cx="3503877" cy="1673397"/>
            <a:chOff x="6460185" y="4496042"/>
            <a:chExt cx="3503877" cy="167339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CB4BE1-268F-4AE8-AEDF-79926EBBD022}"/>
                </a:ext>
              </a:extLst>
            </p:cNvPr>
            <p:cNvSpPr txBox="1"/>
            <p:nvPr/>
          </p:nvSpPr>
          <p:spPr>
            <a:xfrm>
              <a:off x="6460185" y="5676996"/>
              <a:ext cx="35038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 _ c _ _ m b r e 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E0A562F-FC78-4F69-A8F0-A5BD7507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945" y="4496042"/>
              <a:ext cx="906896" cy="1126062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9C69DCB-6FDE-4AFF-95A5-ECFA404644A9}"/>
              </a:ext>
            </a:extLst>
          </p:cNvPr>
          <p:cNvSpPr txBox="1"/>
          <p:nvPr/>
        </p:nvSpPr>
        <p:spPr>
          <a:xfrm>
            <a:off x="7408722" y="6177658"/>
            <a:ext cx="280763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B6E67C-1FBE-4735-9245-A15CFE05D678}"/>
              </a:ext>
            </a:extLst>
          </p:cNvPr>
          <p:cNvSpPr txBox="1"/>
          <p:nvPr/>
        </p:nvSpPr>
        <p:spPr>
          <a:xfrm>
            <a:off x="7206873" y="2294933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 r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79A69D-CF87-4EC7-9BAA-3100394D00DD}"/>
              </a:ext>
            </a:extLst>
          </p:cNvPr>
          <p:cNvSpPr txBox="1"/>
          <p:nvPr/>
        </p:nvSpPr>
        <p:spPr>
          <a:xfrm>
            <a:off x="625664" y="4186201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 u 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FB11AD-36FA-41E0-9D46-B3954A781A30}"/>
              </a:ext>
            </a:extLst>
          </p:cNvPr>
          <p:cNvSpPr txBox="1"/>
          <p:nvPr/>
        </p:nvSpPr>
        <p:spPr>
          <a:xfrm>
            <a:off x="2545648" y="4204962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 u 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6D4BE0-3972-4ECE-95BB-7CCD842C828E}"/>
              </a:ext>
            </a:extLst>
          </p:cNvPr>
          <p:cNvSpPr txBox="1"/>
          <p:nvPr/>
        </p:nvSpPr>
        <p:spPr>
          <a:xfrm>
            <a:off x="4585193" y="4199022"/>
            <a:ext cx="26572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g o s t 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71BC2D-F843-4A23-8F51-B80D5CB0FFF2}"/>
              </a:ext>
            </a:extLst>
          </p:cNvPr>
          <p:cNvSpPr txBox="1"/>
          <p:nvPr/>
        </p:nvSpPr>
        <p:spPr>
          <a:xfrm>
            <a:off x="7339334" y="4231208"/>
            <a:ext cx="313741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e p t </a:t>
            </a:r>
            <a:r>
              <a:rPr lang="en-GB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 m b r 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8BAB98-853B-4069-B0E7-639B76F7C519}"/>
              </a:ext>
            </a:extLst>
          </p:cNvPr>
          <p:cNvSpPr txBox="1"/>
          <p:nvPr/>
        </p:nvSpPr>
        <p:spPr>
          <a:xfrm>
            <a:off x="1163585" y="6177659"/>
            <a:ext cx="2113613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 c t u b r e</a:t>
            </a:r>
          </a:p>
        </p:txBody>
      </p:sp>
      <p:pic>
        <p:nvPicPr>
          <p:cNvPr id="64" name="Picture 2" descr="Pen, Write, Pencil, Writing Tool, Work, Message, Blue">
            <a:extLst>
              <a:ext uri="{FF2B5EF4-FFF2-40B4-BE49-F238E27FC236}">
                <a16:creationId xmlns:a16="http://schemas.microsoft.com/office/drawing/2014/main" id="{7CE822A4-1FE6-495B-AC7D-39B51896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6A9164A-393F-45DC-9172-49298B072F59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66" name="Graphic 65" descr="Teacher">
            <a:extLst>
              <a:ext uri="{FF2B5EF4-FFF2-40B4-BE49-F238E27FC236}">
                <a16:creationId xmlns:a16="http://schemas.microsoft.com/office/drawing/2014/main" id="{BCDA26EF-0903-82E4-79B1-A5DCC98FB4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0" y="-16610"/>
            <a:ext cx="914400" cy="914400"/>
          </a:xfrm>
          <a:prstGeom prst="rect">
            <a:avLst/>
          </a:prstGeom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1FB68F4F-6C06-E9C2-9120-EDFAEE76D1B3}"/>
              </a:ext>
            </a:extLst>
          </p:cNvPr>
          <p:cNvSpPr/>
          <p:nvPr/>
        </p:nvSpPr>
        <p:spPr>
          <a:xfrm>
            <a:off x="930540" y="140883"/>
            <a:ext cx="4243565" cy="443523"/>
          </a:xfrm>
          <a:prstGeom prst="wedgeRoundRectCallout">
            <a:avLst>
              <a:gd name="adj1" fmla="val -57091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Lee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los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 meses del año.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535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1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1" grpId="0" animBg="1"/>
      <p:bldP spid="34" grpId="0" animBg="1"/>
      <p:bldP spid="40" grpId="0" animBg="1"/>
      <p:bldP spid="15" grpId="0" animBg="1"/>
      <p:bldP spid="61" grpId="0" animBg="1"/>
      <p:bldP spid="36" grpId="0" animBg="1"/>
      <p:bldP spid="42" grpId="0" animBg="1"/>
      <p:bldP spid="45" grpId="0" animBg="1"/>
      <p:bldP spid="48" grpId="0" animBg="1"/>
      <p:bldP spid="51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8B88632A-247A-40E1-BC2D-60AE11833E5C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12AD9-4649-4B96-BA98-C8B83395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198C7562-EEF1-45F1-9A8B-222CCB0AC5CF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when?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99F9070-D54B-4A07-96C6-C89810718080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1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ACD571-1AC4-4CBE-B78E-FC3CFCC70B6A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Cuándo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tu cumpleaños?</a:t>
            </a:r>
            <a:endParaRPr lang="fr-FR" sz="54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4B3AC7-3917-4F4F-80AB-3E6E3861718E}"/>
              </a:ext>
            </a:extLst>
          </p:cNvPr>
          <p:cNvSpPr txBox="1"/>
          <p:nvPr/>
        </p:nvSpPr>
        <p:spPr>
          <a:xfrm>
            <a:off x="142181" y="580450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When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is your birthday?]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3F962B-A0BF-48FA-91E9-9B04FFD17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1" y="468722"/>
            <a:ext cx="1997442" cy="142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hlinkClick r:id="" action="ppaction://noaction">
              <a:snd r:embed="rId4" name="Review_W4_13.1.wav"/>
            </a:hlinkClick>
            <a:extLst>
              <a:ext uri="{FF2B5EF4-FFF2-40B4-BE49-F238E27FC236}">
                <a16:creationId xmlns:a16="http://schemas.microsoft.com/office/drawing/2014/main" id="{DB051B6E-6B00-4580-B016-C8E7B20F6ED7}"/>
              </a:ext>
            </a:extLst>
          </p:cNvPr>
          <p:cNvSpPr txBox="1"/>
          <p:nvPr/>
        </p:nvSpPr>
        <p:spPr>
          <a:xfrm>
            <a:off x="157916" y="67726"/>
            <a:ext cx="937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pregunta: ¿Cuándo es tu cumpleaños?</a:t>
            </a:r>
          </a:p>
        </p:txBody>
      </p:sp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9DD6E36-E258-4054-96F9-3BAF99322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9271" y="3946675"/>
            <a:ext cx="1777311" cy="2888131"/>
          </a:xfrm>
          <a:prstGeom prst="rect">
            <a:avLst/>
          </a:prstGeom>
        </p:spPr>
      </p:pic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5B6E96BA-648C-4F2F-9DE1-B4EF0D951ED8}"/>
              </a:ext>
            </a:extLst>
          </p:cNvPr>
          <p:cNvSpPr/>
          <p:nvPr/>
        </p:nvSpPr>
        <p:spPr>
          <a:xfrm>
            <a:off x="7359071" y="3725078"/>
            <a:ext cx="3314700" cy="1603217"/>
          </a:xfrm>
          <a:prstGeom prst="wedgeEllipseCallout">
            <a:avLst>
              <a:gd name="adj1" fmla="val 50936"/>
              <a:gd name="adj2" fmla="val 6254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¿Cuándo es tu cumpleaños?</a:t>
            </a:r>
            <a:endParaRPr lang="es-AR" sz="2400" b="1" dirty="0"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D2CAF3-68C2-401F-8A16-6DA44C6D2BE8}"/>
              </a:ext>
            </a:extLst>
          </p:cNvPr>
          <p:cNvSpPr txBox="1"/>
          <p:nvPr/>
        </p:nvSpPr>
        <p:spPr>
          <a:xfrm>
            <a:off x="2639386" y="1572579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s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eñor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Valero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B7560DF-135E-49B7-904E-56DAF35BB802}"/>
              </a:ext>
            </a:extLst>
          </p:cNvPr>
          <p:cNvSpPr/>
          <p:nvPr/>
        </p:nvSpPr>
        <p:spPr>
          <a:xfrm>
            <a:off x="2916250" y="2144639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s-AR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 31 de enero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5" name="Rounded Rectangle 15">
            <a:extLst>
              <a:ext uri="{FF2B5EF4-FFF2-40B4-BE49-F238E27FC236}">
                <a16:creationId xmlns:a16="http://schemas.microsoft.com/office/drawing/2014/main" id="{DF20C85E-1A41-4F55-B45E-FBD7347037FD}"/>
              </a:ext>
            </a:extLst>
          </p:cNvPr>
          <p:cNvSpPr/>
          <p:nvPr/>
        </p:nvSpPr>
        <p:spPr>
          <a:xfrm>
            <a:off x="3411838" y="2206180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5D7A7B-D4DC-4698-8FA3-A7D0C0F27C8D}"/>
              </a:ext>
            </a:extLst>
          </p:cNvPr>
          <p:cNvSpPr txBox="1"/>
          <p:nvPr/>
        </p:nvSpPr>
        <p:spPr>
          <a:xfrm>
            <a:off x="221891" y="5150150"/>
            <a:ext cx="814976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F9D936B-8BC6-4081-B998-5A8848A65E30}"/>
              </a:ext>
            </a:extLst>
          </p:cNvPr>
          <p:cNvSpPr/>
          <p:nvPr/>
        </p:nvSpPr>
        <p:spPr>
          <a:xfrm>
            <a:off x="245785" y="5664083"/>
            <a:ext cx="2277035" cy="987474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 12  de abril</a:t>
            </a:r>
          </a:p>
        </p:txBody>
      </p:sp>
      <p:sp>
        <p:nvSpPr>
          <p:cNvPr id="48" name="Rounded Rectangle 19">
            <a:extLst>
              <a:ext uri="{FF2B5EF4-FFF2-40B4-BE49-F238E27FC236}">
                <a16:creationId xmlns:a16="http://schemas.microsoft.com/office/drawing/2014/main" id="{E4F3EE53-BFD5-43E1-A27C-E201EEFF9E85}"/>
              </a:ext>
            </a:extLst>
          </p:cNvPr>
          <p:cNvSpPr/>
          <p:nvPr/>
        </p:nvSpPr>
        <p:spPr>
          <a:xfrm>
            <a:off x="937188" y="5774762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4FBFE9-07DD-4470-9741-2E190E61BCD3}"/>
              </a:ext>
            </a:extLst>
          </p:cNvPr>
          <p:cNvSpPr txBox="1"/>
          <p:nvPr/>
        </p:nvSpPr>
        <p:spPr>
          <a:xfrm>
            <a:off x="5732329" y="1563549"/>
            <a:ext cx="1131668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Elena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C803029-708D-45E5-B122-11A695C598EB}"/>
              </a:ext>
            </a:extLst>
          </p:cNvPr>
          <p:cNvSpPr/>
          <p:nvPr/>
        </p:nvSpPr>
        <p:spPr>
          <a:xfrm>
            <a:off x="5778998" y="2147617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s-AR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 25 de junio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1" name="Rounded Rectangle 22">
            <a:extLst>
              <a:ext uri="{FF2B5EF4-FFF2-40B4-BE49-F238E27FC236}">
                <a16:creationId xmlns:a16="http://schemas.microsoft.com/office/drawing/2014/main" id="{453CB6CE-2E53-4F7E-B673-6F3CC5183353}"/>
              </a:ext>
            </a:extLst>
          </p:cNvPr>
          <p:cNvSpPr/>
          <p:nvPr/>
        </p:nvSpPr>
        <p:spPr>
          <a:xfrm>
            <a:off x="6430862" y="2229817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CCA7020-8047-403A-82C7-D3AD0E317425}"/>
              </a:ext>
            </a:extLst>
          </p:cNvPr>
          <p:cNvSpPr txBox="1"/>
          <p:nvPr/>
        </p:nvSpPr>
        <p:spPr>
          <a:xfrm>
            <a:off x="66219" y="1603827"/>
            <a:ext cx="121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Rubén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926921C-06E3-4624-96C7-B63664380710}"/>
              </a:ext>
            </a:extLst>
          </p:cNvPr>
          <p:cNvSpPr/>
          <p:nvPr/>
        </p:nvSpPr>
        <p:spPr>
          <a:xfrm>
            <a:off x="224035" y="2130379"/>
            <a:ext cx="2236624" cy="847982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 22 de octubre </a:t>
            </a:r>
          </a:p>
        </p:txBody>
      </p:sp>
      <p:sp>
        <p:nvSpPr>
          <p:cNvPr id="76" name="Rounded Rectangle 27">
            <a:extLst>
              <a:ext uri="{FF2B5EF4-FFF2-40B4-BE49-F238E27FC236}">
                <a16:creationId xmlns:a16="http://schemas.microsoft.com/office/drawing/2014/main" id="{7E138222-DF4F-4542-B354-327C86340472}"/>
              </a:ext>
            </a:extLst>
          </p:cNvPr>
          <p:cNvSpPr/>
          <p:nvPr/>
        </p:nvSpPr>
        <p:spPr>
          <a:xfrm>
            <a:off x="981885" y="2193680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E6AE7C8-5FE5-48D7-853E-6EAE9C008EA9}"/>
              </a:ext>
            </a:extLst>
          </p:cNvPr>
          <p:cNvSpPr txBox="1"/>
          <p:nvPr/>
        </p:nvSpPr>
        <p:spPr>
          <a:xfrm>
            <a:off x="268134" y="3354212"/>
            <a:ext cx="907746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Luis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25DAA1C-10F8-4D0A-BDE8-0CD746A1A68D}"/>
              </a:ext>
            </a:extLst>
          </p:cNvPr>
          <p:cNvSpPr/>
          <p:nvPr/>
        </p:nvSpPr>
        <p:spPr>
          <a:xfrm>
            <a:off x="204580" y="3845966"/>
            <a:ext cx="2300092" cy="953991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ctr"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 16   de mayo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Rounded Rectangle 30">
            <a:extLst>
              <a:ext uri="{FF2B5EF4-FFF2-40B4-BE49-F238E27FC236}">
                <a16:creationId xmlns:a16="http://schemas.microsoft.com/office/drawing/2014/main" id="{C5ADA0FA-846A-4A55-9686-C1257985BC63}"/>
              </a:ext>
            </a:extLst>
          </p:cNvPr>
          <p:cNvSpPr/>
          <p:nvPr/>
        </p:nvSpPr>
        <p:spPr>
          <a:xfrm>
            <a:off x="892346" y="3971294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9C86B0-FFF9-475D-B424-E1965F8E1B4C}"/>
              </a:ext>
            </a:extLst>
          </p:cNvPr>
          <p:cNvSpPr txBox="1"/>
          <p:nvPr/>
        </p:nvSpPr>
        <p:spPr>
          <a:xfrm>
            <a:off x="2868790" y="5051199"/>
            <a:ext cx="953058" cy="46166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Sofía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10782B8-FB34-49D3-BACA-0293B12970BA}"/>
              </a:ext>
            </a:extLst>
          </p:cNvPr>
          <p:cNvSpPr/>
          <p:nvPr/>
        </p:nvSpPr>
        <p:spPr>
          <a:xfrm>
            <a:off x="2954654" y="5636899"/>
            <a:ext cx="2225241" cy="97537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ctr"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 27  de noviembre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0" name="Rounded Rectangle 33">
            <a:extLst>
              <a:ext uri="{FF2B5EF4-FFF2-40B4-BE49-F238E27FC236}">
                <a16:creationId xmlns:a16="http://schemas.microsoft.com/office/drawing/2014/main" id="{293A4E49-E63B-4388-9F80-111BA9CADD71}"/>
              </a:ext>
            </a:extLst>
          </p:cNvPr>
          <p:cNvSpPr/>
          <p:nvPr/>
        </p:nvSpPr>
        <p:spPr>
          <a:xfrm>
            <a:off x="3621011" y="5742694"/>
            <a:ext cx="758746" cy="36538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91" name="Speech Bubble: Rectangle with Corners Rounded 90">
            <a:extLst>
              <a:ext uri="{FF2B5EF4-FFF2-40B4-BE49-F238E27FC236}">
                <a16:creationId xmlns:a16="http://schemas.microsoft.com/office/drawing/2014/main" id="{61BC2C76-CB4F-4774-ABEB-CB597362DF47}"/>
              </a:ext>
            </a:extLst>
          </p:cNvPr>
          <p:cNvSpPr/>
          <p:nvPr/>
        </p:nvSpPr>
        <p:spPr>
          <a:xfrm>
            <a:off x="8421000" y="1606445"/>
            <a:ext cx="3505501" cy="1557590"/>
          </a:xfrm>
          <a:prstGeom prst="wedgeRoundRectCallout">
            <a:avLst>
              <a:gd name="adj1" fmla="val -53809"/>
              <a:gd name="adj2" fmla="val -833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To talk about your birthday, use the cardinal number </a:t>
            </a:r>
            <a:r>
              <a:rPr lang="en-GB" sz="2400" dirty="0" err="1">
                <a:solidFill>
                  <a:srgbClr val="002060"/>
                </a:solidFill>
                <a:latin typeface="Century Gothic" panose="020F0302020204030204"/>
              </a:rPr>
              <a:t>i.e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 21 rather than 21</a:t>
            </a:r>
            <a:r>
              <a:rPr lang="en-GB" sz="2400" baseline="30000" dirty="0">
                <a:solidFill>
                  <a:srgbClr val="002060"/>
                </a:solidFill>
                <a:latin typeface="Century Gothic" panose="020F0302020204030204"/>
              </a:rPr>
              <a:t>st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lang="en-GB" sz="24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92" name="TextBox 91">
            <a:hlinkClick r:id="" action="ppaction://noaction">
              <a:snd r:embed="rId6" name="24. 1. Jürgen.wav"/>
            </a:hlinkClick>
            <a:extLst>
              <a:ext uri="{FF2B5EF4-FFF2-40B4-BE49-F238E27FC236}">
                <a16:creationId xmlns:a16="http://schemas.microsoft.com/office/drawing/2014/main" id="{88F28A67-933A-46C0-8678-A4F989697CC7}"/>
              </a:ext>
            </a:extLst>
          </p:cNvPr>
          <p:cNvSpPr txBox="1"/>
          <p:nvPr/>
        </p:nvSpPr>
        <p:spPr>
          <a:xfrm>
            <a:off x="2912353" y="3300832"/>
            <a:ext cx="1401632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Ángela 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2EC20AC-1E66-4C7F-AB4F-BB4ADAD66970}"/>
              </a:ext>
            </a:extLst>
          </p:cNvPr>
          <p:cNvSpPr/>
          <p:nvPr/>
        </p:nvSpPr>
        <p:spPr>
          <a:xfrm>
            <a:off x="2943271" y="3869403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s-AR" sz="2800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algn="just">
              <a:defRPr/>
            </a:pPr>
            <a:r>
              <a:rPr lang="es-AR" sz="28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 25 de agosto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4" name="Rounded Rectangle 22">
            <a:extLst>
              <a:ext uri="{FF2B5EF4-FFF2-40B4-BE49-F238E27FC236}">
                <a16:creationId xmlns:a16="http://schemas.microsoft.com/office/drawing/2014/main" id="{2B7F47ED-1E1F-4DAF-A3F1-EBCF759E6F8D}"/>
              </a:ext>
            </a:extLst>
          </p:cNvPr>
          <p:cNvSpPr/>
          <p:nvPr/>
        </p:nvSpPr>
        <p:spPr>
          <a:xfrm>
            <a:off x="3618598" y="3915936"/>
            <a:ext cx="758746" cy="3208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95" name="Speech Bubble: Oval 94">
            <a:extLst>
              <a:ext uri="{FF2B5EF4-FFF2-40B4-BE49-F238E27FC236}">
                <a16:creationId xmlns:a16="http://schemas.microsoft.com/office/drawing/2014/main" id="{6AB4BB01-884E-4638-83CF-4FF7C97E2DA6}"/>
              </a:ext>
            </a:extLst>
          </p:cNvPr>
          <p:cNvSpPr/>
          <p:nvPr/>
        </p:nvSpPr>
        <p:spPr>
          <a:xfrm>
            <a:off x="7416405" y="3580451"/>
            <a:ext cx="3314700" cy="1774794"/>
          </a:xfrm>
          <a:prstGeom prst="wedgeEllipseCallout">
            <a:avLst>
              <a:gd name="adj1" fmla="val 50936"/>
              <a:gd name="adj2" fmla="val 62547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¡Mi cumpleaños es el 27 de noviembre también!</a:t>
            </a:r>
            <a:endParaRPr lang="es-AR" sz="2300" b="1" dirty="0">
              <a:latin typeface="Century Gothic" panose="020B0502020202020204" pitchFamily="34" charset="0"/>
            </a:endParaRPr>
          </a:p>
        </p:txBody>
      </p:sp>
      <p:pic>
        <p:nvPicPr>
          <p:cNvPr id="101" name="Picture 4" descr="Balloons, Decorations, Party, Celebrations, Red, Blue">
            <a:hlinkClick r:id="" action="ppaction://noaction">
              <a:snd r:embed="rId7" name="s11 5.wav"/>
            </a:hlinkClick>
            <a:extLst>
              <a:ext uri="{FF2B5EF4-FFF2-40B4-BE49-F238E27FC236}">
                <a16:creationId xmlns:a16="http://schemas.microsoft.com/office/drawing/2014/main" id="{830A2845-2F80-459C-B219-3526CB80D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78" y="3099303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Balloons, Decorations, Party, Celebrations, Red, Blue">
            <a:hlinkClick r:id="" action="ppaction://noaction">
              <a:snd r:embed="rId9" name="s11 4.wav"/>
            </a:hlinkClick>
            <a:extLst>
              <a:ext uri="{FF2B5EF4-FFF2-40B4-BE49-F238E27FC236}">
                <a16:creationId xmlns:a16="http://schemas.microsoft.com/office/drawing/2014/main" id="{D5A328D4-3218-483A-9F30-B2355CCB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39" y="3060804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Balloons, Decorations, Party, Celebrations, Red, Blue">
            <a:hlinkClick r:id="" action="ppaction://noaction">
              <a:snd r:embed="rId10" name="sofia micumpleanosesel27denoviembre.wav"/>
            </a:hlinkClick>
            <a:extLst>
              <a:ext uri="{FF2B5EF4-FFF2-40B4-BE49-F238E27FC236}">
                <a16:creationId xmlns:a16="http://schemas.microsoft.com/office/drawing/2014/main" id="{2BA2C6B8-83BA-4FD6-9F83-F3E9971A3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847" y="4844107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Balloons, Decorations, Party, Celebrations, Red, Blue">
            <a:hlinkClick r:id="" action="ppaction://noaction">
              <a:snd r:embed="rId11" name="Review_W4_13.3.wav"/>
            </a:hlinkClick>
            <a:extLst>
              <a:ext uri="{FF2B5EF4-FFF2-40B4-BE49-F238E27FC236}">
                <a16:creationId xmlns:a16="http://schemas.microsoft.com/office/drawing/2014/main" id="{171960DF-E1F1-4AE0-BF3B-C846D2B1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57" y="4889155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Balloons, Decorations, Party, Celebrations, Red, Blue">
            <a:hlinkClick r:id="" action="ppaction://noaction">
              <a:snd r:embed="rId12" name="s11 2.wav"/>
            </a:hlinkClick>
            <a:extLst>
              <a:ext uri="{FF2B5EF4-FFF2-40B4-BE49-F238E27FC236}">
                <a16:creationId xmlns:a16="http://schemas.microsoft.com/office/drawing/2014/main" id="{A7D12FB9-8BF0-4040-A284-9713288F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2" y="1273350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Balloons, Decorations, Party, Celebrations, Red, Blue">
            <a:hlinkClick r:id="" action="ppaction://noaction">
              <a:snd r:embed="rId13" name="s11 1.wav"/>
            </a:hlinkClick>
            <a:extLst>
              <a:ext uri="{FF2B5EF4-FFF2-40B4-BE49-F238E27FC236}">
                <a16:creationId xmlns:a16="http://schemas.microsoft.com/office/drawing/2014/main" id="{853D5BC9-5ED5-44FD-B0C4-A54C5898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80" y="1283073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4" descr="Balloons, Decorations, Party, Celebrations, Red, Blue">
            <a:hlinkClick r:id="" action="ppaction://noaction">
              <a:snd r:embed="rId14" name="s11 3.wav"/>
            </a:hlinkClick>
            <a:extLst>
              <a:ext uri="{FF2B5EF4-FFF2-40B4-BE49-F238E27FC236}">
                <a16:creationId xmlns:a16="http://schemas.microsoft.com/office/drawing/2014/main" id="{036AF8EA-9E58-437D-89CD-C2DBB4CD2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42" y="1255769"/>
            <a:ext cx="492774" cy="7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A19BE1F7-75B7-406E-BBA7-D0CBB432BF3B}"/>
              </a:ext>
            </a:extLst>
          </p:cNvPr>
          <p:cNvSpPr/>
          <p:nvPr/>
        </p:nvSpPr>
        <p:spPr>
          <a:xfrm>
            <a:off x="8448021" y="1606445"/>
            <a:ext cx="3505501" cy="1557590"/>
          </a:xfrm>
          <a:prstGeom prst="wedgeRoundRectCallout">
            <a:avLst>
              <a:gd name="adj1" fmla="val -53809"/>
              <a:gd name="adj2" fmla="val -8338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💡 Use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F0302020204030204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 before the number </a:t>
            </a:r>
            <a:b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to mean </a:t>
            </a:r>
            <a:r>
              <a:rPr lang="en-GB" sz="2400" i="1" dirty="0">
                <a:solidFill>
                  <a:srgbClr val="002060"/>
                </a:solidFill>
                <a:latin typeface="Century Gothic" panose="020F0302020204030204"/>
              </a:rPr>
              <a:t>‘on the’.</a:t>
            </a:r>
            <a:endParaRPr lang="en-GB" sz="2400" b="1" i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5CE13323-8AB5-1BCC-4695-D26CE36EEC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2466" y="497719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17" name="Review_W4_13.2.wav"/>
            </a:hlinkClick>
            <a:extLst>
              <a:ext uri="{FF2B5EF4-FFF2-40B4-BE49-F238E27FC236}">
                <a16:creationId xmlns:a16="http://schemas.microsoft.com/office/drawing/2014/main" id="{6E57C8F8-1A1A-48C5-4E56-49FED18B4669}"/>
              </a:ext>
            </a:extLst>
          </p:cNvPr>
          <p:cNvSpPr/>
          <p:nvPr/>
        </p:nvSpPr>
        <p:spPr>
          <a:xfrm>
            <a:off x="1053007" y="655212"/>
            <a:ext cx="3108060" cy="449667"/>
          </a:xfrm>
          <a:prstGeom prst="wedgeRoundRectCallout">
            <a:avLst>
              <a:gd name="adj1" fmla="val -57091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escribe.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A38CCF-7691-5092-DA14-6A55016A6299}"/>
              </a:ext>
            </a:extLst>
          </p:cNvPr>
          <p:cNvGrpSpPr/>
          <p:nvPr/>
        </p:nvGrpSpPr>
        <p:grpSpPr>
          <a:xfrm>
            <a:off x="11100427" y="89831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6ABC780-8C51-AAAD-9190-1F6D83411BC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7" name="Picture 6" descr="Free speaker sound loud vector">
              <a:extLst>
                <a:ext uri="{FF2B5EF4-FFF2-40B4-BE49-F238E27FC236}">
                  <a16:creationId xmlns:a16="http://schemas.microsoft.com/office/drawing/2014/main" id="{AA4D22C6-4A76-F8A6-6AC5-A9298040B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8" name="Google Shape;222;p10">
            <a:extLst>
              <a:ext uri="{FF2B5EF4-FFF2-40B4-BE49-F238E27FC236}">
                <a16:creationId xmlns:a16="http://schemas.microsoft.com/office/drawing/2014/main" id="{33719E8B-26C7-BC75-A103-40BD721B862E}"/>
              </a:ext>
            </a:extLst>
          </p:cNvPr>
          <p:cNvSpPr txBox="1"/>
          <p:nvPr/>
        </p:nvSpPr>
        <p:spPr>
          <a:xfrm>
            <a:off x="10748013" y="835984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5809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51" grpId="0" animBg="1"/>
      <p:bldP spid="76" grpId="0" animBg="1"/>
      <p:bldP spid="87" grpId="0" animBg="1"/>
      <p:bldP spid="90" grpId="0" animBg="1"/>
      <p:bldP spid="91" grpId="0" animBg="1"/>
      <p:bldP spid="94" grpId="0" animBg="1"/>
      <p:bldP spid="95" grpId="0" animBg="1"/>
      <p:bldP spid="5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29989" y="5000925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es + dates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sym typeface="Century Gothic"/>
              </a:rPr>
              <a:t>numbers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 13-31</a:t>
            </a: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  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</a:t>
            </a:r>
            <a:r>
              <a:rPr lang="es-ES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trong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1565" y="226857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9" name="Picture 6" descr="Brown, Glossy, Number, Numbers, Numerals">
            <a:extLst>
              <a:ext uri="{FF2B5EF4-FFF2-40B4-BE49-F238E27FC236}">
                <a16:creationId xmlns:a16="http://schemas.microsoft.com/office/drawing/2014/main" id="{7E714D3E-1631-C970-46E6-526469F6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2" y="3325400"/>
            <a:ext cx="489601" cy="76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Glossy, Number, Numbers, Numerals, Three">
            <a:extLst>
              <a:ext uri="{FF2B5EF4-FFF2-40B4-BE49-F238E27FC236}">
                <a16:creationId xmlns:a16="http://schemas.microsoft.com/office/drawing/2014/main" id="{0A036C13-4F35-F8AA-99A2-A4B1EC93B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7" y="2800193"/>
            <a:ext cx="274910" cy="46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Glossy, Number, Numbers, Numerals, Red">
            <a:extLst>
              <a:ext uri="{FF2B5EF4-FFF2-40B4-BE49-F238E27FC236}">
                <a16:creationId xmlns:a16="http://schemas.microsoft.com/office/drawing/2014/main" id="{7F82C26E-4F82-C049-B0F2-8FA4A616A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2675741" y="3476996"/>
            <a:ext cx="594415" cy="83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lue, Glossy, Number, Numbers, Numerals">
            <a:extLst>
              <a:ext uri="{FF2B5EF4-FFF2-40B4-BE49-F238E27FC236}">
                <a16:creationId xmlns:a16="http://schemas.microsoft.com/office/drawing/2014/main" id="{0B58B610-F800-F7CB-6FCA-7230DC06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44" y="2530216"/>
            <a:ext cx="279863" cy="42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ive, Glossy, Gold, Keyword Pictures">
            <a:extLst>
              <a:ext uri="{FF2B5EF4-FFF2-40B4-BE49-F238E27FC236}">
                <a16:creationId xmlns:a16="http://schemas.microsoft.com/office/drawing/2014/main" id="{0A6E21D1-0AC9-F234-3E8C-803CC4D6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0" y="3705455"/>
            <a:ext cx="175520" cy="26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Glossy, Number, Numbers, Numerals, One">
            <a:extLst>
              <a:ext uri="{FF2B5EF4-FFF2-40B4-BE49-F238E27FC236}">
                <a16:creationId xmlns:a16="http://schemas.microsoft.com/office/drawing/2014/main" id="{56738192-09C5-9F01-ECE8-7786CBB5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71" y="2530216"/>
            <a:ext cx="251825" cy="5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Glossy, Green, Number, Numbers, Numerals">
            <a:extLst>
              <a:ext uri="{FF2B5EF4-FFF2-40B4-BE49-F238E27FC236}">
                <a16:creationId xmlns:a16="http://schemas.microsoft.com/office/drawing/2014/main" id="{CD45B8A1-21D7-45B9-CB69-F429B954C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125" y="2838239"/>
            <a:ext cx="433844" cy="6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Four, Glossy, Light Red, Number, Numbers">
            <a:extLst>
              <a:ext uri="{FF2B5EF4-FFF2-40B4-BE49-F238E27FC236}">
                <a16:creationId xmlns:a16="http://schemas.microsoft.com/office/drawing/2014/main" id="{C5C1D025-0BE5-2CF4-312A-D1C086DB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127">
            <a:off x="2495284" y="2610906"/>
            <a:ext cx="402694" cy="59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B0D3AB-E263-1CCA-1068-8B07C5AE52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581">
            <a:off x="2193558" y="3244734"/>
            <a:ext cx="346820" cy="424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46F80F-30A9-9757-4FE2-A3A1BF09B0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4097959" y="3502670"/>
            <a:ext cx="567290" cy="7386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4EACAB-03DB-AAAB-BF42-333CE03912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6" y="4037246"/>
            <a:ext cx="472715" cy="44739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9F8B6C7-FD66-ED72-AF52-6B4B9B6C7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3527851" y="3134744"/>
            <a:ext cx="538709" cy="751157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2D78D306-0A66-49CC-668F-D3858EBF81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150" y="2309527"/>
            <a:ext cx="749206" cy="1015873"/>
          </a:xfrm>
          <a:prstGeom prst="rect">
            <a:avLst/>
          </a:prstGeom>
        </p:spPr>
      </p:pic>
      <p:pic>
        <p:nvPicPr>
          <p:cNvPr id="23" name="Picture 22" descr="A picture containing light&#10;&#10;Description automatically generated">
            <a:extLst>
              <a:ext uri="{FF2B5EF4-FFF2-40B4-BE49-F238E27FC236}">
                <a16:creationId xmlns:a16="http://schemas.microsoft.com/office/drawing/2014/main" id="{6B279363-AD0D-52BC-BD04-CD07A42C18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51" y="3654253"/>
            <a:ext cx="947281" cy="11019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BBFC9B-380F-8C8E-AC43-26E3C2E1E5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62646" y="226857"/>
            <a:ext cx="1951163" cy="10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72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68;p8">
            <a:extLst>
              <a:ext uri="{FF2B5EF4-FFF2-40B4-BE49-F238E27FC236}">
                <a16:creationId xmlns:a16="http://schemas.microsoft.com/office/drawing/2014/main" id="{9F4A3E48-CAF5-457B-8EA2-419F0F1DA146}"/>
              </a:ext>
            </a:extLst>
          </p:cNvPr>
          <p:cNvSpPr txBox="1"/>
          <p:nvPr/>
        </p:nvSpPr>
        <p:spPr>
          <a:xfrm>
            <a:off x="255831" y="223974"/>
            <a:ext cx="8888169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1E4E79"/>
              </a:buClr>
              <a:buSzPts val="8625"/>
            </a:pPr>
            <a:r>
              <a:rPr lang="en-GB" sz="5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 vowels [a] [e] [o]</a:t>
            </a:r>
          </a:p>
        </p:txBody>
      </p:sp>
      <p:sp>
        <p:nvSpPr>
          <p:cNvPr id="25" name="CuadroTexto 6">
            <a:extLst>
              <a:ext uri="{FF2B5EF4-FFF2-40B4-BE49-F238E27FC236}">
                <a16:creationId xmlns:a16="http://schemas.microsoft.com/office/drawing/2014/main" id="{74E8055B-E677-4F8C-B356-671F0246527E}"/>
              </a:ext>
            </a:extLst>
          </p:cNvPr>
          <p:cNvSpPr txBox="1"/>
          <p:nvPr/>
        </p:nvSpPr>
        <p:spPr>
          <a:xfrm>
            <a:off x="8319318" y="2651152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a, e, o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72CFE1C2-1B30-4F43-8419-20B67805828B}"/>
              </a:ext>
            </a:extLst>
          </p:cNvPr>
          <p:cNvSpPr txBox="1"/>
          <p:nvPr/>
        </p:nvSpPr>
        <p:spPr>
          <a:xfrm>
            <a:off x="1808447" y="3493703"/>
            <a:ext cx="44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unos ejemplos:</a:t>
            </a:r>
          </a:p>
        </p:txBody>
      </p:sp>
      <p:sp>
        <p:nvSpPr>
          <p:cNvPr id="31" name="Google Shape;210;p3">
            <a:extLst>
              <a:ext uri="{FF2B5EF4-FFF2-40B4-BE49-F238E27FC236}">
                <a16:creationId xmlns:a16="http://schemas.microsoft.com/office/drawing/2014/main" id="{886246C8-2C73-47AF-9A95-9D8B87EA10E7}"/>
              </a:ext>
            </a:extLst>
          </p:cNvPr>
          <p:cNvSpPr txBox="1"/>
          <p:nvPr/>
        </p:nvSpPr>
        <p:spPr>
          <a:xfrm>
            <a:off x="6313616" y="3976701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32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3200" b="1" dirty="0">
              <a:solidFill>
                <a:srgbClr val="FF0066"/>
              </a:solidFill>
            </a:endParaRPr>
          </a:p>
        </p:txBody>
      </p:sp>
      <p:pic>
        <p:nvPicPr>
          <p:cNvPr id="32" name="Picture 31">
            <a:hlinkClick r:id="" action="ppaction://noaction">
              <a:snd r:embed="rId5" name="2_feo.wav"/>
            </a:hlinkClick>
            <a:extLst>
              <a:ext uri="{FF2B5EF4-FFF2-40B4-BE49-F238E27FC236}">
                <a16:creationId xmlns:a16="http://schemas.microsoft.com/office/drawing/2014/main" id="{F534DC32-1945-47B9-A17D-5C5B58FF1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2979780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hlinkClick r:id="" action="ppaction://noaction">
              <a:snd r:embed="rId7" name="3_leer.wav"/>
            </a:hlinkClick>
            <a:extLst>
              <a:ext uri="{FF2B5EF4-FFF2-40B4-BE49-F238E27FC236}">
                <a16:creationId xmlns:a16="http://schemas.microsoft.com/office/drawing/2014/main" id="{B667D56C-4DBD-40F8-B619-8C9E1CA62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521" y="4036016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210;p3">
            <a:extLst>
              <a:ext uri="{FF2B5EF4-FFF2-40B4-BE49-F238E27FC236}">
                <a16:creationId xmlns:a16="http://schemas.microsoft.com/office/drawing/2014/main" id="{149D64CA-11E6-46D9-995E-B98C0AB7B4FE}"/>
              </a:ext>
            </a:extLst>
          </p:cNvPr>
          <p:cNvSpPr txBox="1"/>
          <p:nvPr/>
        </p:nvSpPr>
        <p:spPr>
          <a:xfrm>
            <a:off x="6062028" y="5016549"/>
            <a:ext cx="27181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oe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</a:t>
            </a:r>
            <a:endParaRPr sz="3200" b="1" dirty="0">
              <a:solidFill>
                <a:srgbClr val="FF0066"/>
              </a:solidFill>
            </a:endParaRPr>
          </a:p>
        </p:txBody>
      </p:sp>
      <p:pic>
        <p:nvPicPr>
          <p:cNvPr id="35" name="Picture 34">
            <a:hlinkClick r:id="" action="ppaction://noaction">
              <a:snd r:embed="rId8" name="4_oeste.wav"/>
            </a:hlinkClick>
            <a:extLst>
              <a:ext uri="{FF2B5EF4-FFF2-40B4-BE49-F238E27FC236}">
                <a16:creationId xmlns:a16="http://schemas.microsoft.com/office/drawing/2014/main" id="{94B539FF-BA42-43BB-AC15-66DD651B2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500451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210;p3">
            <a:extLst>
              <a:ext uri="{FF2B5EF4-FFF2-40B4-BE49-F238E27FC236}">
                <a16:creationId xmlns:a16="http://schemas.microsoft.com/office/drawing/2014/main" id="{096DB907-E14C-4EE2-BFE5-C028A55A4AD4}"/>
              </a:ext>
            </a:extLst>
          </p:cNvPr>
          <p:cNvSpPr txBox="1"/>
          <p:nvPr/>
        </p:nvSpPr>
        <p:spPr>
          <a:xfrm>
            <a:off x="6348449" y="3019957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GB" sz="32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eo</a:t>
            </a:r>
            <a:endParaRPr sz="3200" b="1" dirty="0">
              <a:solidFill>
                <a:srgbClr val="FF0066"/>
              </a:solidFill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AB0C42A-5B27-4677-A8B0-8EF736B8A576}"/>
              </a:ext>
            </a:extLst>
          </p:cNvPr>
          <p:cNvSpPr/>
          <p:nvPr/>
        </p:nvSpPr>
        <p:spPr>
          <a:xfrm>
            <a:off x="801488" y="4922826"/>
            <a:ext cx="3770836" cy="1365775"/>
          </a:xfrm>
          <a:prstGeom prst="wedgeRoundRectCallout">
            <a:avLst>
              <a:gd name="adj1" fmla="val -36622"/>
              <a:gd name="adj2" fmla="val -876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s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vowels are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usually</a:t>
            </a:r>
            <a:r>
              <a:rPr lang="es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short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and</a:t>
            </a:r>
            <a:r>
              <a:rPr lang="es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open!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2" descr="Mouth, Yell, Open, Shouting, Expression">
            <a:extLst>
              <a:ext uri="{FF2B5EF4-FFF2-40B4-BE49-F238E27FC236}">
                <a16:creationId xmlns:a16="http://schemas.microsoft.com/office/drawing/2014/main" id="{1A5EBF50-BAF0-430F-A0D9-3093CB80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2" y="3547929"/>
            <a:ext cx="1213948" cy="121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210;p3">
            <a:extLst>
              <a:ext uri="{FF2B5EF4-FFF2-40B4-BE49-F238E27FC236}">
                <a16:creationId xmlns:a16="http://schemas.microsoft.com/office/drawing/2014/main" id="{484B72AE-233A-4A20-8930-8864657A5E0E}"/>
              </a:ext>
            </a:extLst>
          </p:cNvPr>
          <p:cNvSpPr txBox="1"/>
          <p:nvPr/>
        </p:nvSpPr>
        <p:spPr>
          <a:xfrm>
            <a:off x="6180241" y="6019912"/>
            <a:ext cx="143943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</a:t>
            </a:r>
            <a:r>
              <a:rPr lang="en-GB" sz="32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</a:t>
            </a:r>
            <a:endParaRPr sz="3200" b="1" dirty="0">
              <a:solidFill>
                <a:srgbClr val="FF0066"/>
              </a:solidFill>
            </a:endParaRPr>
          </a:p>
        </p:txBody>
      </p:sp>
      <p:pic>
        <p:nvPicPr>
          <p:cNvPr id="40" name="Picture 39">
            <a:hlinkClick r:id="" action="ppaction://noaction">
              <a:snd r:embed="rId10" name="5_idea.wav"/>
            </a:hlinkClick>
            <a:extLst>
              <a:ext uri="{FF2B5EF4-FFF2-40B4-BE49-F238E27FC236}">
                <a16:creationId xmlns:a16="http://schemas.microsoft.com/office/drawing/2014/main" id="{A38A3A76-68A8-4A4B-816E-3C6CD47F9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6051819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oogle Shape;282;p13" descr="Reading, Book, Symbol, Icon, Reader, Man">
            <a:extLst>
              <a:ext uri="{FF2B5EF4-FFF2-40B4-BE49-F238E27FC236}">
                <a16:creationId xmlns:a16="http://schemas.microsoft.com/office/drawing/2014/main" id="{28560F2F-21E2-4466-8CDA-253DFEB2DFE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62402" y="3726514"/>
            <a:ext cx="782801" cy="78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63633C3-6D06-4441-B653-63C3B5F3AC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26464" y="4666234"/>
            <a:ext cx="1883827" cy="1140051"/>
          </a:xfrm>
          <a:prstGeom prst="rect">
            <a:avLst/>
          </a:prstGeom>
        </p:spPr>
      </p:pic>
      <p:pic>
        <p:nvPicPr>
          <p:cNvPr id="44" name="Picture 6" descr="Boy, Cartoon, Character, Comic, Comic Characters, Dance">
            <a:extLst>
              <a:ext uri="{FF2B5EF4-FFF2-40B4-BE49-F238E27FC236}">
                <a16:creationId xmlns:a16="http://schemas.microsoft.com/office/drawing/2014/main" id="{DE861905-65B5-47A7-B0EA-57E7BF75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53"/>
          <a:stretch/>
        </p:blipFill>
        <p:spPr bwMode="auto">
          <a:xfrm>
            <a:off x="9561474" y="2641467"/>
            <a:ext cx="154561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206;p3">
            <a:extLst>
              <a:ext uri="{FF2B5EF4-FFF2-40B4-BE49-F238E27FC236}">
                <a16:creationId xmlns:a16="http://schemas.microsoft.com/office/drawing/2014/main" id="{8DFBF9A3-E3B8-4A95-BC02-E8B72EC1CDFC}"/>
              </a:ext>
            </a:extLst>
          </p:cNvPr>
          <p:cNvSpPr txBox="1"/>
          <p:nvPr/>
        </p:nvSpPr>
        <p:spPr>
          <a:xfrm>
            <a:off x="307379" y="1429046"/>
            <a:ext cx="115051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When they appear next to each other, the Spanish vowels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[e]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[o]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are pronounced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separately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Google Shape;208;p3">
            <a:extLst>
              <a:ext uri="{FF2B5EF4-FFF2-40B4-BE49-F238E27FC236}">
                <a16:creationId xmlns:a16="http://schemas.microsoft.com/office/drawing/2014/main" id="{818826C8-8D5B-4D4B-9347-4808C0478A15}"/>
              </a:ext>
            </a:extLst>
          </p:cNvPr>
          <p:cNvSpPr txBox="1"/>
          <p:nvPr/>
        </p:nvSpPr>
        <p:spPr>
          <a:xfrm>
            <a:off x="307379" y="2415960"/>
            <a:ext cx="115051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why we call them ‘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strong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vowels!</a:t>
            </a:r>
          </a:p>
        </p:txBody>
      </p:sp>
      <p:pic>
        <p:nvPicPr>
          <p:cNvPr id="1026" name="Picture 2" descr="Idea, Icono, Luz, Negocio, Diseño">
            <a:extLst>
              <a:ext uri="{FF2B5EF4-FFF2-40B4-BE49-F238E27FC236}">
                <a16:creationId xmlns:a16="http://schemas.microsoft.com/office/drawing/2014/main" id="{FEDA04C9-04A4-41FF-8A25-A2D4EEC30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7" t="20081" r="32145" b="23876"/>
          <a:stretch/>
        </p:blipFill>
        <p:spPr bwMode="auto">
          <a:xfrm>
            <a:off x="10056585" y="5848214"/>
            <a:ext cx="623268" cy="88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7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escuchaunosejemp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4" grpId="0"/>
      <p:bldP spid="36" grpId="0"/>
      <p:bldP spid="37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13-15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106018" y="1057468"/>
            <a:ext cx="11849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numbers 13 – 15 are as follows: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6F70D-2DB9-4B3F-95DE-7E3D0C0ACFA5}"/>
              </a:ext>
            </a:extLst>
          </p:cNvPr>
          <p:cNvSpPr txBox="1"/>
          <p:nvPr/>
        </p:nvSpPr>
        <p:spPr>
          <a:xfrm>
            <a:off x="3484606" y="2325187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trece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74319-82ED-4006-B1E3-7B5B6F131A77}"/>
              </a:ext>
            </a:extLst>
          </p:cNvPr>
          <p:cNvSpPr txBox="1"/>
          <p:nvPr/>
        </p:nvSpPr>
        <p:spPr>
          <a:xfrm>
            <a:off x="5869459" y="2335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90C52-F543-4F62-970F-EB0B519AAF52}"/>
              </a:ext>
            </a:extLst>
          </p:cNvPr>
          <p:cNvSpPr txBox="1"/>
          <p:nvPr/>
        </p:nvSpPr>
        <p:spPr>
          <a:xfrm>
            <a:off x="3484606" y="373582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catorce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5AD018-141D-4A6A-B8E8-A128B8BC5427}"/>
              </a:ext>
            </a:extLst>
          </p:cNvPr>
          <p:cNvSpPr txBox="1"/>
          <p:nvPr/>
        </p:nvSpPr>
        <p:spPr>
          <a:xfrm>
            <a:off x="3484605" y="515900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59550D-3972-44AF-853C-F9A3360EE6CF}"/>
              </a:ext>
            </a:extLst>
          </p:cNvPr>
          <p:cNvSpPr txBox="1"/>
          <p:nvPr/>
        </p:nvSpPr>
        <p:spPr>
          <a:xfrm>
            <a:off x="5869459" y="3735822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C7B4FC-FFF0-40B5-9B07-F2381E7EE2B4}"/>
              </a:ext>
            </a:extLst>
          </p:cNvPr>
          <p:cNvSpPr txBox="1"/>
          <p:nvPr/>
        </p:nvSpPr>
        <p:spPr>
          <a:xfrm>
            <a:off x="5844395" y="5158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D0A101-BB4D-4221-9758-80DDFF695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98" y="2066162"/>
            <a:ext cx="1447619" cy="104127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C80263-EC07-48BA-8D61-B49CD3A37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98" y="3489495"/>
            <a:ext cx="1523809" cy="1015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E0302-1E1D-4FF2-8D50-C2271EBFF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51" y="5000988"/>
            <a:ext cx="1244444" cy="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4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2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16-19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106018" y="1057468"/>
            <a:ext cx="118499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numbers 16-19 follow a clear pattern.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Use the combination “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“ + the number (6, 7, 8, 9).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16 = 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+ seis (which contracts to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one word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as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“</a:t>
            </a:r>
            <a:r>
              <a:rPr lang="en-GB" sz="28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</a:t>
            </a:r>
            <a:r>
              <a:rPr lang="en-GB" sz="28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</a:t>
            </a:r>
            <a:r>
              <a:rPr lang="en-GB" sz="2800" b="1" i="0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GB" sz="28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is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”). 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17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22B4DAB-563C-43BC-B033-761C16BA2E24}"/>
              </a:ext>
            </a:extLst>
          </p:cNvPr>
          <p:cNvSpPr/>
          <p:nvPr/>
        </p:nvSpPr>
        <p:spPr>
          <a:xfrm>
            <a:off x="7595118" y="4166011"/>
            <a:ext cx="4490863" cy="2197467"/>
          </a:xfrm>
          <a:prstGeom prst="wedgeRoundRectCallout">
            <a:avLst>
              <a:gd name="adj1" fmla="val 31378"/>
              <a:gd name="adj2" fmla="val -765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US" sz="2400" dirty="0">
                <a:solidFill>
                  <a:srgbClr val="002060"/>
                </a:solidFill>
                <a:latin typeface="Century Gothic" panose="020F0302020204030204"/>
              </a:rPr>
              <a:t>Remember, 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lang="en-GB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FC813-A32F-4EB7-9474-96CD6F2A38CE}"/>
              </a:ext>
            </a:extLst>
          </p:cNvPr>
          <p:cNvSpPr txBox="1"/>
          <p:nvPr/>
        </p:nvSpPr>
        <p:spPr>
          <a:xfrm>
            <a:off x="1508035" y="356059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ED8BC0-7052-47D6-BD2A-4DBFA5EBA0FF}"/>
              </a:ext>
            </a:extLst>
          </p:cNvPr>
          <p:cNvSpPr txBox="1"/>
          <p:nvPr/>
        </p:nvSpPr>
        <p:spPr>
          <a:xfrm>
            <a:off x="106018" y="4534442"/>
            <a:ext cx="1329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18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03F934-2CA6-48B5-A522-667405D502EB}"/>
              </a:ext>
            </a:extLst>
          </p:cNvPr>
          <p:cNvSpPr txBox="1"/>
          <p:nvPr/>
        </p:nvSpPr>
        <p:spPr>
          <a:xfrm>
            <a:off x="1435883" y="449481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0F765-971E-4EF3-9C03-EDC56F74D397}"/>
              </a:ext>
            </a:extLst>
          </p:cNvPr>
          <p:cNvSpPr txBox="1"/>
          <p:nvPr/>
        </p:nvSpPr>
        <p:spPr>
          <a:xfrm>
            <a:off x="106018" y="5469417"/>
            <a:ext cx="688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19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1DE053-8476-465D-A4BB-88E51CCFBBB7}"/>
              </a:ext>
            </a:extLst>
          </p:cNvPr>
          <p:cNvSpPr txBox="1"/>
          <p:nvPr/>
        </p:nvSpPr>
        <p:spPr>
          <a:xfrm>
            <a:off x="1435883" y="5446719"/>
            <a:ext cx="258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+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8" name="Picture 2" descr="Number, Sixteen, 16, Rounded, Rectangle">
            <a:extLst>
              <a:ext uri="{FF2B5EF4-FFF2-40B4-BE49-F238E27FC236}">
                <a16:creationId xmlns:a16="http://schemas.microsoft.com/office/drawing/2014/main" id="{9A7BF157-A31B-4E2A-B7B0-F93F3C79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954" y="2543159"/>
            <a:ext cx="966436" cy="74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Number, Seventeen, 17, Rounded">
            <a:extLst>
              <a:ext uri="{FF2B5EF4-FFF2-40B4-BE49-F238E27FC236}">
                <a16:creationId xmlns:a16="http://schemas.microsoft.com/office/drawing/2014/main" id="{09160606-5410-42EB-92A9-23323C63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07" y="3276493"/>
            <a:ext cx="998196" cy="76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Eighteen, Number, Box, Red, White">
            <a:extLst>
              <a:ext uri="{FF2B5EF4-FFF2-40B4-BE49-F238E27FC236}">
                <a16:creationId xmlns:a16="http://schemas.microsoft.com/office/drawing/2014/main" id="{A619D37C-CA81-4A37-A10B-B04905AA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47" y="4266967"/>
            <a:ext cx="1029956" cy="7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Number, 19, Nineteen, Rounded, Rectangle">
            <a:extLst>
              <a:ext uri="{FF2B5EF4-FFF2-40B4-BE49-F238E27FC236}">
                <a16:creationId xmlns:a16="http://schemas.microsoft.com/office/drawing/2014/main" id="{555956AE-9532-4790-AF2A-D8AD0D76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07" y="5285506"/>
            <a:ext cx="1013370" cy="7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227B9DF-D428-445C-82B5-B696F81AB171}"/>
              </a:ext>
            </a:extLst>
          </p:cNvPr>
          <p:cNvSpPr txBox="1"/>
          <p:nvPr/>
        </p:nvSpPr>
        <p:spPr>
          <a:xfrm>
            <a:off x="5481071" y="356059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794E3F-4F8B-403E-A215-484BF453D67F}"/>
              </a:ext>
            </a:extLst>
          </p:cNvPr>
          <p:cNvSpPr txBox="1"/>
          <p:nvPr/>
        </p:nvSpPr>
        <p:spPr>
          <a:xfrm>
            <a:off x="5408919" y="449481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D9B011-FF64-498A-9016-14818F5B81BB}"/>
              </a:ext>
            </a:extLst>
          </p:cNvPr>
          <p:cNvSpPr txBox="1"/>
          <p:nvPr/>
        </p:nvSpPr>
        <p:spPr>
          <a:xfrm>
            <a:off x="5408919" y="5446719"/>
            <a:ext cx="258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92D050"/>
                </a:solidFill>
                <a:latin typeface="Century Gothic" panose="020B0502020202020204" pitchFamily="34" charset="0"/>
              </a:rPr>
              <a:t>dieci</a:t>
            </a:r>
            <a:r>
              <a:rPr lang="en-GB" sz="2800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46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BF956E2-6177-4348-BC8D-54CF6871FC6B}"/>
              </a:ext>
            </a:extLst>
          </p:cNvPr>
          <p:cNvGraphicFramePr>
            <a:graphicFrameLocks noGrp="1"/>
          </p:cNvGraphicFramePr>
          <p:nvPr/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5651" y="790855"/>
            <a:ext cx="391751" cy="10693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sz="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Rectangle 101">
            <a:hlinkClick r:id="" action="ppaction://noaction">
              <a:snd r:embed="rId3" name="s5 1.wav"/>
            </a:hlinkClick>
            <a:extLst>
              <a:ext uri="{FF2B5EF4-FFF2-40B4-BE49-F238E27FC236}">
                <a16:creationId xmlns:a16="http://schemas.microsoft.com/office/drawing/2014/main" id="{9CD00C62-1E17-4478-9E9F-475E8AF53D13}"/>
              </a:ext>
            </a:extLst>
          </p:cNvPr>
          <p:cNvSpPr/>
          <p:nvPr/>
        </p:nvSpPr>
        <p:spPr>
          <a:xfrm>
            <a:off x="1958454" y="1727251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40DA86-9312-4DE5-9D71-EE1CE3FF3C08}"/>
              </a:ext>
            </a:extLst>
          </p:cNvPr>
          <p:cNvSpPr txBox="1"/>
          <p:nvPr/>
        </p:nvSpPr>
        <p:spPr>
          <a:xfrm>
            <a:off x="2474597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3CAEEC-DD00-450F-A021-ECEF5611D655}"/>
              </a:ext>
            </a:extLst>
          </p:cNvPr>
          <p:cNvSpPr txBox="1"/>
          <p:nvPr/>
        </p:nvSpPr>
        <p:spPr>
          <a:xfrm>
            <a:off x="3358997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doce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43" name="Picture 2" descr="Eight, Glossy, Number, Numbers, Numerals">
            <a:extLst>
              <a:ext uri="{FF2B5EF4-FFF2-40B4-BE49-F238E27FC236}">
                <a16:creationId xmlns:a16="http://schemas.microsoft.com/office/drawing/2014/main" id="{2D742F1B-1A96-4EF0-8FD9-1899C08A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Brown, Glossy, Number, Numbers, Numerals">
            <a:extLst>
              <a:ext uri="{FF2B5EF4-FFF2-40B4-BE49-F238E27FC236}">
                <a16:creationId xmlns:a16="http://schemas.microsoft.com/office/drawing/2014/main" id="{F7CC40F1-61C0-4853-AE93-F8DA9232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Glossy, Number, Numbers, Numerals, Three">
            <a:extLst>
              <a:ext uri="{FF2B5EF4-FFF2-40B4-BE49-F238E27FC236}">
                <a16:creationId xmlns:a16="http://schemas.microsoft.com/office/drawing/2014/main" id="{46143139-0494-4CA6-90E0-72F7D21B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Blue, Glossy, Nine, Number, Numbers">
            <a:extLst>
              <a:ext uri="{FF2B5EF4-FFF2-40B4-BE49-F238E27FC236}">
                <a16:creationId xmlns:a16="http://schemas.microsoft.com/office/drawing/2014/main" id="{05A78FFF-30D0-4AB3-83CA-B8F45969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0" descr="Glossy, Number, Numbers, Numerals, Red">
            <a:extLst>
              <a:ext uri="{FF2B5EF4-FFF2-40B4-BE49-F238E27FC236}">
                <a16:creationId xmlns:a16="http://schemas.microsoft.com/office/drawing/2014/main" id="{745ABB57-D5EA-46DB-9019-DF14DEDC9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06002" y="5717567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Blue, Glossy, Number, Numbers, Numerals">
            <a:extLst>
              <a:ext uri="{FF2B5EF4-FFF2-40B4-BE49-F238E27FC236}">
                <a16:creationId xmlns:a16="http://schemas.microsoft.com/office/drawing/2014/main" id="{76B01EAD-4182-4A20-BBB5-CA54BD42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793" y="1836770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Five, Glossy, Gold, Keyword Pictures">
            <a:extLst>
              <a:ext uri="{FF2B5EF4-FFF2-40B4-BE49-F238E27FC236}">
                <a16:creationId xmlns:a16="http://schemas.microsoft.com/office/drawing/2014/main" id="{0F74E8CA-EF2C-4F13-8B4C-C40A704E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Glossy, Number, Numbers, Numerals, One">
            <a:extLst>
              <a:ext uri="{FF2B5EF4-FFF2-40B4-BE49-F238E27FC236}">
                <a16:creationId xmlns:a16="http://schemas.microsoft.com/office/drawing/2014/main" id="{6C221C47-FA6B-471F-8580-38DCE3E09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Glossy, Green, Number, Numbers, Numerals">
            <a:extLst>
              <a:ext uri="{FF2B5EF4-FFF2-40B4-BE49-F238E27FC236}">
                <a16:creationId xmlns:a16="http://schemas.microsoft.com/office/drawing/2014/main" id="{B001C94C-314B-4281-A58C-E1944D8D2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8" descr="Four, Glossy, Light Red, Number, Numbers">
            <a:extLst>
              <a:ext uri="{FF2B5EF4-FFF2-40B4-BE49-F238E27FC236}">
                <a16:creationId xmlns:a16="http://schemas.microsoft.com/office/drawing/2014/main" id="{0FB6D817-EF39-460F-B3D4-88994D42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10" y="1018392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hlinkClick r:id="" action="ppaction://noaction">
              <a:snd r:embed="rId14" name="s5 2.wav"/>
            </a:hlinkClick>
            <a:extLst>
              <a:ext uri="{FF2B5EF4-FFF2-40B4-BE49-F238E27FC236}">
                <a16:creationId xmlns:a16="http://schemas.microsoft.com/office/drawing/2014/main" id="{7FD5B7FE-D599-4269-B0E4-C39393B2F50A}"/>
              </a:ext>
            </a:extLst>
          </p:cNvPr>
          <p:cNvSpPr/>
          <p:nvPr/>
        </p:nvSpPr>
        <p:spPr>
          <a:xfrm>
            <a:off x="1962064" y="264172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6" name="Rectangle 75">
            <a:hlinkClick r:id="" action="ppaction://noaction">
              <a:snd r:embed="rId15" name="s5 3.wav"/>
            </a:hlinkClick>
            <a:extLst>
              <a:ext uri="{FF2B5EF4-FFF2-40B4-BE49-F238E27FC236}">
                <a16:creationId xmlns:a16="http://schemas.microsoft.com/office/drawing/2014/main" id="{7D50B5C9-0BD8-4A43-81F3-B9F87F06AAC8}"/>
              </a:ext>
            </a:extLst>
          </p:cNvPr>
          <p:cNvSpPr/>
          <p:nvPr/>
        </p:nvSpPr>
        <p:spPr>
          <a:xfrm>
            <a:off x="1960520" y="364300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2" name="Rectangle 81">
            <a:hlinkClick r:id="" action="ppaction://noaction">
              <a:snd r:embed="rId16" name="s5 4.wav"/>
            </a:hlinkClick>
            <a:extLst>
              <a:ext uri="{FF2B5EF4-FFF2-40B4-BE49-F238E27FC236}">
                <a16:creationId xmlns:a16="http://schemas.microsoft.com/office/drawing/2014/main" id="{48AB21B1-F879-473D-998C-653819C96ADF}"/>
              </a:ext>
            </a:extLst>
          </p:cNvPr>
          <p:cNvSpPr/>
          <p:nvPr/>
        </p:nvSpPr>
        <p:spPr>
          <a:xfrm>
            <a:off x="1942317" y="4599068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3" name="Rectangle 82">
            <a:hlinkClick r:id="" action="ppaction://noaction">
              <a:snd r:embed="rId17" name="s5 5.wav"/>
            </a:hlinkClick>
            <a:extLst>
              <a:ext uri="{FF2B5EF4-FFF2-40B4-BE49-F238E27FC236}">
                <a16:creationId xmlns:a16="http://schemas.microsoft.com/office/drawing/2014/main" id="{4F991E2F-DAEF-432E-AE76-828EAF38AAC7}"/>
              </a:ext>
            </a:extLst>
          </p:cNvPr>
          <p:cNvSpPr/>
          <p:nvPr/>
        </p:nvSpPr>
        <p:spPr>
          <a:xfrm>
            <a:off x="1932226" y="555513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A6B3F1-44BA-4E8F-B32C-64FE4F0DECA6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83E54D-6BC8-400E-87C4-67C62C45E002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dieciocho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A57C4F9-BD6C-4836-950C-AED2604E6BCB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EE0D5D-014A-4E9C-8451-75416D1FFC71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F26D6A4-DAAD-48C2-9EF8-675797ED513C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687F4B-C9B3-409A-9BC1-4ADB16057591}"/>
              </a:ext>
            </a:extLst>
          </p:cNvPr>
          <p:cNvSpPr txBox="1"/>
          <p:nvPr/>
        </p:nvSpPr>
        <p:spPr>
          <a:xfrm>
            <a:off x="3345971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diecisiete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6640D-13EA-4125-9B25-C89912FEA7D1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78264C-66C2-456F-BA9C-E5B819D70B59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diecinueve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aphicFrame>
        <p:nvGraphicFramePr>
          <p:cNvPr id="93" name="Table 3">
            <a:extLst>
              <a:ext uri="{FF2B5EF4-FFF2-40B4-BE49-F238E27FC236}">
                <a16:creationId xmlns:a16="http://schemas.microsoft.com/office/drawing/2014/main" id="{ACFDC6DB-AD83-4069-9E24-4C120ED8684E}"/>
              </a:ext>
            </a:extLst>
          </p:cNvPr>
          <p:cNvGraphicFramePr>
            <a:graphicFrameLocks noGrp="1"/>
          </p:cNvGraphicFramePr>
          <p:nvPr/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94" name="Rectangle 93">
            <a:hlinkClick r:id="" action="ppaction://noaction">
              <a:snd r:embed="rId18" name="s5 6.wav"/>
            </a:hlinkClick>
            <a:extLst>
              <a:ext uri="{FF2B5EF4-FFF2-40B4-BE49-F238E27FC236}">
                <a16:creationId xmlns:a16="http://schemas.microsoft.com/office/drawing/2014/main" id="{E0E872D9-A4A5-4EFD-ACF6-E6BCD6FADFFB}"/>
              </a:ext>
            </a:extLst>
          </p:cNvPr>
          <p:cNvSpPr/>
          <p:nvPr/>
        </p:nvSpPr>
        <p:spPr>
          <a:xfrm>
            <a:off x="6193027" y="1727251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4426B88-10A1-4559-ACE8-37F3FF58D045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A6B94C2-6119-493A-9642-64A8D32C38F8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dieciséis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7" name="Rectangle 96">
            <a:hlinkClick r:id="" action="ppaction://noaction">
              <a:snd r:embed="rId19" name="s5 7.wav"/>
            </a:hlinkClick>
            <a:extLst>
              <a:ext uri="{FF2B5EF4-FFF2-40B4-BE49-F238E27FC236}">
                <a16:creationId xmlns:a16="http://schemas.microsoft.com/office/drawing/2014/main" id="{9F06BC50-8010-4C4B-A9AD-09AC7080E6A8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8" name="Rectangle 97">
            <a:hlinkClick r:id="" action="ppaction://noaction">
              <a:snd r:embed="rId20" name="s5 8.wav"/>
            </a:hlinkClick>
            <a:extLst>
              <a:ext uri="{FF2B5EF4-FFF2-40B4-BE49-F238E27FC236}">
                <a16:creationId xmlns:a16="http://schemas.microsoft.com/office/drawing/2014/main" id="{669B9421-9CDC-4803-84E6-98EFFE310DC0}"/>
              </a:ext>
            </a:extLst>
          </p:cNvPr>
          <p:cNvSpPr/>
          <p:nvPr/>
        </p:nvSpPr>
        <p:spPr>
          <a:xfrm>
            <a:off x="6195093" y="364300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99" name="Rectangle 98">
            <a:hlinkClick r:id="" action="ppaction://noaction">
              <a:snd r:embed="rId21" name="s5 9.wav"/>
            </a:hlinkClick>
            <a:extLst>
              <a:ext uri="{FF2B5EF4-FFF2-40B4-BE49-F238E27FC236}">
                <a16:creationId xmlns:a16="http://schemas.microsoft.com/office/drawing/2014/main" id="{086B9ED1-DE50-4D07-88A5-777918BD8D30}"/>
              </a:ext>
            </a:extLst>
          </p:cNvPr>
          <p:cNvSpPr/>
          <p:nvPr/>
        </p:nvSpPr>
        <p:spPr>
          <a:xfrm>
            <a:off x="6176890" y="4599068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00" name="Rectangle 99">
            <a:hlinkClick r:id="" action="ppaction://noaction">
              <a:snd r:embed="rId22" name="s5 10.wav"/>
            </a:hlinkClick>
            <a:extLst>
              <a:ext uri="{FF2B5EF4-FFF2-40B4-BE49-F238E27FC236}">
                <a16:creationId xmlns:a16="http://schemas.microsoft.com/office/drawing/2014/main" id="{EF2EC8EE-CE95-46B0-93E9-7771E6D1F2CD}"/>
              </a:ext>
            </a:extLst>
          </p:cNvPr>
          <p:cNvSpPr/>
          <p:nvPr/>
        </p:nvSpPr>
        <p:spPr>
          <a:xfrm>
            <a:off x="6166799" y="5555133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60E4B4-9212-4016-AC8B-3FE6BF7D4A69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84CC03-C2AF-4B4F-A2D1-1C0BF8D26B95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catorce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0E52465-A39D-4FDE-BE14-FD2D049F59DF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05876FF-2A62-40B4-B68E-5813BE57C76B}"/>
              </a:ext>
            </a:extLst>
          </p:cNvPr>
          <p:cNvSpPr txBox="1"/>
          <p:nvPr/>
        </p:nvSpPr>
        <p:spPr>
          <a:xfrm>
            <a:off x="7619865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diez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EA499C2-A7AA-46E9-8971-16C04F085198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87DE3A4-4D9D-4A0F-9115-9EA1BEFFCCE0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quince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B58E114-3E43-40B1-8218-6EACE4385B03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E0DC127-2158-4CF4-BD96-CF6E30FF431C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once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E8C0E791-2356-E788-EA70-1A852E71E83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0" y="-1661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25" name="Review_W4_6.1.wav"/>
            </a:hlinkClick>
            <a:extLst>
              <a:ext uri="{FF2B5EF4-FFF2-40B4-BE49-F238E27FC236}">
                <a16:creationId xmlns:a16="http://schemas.microsoft.com/office/drawing/2014/main" id="{CE105C43-C442-9ADF-074A-D61070F2A277}"/>
              </a:ext>
            </a:extLst>
          </p:cNvPr>
          <p:cNvSpPr/>
          <p:nvPr/>
        </p:nvSpPr>
        <p:spPr>
          <a:xfrm>
            <a:off x="930540" y="140883"/>
            <a:ext cx="6536114" cy="498602"/>
          </a:xfrm>
          <a:prstGeom prst="wedgeRoundRectCallout">
            <a:avLst>
              <a:gd name="adj1" fmla="val -54704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escribe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la palabra.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D1D056-BE1B-54F4-6494-551C0D35D037}"/>
              </a:ext>
            </a:extLst>
          </p:cNvPr>
          <p:cNvGrpSpPr/>
          <p:nvPr/>
        </p:nvGrpSpPr>
        <p:grpSpPr>
          <a:xfrm>
            <a:off x="11149671" y="58742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F319D8-FA11-7A37-86D3-AC7AF9885844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8" name="Picture 7" descr="Free speaker sound loud vector">
              <a:extLst>
                <a:ext uri="{FF2B5EF4-FFF2-40B4-BE49-F238E27FC236}">
                  <a16:creationId xmlns:a16="http://schemas.microsoft.com/office/drawing/2014/main" id="{6D013E88-DB62-89FE-07A1-0F69734DA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222;p10">
            <a:extLst>
              <a:ext uri="{FF2B5EF4-FFF2-40B4-BE49-F238E27FC236}">
                <a16:creationId xmlns:a16="http://schemas.microsoft.com/office/drawing/2014/main" id="{C174CCE4-1506-1245-AF99-5CBB8CF83967}"/>
              </a:ext>
            </a:extLst>
          </p:cNvPr>
          <p:cNvSpPr txBox="1"/>
          <p:nvPr/>
        </p:nvSpPr>
        <p:spPr>
          <a:xfrm>
            <a:off x="10797257" y="804895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5303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6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21- 31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19C6EE-0FBE-4B10-81D9-3CC67C68ABCE}"/>
              </a:ext>
            </a:extLst>
          </p:cNvPr>
          <p:cNvSpPr txBox="1"/>
          <p:nvPr/>
        </p:nvSpPr>
        <p:spPr>
          <a:xfrm>
            <a:off x="318290" y="1442235"/>
            <a:ext cx="121029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The numbers from 21 to 29 use a combination of </a:t>
            </a:r>
            <a:r>
              <a:rPr lang="en-GB" sz="2800" b="1" i="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veinti</a:t>
            </a:r>
            <a:r>
              <a:rPr lang="en-GB" sz="2800" b="1" i="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-</a:t>
            </a:r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 and a 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number from 1-9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all in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one word.</a:t>
            </a:r>
            <a:endParaRPr lang="en-GB" sz="28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E67DC-B4CC-4587-91EF-ED64CD8DE8BC}"/>
              </a:ext>
            </a:extLst>
          </p:cNvPr>
          <p:cNvSpPr txBox="1"/>
          <p:nvPr/>
        </p:nvSpPr>
        <p:spPr>
          <a:xfrm>
            <a:off x="301357" y="2513795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21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5689BC-9ABF-4F89-A813-BE54190CAE5B}"/>
              </a:ext>
            </a:extLst>
          </p:cNvPr>
          <p:cNvSpPr txBox="1"/>
          <p:nvPr/>
        </p:nvSpPr>
        <p:spPr>
          <a:xfrm>
            <a:off x="1648155" y="249109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5DB14F-3B59-425D-AADC-54D234843857}"/>
              </a:ext>
            </a:extLst>
          </p:cNvPr>
          <p:cNvSpPr txBox="1"/>
          <p:nvPr/>
        </p:nvSpPr>
        <p:spPr>
          <a:xfrm>
            <a:off x="318290" y="3177166"/>
            <a:ext cx="355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22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922D4C-8A77-42BB-85B7-B086E0E9AD4E}"/>
              </a:ext>
            </a:extLst>
          </p:cNvPr>
          <p:cNvSpPr txBox="1"/>
          <p:nvPr/>
        </p:nvSpPr>
        <p:spPr>
          <a:xfrm>
            <a:off x="1648155" y="315446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ó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B01C85-1191-4E0D-82DB-D749765310B5}"/>
              </a:ext>
            </a:extLst>
          </p:cNvPr>
          <p:cNvSpPr txBox="1"/>
          <p:nvPr/>
        </p:nvSpPr>
        <p:spPr>
          <a:xfrm>
            <a:off x="4196025" y="2481474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23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61DD58-EDAB-4D23-821D-1D13B67B9FD3}"/>
              </a:ext>
            </a:extLst>
          </p:cNvPr>
          <p:cNvSpPr txBox="1"/>
          <p:nvPr/>
        </p:nvSpPr>
        <p:spPr>
          <a:xfrm>
            <a:off x="5508957" y="24587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020109-5F2B-4C03-AD61-3A44489DF5EF}"/>
              </a:ext>
            </a:extLst>
          </p:cNvPr>
          <p:cNvSpPr txBox="1"/>
          <p:nvPr/>
        </p:nvSpPr>
        <p:spPr>
          <a:xfrm>
            <a:off x="4179092" y="3139625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24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FB8902-E40A-4F4E-94B8-F72026849A44}"/>
              </a:ext>
            </a:extLst>
          </p:cNvPr>
          <p:cNvSpPr txBox="1"/>
          <p:nvPr/>
        </p:nvSpPr>
        <p:spPr>
          <a:xfrm>
            <a:off x="5508957" y="311692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B3F9A-C705-4F10-AA6A-DC0FFE79C55A}"/>
              </a:ext>
            </a:extLst>
          </p:cNvPr>
          <p:cNvSpPr txBox="1"/>
          <p:nvPr/>
        </p:nvSpPr>
        <p:spPr>
          <a:xfrm>
            <a:off x="8722949" y="2414234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25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DCE4C2-1C79-4875-AA86-0161499F3B33}"/>
              </a:ext>
            </a:extLst>
          </p:cNvPr>
          <p:cNvSpPr txBox="1"/>
          <p:nvPr/>
        </p:nvSpPr>
        <p:spPr>
          <a:xfrm>
            <a:off x="10052814" y="239153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94D366-C274-4CC5-9B53-DEE8F9CFCA3E}"/>
              </a:ext>
            </a:extLst>
          </p:cNvPr>
          <p:cNvSpPr txBox="1"/>
          <p:nvPr/>
        </p:nvSpPr>
        <p:spPr>
          <a:xfrm>
            <a:off x="8722949" y="3154468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26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C58D1E-5508-4164-9B0B-B1D7889110FC}"/>
              </a:ext>
            </a:extLst>
          </p:cNvPr>
          <p:cNvSpPr txBox="1"/>
          <p:nvPr/>
        </p:nvSpPr>
        <p:spPr>
          <a:xfrm>
            <a:off x="10052814" y="313177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veinti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D57B0D1-CBB0-4205-A360-BC02041C35A9}"/>
              </a:ext>
            </a:extLst>
          </p:cNvPr>
          <p:cNvSpPr/>
          <p:nvPr/>
        </p:nvSpPr>
        <p:spPr>
          <a:xfrm>
            <a:off x="6470157" y="4173107"/>
            <a:ext cx="5485847" cy="1649845"/>
          </a:xfrm>
          <a:prstGeom prst="wedgeRoundRectCallout">
            <a:avLst>
              <a:gd name="adj1" fmla="val 35652"/>
              <a:gd name="adj2" fmla="val -7746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💡 </a:t>
            </a:r>
            <a:r>
              <a:rPr lang="en-US" sz="2400" dirty="0">
                <a:solidFill>
                  <a:srgbClr val="002060"/>
                </a:solidFill>
                <a:latin typeface="Century Gothic" panose="020F0302020204030204"/>
              </a:rPr>
              <a:t>Remember, 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the final syllable is stressed and the word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vowel or ‘n’ or ‘s’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 is an accent on the final vowel.</a:t>
            </a:r>
            <a:endParaRPr lang="en-GB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3F2C21-B163-4D72-AA04-2A3BAB9AB583}"/>
              </a:ext>
            </a:extLst>
          </p:cNvPr>
          <p:cNvSpPr txBox="1"/>
          <p:nvPr/>
        </p:nvSpPr>
        <p:spPr>
          <a:xfrm>
            <a:off x="301357" y="4433852"/>
            <a:ext cx="59791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For numbers from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 to 39, use  </a:t>
            </a:r>
            <a:r>
              <a:rPr lang="en-GB" sz="2800" b="1" i="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 + y +  a </a:t>
            </a:r>
            <a:r>
              <a:rPr lang="en-GB" sz="28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number from 1-9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in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three separate words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2D6112-F489-4030-B941-83691B8911FB}"/>
              </a:ext>
            </a:extLst>
          </p:cNvPr>
          <p:cNvSpPr txBox="1"/>
          <p:nvPr/>
        </p:nvSpPr>
        <p:spPr>
          <a:xfrm>
            <a:off x="106018" y="6199599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31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2C8BF9-26FD-4B63-A852-D08FE1CDB335}"/>
              </a:ext>
            </a:extLst>
          </p:cNvPr>
          <p:cNvSpPr txBox="1"/>
          <p:nvPr/>
        </p:nvSpPr>
        <p:spPr>
          <a:xfrm>
            <a:off x="1452816" y="6176901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uno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19962B-8EC9-484B-990A-D1E8E02E4576}"/>
              </a:ext>
            </a:extLst>
          </p:cNvPr>
          <p:cNvSpPr txBox="1"/>
          <p:nvPr/>
        </p:nvSpPr>
        <p:spPr>
          <a:xfrm>
            <a:off x="4000686" y="6167278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32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F10B4E-AE96-4E2D-8A6C-865DB15C5B94}"/>
              </a:ext>
            </a:extLst>
          </p:cNvPr>
          <p:cNvSpPr txBox="1"/>
          <p:nvPr/>
        </p:nvSpPr>
        <p:spPr>
          <a:xfrm>
            <a:off x="5313618" y="614458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dos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4FB998-EBA7-41D8-863D-D33676DE3E23}"/>
              </a:ext>
            </a:extLst>
          </p:cNvPr>
          <p:cNvSpPr txBox="1"/>
          <p:nvPr/>
        </p:nvSpPr>
        <p:spPr>
          <a:xfrm>
            <a:off x="8358277" y="6167770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33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8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8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C2441D-007E-489E-81E0-0A194F6D54E7}"/>
              </a:ext>
            </a:extLst>
          </p:cNvPr>
          <p:cNvSpPr txBox="1"/>
          <p:nvPr/>
        </p:nvSpPr>
        <p:spPr>
          <a:xfrm>
            <a:off x="9688142" y="614507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treinta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/>
      <p:bldP spid="42" grpId="0"/>
      <p:bldP spid="49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BF956E2-6177-4348-BC8D-54CF6871FC6B}"/>
              </a:ext>
            </a:extLst>
          </p:cNvPr>
          <p:cNvGraphicFramePr>
            <a:graphicFrameLocks noGrp="1"/>
          </p:cNvGraphicFramePr>
          <p:nvPr/>
        </p:nvGraphicFramePr>
        <p:xfrm>
          <a:off x="1171270" y="1789619"/>
          <a:ext cx="3523699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893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92806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hlinkClick r:id="" action="ppaction://noaction">
              <a:snd r:embed="rId3" name="Review_W4_8.3.wav"/>
            </a:hlinkClick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294777" y="1125311"/>
            <a:ext cx="8157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B:</a:t>
            </a:r>
          </a:p>
        </p:txBody>
      </p:sp>
      <p:sp>
        <p:nvSpPr>
          <p:cNvPr id="102" name="Rectangle 101">
            <a:hlinkClick r:id="" action="ppaction://noaction">
              <a:snd r:embed="rId4" name="s6 2.wav"/>
            </a:hlinkClick>
            <a:extLst>
              <a:ext uri="{FF2B5EF4-FFF2-40B4-BE49-F238E27FC236}">
                <a16:creationId xmlns:a16="http://schemas.microsoft.com/office/drawing/2014/main" id="{9CD00C62-1E17-4478-9E9F-475E8AF53D13}"/>
              </a:ext>
            </a:extLst>
          </p:cNvPr>
          <p:cNvSpPr/>
          <p:nvPr/>
        </p:nvSpPr>
        <p:spPr>
          <a:xfrm>
            <a:off x="1250156" y="2065770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40DA86-9312-4DE5-9D71-EE1CE3FF3C08}"/>
              </a:ext>
            </a:extLst>
          </p:cNvPr>
          <p:cNvSpPr txBox="1"/>
          <p:nvPr/>
        </p:nvSpPr>
        <p:spPr>
          <a:xfrm>
            <a:off x="4716895" y="200950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3CAEEC-DD00-450F-A021-ECEF5611D655}"/>
              </a:ext>
            </a:extLst>
          </p:cNvPr>
          <p:cNvSpPr txBox="1"/>
          <p:nvPr/>
        </p:nvSpPr>
        <p:spPr>
          <a:xfrm>
            <a:off x="1996381" y="2012856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veintidós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5" name="Rectangle 74">
            <a:hlinkClick r:id="" action="ppaction://noaction">
              <a:snd r:embed="rId5" name="s6 10.wav"/>
            </a:hlinkClick>
            <a:extLst>
              <a:ext uri="{FF2B5EF4-FFF2-40B4-BE49-F238E27FC236}">
                <a16:creationId xmlns:a16="http://schemas.microsoft.com/office/drawing/2014/main" id="{7FD5B7FE-D599-4269-B0E4-C39393B2F50A}"/>
              </a:ext>
            </a:extLst>
          </p:cNvPr>
          <p:cNvSpPr/>
          <p:nvPr/>
        </p:nvSpPr>
        <p:spPr>
          <a:xfrm>
            <a:off x="1253766" y="2980242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" name="Rectangle 75">
            <a:hlinkClick r:id="" action="ppaction://noaction">
              <a:snd r:embed="rId6" name="s6 4.wav"/>
            </a:hlinkClick>
            <a:extLst>
              <a:ext uri="{FF2B5EF4-FFF2-40B4-BE49-F238E27FC236}">
                <a16:creationId xmlns:a16="http://schemas.microsoft.com/office/drawing/2014/main" id="{7D50B5C9-0BD8-4A43-81F3-B9F87F06AAC8}"/>
              </a:ext>
            </a:extLst>
          </p:cNvPr>
          <p:cNvSpPr/>
          <p:nvPr/>
        </p:nvSpPr>
        <p:spPr>
          <a:xfrm>
            <a:off x="1252222" y="3981522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2" name="Rectangle 81">
            <a:hlinkClick r:id="" action="ppaction://noaction">
              <a:snd r:embed="rId7" name="s6 7.wav"/>
            </a:hlinkClick>
            <a:extLst>
              <a:ext uri="{FF2B5EF4-FFF2-40B4-BE49-F238E27FC236}">
                <a16:creationId xmlns:a16="http://schemas.microsoft.com/office/drawing/2014/main" id="{48AB21B1-F879-473D-998C-653819C96ADF}"/>
              </a:ext>
            </a:extLst>
          </p:cNvPr>
          <p:cNvSpPr/>
          <p:nvPr/>
        </p:nvSpPr>
        <p:spPr>
          <a:xfrm>
            <a:off x="1234019" y="4937587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3" name="Rectangle 82">
            <a:hlinkClick r:id="" action="ppaction://noaction">
              <a:snd r:embed="rId8" name="s6 3.wav"/>
            </a:hlinkClick>
            <a:extLst>
              <a:ext uri="{FF2B5EF4-FFF2-40B4-BE49-F238E27FC236}">
                <a16:creationId xmlns:a16="http://schemas.microsoft.com/office/drawing/2014/main" id="{4F991E2F-DAEF-432E-AE76-828EAF38AAC7}"/>
              </a:ext>
            </a:extLst>
          </p:cNvPr>
          <p:cNvSpPr/>
          <p:nvPr/>
        </p:nvSpPr>
        <p:spPr>
          <a:xfrm>
            <a:off x="1223928" y="5893652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A6B3F1-44BA-4E8F-B32C-64FE4F0DECA6}"/>
              </a:ext>
            </a:extLst>
          </p:cNvPr>
          <p:cNvSpPr txBox="1"/>
          <p:nvPr/>
        </p:nvSpPr>
        <p:spPr>
          <a:xfrm>
            <a:off x="4708606" y="29706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83E54D-6BC8-400E-87C4-67C62C45E002}"/>
              </a:ext>
            </a:extLst>
          </p:cNvPr>
          <p:cNvSpPr txBox="1"/>
          <p:nvPr/>
        </p:nvSpPr>
        <p:spPr>
          <a:xfrm>
            <a:off x="2017175" y="295774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treinta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A57C4F9-BD6C-4836-950C-AED2604E6BCB}"/>
              </a:ext>
            </a:extLst>
          </p:cNvPr>
          <p:cNvSpPr txBox="1"/>
          <p:nvPr/>
        </p:nvSpPr>
        <p:spPr>
          <a:xfrm>
            <a:off x="4713232" y="3981522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EE0D5D-014A-4E9C-8451-75416D1FFC71}"/>
              </a:ext>
            </a:extLst>
          </p:cNvPr>
          <p:cNvSpPr txBox="1"/>
          <p:nvPr/>
        </p:nvSpPr>
        <p:spPr>
          <a:xfrm>
            <a:off x="2137507" y="3943830"/>
            <a:ext cx="234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veinticuatro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F26D6A4-DAAD-48C2-9EF8-675797ED513C}"/>
              </a:ext>
            </a:extLst>
          </p:cNvPr>
          <p:cNvSpPr txBox="1"/>
          <p:nvPr/>
        </p:nvSpPr>
        <p:spPr>
          <a:xfrm>
            <a:off x="4720982" y="491060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2687F4B-C9B3-409A-9BC1-4ADB16057591}"/>
              </a:ext>
            </a:extLst>
          </p:cNvPr>
          <p:cNvSpPr txBox="1"/>
          <p:nvPr/>
        </p:nvSpPr>
        <p:spPr>
          <a:xfrm>
            <a:off x="2098186" y="484721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veintisiete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6640D-13EA-4125-9B25-C89912FEA7D1}"/>
              </a:ext>
            </a:extLst>
          </p:cNvPr>
          <p:cNvSpPr txBox="1"/>
          <p:nvPr/>
        </p:nvSpPr>
        <p:spPr>
          <a:xfrm>
            <a:off x="4708606" y="591205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78264C-66C2-456F-BA9C-E5B819D70B59}"/>
              </a:ext>
            </a:extLst>
          </p:cNvPr>
          <p:cNvSpPr txBox="1"/>
          <p:nvPr/>
        </p:nvSpPr>
        <p:spPr>
          <a:xfrm>
            <a:off x="1996381" y="5848564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92D050"/>
                </a:solidFill>
                <a:latin typeface="Century Gothic" panose="020F0302020204030204"/>
              </a:rPr>
              <a:t>veintitrés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78AF2D02-A5F2-4B2A-86B5-D7DF9FDCDE1E}"/>
              </a:ext>
            </a:extLst>
          </p:cNvPr>
          <p:cNvSpPr txBox="1">
            <a:spLocks/>
          </p:cNvSpPr>
          <p:nvPr/>
        </p:nvSpPr>
        <p:spPr>
          <a:xfrm>
            <a:off x="10548242" y="2197686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4" name="Google Shape;111;p3" descr="Speech Icon, Voice, Talking, Audio, Speech">
            <a:extLst>
              <a:ext uri="{FF2B5EF4-FFF2-40B4-BE49-F238E27FC236}">
                <a16:creationId xmlns:a16="http://schemas.microsoft.com/office/drawing/2014/main" id="{7D4CD04F-8453-4C85-88F8-201FA4BA2A5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99577" y="129984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6D77FE-7D28-4DD8-9B00-F8F2D63F5A19}"/>
              </a:ext>
            </a:extLst>
          </p:cNvPr>
          <p:cNvSpPr/>
          <p:nvPr/>
        </p:nvSpPr>
        <p:spPr>
          <a:xfrm>
            <a:off x="3176224" y="1137583"/>
            <a:ext cx="5275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escribe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55" name="TextBox 54">
            <a:hlinkClick r:id="" action="ppaction://noaction">
              <a:snd r:embed="rId10" name="Review_W4_8.2.wav"/>
            </a:hlinkClick>
            <a:extLst>
              <a:ext uri="{FF2B5EF4-FFF2-40B4-BE49-F238E27FC236}">
                <a16:creationId xmlns:a16="http://schemas.microsoft.com/office/drawing/2014/main" id="{BB7E3F85-B644-4CF1-8222-72DF9691D2CC}"/>
              </a:ext>
            </a:extLst>
          </p:cNvPr>
          <p:cNvSpPr txBox="1"/>
          <p:nvPr/>
        </p:nvSpPr>
        <p:spPr>
          <a:xfrm>
            <a:off x="237764" y="640617"/>
            <a:ext cx="76961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A:  Lee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5F88076-A507-4109-9A6E-A1FF6B0FE4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61824" y="879477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28D600-4166-4AB9-A4D7-7AC458DB42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12" y="4918237"/>
            <a:ext cx="804382" cy="984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19922-038C-4366-8D04-30D817E7DD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28798" y="3960278"/>
            <a:ext cx="836298" cy="108893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3A6F37D3-D996-47CE-8B96-F440D49CA2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145787" y="1490377"/>
            <a:ext cx="1213690" cy="1360399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62B3F1D1-9219-4A68-9D10-1D7C0F042E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2" y="2855284"/>
            <a:ext cx="785240" cy="835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8128B-4247-46C3-A8A1-A4E8155E83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1037900" y="5575339"/>
            <a:ext cx="1219048" cy="13333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121299-B571-46D0-8A28-2EEFB500F4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66" y="3256980"/>
            <a:ext cx="822762" cy="778686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0F9AD19-D85A-4846-9163-E519972EE6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78208" y="5284284"/>
            <a:ext cx="901587" cy="1257143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F91CD977-166B-4E79-B531-C930EFE3E4B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703" y="2620734"/>
            <a:ext cx="749206" cy="1015873"/>
          </a:xfrm>
          <a:prstGeom prst="rect">
            <a:avLst/>
          </a:prstGeom>
        </p:spPr>
      </p:pic>
      <p:pic>
        <p:nvPicPr>
          <p:cNvPr id="35" name="Picture 34" descr="A picture containing light&#10;&#10;Description automatically generated">
            <a:extLst>
              <a:ext uri="{FF2B5EF4-FFF2-40B4-BE49-F238E27FC236}">
                <a16:creationId xmlns:a16="http://schemas.microsoft.com/office/drawing/2014/main" id="{5EBD17B4-A709-425C-B85A-FE15D0A6DF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53" y="3827084"/>
            <a:ext cx="947281" cy="1101940"/>
          </a:xfrm>
          <a:prstGeom prst="rect">
            <a:avLst/>
          </a:prstGeom>
        </p:spPr>
      </p:pic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C210FDDB-515B-6A50-FADA-12A8970251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-16610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24" name="Review_W4_8.1.wav"/>
            </a:hlinkClick>
            <a:extLst>
              <a:ext uri="{FF2B5EF4-FFF2-40B4-BE49-F238E27FC236}">
                <a16:creationId xmlns:a16="http://schemas.microsoft.com/office/drawing/2014/main" id="{488F6B08-59E7-A34D-AF95-03B5990BD294}"/>
              </a:ext>
            </a:extLst>
          </p:cNvPr>
          <p:cNvSpPr/>
          <p:nvPr/>
        </p:nvSpPr>
        <p:spPr>
          <a:xfrm>
            <a:off x="930540" y="140883"/>
            <a:ext cx="2975635" cy="498602"/>
          </a:xfrm>
          <a:prstGeom prst="wedgeRoundRectCallout">
            <a:avLst>
              <a:gd name="adj1" fmla="val -57091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¿Qué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número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7E3509-2A96-E40A-9237-26AE81A19BF9}"/>
              </a:ext>
            </a:extLst>
          </p:cNvPr>
          <p:cNvGrpSpPr/>
          <p:nvPr/>
        </p:nvGrpSpPr>
        <p:grpSpPr>
          <a:xfrm>
            <a:off x="11149671" y="58742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5166034-21C4-A3E9-DA80-0C99E82D066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" name="Picture 9" descr="Free speaker sound loud vector">
              <a:extLst>
                <a:ext uri="{FF2B5EF4-FFF2-40B4-BE49-F238E27FC236}">
                  <a16:creationId xmlns:a16="http://schemas.microsoft.com/office/drawing/2014/main" id="{BE97391A-9511-A35E-829E-214A08CA8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1" name="Google Shape;222;p10">
            <a:extLst>
              <a:ext uri="{FF2B5EF4-FFF2-40B4-BE49-F238E27FC236}">
                <a16:creationId xmlns:a16="http://schemas.microsoft.com/office/drawing/2014/main" id="{DC55AAFC-062D-A77E-C45B-5492EEF2926A}"/>
              </a:ext>
            </a:extLst>
          </p:cNvPr>
          <p:cNvSpPr txBox="1"/>
          <p:nvPr/>
        </p:nvSpPr>
        <p:spPr>
          <a:xfrm>
            <a:off x="10797257" y="863889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441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39" grpId="0"/>
      <p:bldP spid="40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6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hlinkClick r:id="" action="ppaction://noaction">
              <a:snd r:embed="rId3" name="Review_W4_9.2.wav"/>
            </a:hlinkClick>
            <a:extLst>
              <a:ext uri="{FF2B5EF4-FFF2-40B4-BE49-F238E27FC236}">
                <a16:creationId xmlns:a16="http://schemas.microsoft.com/office/drawing/2014/main" id="{C2D1AE4F-09A7-4B8E-B063-7D9270A35CEC}"/>
              </a:ext>
            </a:extLst>
          </p:cNvPr>
          <p:cNvSpPr txBox="1"/>
          <p:nvPr/>
        </p:nvSpPr>
        <p:spPr>
          <a:xfrm>
            <a:off x="762155" y="1274109"/>
            <a:ext cx="7976208" cy="540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A:</a:t>
            </a:r>
          </a:p>
        </p:txBody>
      </p:sp>
      <p:graphicFrame>
        <p:nvGraphicFramePr>
          <p:cNvPr id="93" name="Table 3">
            <a:extLst>
              <a:ext uri="{FF2B5EF4-FFF2-40B4-BE49-F238E27FC236}">
                <a16:creationId xmlns:a16="http://schemas.microsoft.com/office/drawing/2014/main" id="{ACFDC6DB-AD83-4069-9E24-4C120ED8684E}"/>
              </a:ext>
            </a:extLst>
          </p:cNvPr>
          <p:cNvGraphicFramePr>
            <a:graphicFrameLocks noGrp="1"/>
          </p:cNvGraphicFramePr>
          <p:nvPr/>
        </p:nvGraphicFramePr>
        <p:xfrm>
          <a:off x="6112074" y="1798878"/>
          <a:ext cx="3464007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81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47189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94" name="Rectangle 93">
            <a:hlinkClick r:id="" action="ppaction://noaction">
              <a:snd r:embed="rId4" name="s6 5.wav"/>
            </a:hlinkClick>
            <a:extLst>
              <a:ext uri="{FF2B5EF4-FFF2-40B4-BE49-F238E27FC236}">
                <a16:creationId xmlns:a16="http://schemas.microsoft.com/office/drawing/2014/main" id="{E0E872D9-A4A5-4EFD-ACF6-E6BCD6FADFFB}"/>
              </a:ext>
            </a:extLst>
          </p:cNvPr>
          <p:cNvSpPr/>
          <p:nvPr/>
        </p:nvSpPr>
        <p:spPr>
          <a:xfrm>
            <a:off x="6190960" y="2075029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4426B88-10A1-4559-ACE8-37F3FF58D045}"/>
              </a:ext>
            </a:extLst>
          </p:cNvPr>
          <p:cNvSpPr txBox="1"/>
          <p:nvPr/>
        </p:nvSpPr>
        <p:spPr>
          <a:xfrm>
            <a:off x="9530475" y="209751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A6B94C2-6119-493A-9642-64A8D32C38F8}"/>
              </a:ext>
            </a:extLst>
          </p:cNvPr>
          <p:cNvSpPr txBox="1"/>
          <p:nvPr/>
        </p:nvSpPr>
        <p:spPr>
          <a:xfrm>
            <a:off x="6981976" y="2049991"/>
            <a:ext cx="210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veinticinco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7" name="Rectangle 96">
            <a:hlinkClick r:id="" action="ppaction://noaction">
              <a:snd r:embed="rId5" name="s6 11.wav"/>
            </a:hlinkClick>
            <a:extLst>
              <a:ext uri="{FF2B5EF4-FFF2-40B4-BE49-F238E27FC236}">
                <a16:creationId xmlns:a16="http://schemas.microsoft.com/office/drawing/2014/main" id="{9F06BC50-8010-4C4B-A9AD-09AC7080E6A8}"/>
              </a:ext>
            </a:extLst>
          </p:cNvPr>
          <p:cNvSpPr/>
          <p:nvPr/>
        </p:nvSpPr>
        <p:spPr>
          <a:xfrm>
            <a:off x="6194570" y="2989501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98" name="Rectangle 97">
            <a:hlinkClick r:id="" action="ppaction://noaction">
              <a:snd r:embed="rId6" name="s6 9.wav"/>
            </a:hlinkClick>
            <a:extLst>
              <a:ext uri="{FF2B5EF4-FFF2-40B4-BE49-F238E27FC236}">
                <a16:creationId xmlns:a16="http://schemas.microsoft.com/office/drawing/2014/main" id="{669B9421-9CDC-4803-84E6-98EFFE310DC0}"/>
              </a:ext>
            </a:extLst>
          </p:cNvPr>
          <p:cNvSpPr/>
          <p:nvPr/>
        </p:nvSpPr>
        <p:spPr>
          <a:xfrm>
            <a:off x="6193026" y="3990781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99" name="Rectangle 98">
            <a:hlinkClick r:id="" action="ppaction://noaction">
              <a:snd r:embed="rId7" name="s6 6.wav"/>
            </a:hlinkClick>
            <a:extLst>
              <a:ext uri="{FF2B5EF4-FFF2-40B4-BE49-F238E27FC236}">
                <a16:creationId xmlns:a16="http://schemas.microsoft.com/office/drawing/2014/main" id="{086B9ED1-DE50-4D07-88A5-777918BD8D30}"/>
              </a:ext>
            </a:extLst>
          </p:cNvPr>
          <p:cNvSpPr/>
          <p:nvPr/>
        </p:nvSpPr>
        <p:spPr>
          <a:xfrm>
            <a:off x="6174823" y="4946846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00" name="Rectangle 99">
            <a:hlinkClick r:id="" action="ppaction://noaction">
              <a:snd r:embed="rId8" name="s6 8.wav"/>
            </a:hlinkClick>
            <a:extLst>
              <a:ext uri="{FF2B5EF4-FFF2-40B4-BE49-F238E27FC236}">
                <a16:creationId xmlns:a16="http://schemas.microsoft.com/office/drawing/2014/main" id="{EF2EC8EE-CE95-46B0-93E9-7771E6D1F2CD}"/>
              </a:ext>
            </a:extLst>
          </p:cNvPr>
          <p:cNvSpPr/>
          <p:nvPr/>
        </p:nvSpPr>
        <p:spPr>
          <a:xfrm>
            <a:off x="6164732" y="5902911"/>
            <a:ext cx="498896" cy="403447"/>
          </a:xfrm>
          <a:prstGeom prst="rect">
            <a:avLst/>
          </a:prstGeom>
          <a:solidFill>
            <a:srgbClr val="85CFE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60E4B4-9212-4016-AC8B-3FE6BF7D4A69}"/>
              </a:ext>
            </a:extLst>
          </p:cNvPr>
          <p:cNvSpPr txBox="1"/>
          <p:nvPr/>
        </p:nvSpPr>
        <p:spPr>
          <a:xfrm>
            <a:off x="9530475" y="3053731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A84CC03-C2AF-4B4F-A2D1-1C0BF8D26B95}"/>
              </a:ext>
            </a:extLst>
          </p:cNvPr>
          <p:cNvSpPr txBox="1"/>
          <p:nvPr/>
        </p:nvSpPr>
        <p:spPr>
          <a:xfrm>
            <a:off x="7035197" y="2954905"/>
            <a:ext cx="234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treinta</a:t>
            </a:r>
            <a:r>
              <a:rPr lang="en-US" sz="2800" b="1" dirty="0">
                <a:solidFill>
                  <a:srgbClr val="92D050"/>
                </a:solidFill>
                <a:latin typeface="Century Gothic" panose="020F0302020204030204"/>
              </a:rPr>
              <a:t> y </a:t>
            </a: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uno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0E52465-A39D-4FDE-BE14-FD2D049F59DF}"/>
              </a:ext>
            </a:extLst>
          </p:cNvPr>
          <p:cNvSpPr txBox="1"/>
          <p:nvPr/>
        </p:nvSpPr>
        <p:spPr>
          <a:xfrm>
            <a:off x="9556770" y="40550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05876FF-2A62-40B4-B68E-5813BE57C76B}"/>
              </a:ext>
            </a:extLst>
          </p:cNvPr>
          <p:cNvSpPr txBox="1"/>
          <p:nvPr/>
        </p:nvSpPr>
        <p:spPr>
          <a:xfrm>
            <a:off x="7070490" y="3928051"/>
            <a:ext cx="231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veintinueve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EA499C2-A7AA-46E9-8971-16C04F085198}"/>
              </a:ext>
            </a:extLst>
          </p:cNvPr>
          <p:cNvSpPr txBox="1"/>
          <p:nvPr/>
        </p:nvSpPr>
        <p:spPr>
          <a:xfrm>
            <a:off x="9517449" y="495846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87DE3A4-4D9D-4A0F-9115-9EA1BEFFCCE0}"/>
              </a:ext>
            </a:extLst>
          </p:cNvPr>
          <p:cNvSpPr txBox="1"/>
          <p:nvPr/>
        </p:nvSpPr>
        <p:spPr>
          <a:xfrm>
            <a:off x="7020620" y="489348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veintiséis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B58E114-3E43-40B1-8218-6EACE4385B03}"/>
              </a:ext>
            </a:extLst>
          </p:cNvPr>
          <p:cNvSpPr txBox="1"/>
          <p:nvPr/>
        </p:nvSpPr>
        <p:spPr>
          <a:xfrm>
            <a:off x="9506432" y="59459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E0DC127-2158-4CF4-BD96-CF6E30FF431C}"/>
              </a:ext>
            </a:extLst>
          </p:cNvPr>
          <p:cNvSpPr txBox="1"/>
          <p:nvPr/>
        </p:nvSpPr>
        <p:spPr>
          <a:xfrm>
            <a:off x="6981976" y="587787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92D050"/>
                </a:solidFill>
                <a:latin typeface="Century Gothic" panose="020F0302020204030204"/>
              </a:rPr>
              <a:t>veintiocho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78AF2D02-A5F2-4B2A-86B5-D7DF9FDCDE1E}"/>
              </a:ext>
            </a:extLst>
          </p:cNvPr>
          <p:cNvSpPr txBox="1">
            <a:spLocks/>
          </p:cNvSpPr>
          <p:nvPr/>
        </p:nvSpPr>
        <p:spPr>
          <a:xfrm>
            <a:off x="10548242" y="2197686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4" name="Google Shape;111;p3" descr="Speech Icon, Voice, Talking, Audio, Speech">
            <a:extLst>
              <a:ext uri="{FF2B5EF4-FFF2-40B4-BE49-F238E27FC236}">
                <a16:creationId xmlns:a16="http://schemas.microsoft.com/office/drawing/2014/main" id="{7D4CD04F-8453-4C85-88F8-201FA4BA2A5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99577" y="129984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6D77FE-7D28-4DD8-9B00-F8F2D63F5A19}"/>
              </a:ext>
            </a:extLst>
          </p:cNvPr>
          <p:cNvSpPr/>
          <p:nvPr/>
        </p:nvSpPr>
        <p:spPr>
          <a:xfrm>
            <a:off x="3400996" y="1290981"/>
            <a:ext cx="5275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escribe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/>
          </a:p>
        </p:txBody>
      </p:sp>
      <p:sp>
        <p:nvSpPr>
          <p:cNvPr id="56" name="TextBox 55">
            <a:hlinkClick r:id="" action="ppaction://noaction">
              <a:snd r:embed="rId10" name="Review_W4_9.1.wav"/>
            </a:hlinkClick>
            <a:extLst>
              <a:ext uri="{FF2B5EF4-FFF2-40B4-BE49-F238E27FC236}">
                <a16:creationId xmlns:a16="http://schemas.microsoft.com/office/drawing/2014/main" id="{54668BBB-40AB-4627-A979-CCDA3DE44F90}"/>
              </a:ext>
            </a:extLst>
          </p:cNvPr>
          <p:cNvSpPr txBox="1"/>
          <p:nvPr/>
        </p:nvSpPr>
        <p:spPr>
          <a:xfrm>
            <a:off x="762155" y="740784"/>
            <a:ext cx="769618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B:  Lee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5F88076-A507-4109-9A6E-A1FF6B0FE4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01088" y="1078520"/>
            <a:ext cx="752551" cy="7525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28D600-4166-4AB9-A4D7-7AC458DB42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12" y="4918237"/>
            <a:ext cx="804382" cy="984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19922-038C-4366-8D04-30D817E7DD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28798" y="3960278"/>
            <a:ext cx="836298" cy="108893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3A6F37D3-D996-47CE-8B96-F440D49CA2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145787" y="1490377"/>
            <a:ext cx="1213690" cy="1360399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62B3F1D1-9219-4A68-9D10-1D7C0F042E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2" y="2855284"/>
            <a:ext cx="785240" cy="835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8128B-4247-46C3-A8A1-A4E8155E83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1037900" y="5575339"/>
            <a:ext cx="1219048" cy="13333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121299-B571-46D0-8A28-2EEFB500F4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66" y="3256980"/>
            <a:ext cx="822762" cy="778686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0F9AD19-D85A-4846-9163-E519972EE6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78208" y="5284284"/>
            <a:ext cx="901587" cy="1257143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F91CD977-166B-4E79-B531-C930EFE3E4B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703" y="2620734"/>
            <a:ext cx="749206" cy="1015873"/>
          </a:xfrm>
          <a:prstGeom prst="rect">
            <a:avLst/>
          </a:prstGeom>
        </p:spPr>
      </p:pic>
      <p:pic>
        <p:nvPicPr>
          <p:cNvPr id="35" name="Picture 34" descr="A picture containing light&#10;&#10;Description automatically generated">
            <a:extLst>
              <a:ext uri="{FF2B5EF4-FFF2-40B4-BE49-F238E27FC236}">
                <a16:creationId xmlns:a16="http://schemas.microsoft.com/office/drawing/2014/main" id="{5EBD17B4-A709-425C-B85A-FE15D0A6DF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53" y="3827084"/>
            <a:ext cx="947281" cy="1101940"/>
          </a:xfrm>
          <a:prstGeom prst="rect">
            <a:avLst/>
          </a:prstGeom>
        </p:spPr>
      </p:pic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C210FDDB-515B-6A50-FADA-12A8970251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-16610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24" name="Review_W4_8.1.wav"/>
            </a:hlinkClick>
            <a:extLst>
              <a:ext uri="{FF2B5EF4-FFF2-40B4-BE49-F238E27FC236}">
                <a16:creationId xmlns:a16="http://schemas.microsoft.com/office/drawing/2014/main" id="{488F6B08-59E7-A34D-AF95-03B5990BD294}"/>
              </a:ext>
            </a:extLst>
          </p:cNvPr>
          <p:cNvSpPr/>
          <p:nvPr/>
        </p:nvSpPr>
        <p:spPr>
          <a:xfrm>
            <a:off x="930540" y="140883"/>
            <a:ext cx="2975635" cy="498602"/>
          </a:xfrm>
          <a:prstGeom prst="wedgeRoundRectCallout">
            <a:avLst>
              <a:gd name="adj1" fmla="val -57091"/>
              <a:gd name="adj2" fmla="val 472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¿Qué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número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es?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DC94C4-4FBF-F914-9149-E7CB2F9813D1}"/>
              </a:ext>
            </a:extLst>
          </p:cNvPr>
          <p:cNvGrpSpPr/>
          <p:nvPr/>
        </p:nvGrpSpPr>
        <p:grpSpPr>
          <a:xfrm>
            <a:off x="11149671" y="58742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CD36267-1719-40F4-E4F4-9D5FA56198A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7" name="Picture 6" descr="Free speaker sound loud vector">
              <a:extLst>
                <a:ext uri="{FF2B5EF4-FFF2-40B4-BE49-F238E27FC236}">
                  <a16:creationId xmlns:a16="http://schemas.microsoft.com/office/drawing/2014/main" id="{2C574021-6B6B-FB19-076D-A40B1A391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" name="Google Shape;222;p10">
            <a:extLst>
              <a:ext uri="{FF2B5EF4-FFF2-40B4-BE49-F238E27FC236}">
                <a16:creationId xmlns:a16="http://schemas.microsoft.com/office/drawing/2014/main" id="{3229331E-8E00-5ECF-17B9-5746E07EFABE}"/>
              </a:ext>
            </a:extLst>
          </p:cNvPr>
          <p:cNvSpPr txBox="1"/>
          <p:nvPr/>
        </p:nvSpPr>
        <p:spPr>
          <a:xfrm>
            <a:off x="10797257" y="863889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349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94" grpId="0" animBg="1"/>
      <p:bldP spid="95" grpId="0"/>
      <p:bldP spid="96" grpId="0"/>
      <p:bldP spid="97" grpId="0" animBg="1"/>
      <p:bldP spid="98" grpId="0" animBg="1"/>
      <p:bldP spid="99" grpId="0" animBg="1"/>
      <p:bldP spid="100" grpId="0" animBg="1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6" grpId="0"/>
      <p:bldP spid="6" grpId="1"/>
      <p:bldP spid="5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4785</TotalTime>
  <Words>2658</Words>
  <Application>Microsoft Office PowerPoint</Application>
  <PresentationFormat>Widescreen</PresentationFormat>
  <Paragraphs>335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   Describing me and others</vt:lpstr>
      <vt:lpstr>pronunciar</vt:lpstr>
      <vt:lpstr>Los números 13-15</vt:lpstr>
      <vt:lpstr>Los números 16-19</vt:lpstr>
      <vt:lpstr>escuchar</vt:lpstr>
      <vt:lpstr>Los números 21- 31</vt:lpstr>
      <vt:lpstr>escuchar</vt:lpstr>
      <vt:lpstr>escuchar</vt:lpstr>
      <vt:lpstr>Los meses del año</vt:lpstr>
      <vt:lpstr>escribir</vt:lpstr>
      <vt:lpstr>pronunciar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44</cp:revision>
  <dcterms:created xsi:type="dcterms:W3CDTF">2021-04-28T18:03:02Z</dcterms:created>
  <dcterms:modified xsi:type="dcterms:W3CDTF">2023-09-04T12:15:44Z</dcterms:modified>
</cp:coreProperties>
</file>