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58" r:id="rId2"/>
    <p:sldId id="459" r:id="rId3"/>
    <p:sldId id="371" r:id="rId4"/>
    <p:sldId id="445" r:id="rId5"/>
    <p:sldId id="446" r:id="rId6"/>
    <p:sldId id="447" r:id="rId7"/>
    <p:sldId id="448" r:id="rId8"/>
    <p:sldId id="297" r:id="rId9"/>
    <p:sldId id="449" r:id="rId10"/>
    <p:sldId id="456" r:id="rId11"/>
    <p:sldId id="4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E5EE"/>
    <a:srgbClr val="FF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88" autoAdjust="0"/>
    <p:restoredTop sz="69335" autoAdjust="0"/>
  </p:normalViewPr>
  <p:slideViewPr>
    <p:cSldViewPr snapToGrid="0">
      <p:cViewPr varScale="1">
        <p:scale>
          <a:sx n="75" d="100"/>
          <a:sy n="75" d="100"/>
        </p:scale>
        <p:origin x="708" y="60"/>
      </p:cViewPr>
      <p:guideLst/>
    </p:cSldViewPr>
  </p:slideViewPr>
  <p:outlineViewPr>
    <p:cViewPr>
      <p:scale>
        <a:sx n="50" d="100"/>
        <a:sy n="50"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9158F-80D3-49E6-84DC-35DDADE053CB}" type="datetimeFigureOut">
              <a:rPr lang="en-GB" smtClean="0"/>
              <a:t>04/09/2023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B006D-604D-4153-8A60-21C90ED03E93}" type="slidenum">
              <a:rPr lang="en-GB" smtClean="0"/>
              <a:t>‹#›</a:t>
            </a:fld>
            <a:endParaRPr lang="en-GB"/>
          </a:p>
        </p:txBody>
      </p:sp>
    </p:spTree>
    <p:extLst>
      <p:ext uri="{BB962C8B-B14F-4D97-AF65-F5344CB8AC3E}">
        <p14:creationId xmlns:p14="http://schemas.microsoft.com/office/powerpoint/2010/main" val="283746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a:t>Phonics:</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dirty="0"/>
              <a:t>Introduce strong vowels [a] [o] [e]: </a:t>
            </a:r>
            <a:r>
              <a:rPr lang="es-ES" sz="1200" b="0" i="0" u="none" strike="noStrike" dirty="0">
                <a:solidFill>
                  <a:srgbClr val="1F3864"/>
                </a:solidFill>
                <a:effectLst/>
                <a:latin typeface="docs-Century Gothic"/>
              </a:rPr>
              <a:t>id</a:t>
            </a:r>
            <a:r>
              <a:rPr lang="es-ES" sz="1200" b="1" i="0" u="none" strike="noStrike" dirty="0">
                <a:solidFill>
                  <a:srgbClr val="1F3864"/>
                </a:solidFill>
                <a:effectLst/>
                <a:latin typeface="docs-Century Gothic"/>
              </a:rPr>
              <a:t>ea </a:t>
            </a:r>
            <a:r>
              <a:rPr lang="es-ES" sz="1200" b="0" i="0" u="none" strike="noStrike" dirty="0">
                <a:solidFill>
                  <a:srgbClr val="1F3864"/>
                </a:solidFill>
                <a:effectLst/>
                <a:latin typeface="docs-Century Gothic"/>
              </a:rPr>
              <a:t>[247] </a:t>
            </a:r>
            <a:r>
              <a:rPr lang="es-ES" sz="1200" b="1" i="0" u="none" strike="noStrike" dirty="0">
                <a:solidFill>
                  <a:srgbClr val="1F3864"/>
                </a:solidFill>
                <a:effectLst/>
                <a:latin typeface="docs-Century Gothic"/>
              </a:rPr>
              <a:t>oe</a:t>
            </a:r>
            <a:r>
              <a:rPr lang="es-ES" sz="1200" b="0" i="0" u="none" strike="noStrike" dirty="0">
                <a:solidFill>
                  <a:srgbClr val="1F3864"/>
                </a:solidFill>
                <a:effectLst/>
                <a:latin typeface="docs-Century Gothic"/>
              </a:rPr>
              <a:t>ste [2416] l</a:t>
            </a:r>
            <a:r>
              <a:rPr lang="es-ES" sz="1200" b="1" i="0" u="none" strike="noStrike" dirty="0">
                <a:solidFill>
                  <a:srgbClr val="1F3864"/>
                </a:solidFill>
                <a:effectLst/>
                <a:latin typeface="docs-Century Gothic"/>
              </a:rPr>
              <a:t>ee</a:t>
            </a:r>
            <a:r>
              <a:rPr lang="es-ES" sz="1200" b="0" i="0" u="none" strike="noStrike" dirty="0">
                <a:solidFill>
                  <a:srgbClr val="1F3864"/>
                </a:solidFill>
                <a:effectLst/>
                <a:latin typeface="docs-Century Gothic"/>
              </a:rPr>
              <a:t>r [209] f</a:t>
            </a:r>
            <a:r>
              <a:rPr lang="es-ES" sz="1200" b="1" i="0" u="none" strike="noStrike" dirty="0">
                <a:solidFill>
                  <a:srgbClr val="1F3864"/>
                </a:solidFill>
                <a:effectLst/>
                <a:latin typeface="docs-Century Gothic"/>
              </a:rPr>
              <a:t>eo </a:t>
            </a:r>
            <a:r>
              <a:rPr lang="es-ES" sz="1200" b="0" i="0" u="none" strike="noStrike" dirty="0">
                <a:solidFill>
                  <a:srgbClr val="1F3864"/>
                </a:solidFill>
                <a:effectLst/>
                <a:latin typeface="docs-Century Gothic"/>
              </a:rPr>
              <a:t>[2373]</a:t>
            </a:r>
            <a:endParaRPr lang="en-GB" sz="1000" b="0" i="0" u="none" strike="noStrike" dirty="0">
              <a:solidFill>
                <a:srgbClr val="1F3864"/>
              </a:solidFill>
              <a:effectLst/>
              <a:latin typeface="docs-Century Gothic"/>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None/>
            </a:pPr>
            <a:r>
              <a:rPr lang="en-GB" sz="1200" b="1" dirty="0">
                <a:solidFill>
                  <a:srgbClr val="1F3864"/>
                </a:solidFill>
                <a:latin typeface="Arial"/>
                <a:ea typeface="Arial"/>
                <a:cs typeface="Arial"/>
                <a:sym typeface="Arial"/>
              </a:rPr>
              <a:t>Vocabulary</a:t>
            </a:r>
            <a:r>
              <a:rPr lang="en-GB" sz="1200" b="0" dirty="0">
                <a:solidFill>
                  <a:srgbClr val="1F3864"/>
                </a:solidFill>
                <a:latin typeface="Arial"/>
                <a:ea typeface="Arial"/>
                <a:cs typeface="Arial"/>
                <a:sym typeface="Arial"/>
              </a:rPr>
              <a:t> (new words in </a:t>
            </a:r>
            <a:r>
              <a:rPr lang="en-GB" sz="1200" b="1" dirty="0">
                <a:solidFill>
                  <a:srgbClr val="1F3864"/>
                </a:solidFill>
                <a:latin typeface="Arial"/>
                <a:ea typeface="Arial"/>
                <a:cs typeface="Arial"/>
                <a:sym typeface="Arial"/>
              </a:rPr>
              <a:t>bold</a:t>
            </a:r>
            <a:r>
              <a:rPr lang="en-GB" sz="1200" b="0" dirty="0">
                <a:solidFill>
                  <a:srgbClr val="1F3864"/>
                </a:solidFill>
                <a:latin typeface="Arial"/>
                <a:ea typeface="Arial"/>
                <a:cs typeface="Arial"/>
                <a:sym typeface="Arial"/>
              </a:rPr>
              <a:t>): </a:t>
            </a:r>
            <a:r>
              <a:rPr lang="en-GB" sz="1200" b="0" i="0" u="none" strike="noStrike" dirty="0" err="1">
                <a:solidFill>
                  <a:srgbClr val="1F3864"/>
                </a:solidFill>
                <a:effectLst/>
                <a:latin typeface="docs-Century Gothic"/>
              </a:rPr>
              <a:t>cumpleaños</a:t>
            </a:r>
            <a:r>
              <a:rPr lang="en-GB" sz="1200" b="0" i="0" u="none" strike="noStrike" dirty="0">
                <a:solidFill>
                  <a:srgbClr val="1F3864"/>
                </a:solidFill>
                <a:effectLst/>
                <a:latin typeface="docs-Century Gothic"/>
              </a:rPr>
              <a:t> [3372] </a:t>
            </a:r>
            <a:r>
              <a:rPr lang="en-GB" sz="1200" b="0" i="0" u="none" strike="noStrike" dirty="0" err="1">
                <a:solidFill>
                  <a:srgbClr val="1F3864"/>
                </a:solidFill>
                <a:effectLst/>
                <a:latin typeface="docs-Century Gothic"/>
              </a:rPr>
              <a:t>mes</a:t>
            </a:r>
            <a:r>
              <a:rPr lang="en-GB" sz="1200" b="0" i="0" u="none" strike="noStrike" dirty="0">
                <a:solidFill>
                  <a:srgbClr val="1F3864"/>
                </a:solidFill>
                <a:effectLst/>
                <a:latin typeface="docs-Century Gothic"/>
              </a:rPr>
              <a:t> [288] enero [1173] febrero [1419] marzo [1231] </a:t>
            </a:r>
            <a:r>
              <a:rPr lang="en-GB" sz="1200" b="0" i="0" u="none" strike="noStrike" dirty="0" err="1">
                <a:solidFill>
                  <a:srgbClr val="1F3864"/>
                </a:solidFill>
                <a:effectLst/>
                <a:latin typeface="docs-Century Gothic"/>
              </a:rPr>
              <a:t>abril</a:t>
            </a:r>
            <a:r>
              <a:rPr lang="en-GB" sz="1200" b="0" i="0" u="none" strike="noStrike" dirty="0">
                <a:solidFill>
                  <a:srgbClr val="1F3864"/>
                </a:solidFill>
                <a:effectLst/>
                <a:latin typeface="docs-Century Gothic"/>
              </a:rPr>
              <a:t> [1064] mayo [909] junio [1035] </a:t>
            </a:r>
            <a:r>
              <a:rPr lang="en-GB" sz="1200" b="0" i="0" u="none" strike="noStrike" dirty="0" err="1">
                <a:solidFill>
                  <a:srgbClr val="1F3864"/>
                </a:solidFill>
                <a:effectLst/>
                <a:latin typeface="docs-Century Gothic"/>
              </a:rPr>
              <a:t>julio</a:t>
            </a:r>
            <a:r>
              <a:rPr lang="en-GB" sz="1200" b="0" i="0" u="none" strike="noStrike" dirty="0">
                <a:solidFill>
                  <a:srgbClr val="1F3864"/>
                </a:solidFill>
                <a:effectLst/>
                <a:latin typeface="docs-Century Gothic"/>
              </a:rPr>
              <a:t> [659] septiembre [1150] octubre [1242] noviembre [1434] diciembre [1165] </a:t>
            </a:r>
            <a:r>
              <a:rPr lang="en-GB" sz="1200" b="0" i="0" u="none" strike="noStrike" dirty="0" err="1">
                <a:solidFill>
                  <a:srgbClr val="1F3864"/>
                </a:solidFill>
                <a:effectLst/>
                <a:latin typeface="docs-Century Gothic"/>
              </a:rPr>
              <a:t>cuándo</a:t>
            </a:r>
            <a:r>
              <a:rPr lang="en-GB" sz="1200" b="0" i="0" u="none" strike="noStrike" dirty="0">
                <a:solidFill>
                  <a:srgbClr val="1F3864"/>
                </a:solidFill>
                <a:effectLst/>
                <a:latin typeface="docs-Century Gothic"/>
              </a:rPr>
              <a:t> [138] de [2] </a:t>
            </a:r>
            <a:r>
              <a:rPr lang="en-GB" sz="1200" b="1" i="0" u="none" strike="noStrike" dirty="0" err="1">
                <a:solidFill>
                  <a:srgbClr val="1F3864"/>
                </a:solidFill>
                <a:effectLst/>
                <a:latin typeface="docs-Century Gothic"/>
              </a:rPr>
              <a:t>trece</a:t>
            </a:r>
            <a:r>
              <a:rPr lang="en-GB" sz="1200" b="0" i="0" u="none" strike="noStrike" dirty="0">
                <a:solidFill>
                  <a:srgbClr val="1F3864"/>
                </a:solidFill>
                <a:effectLst/>
                <a:latin typeface="docs-Century Gothic"/>
              </a:rPr>
              <a:t> [2700] </a:t>
            </a:r>
            <a:r>
              <a:rPr lang="en-GB" sz="1200" b="1" i="0" u="none" strike="noStrike" dirty="0" err="1">
                <a:solidFill>
                  <a:srgbClr val="1F3864"/>
                </a:solidFill>
                <a:effectLst/>
                <a:latin typeface="docs-Century Gothic"/>
              </a:rPr>
              <a:t>catorce</a:t>
            </a:r>
            <a:r>
              <a:rPr lang="en-GB" sz="1200" b="0" i="0" u="none" strike="noStrike" dirty="0">
                <a:solidFill>
                  <a:srgbClr val="1F3864"/>
                </a:solidFill>
                <a:effectLst/>
                <a:latin typeface="docs-Century Gothic"/>
              </a:rPr>
              <a:t> [2411] </a:t>
            </a:r>
            <a:r>
              <a:rPr lang="en-GB" sz="1200" b="1" i="0" u="none" strike="noStrike" dirty="0">
                <a:solidFill>
                  <a:srgbClr val="1F3864"/>
                </a:solidFill>
                <a:effectLst/>
                <a:latin typeface="docs-Century Gothic"/>
              </a:rPr>
              <a:t>quince</a:t>
            </a:r>
            <a:r>
              <a:rPr lang="en-GB" sz="1200" b="0" i="0" u="none" strike="noStrike" dirty="0">
                <a:solidFill>
                  <a:srgbClr val="1F3864"/>
                </a:solidFill>
                <a:effectLst/>
                <a:latin typeface="docs-Century Gothic"/>
              </a:rPr>
              <a:t>[1215] </a:t>
            </a:r>
            <a:r>
              <a:rPr lang="en-GB" sz="1200" b="1" i="0" u="none" strike="noStrike" dirty="0" err="1">
                <a:solidFill>
                  <a:srgbClr val="1F3864"/>
                </a:solidFill>
                <a:effectLst/>
                <a:latin typeface="docs-Century Gothic"/>
              </a:rPr>
              <a:t>dieciséis</a:t>
            </a:r>
            <a:r>
              <a:rPr lang="en-GB" sz="1200" b="1" i="0" u="none" strike="noStrike" dirty="0">
                <a:solidFill>
                  <a:srgbClr val="1F3864"/>
                </a:solidFill>
                <a:effectLst/>
                <a:latin typeface="docs-Century Gothic"/>
              </a:rPr>
              <a:t> </a:t>
            </a:r>
            <a:r>
              <a:rPr lang="en-GB" sz="1200" b="0" i="0" u="none" strike="noStrike" dirty="0">
                <a:solidFill>
                  <a:srgbClr val="1F3864"/>
                </a:solidFill>
                <a:effectLst/>
                <a:latin typeface="docs-Century Gothic"/>
              </a:rPr>
              <a:t>[3373] </a:t>
            </a:r>
            <a:r>
              <a:rPr lang="en-GB" sz="1200" b="0" i="0" u="none" strike="noStrike" dirty="0" err="1">
                <a:solidFill>
                  <a:srgbClr val="1F3864"/>
                </a:solidFill>
                <a:effectLst/>
                <a:latin typeface="docs-Century Gothic"/>
              </a:rPr>
              <a:t>diecisiete</a:t>
            </a:r>
            <a:r>
              <a:rPr lang="en-GB" sz="1200" b="0" i="0" u="none" strike="noStrike" dirty="0">
                <a:solidFill>
                  <a:srgbClr val="1F3864"/>
                </a:solidFill>
                <a:effectLst/>
                <a:latin typeface="docs-Century Gothic"/>
              </a:rPr>
              <a:t> [3400] </a:t>
            </a:r>
            <a:r>
              <a:rPr lang="en-GB" sz="1200" b="0" i="0" u="none" strike="noStrike" dirty="0" err="1">
                <a:solidFill>
                  <a:srgbClr val="1F3864"/>
                </a:solidFill>
                <a:effectLst/>
                <a:latin typeface="docs-Century Gothic"/>
              </a:rPr>
              <a:t>dieciocho</a:t>
            </a:r>
            <a:r>
              <a:rPr lang="en-GB" sz="1200" b="0" i="0" u="none" strike="noStrike" dirty="0">
                <a:solidFill>
                  <a:srgbClr val="1F3864"/>
                </a:solidFill>
                <a:effectLst/>
                <a:latin typeface="docs-Century Gothic"/>
              </a:rPr>
              <a:t> [2730] </a:t>
            </a:r>
            <a:r>
              <a:rPr lang="en-GB" sz="1200" b="0" i="0" u="none" strike="noStrike" dirty="0" err="1">
                <a:solidFill>
                  <a:srgbClr val="1F3864"/>
                </a:solidFill>
                <a:effectLst/>
                <a:latin typeface="docs-Century Gothic"/>
              </a:rPr>
              <a:t>diecinueve</a:t>
            </a:r>
            <a:r>
              <a:rPr lang="en-GB" sz="1200" b="0" i="0" u="none" strike="noStrike" dirty="0">
                <a:solidFill>
                  <a:srgbClr val="1F3864"/>
                </a:solidFill>
                <a:effectLst/>
                <a:latin typeface="docs-Century Gothic"/>
              </a:rPr>
              <a:t> [4232] </a:t>
            </a:r>
            <a:r>
              <a:rPr lang="en-GB" sz="1200" b="1" i="0" u="none" strike="noStrike" dirty="0" err="1">
                <a:solidFill>
                  <a:srgbClr val="1F3864"/>
                </a:solidFill>
                <a:effectLst/>
                <a:latin typeface="docs-Century Gothic"/>
              </a:rPr>
              <a:t>veinte</a:t>
            </a:r>
            <a:r>
              <a:rPr lang="en-GB" sz="1200" b="1" i="0" u="none" strike="noStrike" dirty="0">
                <a:solidFill>
                  <a:srgbClr val="1F3864"/>
                </a:solidFill>
                <a:effectLst/>
                <a:latin typeface="docs-Century Gothic"/>
              </a:rPr>
              <a:t> </a:t>
            </a:r>
            <a:r>
              <a:rPr lang="en-GB" sz="1200" b="0" i="0" u="none" strike="noStrike" dirty="0">
                <a:solidFill>
                  <a:srgbClr val="1F3864"/>
                </a:solidFill>
                <a:effectLst/>
                <a:latin typeface="docs-Century Gothic"/>
              </a:rPr>
              <a:t>[819] </a:t>
            </a:r>
            <a:r>
              <a:rPr lang="en-GB" sz="1200" b="1" i="0" u="none" strike="noStrike" dirty="0" err="1">
                <a:solidFill>
                  <a:srgbClr val="1F3864"/>
                </a:solidFill>
                <a:effectLst/>
                <a:latin typeface="docs-Century Gothic"/>
              </a:rPr>
              <a:t>veintiuno</a:t>
            </a:r>
            <a:r>
              <a:rPr lang="en-GB" sz="1200" b="1" i="0" u="none" strike="noStrike" dirty="0">
                <a:solidFill>
                  <a:srgbClr val="1F3864"/>
                </a:solidFill>
                <a:effectLst/>
                <a:latin typeface="docs-Century Gothic"/>
              </a:rPr>
              <a:t> </a:t>
            </a:r>
            <a:r>
              <a:rPr lang="en-GB" sz="1200" b="0" i="0" u="none" strike="noStrike" dirty="0">
                <a:solidFill>
                  <a:srgbClr val="1F3864"/>
                </a:solidFill>
                <a:effectLst/>
                <a:latin typeface="docs-Century Gothic"/>
              </a:rPr>
              <a:t>[819/425] </a:t>
            </a:r>
            <a:r>
              <a:rPr lang="en-GB" sz="1200" b="0" i="0" u="none" strike="noStrike" dirty="0" err="1">
                <a:solidFill>
                  <a:srgbClr val="1F3864"/>
                </a:solidFill>
                <a:effectLst/>
                <a:latin typeface="docs-Century Gothic"/>
              </a:rPr>
              <a:t>veintidós</a:t>
            </a:r>
            <a:r>
              <a:rPr lang="en-GB" sz="1200" b="0" i="0" u="none" strike="noStrike" dirty="0">
                <a:solidFill>
                  <a:srgbClr val="1F3864"/>
                </a:solidFill>
                <a:effectLst/>
                <a:latin typeface="docs-Century Gothic"/>
              </a:rPr>
              <a:t>, </a:t>
            </a:r>
            <a:r>
              <a:rPr lang="en-GB" sz="1200" b="0" i="0" u="none" strike="noStrike" dirty="0" err="1">
                <a:solidFill>
                  <a:srgbClr val="1F3864"/>
                </a:solidFill>
                <a:effectLst/>
                <a:latin typeface="docs-Century Gothic"/>
              </a:rPr>
              <a:t>veintitrés</a:t>
            </a:r>
            <a:r>
              <a:rPr lang="en-GB" sz="1200" b="0" i="0" u="none" strike="noStrike" dirty="0">
                <a:solidFill>
                  <a:srgbClr val="1F3864"/>
                </a:solidFill>
                <a:effectLst/>
                <a:latin typeface="docs-Century Gothic"/>
              </a:rPr>
              <a:t>, </a:t>
            </a:r>
            <a:r>
              <a:rPr lang="en-GB" sz="1200" b="0" i="0" u="none" strike="noStrike" dirty="0" err="1">
                <a:solidFill>
                  <a:srgbClr val="1F3864"/>
                </a:solidFill>
                <a:effectLst/>
                <a:latin typeface="docs-Century Gothic"/>
              </a:rPr>
              <a:t>veinticuatro</a:t>
            </a:r>
            <a:r>
              <a:rPr lang="en-GB" sz="1200" b="0" i="0" u="none" strike="noStrike" dirty="0">
                <a:solidFill>
                  <a:srgbClr val="1F3864"/>
                </a:solidFill>
                <a:effectLst/>
                <a:latin typeface="docs-Century Gothic"/>
              </a:rPr>
              <a:t>, </a:t>
            </a:r>
            <a:r>
              <a:rPr lang="en-GB" sz="1200" b="0" i="0" u="none" strike="noStrike" dirty="0" err="1">
                <a:solidFill>
                  <a:srgbClr val="1F3864"/>
                </a:solidFill>
                <a:effectLst/>
                <a:latin typeface="docs-Century Gothic"/>
              </a:rPr>
              <a:t>veinticinco</a:t>
            </a:r>
            <a:r>
              <a:rPr lang="en-GB" sz="1200" b="0" i="0" u="none" strike="noStrike" dirty="0">
                <a:solidFill>
                  <a:srgbClr val="1F3864"/>
                </a:solidFill>
                <a:effectLst/>
                <a:latin typeface="docs-Century Gothic"/>
              </a:rPr>
              <a:t>, </a:t>
            </a:r>
            <a:r>
              <a:rPr lang="en-GB" sz="1200" b="0" i="0" u="none" strike="noStrike" dirty="0" err="1">
                <a:solidFill>
                  <a:srgbClr val="1F3864"/>
                </a:solidFill>
                <a:effectLst/>
                <a:latin typeface="docs-Century Gothic"/>
              </a:rPr>
              <a:t>veintiséis</a:t>
            </a:r>
            <a:r>
              <a:rPr lang="en-GB" sz="1200" b="0" i="0" u="none" strike="noStrike" dirty="0">
                <a:solidFill>
                  <a:srgbClr val="1F3864"/>
                </a:solidFill>
                <a:effectLst/>
                <a:latin typeface="docs-Century Gothic"/>
              </a:rPr>
              <a:t>, </a:t>
            </a:r>
            <a:r>
              <a:rPr lang="en-GB" sz="1200" b="0" i="0" u="none" strike="noStrike" dirty="0" err="1">
                <a:solidFill>
                  <a:srgbClr val="1F3864"/>
                </a:solidFill>
                <a:effectLst/>
                <a:latin typeface="docs-Century Gothic"/>
              </a:rPr>
              <a:t>veintisiete</a:t>
            </a:r>
            <a:r>
              <a:rPr lang="en-GB" sz="1200" b="0" i="0" u="none" strike="noStrike" dirty="0">
                <a:solidFill>
                  <a:srgbClr val="1F3864"/>
                </a:solidFill>
                <a:effectLst/>
                <a:latin typeface="docs-Century Gothic"/>
              </a:rPr>
              <a:t>, </a:t>
            </a:r>
            <a:r>
              <a:rPr lang="en-GB" sz="1200" b="0" i="0" u="none" strike="noStrike" dirty="0" err="1">
                <a:solidFill>
                  <a:srgbClr val="1F3864"/>
                </a:solidFill>
                <a:effectLst/>
                <a:latin typeface="docs-Century Gothic"/>
              </a:rPr>
              <a:t>veintiocho</a:t>
            </a:r>
            <a:r>
              <a:rPr lang="en-GB" sz="1200" b="0" i="0" u="none" strike="noStrike" dirty="0">
                <a:solidFill>
                  <a:srgbClr val="1F3864"/>
                </a:solidFill>
                <a:effectLst/>
                <a:latin typeface="docs-Century Gothic"/>
              </a:rPr>
              <a:t>, </a:t>
            </a:r>
            <a:r>
              <a:rPr lang="en-GB" sz="1200" b="0" i="0" u="none" strike="noStrike" dirty="0" err="1">
                <a:solidFill>
                  <a:srgbClr val="1F3864"/>
                </a:solidFill>
                <a:effectLst/>
                <a:latin typeface="docs-Century Gothic"/>
              </a:rPr>
              <a:t>veintinueve</a:t>
            </a:r>
            <a:r>
              <a:rPr lang="en-GB" sz="1200" b="0" i="0" u="none" strike="noStrike" dirty="0">
                <a:solidFill>
                  <a:srgbClr val="1F3864"/>
                </a:solidFill>
                <a:effectLst/>
                <a:latin typeface="docs-Century Gothic"/>
              </a:rPr>
              <a:t>, </a:t>
            </a:r>
            <a:r>
              <a:rPr lang="en-GB" sz="1200" b="1" i="0" u="none" strike="noStrike" dirty="0" err="1">
                <a:solidFill>
                  <a:srgbClr val="1F3864"/>
                </a:solidFill>
                <a:effectLst/>
                <a:latin typeface="docs-Century Gothic"/>
              </a:rPr>
              <a:t>treinta</a:t>
            </a:r>
            <a:r>
              <a:rPr lang="en-GB" sz="1200" b="1" i="0" u="none" strike="noStrike" dirty="0">
                <a:solidFill>
                  <a:srgbClr val="1F3864"/>
                </a:solidFill>
                <a:effectLst/>
                <a:latin typeface="docs-Century Gothic"/>
              </a:rPr>
              <a:t> </a:t>
            </a:r>
            <a:r>
              <a:rPr lang="en-GB" sz="1200" b="0" i="0" u="none" strike="noStrike" dirty="0">
                <a:solidFill>
                  <a:srgbClr val="1F3864"/>
                </a:solidFill>
                <a:effectLst/>
                <a:latin typeface="docs-Century Gothic"/>
              </a:rPr>
              <a:t>[830] </a:t>
            </a:r>
            <a:r>
              <a:rPr lang="en-GB" sz="1200" b="0" i="0" u="none" strike="noStrike" dirty="0" err="1">
                <a:solidFill>
                  <a:srgbClr val="1F3864"/>
                </a:solidFill>
                <a:effectLst/>
                <a:latin typeface="docs-Century Gothic"/>
              </a:rPr>
              <a:t>treinta</a:t>
            </a:r>
            <a:r>
              <a:rPr lang="en-GB" sz="1200" b="0" i="0" u="none" strike="noStrike" dirty="0">
                <a:solidFill>
                  <a:srgbClr val="1F3864"/>
                </a:solidFill>
                <a:effectLst/>
                <a:latin typeface="docs-Century Gothic"/>
              </a:rPr>
              <a:t> y uno [830/4/425] </a:t>
            </a:r>
          </a:p>
          <a:p>
            <a:pPr marL="0" lvl="0" indent="0" algn="l" rtl="0">
              <a:spcBef>
                <a:spcPts val="0"/>
              </a:spcBef>
              <a:spcAft>
                <a:spcPts val="0"/>
              </a:spcAft>
              <a:buNone/>
            </a:pPr>
            <a:endParaRPr lang="en-GB" sz="1200" b="0" i="0" u="none" strike="noStrike" dirty="0">
              <a:solidFill>
                <a:srgbClr val="1F3864"/>
              </a:solidFill>
              <a:effectLst/>
              <a:latin typeface="docs-Century Gothic"/>
            </a:endParaRPr>
          </a:p>
          <a:p>
            <a:pPr marL="0" lvl="0" indent="0" algn="l" rtl="0">
              <a:spcBef>
                <a:spcPts val="0"/>
              </a:spcBef>
              <a:spcAft>
                <a:spcPts val="0"/>
              </a:spcAft>
              <a:buNone/>
            </a:pPr>
            <a:r>
              <a:rPr lang="en-GB" sz="1200" b="1" dirty="0">
                <a:solidFill>
                  <a:srgbClr val="1F3864"/>
                </a:solidFill>
                <a:latin typeface="Arial"/>
                <a:ea typeface="Arial"/>
                <a:cs typeface="Arial"/>
                <a:sym typeface="Arial"/>
              </a:rPr>
              <a:t>Revisit 1</a:t>
            </a:r>
            <a:r>
              <a:rPr lang="en-GB" sz="1200" dirty="0">
                <a:solidFill>
                  <a:srgbClr val="1F3864"/>
                </a:solidFill>
                <a:latin typeface="Arial"/>
                <a:ea typeface="Arial"/>
                <a:cs typeface="Arial"/>
                <a:sym typeface="Arial"/>
              </a:rPr>
              <a:t>: </a:t>
            </a:r>
            <a:r>
              <a:rPr lang="es-ES" sz="1200" b="0" i="0" u="none" strike="noStrike" dirty="0">
                <a:solidFill>
                  <a:srgbClr val="002060"/>
                </a:solidFill>
                <a:effectLst/>
                <a:latin typeface="Century Gothic" panose="020B0502020202020204" pitchFamily="34" charset="0"/>
              </a:rPr>
              <a:t>estar [21] estoy [21] estás [21] ser [7] soy [7] eres [7] es [7] cómo [151] quién [289] señor [201] señora [509] activo [1279] cansado [1818] creativo [2945]   negativo [1804] nervioso [1521] perdido [1899] positivo [1188] preparado [2092] raro [1005] serio [856] tonto [2379] tranquilo [1093] muy [43] ¡Buenos días! [103/65] ¡Buenas tardes! [103/392] hola [1245] </a:t>
            </a:r>
            <a:br>
              <a:rPr lang="en-GB" sz="1200" dirty="0">
                <a:solidFill>
                  <a:srgbClr val="1F3864"/>
                </a:solidFill>
                <a:latin typeface="Arial"/>
                <a:ea typeface="Arial"/>
                <a:cs typeface="Arial"/>
                <a:sym typeface="Arial"/>
              </a:rPr>
            </a:br>
            <a:r>
              <a:rPr lang="en-GB" sz="1200" b="1" dirty="0">
                <a:solidFill>
                  <a:srgbClr val="1F3864"/>
                </a:solidFill>
                <a:latin typeface="Arial"/>
                <a:ea typeface="Arial"/>
                <a:cs typeface="Arial"/>
                <a:sym typeface="Arial"/>
              </a:rPr>
              <a:t>Revisit 2</a:t>
            </a:r>
            <a:r>
              <a:rPr lang="en-GB" sz="1200" dirty="0">
                <a:solidFill>
                  <a:srgbClr val="1F3864"/>
                </a:solidFill>
                <a:latin typeface="Arial"/>
                <a:ea typeface="Arial"/>
                <a:cs typeface="Arial"/>
                <a:sym typeface="Arial"/>
              </a:rPr>
              <a:t>: </a:t>
            </a:r>
            <a:r>
              <a:rPr lang="es-ES" sz="1200" b="1" i="0" u="none" strike="noStrike" dirty="0">
                <a:solidFill>
                  <a:srgbClr val="002060"/>
                </a:solidFill>
                <a:effectLst/>
                <a:latin typeface="Century Gothic" panose="020B0502020202020204" pitchFamily="34" charset="0"/>
              </a:rPr>
              <a:t>año </a:t>
            </a:r>
            <a:r>
              <a:rPr lang="es-ES" sz="1200" b="0" i="0" u="none" strike="noStrike" dirty="0">
                <a:solidFill>
                  <a:srgbClr val="002060"/>
                </a:solidFill>
                <a:effectLst/>
                <a:latin typeface="Century Gothic" panose="020B0502020202020204" pitchFamily="34" charset="0"/>
              </a:rPr>
              <a:t>[46]</a:t>
            </a:r>
            <a:r>
              <a:rPr lang="es-ES" sz="1200" b="1" i="0" u="none" strike="noStrike" dirty="0">
                <a:solidFill>
                  <a:srgbClr val="002060"/>
                </a:solidFill>
                <a:effectLst/>
                <a:latin typeface="Century Gothic" panose="020B0502020202020204" pitchFamily="34" charset="0"/>
              </a:rPr>
              <a:t> hambre </a:t>
            </a:r>
            <a:r>
              <a:rPr lang="es-ES" sz="1200" b="0" i="0" u="none" strike="noStrike" dirty="0">
                <a:solidFill>
                  <a:srgbClr val="002060"/>
                </a:solidFill>
                <a:effectLst/>
                <a:latin typeface="Century Gothic" panose="020B0502020202020204" pitchFamily="34" charset="0"/>
              </a:rPr>
              <a:t>[1262]</a:t>
            </a:r>
            <a:r>
              <a:rPr lang="es-ES" sz="1200" b="1" i="0" u="none" strike="noStrike" dirty="0">
                <a:solidFill>
                  <a:srgbClr val="002060"/>
                </a:solidFill>
                <a:effectLst/>
                <a:latin typeface="Century Gothic" panose="020B0502020202020204" pitchFamily="34" charset="0"/>
              </a:rPr>
              <a:t> razón</a:t>
            </a:r>
            <a:r>
              <a:rPr lang="es-ES" sz="1200" b="0" i="0" u="none" strike="noStrike" dirty="0">
                <a:solidFill>
                  <a:srgbClr val="002060"/>
                </a:solidFill>
                <a:effectLst/>
                <a:latin typeface="Century Gothic" panose="020B0502020202020204" pitchFamily="34" charset="0"/>
              </a:rPr>
              <a:t> [306] </a:t>
            </a:r>
            <a:r>
              <a:rPr lang="es-ES" sz="1200" b="1" i="0" u="none" strike="noStrike" dirty="0">
                <a:solidFill>
                  <a:srgbClr val="002060"/>
                </a:solidFill>
                <a:effectLst/>
                <a:latin typeface="Century Gothic" panose="020B0502020202020204" pitchFamily="34" charset="0"/>
              </a:rPr>
              <a:t>sed </a:t>
            </a:r>
            <a:r>
              <a:rPr lang="es-ES" sz="1200" b="0" i="0" u="none" strike="noStrike" dirty="0">
                <a:solidFill>
                  <a:srgbClr val="002060"/>
                </a:solidFill>
                <a:effectLst/>
                <a:latin typeface="Century Gothic" panose="020B0502020202020204" pitchFamily="34" charset="0"/>
              </a:rPr>
              <a:t>[2214]</a:t>
            </a:r>
            <a:r>
              <a:rPr lang="es-ES" sz="1200" b="1" i="0" u="none" strike="noStrike" dirty="0">
                <a:solidFill>
                  <a:srgbClr val="002060"/>
                </a:solidFill>
                <a:effectLst/>
                <a:latin typeface="Century Gothic" panose="020B0502020202020204" pitchFamily="34" charset="0"/>
              </a:rPr>
              <a:t> </a:t>
            </a:r>
            <a:endParaRPr lang="en-GB" sz="1200" b="0" i="0" u="none" strike="noStrike" dirty="0">
              <a:solidFill>
                <a:srgbClr val="1F3864"/>
              </a:solidFill>
              <a:effectLst/>
              <a:latin typeface="docs-Century Gothic"/>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err="1">
                <a:solidFill>
                  <a:srgbClr val="1F3864"/>
                </a:solidFill>
                <a:effectLst/>
                <a:latin typeface="docs-Century Gothic"/>
                <a:ea typeface="Calibri" panose="020F0502020204030204" pitchFamily="34" charset="0"/>
              </a:rPr>
              <a:t>caos</a:t>
            </a:r>
            <a:r>
              <a:rPr lang="en-GB" sz="1200" b="0" i="0" u="none" strike="noStrike" dirty="0">
                <a:solidFill>
                  <a:srgbClr val="1F3864"/>
                </a:solidFill>
                <a:effectLst/>
                <a:latin typeface="docs-Century Gothic"/>
                <a:ea typeface="Calibri" panose="020F0502020204030204" pitchFamily="34" charset="0"/>
              </a:rPr>
              <a:t> [3474] </a:t>
            </a:r>
            <a:r>
              <a:rPr lang="en-GB" sz="1200" b="0" i="0" u="none" strike="noStrike" dirty="0" err="1">
                <a:solidFill>
                  <a:srgbClr val="1F3864"/>
                </a:solidFill>
                <a:effectLst/>
                <a:latin typeface="docs-Century Gothic"/>
                <a:ea typeface="Calibri" panose="020F0502020204030204" pitchFamily="34" charset="0"/>
              </a:rPr>
              <a:t>encuesta</a:t>
            </a:r>
            <a:r>
              <a:rPr lang="en-GB" sz="1200" b="0" i="0" u="none" strike="noStrike" dirty="0">
                <a:solidFill>
                  <a:srgbClr val="1F3864"/>
                </a:solidFill>
                <a:effectLst/>
                <a:latin typeface="docs-Century Gothic"/>
                <a:ea typeface="Calibri" panose="020F0502020204030204" pitchFamily="34" charset="0"/>
              </a:rPr>
              <a:t> [2077] </a:t>
            </a:r>
            <a:r>
              <a:rPr lang="en-GB" sz="1200" b="0" i="0" u="none" strike="noStrike" dirty="0" err="1">
                <a:solidFill>
                  <a:srgbClr val="1F3864"/>
                </a:solidFill>
                <a:effectLst/>
                <a:latin typeface="docs-Century Gothic"/>
                <a:ea typeface="Calibri" panose="020F0502020204030204" pitchFamily="34" charset="0"/>
              </a:rPr>
              <a:t>teatro</a:t>
            </a:r>
            <a:r>
              <a:rPr lang="en-GB" sz="1200" b="0" i="0" u="none" strike="noStrike" dirty="0">
                <a:solidFill>
                  <a:srgbClr val="1F3864"/>
                </a:solidFill>
                <a:effectLst/>
                <a:latin typeface="docs-Century Gothic"/>
                <a:ea typeface="Calibri" panose="020F0502020204030204" pitchFamily="34" charset="0"/>
              </a:rPr>
              <a:t> [605] real [444] </a:t>
            </a:r>
            <a:r>
              <a:rPr lang="en-GB" sz="1200" b="0" i="0" u="none" strike="noStrike" dirty="0" err="1">
                <a:solidFill>
                  <a:srgbClr val="1F3864"/>
                </a:solidFill>
                <a:effectLst/>
                <a:latin typeface="docs-Century Gothic"/>
                <a:ea typeface="Calibri" panose="020F0502020204030204" pitchFamily="34" charset="0"/>
              </a:rPr>
              <a:t>caer</a:t>
            </a:r>
            <a:r>
              <a:rPr lang="en-GB" sz="1200" b="0" i="0" u="none" strike="noStrike" dirty="0">
                <a:solidFill>
                  <a:srgbClr val="1F3864"/>
                </a:solidFill>
                <a:effectLst/>
                <a:latin typeface="docs-Century Gothic"/>
                <a:ea typeface="Calibri" panose="020F0502020204030204" pitchFamily="34" charset="0"/>
              </a:rPr>
              <a:t> [251] Leona [&gt;5000] </a:t>
            </a:r>
            <a:r>
              <a:rPr lang="en-GB" sz="1200" b="0" i="0" u="none" strike="noStrike" dirty="0" err="1">
                <a:solidFill>
                  <a:srgbClr val="1F3864"/>
                </a:solidFill>
                <a:effectLst/>
                <a:latin typeface="docs-Century Gothic"/>
                <a:ea typeface="Calibri" panose="020F0502020204030204" pitchFamily="34" charset="0"/>
              </a:rPr>
              <a:t>recreo</a:t>
            </a:r>
            <a:r>
              <a:rPr lang="en-GB" sz="1200" b="0" i="0" u="none" strike="noStrike" dirty="0">
                <a:solidFill>
                  <a:srgbClr val="1F3864"/>
                </a:solidFill>
                <a:effectLst/>
                <a:latin typeface="docs-Century Gothic"/>
                <a:ea typeface="Calibri" panose="020F0502020204030204" pitchFamily="34" charset="0"/>
              </a:rPr>
              <a:t> [&gt;5000]</a:t>
            </a: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2232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revisited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English for as many words as possible, aiming to get at least 15 points (but more if possible).</a:t>
            </a:r>
          </a:p>
          <a:p>
            <a:pPr marL="228600" lvl="0" indent="-228600" algn="l" rtl="0">
              <a:spcBef>
                <a:spcPts val="0"/>
              </a:spcBef>
              <a:spcAft>
                <a:spcPts val="0"/>
              </a:spcAft>
              <a:buAutoNum type="arabicPeriod"/>
            </a:pPr>
            <a:r>
              <a:rPr lang="en-GB" dirty="0"/>
              <a:t>Remind pupils to pay attention to the forms of the words and be precise in their English meanings. Do the first one as an example.</a:t>
            </a:r>
          </a:p>
          <a:p>
            <a:pPr marL="0" lvl="0" indent="0" algn="l" rtl="0">
              <a:spcBef>
                <a:spcPts val="0"/>
              </a:spcBef>
              <a:spcAft>
                <a:spcPts val="0"/>
              </a:spcAft>
              <a:buNone/>
            </a:pPr>
            <a:r>
              <a:rPr lang="en-GB" dirty="0"/>
              <a:t>2.   Click for English answers.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54338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Spanish for as many words as possible, aiming to get at least 15 points (but more if possible).</a:t>
            </a:r>
          </a:p>
          <a:p>
            <a:pPr marL="228600" lvl="0" indent="-228600" algn="l" rtl="0">
              <a:spcBef>
                <a:spcPts val="0"/>
              </a:spcBef>
              <a:spcAft>
                <a:spcPts val="0"/>
              </a:spcAft>
              <a:buAutoNum type="arabicPeriod"/>
            </a:pPr>
            <a:r>
              <a:rPr lang="en-GB" dirty="0"/>
              <a:t>Tell pupils to write the correct word for ‘the’ with all the nouns. </a:t>
            </a:r>
          </a:p>
          <a:p>
            <a:pPr marL="0" lvl="0" indent="0" algn="l" rtl="0">
              <a:spcBef>
                <a:spcPts val="0"/>
              </a:spcBef>
              <a:spcAft>
                <a:spcPts val="0"/>
              </a:spcAft>
              <a:buNone/>
            </a:pPr>
            <a:r>
              <a:rPr lang="en-GB" dirty="0"/>
              <a:t>3.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8175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a:t>
            </a:r>
            <a:r>
              <a:rPr lang="en-US" b="0" dirty="0"/>
              <a:t>5-6 minutes</a:t>
            </a:r>
          </a:p>
          <a:p>
            <a:endParaRPr lang="en-US" b="1" dirty="0"/>
          </a:p>
          <a:p>
            <a:r>
              <a:rPr lang="en-US" b="1" dirty="0"/>
              <a:t>Aim: </a:t>
            </a:r>
            <a:r>
              <a:rPr lang="en-GB" sz="1200" kern="1200" dirty="0">
                <a:solidFill>
                  <a:schemeClr val="tx1"/>
                </a:solidFill>
                <a:effectLst/>
                <a:latin typeface="+mn-lt"/>
                <a:ea typeface="+mn-ea"/>
                <a:cs typeface="+mn-cs"/>
              </a:rPr>
              <a:t>to practise listening</a:t>
            </a:r>
            <a:r>
              <a:rPr lang="en-GB" sz="1200" kern="1200" baseline="0" dirty="0">
                <a:solidFill>
                  <a:schemeClr val="tx1"/>
                </a:solidFill>
                <a:effectLst/>
                <a:latin typeface="+mn-lt"/>
                <a:ea typeface="+mn-ea"/>
                <a:cs typeface="+mn-cs"/>
              </a:rPr>
              <a:t> out for pairs of strong vowels in words and to successfully transcribe them.</a:t>
            </a:r>
            <a:endParaRPr lang="es-GB" sz="1200" kern="1200" dirty="0">
              <a:solidFill>
                <a:schemeClr val="tx1"/>
              </a:solidFill>
              <a:effectLst/>
              <a:latin typeface="+mn-lt"/>
              <a:ea typeface="+mn-ea"/>
              <a:cs typeface="+mn-cs"/>
            </a:endParaRPr>
          </a:p>
          <a:p>
            <a:endParaRPr lang="en-US" b="1" dirty="0"/>
          </a:p>
          <a:p>
            <a:r>
              <a:rPr lang="en-US" b="1" dirty="0"/>
              <a:t>Procedure:</a:t>
            </a:r>
          </a:p>
          <a:p>
            <a:r>
              <a:rPr lang="en-US" b="1" dirty="0"/>
              <a:t>Part A</a:t>
            </a:r>
          </a:p>
          <a:p>
            <a:pPr marL="228600" indent="-228600">
              <a:buAutoNum type="arabicPeriod"/>
            </a:pPr>
            <a:r>
              <a:rPr lang="en-US" b="0" dirty="0"/>
              <a:t>pupils listen and write the strong vowel combination</a:t>
            </a:r>
          </a:p>
          <a:p>
            <a:pPr marL="228600" indent="-228600">
              <a:buAutoNum type="arabicPeriod"/>
            </a:pPr>
            <a:r>
              <a:rPr lang="en-US" b="0" dirty="0"/>
              <a:t>The teacher shows the answers for each word, one by one.</a:t>
            </a:r>
          </a:p>
          <a:p>
            <a:pPr marL="0" indent="0">
              <a:buNone/>
            </a:pPr>
            <a:r>
              <a:rPr lang="en-US" b="1" dirty="0"/>
              <a:t>Part B</a:t>
            </a:r>
          </a:p>
          <a:p>
            <a:pPr marL="228600" indent="-228600">
              <a:buAutoNum type="arabicPeriod"/>
            </a:pPr>
            <a:r>
              <a:rPr lang="en-US" b="0" dirty="0"/>
              <a:t>Pupils separate the words into syllables.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 teacher shows the answers for each word,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Part C</a:t>
            </a:r>
          </a:p>
          <a:p>
            <a:pPr marL="228600" indent="-228600">
              <a:buAutoNum type="arabicPeriod"/>
            </a:pPr>
            <a:r>
              <a:rPr lang="en-US" b="0" dirty="0"/>
              <a:t>Pupils </a:t>
            </a:r>
            <a:r>
              <a:rPr lang="en-US" b="0" dirty="0" err="1"/>
              <a:t>practise</a:t>
            </a:r>
            <a:r>
              <a:rPr lang="en-US" b="0" dirty="0"/>
              <a:t> pronouncing</a:t>
            </a:r>
            <a:r>
              <a:rPr lang="en-US" b="0" baseline="0" dirty="0"/>
              <a:t> the words, </a:t>
            </a:r>
            <a:r>
              <a:rPr lang="en-US" b="0" dirty="0"/>
              <a:t>reading each one aloud. Click ‘</a:t>
            </a:r>
            <a:r>
              <a:rPr lang="en-US" b="0" dirty="0" err="1"/>
              <a:t>Inicio</a:t>
            </a:r>
            <a:r>
              <a:rPr lang="en-US" b="0" dirty="0"/>
              <a:t>’ to start timer.</a:t>
            </a:r>
          </a:p>
          <a:p>
            <a:pPr marL="228600" indent="-228600">
              <a:buAutoNum type="arabicPeriod"/>
            </a:pPr>
            <a:endParaRPr lang="en-US" b="0" dirty="0"/>
          </a:p>
          <a:p>
            <a:r>
              <a:rPr lang="en-US" b="1" dirty="0"/>
              <a:t>Notes:</a:t>
            </a:r>
            <a:r>
              <a:rPr lang="en-US" b="0" dirty="0"/>
              <a:t> Pupils have encountered ‘leer’ and ‘</a:t>
            </a:r>
            <a:r>
              <a:rPr lang="en-US" b="0" dirty="0" err="1"/>
              <a:t>cumpleaños</a:t>
            </a:r>
            <a:r>
              <a:rPr lang="en-US" b="0" dirty="0"/>
              <a:t>’ formally (Y3/4) and ‘</a:t>
            </a:r>
            <a:r>
              <a:rPr lang="en-US" b="0" dirty="0" err="1"/>
              <a:t>caos</a:t>
            </a:r>
            <a:r>
              <a:rPr lang="en-US" b="0" dirty="0"/>
              <a:t>’ incidentally (Y3/4). ‘</a:t>
            </a:r>
            <a:r>
              <a:rPr lang="en-US" b="0" dirty="0" err="1"/>
              <a:t>tarea</a:t>
            </a:r>
            <a:r>
              <a:rPr lang="en-US" b="0" dirty="0"/>
              <a:t>’ (995) and ‘</a:t>
            </a:r>
            <a:r>
              <a:rPr lang="en-US" b="0" dirty="0" err="1"/>
              <a:t>teatro</a:t>
            </a:r>
            <a:r>
              <a:rPr lang="en-US" b="0" dirty="0"/>
              <a:t>’ (605) will be introduced in the Spring and Summer term, respectively. ‘Real’ (444), ‘Leona’ (</a:t>
            </a:r>
            <a:r>
              <a:rPr lang="en-US" b="0" dirty="0" err="1"/>
              <a:t>león</a:t>
            </a:r>
            <a:r>
              <a:rPr lang="en-US" b="0" dirty="0"/>
              <a:t> 2107), ‘</a:t>
            </a:r>
            <a:r>
              <a:rPr lang="en-US" b="0" dirty="0" err="1"/>
              <a:t>recreo</a:t>
            </a:r>
            <a:r>
              <a:rPr lang="en-US" b="0" dirty="0"/>
              <a:t>’ (&gt;5000), ‘</a:t>
            </a:r>
            <a:r>
              <a:rPr lang="en-US" b="0" dirty="0" err="1"/>
              <a:t>creer</a:t>
            </a:r>
            <a:r>
              <a:rPr lang="en-US" b="0" dirty="0"/>
              <a:t>’ (83) and ‘</a:t>
            </a:r>
            <a:r>
              <a:rPr lang="en-US" b="0" dirty="0" err="1"/>
              <a:t>poeta</a:t>
            </a:r>
            <a:r>
              <a:rPr lang="en-US" b="0" dirty="0"/>
              <a:t>’ (1054) are only used for the purpose of this activity. </a:t>
            </a:r>
          </a:p>
          <a:p>
            <a:endParaRPr lang="en-US" b="0" dirty="0"/>
          </a:p>
          <a:p>
            <a:r>
              <a:rPr lang="en-US" b="1" dirty="0"/>
              <a:t>Transcript Part A:</a:t>
            </a:r>
          </a:p>
          <a:p>
            <a:pPr marL="0" indent="0">
              <a:buNone/>
            </a:pPr>
            <a:r>
              <a:rPr lang="en-US" b="0" dirty="0" err="1"/>
              <a:t>Ej</a:t>
            </a:r>
            <a:r>
              <a:rPr lang="en-US" b="0" dirty="0"/>
              <a:t>.   </a:t>
            </a:r>
            <a:r>
              <a:rPr lang="en-US" b="0" dirty="0" err="1"/>
              <a:t>caos</a:t>
            </a:r>
            <a:endParaRPr lang="en-US" b="0" dirty="0"/>
          </a:p>
          <a:p>
            <a:pPr marL="228600" indent="-228600">
              <a:buAutoNum type="arabicPeriod"/>
            </a:pPr>
            <a:r>
              <a:rPr lang="en-US" b="0" dirty="0" err="1"/>
              <a:t>teatro</a:t>
            </a:r>
            <a:endParaRPr lang="en-US" b="0" dirty="0"/>
          </a:p>
          <a:p>
            <a:pPr marL="228600" indent="-228600">
              <a:buAutoNum type="arabicPeriod"/>
            </a:pPr>
            <a:r>
              <a:rPr lang="en-US" b="0" dirty="0"/>
              <a:t>real</a:t>
            </a:r>
          </a:p>
          <a:p>
            <a:pPr marL="228600" indent="-228600">
              <a:buAutoNum type="arabicPeriod"/>
            </a:pPr>
            <a:r>
              <a:rPr lang="en-US" b="0" dirty="0" err="1"/>
              <a:t>caer</a:t>
            </a:r>
            <a:endParaRPr lang="en-US" b="0" dirty="0"/>
          </a:p>
          <a:p>
            <a:pPr marL="228600" indent="-228600">
              <a:buAutoNum type="arabicPeriod"/>
            </a:pPr>
            <a:r>
              <a:rPr lang="en-US" b="0" dirty="0" err="1"/>
              <a:t>leona</a:t>
            </a:r>
            <a:endParaRPr lang="en-US" b="0" dirty="0"/>
          </a:p>
          <a:p>
            <a:pPr marL="228600" indent="-228600">
              <a:buAutoNum type="arabicPeriod"/>
            </a:pPr>
            <a:r>
              <a:rPr lang="en-US" b="0" dirty="0" err="1"/>
              <a:t>recreo</a:t>
            </a:r>
            <a:endParaRPr lang="en-US" b="0" dirty="0"/>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Part B:</a:t>
            </a:r>
          </a:p>
          <a:p>
            <a:pPr marL="0" indent="0">
              <a:buNone/>
            </a:pPr>
            <a:r>
              <a:rPr lang="en-US" b="0" dirty="0" err="1"/>
              <a:t>Ej</a:t>
            </a:r>
            <a:r>
              <a:rPr lang="en-US" b="0" dirty="0"/>
              <a:t>. Mateo</a:t>
            </a:r>
            <a:br>
              <a:rPr lang="en-US" b="0" dirty="0"/>
            </a:br>
            <a:r>
              <a:rPr lang="en-US" b="0" dirty="0"/>
              <a:t>1. </a:t>
            </a:r>
            <a:r>
              <a:rPr lang="en-US" b="0" dirty="0" err="1"/>
              <a:t>creo</a:t>
            </a:r>
            <a:br>
              <a:rPr lang="en-US" b="0" dirty="0"/>
            </a:br>
            <a:r>
              <a:rPr lang="en-US" b="0" dirty="0"/>
              <a:t>2. </a:t>
            </a:r>
            <a:r>
              <a:rPr lang="en-US" b="0" dirty="0" err="1"/>
              <a:t>poeta</a:t>
            </a:r>
            <a:br>
              <a:rPr lang="en-US" b="0" dirty="0"/>
            </a:br>
            <a:r>
              <a:rPr lang="en-US" b="0" dirty="0"/>
              <a:t>3. </a:t>
            </a:r>
            <a:r>
              <a:rPr lang="en-US" b="0" dirty="0" err="1"/>
              <a:t>cumpleaños</a:t>
            </a:r>
            <a:br>
              <a:rPr lang="en-US" b="0" dirty="0"/>
            </a:br>
            <a:r>
              <a:rPr lang="en-US" b="0" dirty="0"/>
              <a:t>4. leer</a:t>
            </a:r>
            <a:br>
              <a:rPr lang="en-US" b="0" dirty="0"/>
            </a:br>
            <a:r>
              <a:rPr lang="en-US" b="0" dirty="0"/>
              <a:t>5. </a:t>
            </a:r>
            <a:r>
              <a:rPr lang="en-US" b="0" dirty="0" err="1"/>
              <a:t>tarea</a:t>
            </a:r>
            <a:endParaRPr lang="en-US" b="0" dirty="0"/>
          </a:p>
          <a:p>
            <a:pPr marL="0" indent="0">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err="1">
                <a:solidFill>
                  <a:srgbClr val="1F3864"/>
                </a:solidFill>
                <a:effectLst/>
                <a:latin typeface="docs-Century Gothic"/>
                <a:ea typeface="Calibri" panose="020F0502020204030204" pitchFamily="34" charset="0"/>
              </a:rPr>
              <a:t>caos</a:t>
            </a:r>
            <a:r>
              <a:rPr lang="en-GB" sz="1200" b="0" i="0" u="none" strike="noStrike" dirty="0">
                <a:solidFill>
                  <a:srgbClr val="1F3864"/>
                </a:solidFill>
                <a:effectLst/>
                <a:latin typeface="docs-Century Gothic"/>
                <a:ea typeface="Calibri" panose="020F0502020204030204" pitchFamily="34" charset="0"/>
              </a:rPr>
              <a:t> [3474] </a:t>
            </a:r>
            <a:r>
              <a:rPr lang="en-GB" sz="1200" b="0" i="0" u="none" strike="noStrike" dirty="0" err="1">
                <a:solidFill>
                  <a:srgbClr val="1F3864"/>
                </a:solidFill>
                <a:effectLst/>
                <a:latin typeface="docs-Century Gothic"/>
                <a:ea typeface="Calibri" panose="020F0502020204030204" pitchFamily="34" charset="0"/>
              </a:rPr>
              <a:t>teatro</a:t>
            </a:r>
            <a:r>
              <a:rPr lang="en-GB" sz="1200" b="0" i="0" u="none" strike="noStrike" dirty="0">
                <a:solidFill>
                  <a:srgbClr val="1F3864"/>
                </a:solidFill>
                <a:effectLst/>
                <a:latin typeface="docs-Century Gothic"/>
                <a:ea typeface="Calibri" panose="020F0502020204030204" pitchFamily="34" charset="0"/>
              </a:rPr>
              <a:t> [605] real [444] </a:t>
            </a:r>
            <a:r>
              <a:rPr lang="en-GB" sz="1200" b="0" i="0" u="none" strike="noStrike" dirty="0" err="1">
                <a:solidFill>
                  <a:srgbClr val="1F3864"/>
                </a:solidFill>
                <a:effectLst/>
                <a:latin typeface="docs-Century Gothic"/>
                <a:ea typeface="Calibri" panose="020F0502020204030204" pitchFamily="34" charset="0"/>
              </a:rPr>
              <a:t>caer</a:t>
            </a:r>
            <a:r>
              <a:rPr lang="en-GB" sz="1200" b="0" i="0" u="none" strike="noStrike" dirty="0">
                <a:solidFill>
                  <a:srgbClr val="1F3864"/>
                </a:solidFill>
                <a:effectLst/>
                <a:latin typeface="docs-Century Gothic"/>
                <a:ea typeface="Calibri" panose="020F0502020204030204" pitchFamily="34" charset="0"/>
              </a:rPr>
              <a:t> [251] Leona [&gt;5000] </a:t>
            </a:r>
            <a:r>
              <a:rPr lang="en-GB" sz="1200" b="0" i="0" u="none" strike="noStrike" dirty="0" err="1">
                <a:solidFill>
                  <a:srgbClr val="1F3864"/>
                </a:solidFill>
                <a:effectLst/>
                <a:latin typeface="docs-Century Gothic"/>
                <a:ea typeface="Calibri" panose="020F0502020204030204" pitchFamily="34" charset="0"/>
              </a:rPr>
              <a:t>recreo</a:t>
            </a:r>
            <a:r>
              <a:rPr lang="en-GB" sz="1200" b="0" i="0" u="none" strike="noStrike" dirty="0">
                <a:solidFill>
                  <a:srgbClr val="1F3864"/>
                </a:solidFill>
                <a:effectLst/>
                <a:latin typeface="docs-Century Gothic"/>
                <a:ea typeface="Calibri" panose="020F0502020204030204" pitchFamily="34" charset="0"/>
              </a:rPr>
              <a:t> [&gt;5000]</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47371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6-8 minutes (two slides)</a:t>
            </a:r>
            <a:br>
              <a:rPr lang="en-GB" b="0" baseline="0" dirty="0"/>
            </a:br>
            <a:br>
              <a:rPr lang="en-GB" b="0" baseline="0" dirty="0"/>
            </a:br>
            <a:r>
              <a:rPr lang="en-GB" b="1" baseline="0" dirty="0"/>
              <a:t>Aim: </a:t>
            </a:r>
            <a:r>
              <a:rPr lang="en-GB" b="0" baseline="0" dirty="0"/>
              <a:t>to learn the use of “el” with the meaning of “on the” with dates.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br>
              <a:rPr lang="en-GB" b="0" baseline="0" dirty="0"/>
            </a:br>
            <a:r>
              <a:rPr lang="en-GB" b="1" baseline="0" dirty="0"/>
              <a:t>Procedure:</a:t>
            </a:r>
            <a:br>
              <a:rPr lang="en-GB" b="1" baseline="0" dirty="0"/>
            </a:br>
            <a:r>
              <a:rPr lang="en-GB" b="1" baseline="0" dirty="0"/>
              <a:t>1. </a:t>
            </a:r>
            <a:r>
              <a:rPr lang="en-GB" b="0" baseline="0" dirty="0"/>
              <a:t>Teachers present the new information.  It is animated to allow for a paced, interactive delivery. </a:t>
            </a:r>
            <a:br>
              <a:rPr lang="en-GB" b="0" baseline="0" dirty="0"/>
            </a:br>
            <a:r>
              <a:rPr lang="en-GB" b="1" baseline="0" dirty="0"/>
              <a:t>2</a:t>
            </a:r>
            <a:r>
              <a:rPr lang="en-GB" b="0" baseline="0" dirty="0"/>
              <a:t>. Elicit the English translation from the examples.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endParaRPr lang="en-GB" b="0" baseline="0" dirty="0"/>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219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Aim: </a:t>
            </a:r>
            <a:r>
              <a:rPr lang="en-GB" sz="1200" b="0" i="0" u="none" strike="noStrike" dirty="0">
                <a:solidFill>
                  <a:srgbClr val="000000"/>
                </a:solidFill>
                <a:effectLst/>
                <a:latin typeface="Arial" panose="020B0604020202020204" pitchFamily="34" charset="0"/>
              </a:rPr>
              <a:t>to practise aural distinction of birthday dates with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and other dates.</a:t>
            </a:r>
          </a:p>
          <a:p>
            <a:pPr rtl="0">
              <a:spcBef>
                <a:spcPts val="0"/>
              </a:spcBef>
              <a:spcAft>
                <a:spcPts val="0"/>
              </a:spcAft>
            </a:pPr>
            <a:br>
              <a:rPr lang="en-GB" b="0" dirty="0">
                <a:effectLst/>
              </a:rPr>
            </a:br>
            <a:r>
              <a:rPr lang="en-GB" sz="1200" b="1" i="0" u="none" strike="noStrike" dirty="0">
                <a:solidFill>
                  <a:srgbClr val="000000"/>
                </a:solidFill>
                <a:effectLst/>
                <a:latin typeface="Arial" panose="020B0604020202020204" pitchFamily="34" charset="0"/>
              </a:rPr>
              <a:t>Procedure:</a:t>
            </a:r>
            <a:br>
              <a:rPr lang="en-GB" sz="1200" b="1"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1. Explain to pupils that they will not hear the start of the sentence (</a:t>
            </a:r>
            <a:r>
              <a:rPr lang="en-GB" sz="1200" b="0" i="1" u="none" strike="noStrike" dirty="0">
                <a:solidFill>
                  <a:srgbClr val="000000"/>
                </a:solidFill>
                <a:effectLst/>
                <a:latin typeface="Arial" panose="020B0604020202020204" pitchFamily="34" charset="0"/>
              </a:rPr>
              <a:t>hoy </a:t>
            </a:r>
            <a:r>
              <a:rPr lang="en-GB" sz="1200" b="0" i="0" u="none" strike="noStrike" dirty="0">
                <a:solidFill>
                  <a:srgbClr val="000000"/>
                </a:solidFill>
                <a:effectLst/>
                <a:latin typeface="Arial" panose="020B0604020202020204" pitchFamily="34" charset="0"/>
              </a:rPr>
              <a:t>or </a:t>
            </a:r>
            <a:r>
              <a:rPr lang="en-GB" sz="1200" b="0" i="1" u="none" strike="noStrike" dirty="0">
                <a:solidFill>
                  <a:srgbClr val="000000"/>
                </a:solidFill>
                <a:effectLst/>
                <a:latin typeface="Arial" panose="020B0604020202020204" pitchFamily="34" charset="0"/>
              </a:rPr>
              <a:t>mi </a:t>
            </a:r>
            <a:r>
              <a:rPr lang="en-GB" sz="1200" b="0" i="1" u="none" strike="noStrike" dirty="0" err="1">
                <a:solidFill>
                  <a:srgbClr val="000000"/>
                </a:solidFill>
                <a:effectLst/>
                <a:latin typeface="Arial" panose="020B0604020202020204" pitchFamily="34" charset="0"/>
              </a:rPr>
              <a:t>cumpleaños</a:t>
            </a:r>
            <a:r>
              <a:rPr lang="en-GB" sz="1200" b="0" i="0" u="none" strike="noStrike" dirty="0">
                <a:solidFill>
                  <a:srgbClr val="000000"/>
                </a:solidFill>
                <a:effectLst/>
                <a:latin typeface="Arial" panose="020B0604020202020204" pitchFamily="34" charset="0"/>
              </a:rPr>
              <a:t>) but need to listen out for the article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to know whether the date is a birthday or today’s date.  </a:t>
            </a:r>
          </a:p>
          <a:p>
            <a:pPr rtl="0">
              <a:spcBef>
                <a:spcPts val="0"/>
              </a:spcBef>
              <a:spcAft>
                <a:spcPts val="0"/>
              </a:spcAft>
            </a:pPr>
            <a:r>
              <a:rPr lang="en-GB" sz="1200" b="0" i="0" u="none" strike="noStrike" dirty="0">
                <a:solidFill>
                  <a:srgbClr val="000000"/>
                </a:solidFill>
                <a:effectLst/>
                <a:latin typeface="Arial" panose="020B0604020202020204" pitchFamily="34" charset="0"/>
              </a:rPr>
              <a:t>2. Click to listen to the example.  Pupils note down either</a:t>
            </a:r>
            <a:r>
              <a:rPr lang="en-GB" sz="1200" b="0" i="1" u="none" strike="noStrike" dirty="0">
                <a:solidFill>
                  <a:srgbClr val="000000"/>
                </a:solidFill>
                <a:effectLst/>
                <a:latin typeface="Arial" panose="020B0604020202020204" pitchFamily="34" charset="0"/>
              </a:rPr>
              <a:t> </a:t>
            </a:r>
            <a:r>
              <a:rPr lang="en-GB" sz="1200" b="0" i="1" u="none" strike="noStrike" dirty="0" err="1">
                <a:solidFill>
                  <a:srgbClr val="000000"/>
                </a:solidFill>
                <a:effectLst/>
                <a:latin typeface="Arial" panose="020B0604020202020204" pitchFamily="34" charset="0"/>
              </a:rPr>
              <a:t>cumpleaños</a:t>
            </a:r>
            <a:r>
              <a:rPr lang="en-GB" sz="1200" b="0" i="1" u="none" strike="noStrike" dirty="0">
                <a:solidFill>
                  <a:srgbClr val="000000"/>
                </a:solidFill>
                <a:effectLst/>
                <a:latin typeface="Arial" panose="020B0604020202020204" pitchFamily="34" charset="0"/>
              </a:rPr>
              <a:t> </a:t>
            </a:r>
            <a:r>
              <a:rPr lang="en-GB" sz="1200" b="0" i="0" u="none" strike="noStrike" dirty="0">
                <a:solidFill>
                  <a:srgbClr val="000000"/>
                </a:solidFill>
                <a:effectLst/>
                <a:latin typeface="Arial" panose="020B0604020202020204" pitchFamily="34" charset="0"/>
              </a:rPr>
              <a:t>or </a:t>
            </a:r>
            <a:r>
              <a:rPr lang="en-GB" sz="1200" b="0" i="1" u="none" strike="noStrike" dirty="0">
                <a:solidFill>
                  <a:srgbClr val="000000"/>
                </a:solidFill>
                <a:effectLst/>
                <a:latin typeface="Arial" panose="020B0604020202020204" pitchFamily="34" charset="0"/>
              </a:rPr>
              <a:t>hoy</a:t>
            </a:r>
            <a:r>
              <a:rPr lang="en-GB" sz="1200" b="0" i="0" u="none" strike="noStrike" dirty="0">
                <a:solidFill>
                  <a:srgbClr val="000000"/>
                </a:solidFill>
                <a:effectLst/>
                <a:latin typeface="Arial" panose="020B0604020202020204" pitchFamily="34" charset="0"/>
              </a:rPr>
              <a:t>.</a:t>
            </a:r>
          </a:p>
          <a:p>
            <a:pPr rtl="0">
              <a:spcBef>
                <a:spcPts val="0"/>
              </a:spcBef>
              <a:spcAft>
                <a:spcPts val="0"/>
              </a:spcAft>
            </a:pPr>
            <a:r>
              <a:rPr lang="en-GB" sz="1200" b="0" i="0" u="none" strike="noStrike" dirty="0">
                <a:solidFill>
                  <a:srgbClr val="000000"/>
                </a:solidFill>
                <a:effectLst/>
                <a:latin typeface="Arial" panose="020B0604020202020204" pitchFamily="34" charset="0"/>
              </a:rPr>
              <a:t>3. Pupils listen again and write the date in digits and the month in English.</a:t>
            </a:r>
          </a:p>
          <a:p>
            <a:pPr rtl="0">
              <a:spcBef>
                <a:spcPts val="0"/>
              </a:spcBef>
              <a:spcAft>
                <a:spcPts val="0"/>
              </a:spcAft>
            </a:pPr>
            <a:r>
              <a:rPr lang="en-GB" sz="1200" b="0" i="0" u="none" strike="noStrike" dirty="0">
                <a:solidFill>
                  <a:srgbClr val="000000"/>
                </a:solidFill>
                <a:effectLst/>
                <a:latin typeface="Arial" panose="020B0604020202020204" pitchFamily="34" charset="0"/>
              </a:rPr>
              <a:t>4. Click to reveal the example answers.</a:t>
            </a:r>
          </a:p>
          <a:p>
            <a:pPr rtl="0">
              <a:spcBef>
                <a:spcPts val="0"/>
              </a:spcBef>
              <a:spcAft>
                <a:spcPts val="0"/>
              </a:spcAft>
            </a:pPr>
            <a:r>
              <a:rPr lang="en-GB" sz="1200" b="0" i="0" u="none" strike="noStrike" dirty="0">
                <a:solidFill>
                  <a:srgbClr val="000000"/>
                </a:solidFill>
                <a:effectLst/>
                <a:latin typeface="Arial" panose="020B0604020202020204" pitchFamily="34" charset="0"/>
              </a:rPr>
              <a:t>5. Complete steps 2 – 4 with items 1-6.</a:t>
            </a:r>
          </a:p>
          <a:p>
            <a:pPr rtl="0">
              <a:spcBef>
                <a:spcPts val="0"/>
              </a:spcBef>
              <a:spcAft>
                <a:spcPts val="0"/>
              </a:spcAft>
            </a:pPr>
            <a:endParaRPr lang="en-GB" sz="1200" b="1" i="0" u="none" strike="noStrike" dirty="0">
              <a:solidFill>
                <a:srgbClr val="000000"/>
              </a:solidFill>
              <a:effectLst/>
              <a:latin typeface="Arial" panose="020B0604020202020204" pitchFamily="34" charset="0"/>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Transcript: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EJ. [Hoy] es </a:t>
            </a:r>
            <a:r>
              <a:rPr lang="en-GB" sz="1200" b="0" i="0" u="none" strike="noStrike" dirty="0" err="1">
                <a:solidFill>
                  <a:srgbClr val="000000"/>
                </a:solidFill>
                <a:effectLst/>
                <a:latin typeface="Arial" panose="020B0604020202020204" pitchFamily="34" charset="0"/>
              </a:rPr>
              <a:t>dieciocho</a:t>
            </a:r>
            <a:r>
              <a:rPr lang="en-GB" sz="1200" b="0" i="0" u="none" strike="noStrike" dirty="0">
                <a:solidFill>
                  <a:srgbClr val="000000"/>
                </a:solidFill>
                <a:effectLst/>
                <a:latin typeface="Arial" panose="020B0604020202020204" pitchFamily="34" charset="0"/>
              </a:rPr>
              <a:t> de septiembre.</a:t>
            </a:r>
            <a:endParaRPr lang="en-GB" b="0" dirty="0">
              <a:effectLst/>
            </a:endParaRPr>
          </a:p>
          <a:p>
            <a:pPr marL="0" indent="0" rtl="0">
              <a:spcBef>
                <a:spcPts val="0"/>
              </a:spcBef>
              <a:spcAft>
                <a:spcPts val="0"/>
              </a:spcAft>
              <a:buNone/>
            </a:pPr>
            <a:r>
              <a:rPr lang="en-GB" sz="1200" b="0" i="0" u="none" strike="noStrike" dirty="0">
                <a:solidFill>
                  <a:srgbClr val="000000"/>
                </a:solidFill>
                <a:effectLst/>
                <a:latin typeface="Arial" panose="020B0604020202020204" pitchFamily="34" charset="0"/>
              </a:rPr>
              <a:t>1.  [Mi </a:t>
            </a:r>
            <a:r>
              <a:rPr lang="en-GB" sz="1200" b="0" i="0" u="none" strike="noStrike" dirty="0" err="1">
                <a:solidFill>
                  <a:srgbClr val="000000"/>
                </a:solidFill>
                <a:effectLst/>
                <a:latin typeface="Arial" panose="020B0604020202020204" pitchFamily="34" charset="0"/>
              </a:rPr>
              <a:t>cumpleaños</a:t>
            </a:r>
            <a:r>
              <a:rPr lang="en-GB" sz="1200" b="0" i="0" u="none" strike="noStrike" dirty="0">
                <a:solidFill>
                  <a:srgbClr val="000000"/>
                </a:solidFill>
                <a:effectLst/>
                <a:latin typeface="Arial" panose="020B0604020202020204" pitchFamily="34" charset="0"/>
              </a:rPr>
              <a:t>] es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veintisiete</a:t>
            </a:r>
            <a:r>
              <a:rPr lang="en-GB" sz="1200" b="0" i="0" u="none" strike="noStrike" dirty="0">
                <a:solidFill>
                  <a:srgbClr val="000000"/>
                </a:solidFill>
                <a:effectLst/>
                <a:latin typeface="Arial" panose="020B0604020202020204" pitchFamily="34" charset="0"/>
              </a:rPr>
              <a:t> de junio.</a:t>
            </a:r>
            <a:br>
              <a:rPr lang="en-GB" sz="1200" b="0" i="0" u="none" strike="noStrike" dirty="0">
                <a:solidFill>
                  <a:srgbClr val="000000"/>
                </a:solidFill>
                <a:effectLst/>
                <a:latin typeface="Arial" panose="020B0604020202020204" pitchFamily="34" charset="0"/>
              </a:rPr>
            </a:br>
            <a:r>
              <a:rPr lang="en-GB" sz="1000" b="0" i="0" u="none" strike="noStrike" dirty="0">
                <a:solidFill>
                  <a:srgbClr val="000000"/>
                </a:solidFill>
                <a:effectLst/>
                <a:latin typeface="Arial" panose="020B0604020202020204" pitchFamily="34" charset="0"/>
              </a:rPr>
              <a:t>2.  [Hoy] es once de octubre.</a:t>
            </a:r>
          </a:p>
          <a:p>
            <a:pPr marL="0" indent="0" rtl="0">
              <a:spcBef>
                <a:spcPts val="0"/>
              </a:spcBef>
              <a:spcAft>
                <a:spcPts val="0"/>
              </a:spcAft>
              <a:buNone/>
            </a:pPr>
            <a:r>
              <a:rPr lang="en-GB" sz="1000" b="0" i="0" u="none" strike="noStrike" dirty="0">
                <a:solidFill>
                  <a:srgbClr val="000000"/>
                </a:solidFill>
                <a:effectLst/>
                <a:latin typeface="Arial" panose="020B0604020202020204" pitchFamily="34" charset="0"/>
              </a:rPr>
              <a:t>3.  [Hoy] es </a:t>
            </a:r>
            <a:r>
              <a:rPr lang="en-GB" sz="1000" b="0" i="0" u="none" strike="noStrike" dirty="0" err="1">
                <a:solidFill>
                  <a:srgbClr val="000000"/>
                </a:solidFill>
                <a:effectLst/>
                <a:latin typeface="Arial" panose="020B0604020202020204" pitchFamily="34" charset="0"/>
              </a:rPr>
              <a:t>dieciséis</a:t>
            </a:r>
            <a:r>
              <a:rPr lang="en-GB" sz="1000" b="0" i="0" u="none" strike="noStrike" dirty="0">
                <a:solidFill>
                  <a:srgbClr val="000000"/>
                </a:solidFill>
                <a:effectLst/>
                <a:latin typeface="Arial" panose="020B0604020202020204" pitchFamily="34" charset="0"/>
              </a:rPr>
              <a:t> de </a:t>
            </a:r>
            <a:r>
              <a:rPr lang="en-GB" sz="1000" b="0" i="0" u="none" strike="noStrike" dirty="0" err="1">
                <a:solidFill>
                  <a:srgbClr val="000000"/>
                </a:solidFill>
                <a:effectLst/>
                <a:latin typeface="Arial" panose="020B0604020202020204" pitchFamily="34" charset="0"/>
              </a:rPr>
              <a:t>abril</a:t>
            </a:r>
            <a:r>
              <a:rPr lang="en-GB" sz="1000" b="0" i="0" u="none" strike="noStrike" dirty="0">
                <a:solidFill>
                  <a:srgbClr val="000000"/>
                </a:solidFill>
                <a:effectLst/>
                <a:latin typeface="Arial" panose="020B0604020202020204" pitchFamily="34" charset="0"/>
              </a:rPr>
              <a:t>.</a:t>
            </a:r>
          </a:p>
          <a:p>
            <a:pPr marL="0" indent="0" rtl="0">
              <a:spcBef>
                <a:spcPts val="0"/>
              </a:spcBef>
              <a:spcAft>
                <a:spcPts val="0"/>
              </a:spcAft>
              <a:buNone/>
            </a:pPr>
            <a:r>
              <a:rPr lang="en-GB" sz="1200" b="0" i="0" u="none" strike="noStrike" dirty="0">
                <a:solidFill>
                  <a:srgbClr val="000000"/>
                </a:solidFill>
                <a:effectLst/>
                <a:latin typeface="Arial" panose="020B0604020202020204" pitchFamily="34" charset="0"/>
              </a:rPr>
              <a:t>4.  [Mi </a:t>
            </a:r>
            <a:r>
              <a:rPr lang="en-GB" sz="1200" b="0" i="0" u="none" strike="noStrike" dirty="0" err="1">
                <a:solidFill>
                  <a:srgbClr val="000000"/>
                </a:solidFill>
                <a:effectLst/>
                <a:latin typeface="Arial" panose="020B0604020202020204" pitchFamily="34" charset="0"/>
              </a:rPr>
              <a:t>cumpleaños</a:t>
            </a:r>
            <a:r>
              <a:rPr lang="en-GB" sz="1200" b="0" i="0" u="none" strike="noStrike" dirty="0">
                <a:solidFill>
                  <a:srgbClr val="000000"/>
                </a:solidFill>
                <a:effectLst/>
                <a:latin typeface="Arial" panose="020B0604020202020204" pitchFamily="34" charset="0"/>
              </a:rPr>
              <a:t>] es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doce</a:t>
            </a:r>
            <a:r>
              <a:rPr lang="en-GB" sz="1200" b="0" i="0" u="none" strike="noStrike" dirty="0">
                <a:solidFill>
                  <a:srgbClr val="000000"/>
                </a:solidFill>
                <a:effectLst/>
                <a:latin typeface="Arial" panose="020B0604020202020204" pitchFamily="34" charset="0"/>
              </a:rPr>
              <a:t> de </a:t>
            </a:r>
            <a:r>
              <a:rPr lang="en-GB" sz="1200" b="0" i="0" u="none" strike="noStrike" dirty="0" err="1">
                <a:solidFill>
                  <a:srgbClr val="000000"/>
                </a:solidFill>
                <a:effectLst/>
                <a:latin typeface="Arial" panose="020B0604020202020204" pitchFamily="34" charset="0"/>
              </a:rPr>
              <a:t>agosto</a:t>
            </a:r>
            <a:r>
              <a:rPr lang="en-GB" sz="1200" b="0" i="0" u="none" strike="noStrike" dirty="0">
                <a:solidFill>
                  <a:srgbClr val="000000"/>
                </a:solidFill>
                <a:effectLst/>
                <a:latin typeface="Arial" panose="020B0604020202020204" pitchFamily="34" charset="0"/>
              </a:rPr>
              <a:t>.</a:t>
            </a:r>
          </a:p>
          <a:p>
            <a:pPr marL="0" indent="0" rtl="0">
              <a:spcBef>
                <a:spcPts val="0"/>
              </a:spcBef>
              <a:spcAft>
                <a:spcPts val="0"/>
              </a:spcAft>
              <a:buNone/>
            </a:pPr>
            <a:r>
              <a:rPr lang="en-GB" sz="1200" b="0" i="0" u="none" strike="noStrike" dirty="0">
                <a:solidFill>
                  <a:srgbClr val="000000"/>
                </a:solidFill>
                <a:effectLst/>
                <a:latin typeface="Arial" panose="020B0604020202020204" pitchFamily="34" charset="0"/>
              </a:rPr>
              <a:t>5.  [Hoy] es </a:t>
            </a:r>
            <a:r>
              <a:rPr lang="en-GB" sz="1200" b="0" i="0" u="none" strike="noStrike" dirty="0" err="1">
                <a:solidFill>
                  <a:srgbClr val="000000"/>
                </a:solidFill>
                <a:effectLst/>
                <a:latin typeface="Arial" panose="020B0604020202020204" pitchFamily="34" charset="0"/>
              </a:rPr>
              <a:t>veintiocho</a:t>
            </a:r>
            <a:r>
              <a:rPr lang="en-GB" sz="1200" b="0" i="0" u="none" strike="noStrike" dirty="0">
                <a:solidFill>
                  <a:srgbClr val="000000"/>
                </a:solidFill>
                <a:effectLst/>
                <a:latin typeface="Arial" panose="020B0604020202020204" pitchFamily="34" charset="0"/>
              </a:rPr>
              <a:t> de diciembre.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6.  [Mi </a:t>
            </a:r>
            <a:r>
              <a:rPr lang="en-GB" sz="1200" b="0" i="0" u="none" strike="noStrike" dirty="0" err="1">
                <a:solidFill>
                  <a:srgbClr val="000000"/>
                </a:solidFill>
                <a:effectLst/>
                <a:latin typeface="Arial" panose="020B0604020202020204" pitchFamily="34" charset="0"/>
              </a:rPr>
              <a:t>cumpleaños</a:t>
            </a:r>
            <a:r>
              <a:rPr lang="en-GB" sz="1200" b="0" i="0" u="none" strike="noStrike" dirty="0">
                <a:solidFill>
                  <a:srgbClr val="000000"/>
                </a:solidFill>
                <a:effectLst/>
                <a:latin typeface="Arial" panose="020B0604020202020204" pitchFamily="34" charset="0"/>
              </a:rPr>
              <a:t>] es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quince de mayo.</a:t>
            </a:r>
          </a:p>
          <a:p>
            <a:pPr marL="0" indent="0" rtl="0">
              <a:spcBef>
                <a:spcPts val="0"/>
              </a:spcBef>
              <a:spcAft>
                <a:spcPts val="0"/>
              </a:spcAft>
              <a:buNone/>
            </a:pPr>
            <a:endParaRPr lang="en-GB" sz="1200" b="0" i="0" u="none" strike="noStrike" dirty="0">
              <a:solidFill>
                <a:srgbClr val="000000"/>
              </a:solidFill>
              <a:effectLst/>
              <a:latin typeface="Arial" panose="020B0604020202020204" pitchFamily="34" charset="0"/>
            </a:endParaRPr>
          </a:p>
          <a:p>
            <a:br>
              <a:rPr lang="en-GB" b="0" dirty="0">
                <a:effectLst/>
              </a:rPr>
            </a:b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87283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10 minutes (three slides)</a:t>
            </a:r>
            <a:br>
              <a:rPr lang="en-GB" b="0" baseline="0" dirty="0"/>
            </a:br>
            <a:br>
              <a:rPr lang="en-GB" b="0" baseline="0" dirty="0"/>
            </a:br>
            <a:r>
              <a:rPr lang="en-GB" b="1" dirty="0"/>
              <a:t>Aim: </a:t>
            </a:r>
            <a:r>
              <a:rPr lang="en-GB" b="0" dirty="0"/>
              <a:t>to ask and answer about birthdays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a:t>
            </a:r>
            <a:r>
              <a:rPr lang="en-GB" b="0" dirty="0" err="1"/>
              <a:t>cuándo</a:t>
            </a:r>
            <a:r>
              <a:rPr lang="en-GB" b="0" dirty="0"/>
              <a:t> es </a:t>
            </a:r>
            <a:r>
              <a:rPr lang="en-GB" b="0" dirty="0" err="1"/>
              <a:t>tu</a:t>
            </a:r>
            <a:r>
              <a:rPr lang="en-GB" b="0" dirty="0"/>
              <a:t> </a:t>
            </a:r>
            <a:r>
              <a:rPr lang="en-GB" b="0" dirty="0" err="1"/>
              <a:t>cumpleaños</a:t>
            </a:r>
            <a:r>
              <a:rPr lang="en-GB" b="0" dirty="0"/>
              <a:t>? and encourage pupils to answer in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With the model answer on the board, tell pupils they have one minute to get as many pupils to ask and answer the question. Click on the timer to start the countdown. (One pupil asks another who answers the question and also asks another pupil).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If time allows, repeat for further practice (and encourage class to improve their results from round 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Repeat process from round 1, with less support.</a:t>
            </a:r>
            <a:endParaRPr lang="en-GB" dirty="0"/>
          </a:p>
          <a:p>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06481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10 minutes (three slides)</a:t>
            </a:r>
            <a:br>
              <a:rPr lang="en-GB" b="0" baseline="0" dirty="0"/>
            </a:br>
            <a:br>
              <a:rPr lang="en-GB" b="0" baseline="0" dirty="0"/>
            </a:br>
            <a:r>
              <a:rPr lang="en-GB" b="1" dirty="0"/>
              <a:t>Aim: </a:t>
            </a:r>
            <a:r>
              <a:rPr lang="en-GB" b="0" dirty="0"/>
              <a:t>to ask and answer about birthdays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remove support and display clues for each word in the question and answer. Repeat process from round 1, with less support.</a:t>
            </a:r>
            <a:endParaRPr lang="en-GB" dirty="0"/>
          </a:p>
          <a:p>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72192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indent="-228600">
              <a:buAutoNum type="arabicPeriod"/>
            </a:pPr>
            <a:r>
              <a:rPr lang="en-GB" dirty="0"/>
              <a:t>Give the instruction in Spanish and clarify the meaning of ‘</a:t>
            </a:r>
            <a:r>
              <a:rPr lang="en-GB" dirty="0" err="1"/>
              <a:t>encuesta</a:t>
            </a:r>
            <a:r>
              <a:rPr lang="en-GB" dirty="0"/>
              <a:t>’.</a:t>
            </a:r>
          </a:p>
          <a:p>
            <a:pPr marL="228600" indent="-228600">
              <a:buAutoNum type="arabicPeriod"/>
            </a:pPr>
            <a:r>
              <a:rPr lang="en-GB" dirty="0"/>
              <a:t>Tell pupils they are going to conduct a survey in the class on birthdays.</a:t>
            </a:r>
          </a:p>
          <a:p>
            <a:pPr marL="228600" indent="-228600">
              <a:buAutoNum type="arabicPeriod"/>
            </a:pPr>
            <a:r>
              <a:rPr lang="en-GB" dirty="0"/>
              <a:t>Elicit the questions from pupils using the hints.</a:t>
            </a:r>
          </a:p>
          <a:p>
            <a:pPr marL="228600" indent="-228600">
              <a:buAutoNum type="arabicPeriod"/>
            </a:pPr>
            <a:r>
              <a:rPr lang="en-GB" dirty="0"/>
              <a:t>Then click to bring up a sample answer (‘Mi </a:t>
            </a:r>
            <a:r>
              <a:rPr lang="en-GB" dirty="0" err="1"/>
              <a:t>cumpleaños</a:t>
            </a:r>
            <a:r>
              <a:rPr lang="en-GB" dirty="0"/>
              <a:t> es </a:t>
            </a:r>
            <a:r>
              <a:rPr lang="en-GB" dirty="0" err="1"/>
              <a:t>el</a:t>
            </a:r>
            <a:r>
              <a:rPr lang="en-GB" dirty="0"/>
              <a:t> 5 de septiembre’). Click x1 to model how to use the survey sheet (a 5 will appear).</a:t>
            </a:r>
          </a:p>
          <a:p>
            <a:pPr marL="228600" indent="-228600">
              <a:buAutoNum type="arabicPeriod"/>
            </a:pPr>
            <a:r>
              <a:rPr lang="en-GB" dirty="0"/>
              <a:t>Tell pupils they have 5 minutes to ask as many pupils in the class about their birthdays. They should aim to ask and answer the questions, from memory, by the end of the survey.</a:t>
            </a:r>
          </a:p>
          <a:p>
            <a:pPr marL="0" indent="0">
              <a:buNone/>
            </a:pPr>
            <a:endParaRPr lang="en-GB" b="0" dirty="0"/>
          </a:p>
          <a:p>
            <a:pPr marL="0" indent="0">
              <a:buNone/>
            </a:pPr>
            <a:r>
              <a:rPr lang="en-GB" b="1" dirty="0"/>
              <a:t>! </a:t>
            </a:r>
            <a:r>
              <a:rPr lang="en-GB" b="0" dirty="0"/>
              <a:t>Encourage pupils to attempt to answer the question from memory </a:t>
            </a:r>
          </a:p>
          <a:p>
            <a:endParaRPr lang="en-GB" dirty="0"/>
          </a:p>
          <a:p>
            <a:pPr marL="0" rtl="0"/>
            <a:endParaRPr lang="en-GB" sz="1200" b="0" i="0" u="none" strike="noStrike" cap="none" dirty="0">
              <a:solidFill>
                <a:schemeClr val="dk1"/>
              </a:solidFill>
              <a:effectLst/>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err="1">
                <a:solidFill>
                  <a:srgbClr val="1F3864"/>
                </a:solidFill>
                <a:effectLst/>
                <a:latin typeface="docs-Century Gothic"/>
                <a:ea typeface="Calibri" panose="020F0502020204030204" pitchFamily="34" charset="0"/>
              </a:rPr>
              <a:t>encuesta</a:t>
            </a:r>
            <a:r>
              <a:rPr lang="en-GB" sz="1200" b="0" i="0" u="none" strike="noStrike" dirty="0">
                <a:solidFill>
                  <a:srgbClr val="1F3864"/>
                </a:solidFill>
                <a:effectLst/>
                <a:latin typeface="docs-Century Gothic"/>
                <a:ea typeface="Calibri" panose="020F0502020204030204" pitchFamily="34" charset="0"/>
              </a:rPr>
              <a:t> [2077] (survey)</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78563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6-8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practise written production of dates (numbers and months) and use of ‘el’ with birthdays.</a:t>
            </a:r>
            <a:br>
              <a:rPr lang="en-GB" b="0" dirty="0"/>
            </a:br>
            <a:endParaRPr lang="en-GB" b="1" dirty="0"/>
          </a:p>
          <a:p>
            <a:r>
              <a:rPr lang="en-GB" b="1" dirty="0"/>
              <a:t>Procedure:</a:t>
            </a:r>
          </a:p>
          <a:p>
            <a:pPr>
              <a:buNone/>
            </a:pPr>
            <a:r>
              <a:rPr lang="en-GB" b="0" dirty="0"/>
              <a:t>1. Pupils write the four sentences in Spanish.</a:t>
            </a:r>
            <a:br>
              <a:rPr lang="en-GB" b="0" dirty="0"/>
            </a:br>
            <a:r>
              <a:rPr lang="en-GB" b="0" dirty="0"/>
              <a:t>2. Click to bring up written answers.</a:t>
            </a:r>
            <a:br>
              <a:rPr lang="en-GB" b="0" dirty="0"/>
            </a:br>
            <a:r>
              <a:rPr lang="en-GB" b="0" dirty="0"/>
              <a:t>3. Pupils to check their sentences carefully.</a:t>
            </a:r>
          </a:p>
          <a:p>
            <a:pPr>
              <a:buAutoNum type="arabicPeriod"/>
            </a:pPr>
            <a:endParaRPr lang="en-GB" b="0"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12 minutes (three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(slides 1 and 2) and production (slide 3) of this week’s new and revisited vocabulary.</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trigger the answer for the first jumbled word– click one more time to trigger the arrow that links the word with the English meaning.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Spanish words from pupils (a-f), click one to trigger the Spanish word and one more time to link the Spanish word with the English translation.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28668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4793-0276-4887-9D14-E3884C582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8930-A517-40FD-A1C5-66E459206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DF3FDC-C003-409F-8588-8EB4C198941B}"/>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C8AF13B2-B480-4A46-93D6-0683093FE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F36F-645E-488A-BF7C-00ECB8DBCBD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0688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EF6-E4A8-495D-A930-B250B1929F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FB2EE-B3E9-48C1-81D3-F70003CD0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7B9E42-DFCB-4ED5-A1CA-85B9B935A888}"/>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E947D0D3-B74D-40F6-8752-49A73C22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B2849-C0E8-4AE6-9AB6-24FB66B23F0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55882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B0E5-4E59-440D-AA70-48B75CA073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5C8BEC-CA0C-4FC2-8283-BC6D9B2A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591C3A-12E1-45E6-8C8A-79F5FCBE6863}"/>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7C33ACD4-4A57-46FC-8957-BF397DFD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8E4B3-DC5E-4DBE-98CA-F5D611B8711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10096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AFB7-8D41-4397-BA47-3DB9FEE4E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E4E1-A258-4387-8A73-5C5096D09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E5A11-7474-4794-8E00-E31DBFECE9DA}"/>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0016182D-0F12-4397-837C-5B8C5EB8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8B5153-0F35-473A-9075-F6ECE4DC2C96}"/>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352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BE4-7E1F-4E87-9A8F-7E2CDE58E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53E92B-B4DD-4653-8B0B-40E4FF26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9F4B5-EA63-43C1-922E-4A3BFABC5B1A}"/>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4ACE98D9-693C-4EB2-AFDB-24A36CB60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E4867-E074-4B17-98E8-B6C6AA11CFC5}"/>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38365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F8FF-1C83-4DE3-A743-315E1B66CC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68F809-E869-4080-8D87-67F406BC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F79685-5EA3-463F-9658-17DA4B43C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141A9D-40EC-402C-8526-31C380F81ED6}"/>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6" name="Footer Placeholder 5">
            <a:extLst>
              <a:ext uri="{FF2B5EF4-FFF2-40B4-BE49-F238E27FC236}">
                <a16:creationId xmlns:a16="http://schemas.microsoft.com/office/drawing/2014/main" id="{26203590-BE81-41D1-9591-2D2D886A6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74407-368D-4CC7-AFC7-18E714AFF6C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89843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3F0-7572-4CBC-AD0D-878FC6E8C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11B90-A1CD-4217-9893-3CB055449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7552F-C69A-41BB-984B-B8B6342D4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74689D-763C-4CF8-9358-7CC0C0CD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5CF4C-A402-4F83-AFE9-B680232E7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4601C1-93F6-45C5-88EE-3E01EABCE688}"/>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8" name="Footer Placeholder 7">
            <a:extLst>
              <a:ext uri="{FF2B5EF4-FFF2-40B4-BE49-F238E27FC236}">
                <a16:creationId xmlns:a16="http://schemas.microsoft.com/office/drawing/2014/main" id="{8011F3F5-DF28-445F-B90D-C4CEF0064B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D94256-FAEC-4BF3-9EF8-879020F196FC}"/>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002900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C2C8-7C1B-4D71-AEF1-388E81577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D9DFC7-96E5-4D12-A332-4787850FA26F}"/>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4" name="Footer Placeholder 3">
            <a:extLst>
              <a:ext uri="{FF2B5EF4-FFF2-40B4-BE49-F238E27FC236}">
                <a16:creationId xmlns:a16="http://schemas.microsoft.com/office/drawing/2014/main" id="{F23D762C-1DC3-4E63-BD4B-68D821FB6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C63DE-A88F-495A-93FC-C2D739F16917}"/>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547025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473DF-065F-4775-8447-ED108DBEA132}"/>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3" name="Footer Placeholder 2">
            <a:extLst>
              <a:ext uri="{FF2B5EF4-FFF2-40B4-BE49-F238E27FC236}">
                <a16:creationId xmlns:a16="http://schemas.microsoft.com/office/drawing/2014/main" id="{BF7BF039-33A1-4515-9501-162014CD96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9195C-B987-4064-A671-F0FD41838524}"/>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02243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00D-A2C3-4172-8E15-A285531A8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B69980-F686-4FA8-AF4A-62201B7A2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36A67B-C712-40C6-9E89-176B48FC7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5A1D8-CD57-405F-8CB9-8E704387A097}"/>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6" name="Footer Placeholder 5">
            <a:extLst>
              <a:ext uri="{FF2B5EF4-FFF2-40B4-BE49-F238E27FC236}">
                <a16:creationId xmlns:a16="http://schemas.microsoft.com/office/drawing/2014/main" id="{D5140DA6-D705-4490-B8D4-29E55A4C9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382BF-5A58-41E8-AC9E-EE824C500DA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77528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5E4-700F-4C0E-B0AA-9A1A5AF6C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A36C5-EE27-4C78-8E9B-880BC6986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58FA3C-E3F9-4DE2-B3A7-2DA97DED9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DC04A-6FCA-48DC-A027-14A7ECE2716C}"/>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6" name="Footer Placeholder 5">
            <a:extLst>
              <a:ext uri="{FF2B5EF4-FFF2-40B4-BE49-F238E27FC236}">
                <a16:creationId xmlns:a16="http://schemas.microsoft.com/office/drawing/2014/main" id="{A1007F1A-D087-47B5-B49C-FBA6DB22E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8715E-20C5-467F-8E7C-665120E752C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68361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C1E97-5D30-407C-B6F9-51269FCD8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F46D7-E06B-4C56-964A-3E3AA7E5E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955D-CCAD-473D-ACF5-5FF64461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7079BFFE-4890-4F4F-A099-6639F23C6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31B3AA-F93E-4F6E-9D3C-54422F946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A82E7-321E-46C6-B2B5-46EDFBFBAD60}" type="slidenum">
              <a:rPr lang="en-GB" smtClean="0"/>
              <a:t>‹#›</a:t>
            </a:fld>
            <a:endParaRPr lang="en-GB"/>
          </a:p>
        </p:txBody>
      </p:sp>
    </p:spTree>
    <p:extLst>
      <p:ext uri="{BB962C8B-B14F-4D97-AF65-F5344CB8AC3E}">
        <p14:creationId xmlns:p14="http://schemas.microsoft.com/office/powerpoint/2010/main" val="424836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5.png"/><Relationship Id="rId10" Type="http://schemas.openxmlformats.org/officeDocument/2006/relationships/audio" Target="../media/audio51.wav"/><Relationship Id="rId4" Type="http://schemas.openxmlformats.org/officeDocument/2006/relationships/image" Target="../media/image44.pn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audio" Target="../media/audio62.wav"/><Relationship Id="rId18" Type="http://schemas.openxmlformats.org/officeDocument/2006/relationships/audio" Target="../media/audio67.wav"/><Relationship Id="rId26" Type="http://schemas.openxmlformats.org/officeDocument/2006/relationships/image" Target="../media/image45.png"/><Relationship Id="rId3" Type="http://schemas.openxmlformats.org/officeDocument/2006/relationships/audio" Target="../media/audio52.wav"/><Relationship Id="rId21" Type="http://schemas.openxmlformats.org/officeDocument/2006/relationships/audio" Target="../media/audio70.wav"/><Relationship Id="rId7" Type="http://schemas.openxmlformats.org/officeDocument/2006/relationships/audio" Target="../media/audio56.wav"/><Relationship Id="rId12" Type="http://schemas.openxmlformats.org/officeDocument/2006/relationships/audio" Target="../media/audio61.wav"/><Relationship Id="rId17" Type="http://schemas.openxmlformats.org/officeDocument/2006/relationships/audio" Target="../media/audio66.wav"/><Relationship Id="rId25"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audio" Target="../media/audio65.wav"/><Relationship Id="rId20" Type="http://schemas.openxmlformats.org/officeDocument/2006/relationships/audio" Target="../media/audio69.wav"/><Relationship Id="rId29"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audio" Target="../media/audio55.wav"/><Relationship Id="rId11" Type="http://schemas.openxmlformats.org/officeDocument/2006/relationships/audio" Target="../media/audio60.wav"/><Relationship Id="rId24" Type="http://schemas.openxmlformats.org/officeDocument/2006/relationships/image" Target="../media/image43.png"/><Relationship Id="rId5" Type="http://schemas.openxmlformats.org/officeDocument/2006/relationships/audio" Target="../media/audio54.wav"/><Relationship Id="rId15" Type="http://schemas.openxmlformats.org/officeDocument/2006/relationships/audio" Target="../media/audio64.wav"/><Relationship Id="rId23" Type="http://schemas.openxmlformats.org/officeDocument/2006/relationships/audio" Target="../media/audio72.wav"/><Relationship Id="rId28" Type="http://schemas.openxmlformats.org/officeDocument/2006/relationships/image" Target="../media/image42.png"/><Relationship Id="rId10" Type="http://schemas.openxmlformats.org/officeDocument/2006/relationships/audio" Target="../media/audio59.wav"/><Relationship Id="rId19" Type="http://schemas.openxmlformats.org/officeDocument/2006/relationships/audio" Target="../media/audio68.wav"/><Relationship Id="rId31" Type="http://schemas.openxmlformats.org/officeDocument/2006/relationships/audio" Target="../media/audio73.wav"/><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audio" Target="../media/audio63.wav"/><Relationship Id="rId22" Type="http://schemas.openxmlformats.org/officeDocument/2006/relationships/audio" Target="../media/audio71.wav"/><Relationship Id="rId27" Type="http://schemas.openxmlformats.org/officeDocument/2006/relationships/image" Target="../media/image41.png"/><Relationship Id="rId30" Type="http://schemas.openxmlformats.org/officeDocument/2006/relationships/image" Target="../media/image20.sv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9.wav"/><Relationship Id="rId18" Type="http://schemas.openxmlformats.org/officeDocument/2006/relationships/image" Target="../media/image20.svg"/><Relationship Id="rId26" Type="http://schemas.openxmlformats.org/officeDocument/2006/relationships/image" Target="../media/image25.png"/><Relationship Id="rId3" Type="http://schemas.openxmlformats.org/officeDocument/2006/relationships/audio" Target="../media/audio1.wav"/><Relationship Id="rId21" Type="http://schemas.openxmlformats.org/officeDocument/2006/relationships/audio" Target="../media/audio15.wav"/><Relationship Id="rId7" Type="http://schemas.openxmlformats.org/officeDocument/2006/relationships/audio" Target="../media/audio5.wav"/><Relationship Id="rId12" Type="http://schemas.openxmlformats.org/officeDocument/2006/relationships/audio" Target="../media/audio8.wav"/><Relationship Id="rId17" Type="http://schemas.openxmlformats.org/officeDocument/2006/relationships/image" Target="../media/image19.png"/><Relationship Id="rId25"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audio" Target="../media/audio12.wav"/><Relationship Id="rId20" Type="http://schemas.openxmlformats.org/officeDocument/2006/relationships/audio" Target="../media/audio14.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18.png"/><Relationship Id="rId24" Type="http://schemas.openxmlformats.org/officeDocument/2006/relationships/image" Target="../media/image23.png"/><Relationship Id="rId5" Type="http://schemas.openxmlformats.org/officeDocument/2006/relationships/audio" Target="../media/audio3.wav"/><Relationship Id="rId15" Type="http://schemas.openxmlformats.org/officeDocument/2006/relationships/audio" Target="../media/audio11.wav"/><Relationship Id="rId23" Type="http://schemas.openxmlformats.org/officeDocument/2006/relationships/image" Target="../media/image22.png"/><Relationship Id="rId10" Type="http://schemas.openxmlformats.org/officeDocument/2006/relationships/audio" Target="../media/audio7.wav"/><Relationship Id="rId19" Type="http://schemas.openxmlformats.org/officeDocument/2006/relationships/audio" Target="../media/audio13.wav"/><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audio" Target="../media/audio10.wav"/><Relationship Id="rId22"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audio" Target="../media/audio16.wav"/><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17.wav"/></Relationships>
</file>

<file path=ppt/slides/_rels/slide4.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7.wav"/><Relationship Id="rId18" Type="http://schemas.openxmlformats.org/officeDocument/2006/relationships/audio" Target="../media/audio32.wav"/><Relationship Id="rId3" Type="http://schemas.openxmlformats.org/officeDocument/2006/relationships/audio" Target="../media/audio18.wav"/><Relationship Id="rId21" Type="http://schemas.openxmlformats.org/officeDocument/2006/relationships/audio" Target="../media/audio33.wav"/><Relationship Id="rId7" Type="http://schemas.openxmlformats.org/officeDocument/2006/relationships/audio" Target="../media/audio22.wav"/><Relationship Id="rId12" Type="http://schemas.openxmlformats.org/officeDocument/2006/relationships/audio" Target="../media/audio26.wav"/><Relationship Id="rId17" Type="http://schemas.openxmlformats.org/officeDocument/2006/relationships/audio" Target="../media/audio31.wav"/><Relationship Id="rId25"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audio" Target="../media/audio30.wav"/><Relationship Id="rId20" Type="http://schemas.openxmlformats.org/officeDocument/2006/relationships/image" Target="../media/image20.svg"/><Relationship Id="rId1" Type="http://schemas.openxmlformats.org/officeDocument/2006/relationships/slideLayout" Target="../slideLayouts/slideLayout6.xml"/><Relationship Id="rId6" Type="http://schemas.openxmlformats.org/officeDocument/2006/relationships/audio" Target="../media/audio21.wav"/><Relationship Id="rId11" Type="http://schemas.openxmlformats.org/officeDocument/2006/relationships/image" Target="../media/image29.png"/><Relationship Id="rId24" Type="http://schemas.openxmlformats.org/officeDocument/2006/relationships/image" Target="../media/image31.png"/><Relationship Id="rId5" Type="http://schemas.openxmlformats.org/officeDocument/2006/relationships/audio" Target="../media/audio20.wav"/><Relationship Id="rId15" Type="http://schemas.openxmlformats.org/officeDocument/2006/relationships/audio" Target="../media/audio29.wav"/><Relationship Id="rId23" Type="http://schemas.microsoft.com/office/2007/relationships/hdphoto" Target="../media/hdphoto1.wdp"/><Relationship Id="rId10" Type="http://schemas.openxmlformats.org/officeDocument/2006/relationships/audio" Target="../media/audio25.wav"/><Relationship Id="rId19" Type="http://schemas.openxmlformats.org/officeDocument/2006/relationships/image" Target="../media/image19.png"/><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audio" Target="../media/audio28.wav"/><Relationship Id="rId22"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audio" Target="../media/audio35.wav"/><Relationship Id="rId4" Type="http://schemas.openxmlformats.org/officeDocument/2006/relationships/audio" Target="../media/audio34.wav"/></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audio" Target="../media/audio37.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audio" Target="../media/audio36.wav"/></Relationships>
</file>

<file path=ppt/slides/_rels/slide8.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20.svg"/><Relationship Id="rId3" Type="http://schemas.openxmlformats.org/officeDocument/2006/relationships/audio" Target="../media/audio38.wav"/><Relationship Id="rId7" Type="http://schemas.openxmlformats.org/officeDocument/2006/relationships/image" Target="../media/image35.png"/><Relationship Id="rId12"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41.wav"/><Relationship Id="rId11" Type="http://schemas.openxmlformats.org/officeDocument/2006/relationships/image" Target="../media/image39.gif"/><Relationship Id="rId5" Type="http://schemas.openxmlformats.org/officeDocument/2006/relationships/audio" Target="../media/audio40.wav"/><Relationship Id="rId10" Type="http://schemas.openxmlformats.org/officeDocument/2006/relationships/image" Target="../media/image38.gif"/><Relationship Id="rId4" Type="http://schemas.openxmlformats.org/officeDocument/2006/relationships/audio" Target="../media/audio39.wav"/><Relationship Id="rId9" Type="http://schemas.openxmlformats.org/officeDocument/2006/relationships/image" Target="../media/image37.gif"/><Relationship Id="rId14" Type="http://schemas.openxmlformats.org/officeDocument/2006/relationships/audio" Target="../media/audio42.wav"/></Relationships>
</file>

<file path=ppt/slides/_rels/slide9.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0.wav"/><Relationship Id="rId3" Type="http://schemas.openxmlformats.org/officeDocument/2006/relationships/audio" Target="../media/audio43.wav"/><Relationship Id="rId7" Type="http://schemas.openxmlformats.org/officeDocument/2006/relationships/audio" Target="../media/audio47.wav"/><Relationship Id="rId12" Type="http://schemas.openxmlformats.org/officeDocument/2006/relationships/image" Target="../media/image20.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image" Target="../media/image19.png"/><Relationship Id="rId5" Type="http://schemas.openxmlformats.org/officeDocument/2006/relationships/audio" Target="../media/audio45.wav"/><Relationship Id="rId15" Type="http://schemas.openxmlformats.org/officeDocument/2006/relationships/image" Target="../media/image42.png"/><Relationship Id="rId10" Type="http://schemas.openxmlformats.org/officeDocument/2006/relationships/image" Target="../media/image40.png"/><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t>
            </a:r>
            <a:r>
              <a:rPr lang="en-GB" b="1">
                <a:solidFill>
                  <a:srgbClr val="FFFFFF"/>
                </a:solidFill>
                <a:latin typeface="Century Gothic" panose="020B0502020202020204" pitchFamily="34" charset="0"/>
                <a:ea typeface="Century Gothic"/>
                <a:cs typeface="Century Gothic"/>
                <a:sym typeface="Century Gothic"/>
              </a:rPr>
              <a:t>and others</a:t>
            </a:r>
            <a:endParaRPr lang="en-GB" dirty="0">
              <a:latin typeface="Century Gothic" panose="020B0502020202020204" pitchFamily="34" charset="0"/>
            </a:endParaRPr>
          </a:p>
        </p:txBody>
      </p:sp>
      <p:pic>
        <p:nvPicPr>
          <p:cNvPr id="3" name="Picture 6" descr="Brown, Glossy, Number, Numbers, Numerals">
            <a:extLst>
              <a:ext uri="{FF2B5EF4-FFF2-40B4-BE49-F238E27FC236}">
                <a16:creationId xmlns:a16="http://schemas.microsoft.com/office/drawing/2014/main" id="{764F937D-EC7F-A184-E2EF-450C364B55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842" y="3325400"/>
            <a:ext cx="489601" cy="7601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Glossy, Number, Numbers, Numerals, Three">
            <a:extLst>
              <a:ext uri="{FF2B5EF4-FFF2-40B4-BE49-F238E27FC236}">
                <a16:creationId xmlns:a16="http://schemas.microsoft.com/office/drawing/2014/main" id="{ACCFECC7-A9B7-4B41-11A0-A1E11EF5E5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647" y="2800193"/>
            <a:ext cx="274910" cy="4673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descr="Glossy, Number, Numbers, Numerals, Red">
            <a:extLst>
              <a:ext uri="{FF2B5EF4-FFF2-40B4-BE49-F238E27FC236}">
                <a16:creationId xmlns:a16="http://schemas.microsoft.com/office/drawing/2014/main" id="{BF283148-EC32-FDBF-4712-2BCAE73E741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1257"/>
          <a:stretch/>
        </p:blipFill>
        <p:spPr bwMode="auto">
          <a:xfrm>
            <a:off x="2675741" y="3476996"/>
            <a:ext cx="594415" cy="8370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lue, Glossy, Number, Numbers, Numerals">
            <a:extLst>
              <a:ext uri="{FF2B5EF4-FFF2-40B4-BE49-F238E27FC236}">
                <a16:creationId xmlns:a16="http://schemas.microsoft.com/office/drawing/2014/main" id="{BC7AF1A6-CCDA-B842-CC09-423860D391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4644" y="2530216"/>
            <a:ext cx="279863" cy="4247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ive, Glossy, Gold, Keyword Pictures">
            <a:extLst>
              <a:ext uri="{FF2B5EF4-FFF2-40B4-BE49-F238E27FC236}">
                <a16:creationId xmlns:a16="http://schemas.microsoft.com/office/drawing/2014/main" id="{E1443B28-DC65-A7CD-37EB-D1CA8F041E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310" y="3705455"/>
            <a:ext cx="175520" cy="2628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Glossy, Number, Numbers, Numerals, One">
            <a:extLst>
              <a:ext uri="{FF2B5EF4-FFF2-40B4-BE49-F238E27FC236}">
                <a16:creationId xmlns:a16="http://schemas.microsoft.com/office/drawing/2014/main" id="{F910F1E5-F445-FDE0-DD24-22CB023116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8471" y="2530216"/>
            <a:ext cx="251825" cy="5036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lossy, Green, Number, Numbers, Numerals">
            <a:extLst>
              <a:ext uri="{FF2B5EF4-FFF2-40B4-BE49-F238E27FC236}">
                <a16:creationId xmlns:a16="http://schemas.microsoft.com/office/drawing/2014/main" id="{A7301B05-B3FE-B428-F05C-DB623B406D3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93125" y="2838239"/>
            <a:ext cx="433844" cy="6276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Four, Glossy, Light Red, Number, Numbers">
            <a:extLst>
              <a:ext uri="{FF2B5EF4-FFF2-40B4-BE49-F238E27FC236}">
                <a16:creationId xmlns:a16="http://schemas.microsoft.com/office/drawing/2014/main" id="{948EEAF7-CD67-25B3-5E38-FFD1787076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268127">
            <a:off x="2495284" y="2610906"/>
            <a:ext cx="402694" cy="5978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6858BD1-FE9D-2615-1AEB-4EE1265038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05581">
            <a:off x="2193558" y="3244734"/>
            <a:ext cx="346820" cy="424555"/>
          </a:xfrm>
          <a:prstGeom prst="rect">
            <a:avLst/>
          </a:prstGeom>
        </p:spPr>
      </p:pic>
      <p:pic>
        <p:nvPicPr>
          <p:cNvPr id="12" name="Picture 11">
            <a:extLst>
              <a:ext uri="{FF2B5EF4-FFF2-40B4-BE49-F238E27FC236}">
                <a16:creationId xmlns:a16="http://schemas.microsoft.com/office/drawing/2014/main" id="{FB5F5071-4C8F-B445-A7C1-C9BC66FC68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364162">
            <a:off x="4097959" y="3502670"/>
            <a:ext cx="567290" cy="738659"/>
          </a:xfrm>
          <a:prstGeom prst="rect">
            <a:avLst/>
          </a:prstGeom>
        </p:spPr>
      </p:pic>
      <p:pic>
        <p:nvPicPr>
          <p:cNvPr id="13" name="Picture 12">
            <a:extLst>
              <a:ext uri="{FF2B5EF4-FFF2-40B4-BE49-F238E27FC236}">
                <a16:creationId xmlns:a16="http://schemas.microsoft.com/office/drawing/2014/main" id="{E35EEB63-5E89-0638-9FE8-C18BB0D1C8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3696" y="4037246"/>
            <a:ext cx="472715" cy="447391"/>
          </a:xfrm>
          <a:prstGeom prst="rect">
            <a:avLst/>
          </a:prstGeom>
        </p:spPr>
      </p:pic>
      <p:pic>
        <p:nvPicPr>
          <p:cNvPr id="14" name="Picture 13" descr="Icon&#10;&#10;Description automatically generated">
            <a:extLst>
              <a:ext uri="{FF2B5EF4-FFF2-40B4-BE49-F238E27FC236}">
                <a16:creationId xmlns:a16="http://schemas.microsoft.com/office/drawing/2014/main" id="{7BE1E908-D748-5E1F-BD70-E743D0FDED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54216">
            <a:off x="3527851" y="3134744"/>
            <a:ext cx="538709" cy="751157"/>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72F705B9-2BD0-113F-EC77-F993193B851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64150" y="2309527"/>
            <a:ext cx="749206" cy="1015873"/>
          </a:xfrm>
          <a:prstGeom prst="rect">
            <a:avLst/>
          </a:prstGeom>
        </p:spPr>
      </p:pic>
      <p:pic>
        <p:nvPicPr>
          <p:cNvPr id="16" name="Picture 15" descr="A picture containing light&#10;&#10;Description automatically generated">
            <a:extLst>
              <a:ext uri="{FF2B5EF4-FFF2-40B4-BE49-F238E27FC236}">
                <a16:creationId xmlns:a16="http://schemas.microsoft.com/office/drawing/2014/main" id="{AB0F3461-1F59-5B26-4C38-5AB7C058C2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3551" y="3654253"/>
            <a:ext cx="947281" cy="1101940"/>
          </a:xfrm>
          <a:prstGeom prst="rect">
            <a:avLst/>
          </a:prstGeom>
        </p:spPr>
      </p:pic>
      <p:pic>
        <p:nvPicPr>
          <p:cNvPr id="17" name="Picture 16">
            <a:extLst>
              <a:ext uri="{FF2B5EF4-FFF2-40B4-BE49-F238E27FC236}">
                <a16:creationId xmlns:a16="http://schemas.microsoft.com/office/drawing/2014/main" id="{06C8D10A-59FD-AEB6-70C6-607E5B7E25E0}"/>
              </a:ext>
            </a:extLst>
          </p:cNvPr>
          <p:cNvPicPr>
            <a:picLocks noChangeAspect="1"/>
          </p:cNvPicPr>
          <p:nvPr/>
        </p:nvPicPr>
        <p:blipFill>
          <a:blip r:embed="rId18"/>
          <a:stretch>
            <a:fillRect/>
          </a:stretch>
        </p:blipFill>
        <p:spPr>
          <a:xfrm>
            <a:off x="10062646" y="226857"/>
            <a:ext cx="1951163" cy="1083566"/>
          </a:xfrm>
          <a:prstGeom prst="rect">
            <a:avLst/>
          </a:prstGeom>
        </p:spPr>
      </p:pic>
    </p:spTree>
    <p:extLst>
      <p:ext uri="{BB962C8B-B14F-4D97-AF65-F5344CB8AC3E}">
        <p14:creationId xmlns:p14="http://schemas.microsoft.com/office/powerpoint/2010/main" val="4265673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0" name="Title 11">
            <a:extLst>
              <a:ext uri="{FF2B5EF4-FFF2-40B4-BE49-F238E27FC236}">
                <a16:creationId xmlns:a16="http://schemas.microsoft.com/office/drawing/2014/main" id="{98CF448C-559B-6DA9-7B36-7FFE4B93E37A}"/>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 name="Table 4">
            <a:extLst>
              <a:ext uri="{FF2B5EF4-FFF2-40B4-BE49-F238E27FC236}">
                <a16:creationId xmlns:a16="http://schemas.microsoft.com/office/drawing/2014/main" id="{0B025A62-7697-A05C-E710-E574026BC5AC}"/>
              </a:ext>
            </a:extLst>
          </p:cNvPr>
          <p:cNvGraphicFramePr>
            <a:graphicFrameLocks noGrp="1"/>
          </p:cNvGraphicFramePr>
          <p:nvPr>
            <p:extLst>
              <p:ext uri="{D42A27DB-BD31-4B8C-83A1-F6EECF244321}">
                <p14:modId xmlns:p14="http://schemas.microsoft.com/office/powerpoint/2010/main" val="4292912580"/>
              </p:ext>
            </p:extLst>
          </p:nvPr>
        </p:nvGraphicFramePr>
        <p:xfrm>
          <a:off x="88474"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13024">
                  <a:extLst>
                    <a:ext uri="{9D8B030D-6E8A-4147-A177-3AD203B41FA5}">
                      <a16:colId xmlns:a16="http://schemas.microsoft.com/office/drawing/2014/main" val="1810222861"/>
                    </a:ext>
                  </a:extLst>
                </a:gridCol>
                <a:gridCol w="3131165">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00B0F0"/>
                          </a:solidFill>
                          <a:latin typeface="Century Gothic" panose="020B0502020202020204" pitchFamily="34" charset="0"/>
                        </a:rPr>
                        <a:t>seria</a:t>
                      </a:r>
                      <a:endParaRPr lang="en-GB" sz="2200" b="1" dirty="0">
                        <a:solidFill>
                          <a:srgbClr val="00B0F0"/>
                        </a:solidFill>
                        <a:latin typeface="Century Gothic" panose="020B0502020202020204" pitchFamily="34" charset="0"/>
                      </a:endParaRPr>
                    </a:p>
                  </a:txBody>
                  <a:tcPr/>
                </a:tc>
                <a:tc>
                  <a:txBody>
                    <a:bodyPr/>
                    <a:lstStyle/>
                    <a:p>
                      <a:r>
                        <a:rPr lang="en-GB" sz="2200" b="0" dirty="0">
                          <a:solidFill>
                            <a:srgbClr val="00B0F0"/>
                          </a:solidFill>
                          <a:latin typeface="Century Gothic" panose="020B0502020202020204" pitchFamily="34" charset="0"/>
                        </a:rPr>
                        <a:t>(</a:t>
                      </a:r>
                      <a:r>
                        <a:rPr lang="en-GB" sz="2200" b="0" dirty="0" err="1">
                          <a:solidFill>
                            <a:srgbClr val="00B0F0"/>
                          </a:solidFill>
                          <a:latin typeface="Century Gothic" panose="020B0502020202020204" pitchFamily="34" charset="0"/>
                        </a:rPr>
                        <a:t>el</a:t>
                      </a:r>
                      <a:r>
                        <a:rPr lang="en-GB" sz="2200" b="0" dirty="0">
                          <a:solidFill>
                            <a:srgbClr val="00B0F0"/>
                          </a:solidFill>
                          <a:latin typeface="Century Gothic" panose="020B0502020202020204" pitchFamily="34" charset="0"/>
                        </a:rPr>
                        <a:t>)</a:t>
                      </a:r>
                      <a:r>
                        <a:rPr lang="en-GB" sz="2200" b="1" dirty="0">
                          <a:solidFill>
                            <a:srgbClr val="00B0F0"/>
                          </a:solidFill>
                          <a:latin typeface="Century Gothic" panose="020B0502020202020204" pitchFamily="34" charset="0"/>
                        </a:rPr>
                        <a:t> año</a:t>
                      </a:r>
                    </a:p>
                  </a:txBody>
                  <a:tcPr/>
                </a:tc>
                <a:tc>
                  <a:txBody>
                    <a:bodyPr/>
                    <a:lstStyle/>
                    <a:p>
                      <a:r>
                        <a:rPr lang="en-GB" sz="2200" b="0" dirty="0">
                          <a:solidFill>
                            <a:srgbClr val="00B0F0"/>
                          </a:solidFill>
                          <a:latin typeface="Century Gothic" panose="020B0502020202020204" pitchFamily="34" charset="0"/>
                        </a:rPr>
                        <a:t>(la) </a:t>
                      </a:r>
                      <a:r>
                        <a:rPr lang="en-GB" sz="2200" b="1" dirty="0" err="1">
                          <a:solidFill>
                            <a:srgbClr val="00B0F0"/>
                          </a:solidFill>
                          <a:latin typeface="Century Gothic" panose="020B0502020202020204" pitchFamily="34" charset="0"/>
                        </a:rPr>
                        <a:t>razón</a:t>
                      </a:r>
                      <a:endParaRPr lang="en-GB" sz="22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tranquilo</a:t>
                      </a:r>
                    </a:p>
                  </a:txBody>
                  <a:tcPr/>
                </a:tc>
                <a:tc>
                  <a:txBody>
                    <a:bodyPr/>
                    <a:lstStyle/>
                    <a:p>
                      <a:r>
                        <a:rPr lang="en-GB" sz="2200" b="0" dirty="0">
                          <a:solidFill>
                            <a:srgbClr val="00B0F0"/>
                          </a:solidFill>
                          <a:latin typeface="Century Gothic" panose="020B0502020202020204" pitchFamily="34" charset="0"/>
                        </a:rPr>
                        <a:t>(</a:t>
                      </a:r>
                      <a:r>
                        <a:rPr lang="en-GB" sz="2200" b="0" dirty="0" err="1">
                          <a:solidFill>
                            <a:srgbClr val="00B0F0"/>
                          </a:solidFill>
                          <a:latin typeface="Century Gothic" panose="020B0502020202020204" pitchFamily="34" charset="0"/>
                        </a:rPr>
                        <a:t>el</a:t>
                      </a:r>
                      <a:r>
                        <a:rPr lang="en-GB" sz="2200" b="0" dirty="0">
                          <a:solidFill>
                            <a:srgbClr val="00B0F0"/>
                          </a:solidFill>
                          <a:latin typeface="Century Gothic" panose="020B0502020202020204" pitchFamily="34" charset="0"/>
                        </a:rPr>
                        <a:t>) </a:t>
                      </a:r>
                      <a:r>
                        <a:rPr lang="en-GB" sz="2200" b="1" dirty="0" err="1">
                          <a:solidFill>
                            <a:srgbClr val="00B0F0"/>
                          </a:solidFill>
                          <a:latin typeface="Century Gothic" panose="020B0502020202020204" pitchFamily="34" charset="0"/>
                        </a:rPr>
                        <a:t>hambre</a:t>
                      </a:r>
                      <a:endParaRPr lang="en-GB" sz="2200" b="1" dirty="0">
                        <a:solidFill>
                          <a:srgbClr val="00B0F0"/>
                        </a:solidFill>
                        <a:latin typeface="Century Gothic" panose="020B0502020202020204" pitchFamily="34" charset="0"/>
                      </a:endParaRPr>
                    </a:p>
                  </a:txBody>
                  <a:tcPr/>
                </a:tc>
                <a:tc>
                  <a:txBody>
                    <a:bodyPr/>
                    <a:lstStyle/>
                    <a:p>
                      <a:r>
                        <a:rPr lang="en-GB" sz="2200" b="0" dirty="0">
                          <a:solidFill>
                            <a:srgbClr val="00B0F0"/>
                          </a:solidFill>
                          <a:latin typeface="Century Gothic" panose="020B0502020202020204" pitchFamily="34" charset="0"/>
                        </a:rPr>
                        <a:t>(la) </a:t>
                      </a:r>
                      <a:r>
                        <a:rPr lang="en-GB" sz="2200" b="1" dirty="0" err="1">
                          <a:solidFill>
                            <a:srgbClr val="00B0F0"/>
                          </a:solidFill>
                          <a:latin typeface="Century Gothic" panose="020B0502020202020204" pitchFamily="34" charset="0"/>
                        </a:rPr>
                        <a:t>sed</a:t>
                      </a:r>
                      <a:endParaRPr lang="en-GB" sz="22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quién</a:t>
                      </a:r>
                      <a:endParaRPr lang="en-GB" sz="2200" b="1" dirty="0">
                        <a:solidFill>
                          <a:srgbClr val="92D05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muy</a:t>
                      </a:r>
                      <a:endParaRPr lang="en-GB" sz="2200" b="1" dirty="0">
                        <a:solidFill>
                          <a:srgbClr val="92D05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cansado</a:t>
                      </a:r>
                      <a:endParaRPr lang="en-GB" sz="2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perdido</a:t>
                      </a:r>
                      <a:endParaRPr lang="en-GB" sz="2200" b="1" dirty="0">
                        <a:solidFill>
                          <a:srgbClr val="92D05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rara</a:t>
                      </a:r>
                      <a:endParaRPr lang="en-GB" sz="2200" b="1" dirty="0">
                        <a:solidFill>
                          <a:srgbClr val="92D05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tonta</a:t>
                      </a:r>
                      <a:endParaRPr lang="en-GB" sz="2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err="1">
                          <a:solidFill>
                            <a:srgbClr val="FF3399"/>
                          </a:solidFill>
                          <a:latin typeface="Century Gothic" panose="020B0502020202020204" pitchFamily="34" charset="0"/>
                        </a:rPr>
                        <a:t>diceisiete</a:t>
                      </a:r>
                      <a:endParaRPr lang="en-GB" sz="2200" b="1" dirty="0">
                        <a:solidFill>
                          <a:srgbClr val="FF3399"/>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mayo</a:t>
                      </a:r>
                    </a:p>
                  </a:txBody>
                  <a:tcPr/>
                </a:tc>
                <a:tc>
                  <a:txBody>
                    <a:bodyPr/>
                    <a:lstStyle/>
                    <a:p>
                      <a:r>
                        <a:rPr lang="en-GB" sz="2200" b="1" dirty="0" err="1">
                          <a:solidFill>
                            <a:srgbClr val="FF3399"/>
                          </a:solidFill>
                          <a:latin typeface="Century Gothic" panose="020B0502020202020204" pitchFamily="34" charset="0"/>
                        </a:rPr>
                        <a:t>treinta</a:t>
                      </a:r>
                      <a:r>
                        <a:rPr lang="en-GB" sz="2200" b="1" dirty="0">
                          <a:solidFill>
                            <a:srgbClr val="FF3399"/>
                          </a:solidFill>
                          <a:latin typeface="Century Gothic" panose="020B0502020202020204" pitchFamily="34" charset="0"/>
                        </a:rPr>
                        <a:t> y </a:t>
                      </a:r>
                      <a:r>
                        <a:rPr lang="en-GB" sz="2200" b="1" dirty="0" err="1">
                          <a:solidFill>
                            <a:srgbClr val="FF3399"/>
                          </a:solidFill>
                          <a:latin typeface="Century Gothic" panose="020B0502020202020204" pitchFamily="34" charset="0"/>
                        </a:rPr>
                        <a:t>uno</a:t>
                      </a:r>
                      <a:endParaRPr lang="en-GB" sz="22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200" b="1" dirty="0" err="1">
                          <a:solidFill>
                            <a:srgbClr val="FF3399"/>
                          </a:solidFill>
                          <a:latin typeface="Century Gothic" panose="020B0502020202020204" pitchFamily="34" charset="0"/>
                        </a:rPr>
                        <a:t>veinte</a:t>
                      </a:r>
                      <a:endParaRPr lang="en-GB" sz="2200" b="1" dirty="0">
                        <a:solidFill>
                          <a:srgbClr val="FF3399"/>
                        </a:solidFill>
                        <a:latin typeface="Century Gothic" panose="020B0502020202020204" pitchFamily="34" charset="0"/>
                      </a:endParaRPr>
                    </a:p>
                  </a:txBody>
                  <a:tcPr/>
                </a:tc>
                <a:tc>
                  <a:txBody>
                    <a:bodyPr/>
                    <a:lstStyle/>
                    <a:p>
                      <a:r>
                        <a:rPr lang="en-GB" sz="2200" b="1" dirty="0" err="1">
                          <a:solidFill>
                            <a:srgbClr val="FF3399"/>
                          </a:solidFill>
                          <a:latin typeface="Century Gothic" panose="020B0502020202020204" pitchFamily="34" charset="0"/>
                        </a:rPr>
                        <a:t>cumpleaños</a:t>
                      </a:r>
                      <a:endParaRPr lang="en-GB" sz="2200" b="1" dirty="0">
                        <a:solidFill>
                          <a:srgbClr val="FF3399"/>
                        </a:solidFill>
                        <a:latin typeface="Century Gothic" panose="020B0502020202020204" pitchFamily="34" charset="0"/>
                      </a:endParaRPr>
                    </a:p>
                  </a:txBody>
                  <a:tcPr/>
                </a:tc>
                <a:tc>
                  <a:txBody>
                    <a:bodyPr/>
                    <a:lstStyle/>
                    <a:p>
                      <a:r>
                        <a:rPr lang="en-GB" sz="2200" b="1" dirty="0" err="1">
                          <a:solidFill>
                            <a:srgbClr val="FF3399"/>
                          </a:solidFill>
                          <a:latin typeface="Century Gothic" panose="020B0502020202020204" pitchFamily="34" charset="0"/>
                        </a:rPr>
                        <a:t>mes</a:t>
                      </a:r>
                      <a:endParaRPr lang="en-GB" sz="22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a:t>
                      </a:r>
                      <a:r>
                        <a:rPr lang="en-GB" sz="2200" b="1" dirty="0" err="1">
                          <a:solidFill>
                            <a:srgbClr val="FF3399"/>
                          </a:solidFill>
                          <a:latin typeface="Century Gothic" panose="020B0502020202020204" pitchFamily="34" charset="0"/>
                        </a:rPr>
                        <a:t>cuándo</a:t>
                      </a:r>
                      <a:r>
                        <a:rPr lang="en-GB" sz="2200" b="1" dirty="0">
                          <a:solidFill>
                            <a:srgbClr val="FF3399"/>
                          </a:solidFill>
                          <a:latin typeface="Century Gothic" panose="020B0502020202020204" pitchFamily="34" charset="0"/>
                        </a:rPr>
                        <a:t>?</a:t>
                      </a:r>
                    </a:p>
                  </a:txBody>
                  <a:tcPr/>
                </a:tc>
                <a:tc>
                  <a:txBody>
                    <a:bodyPr/>
                    <a:lstStyle/>
                    <a:p>
                      <a:r>
                        <a:rPr lang="en-GB" sz="2200" b="1" dirty="0" err="1">
                          <a:solidFill>
                            <a:srgbClr val="FF3399"/>
                          </a:solidFill>
                          <a:latin typeface="Century Gothic" panose="020B0502020202020204" pitchFamily="34" charset="0"/>
                        </a:rPr>
                        <a:t>diecinueve</a:t>
                      </a:r>
                      <a:endParaRPr lang="en-GB" sz="2200" b="1" dirty="0">
                        <a:solidFill>
                          <a:srgbClr val="FF3399"/>
                        </a:solidFill>
                        <a:latin typeface="Century Gothic" panose="020B0502020202020204" pitchFamily="34" charset="0"/>
                      </a:endParaRPr>
                    </a:p>
                  </a:txBody>
                  <a:tcPr/>
                </a:tc>
                <a:tc>
                  <a:txBody>
                    <a:bodyPr/>
                    <a:lstStyle/>
                    <a:p>
                      <a:r>
                        <a:rPr lang="en-GB" sz="2200" b="1" dirty="0" err="1">
                          <a:solidFill>
                            <a:srgbClr val="FF3399"/>
                          </a:solidFill>
                          <a:latin typeface="Century Gothic" panose="020B0502020202020204" pitchFamily="34" charset="0"/>
                        </a:rPr>
                        <a:t>veinticinco</a:t>
                      </a:r>
                      <a:endParaRPr lang="en-GB" sz="22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5" name="Picture 4">
            <a:extLst>
              <a:ext uri="{FF2B5EF4-FFF2-40B4-BE49-F238E27FC236}">
                <a16:creationId xmlns:a16="http://schemas.microsoft.com/office/drawing/2014/main" id="{E92B82F4-10A9-EAED-2919-E02821987266}"/>
              </a:ext>
            </a:extLst>
          </p:cNvPr>
          <p:cNvPicPr>
            <a:picLocks noChangeAspect="1"/>
          </p:cNvPicPr>
          <p:nvPr/>
        </p:nvPicPr>
        <p:blipFill>
          <a:blip r:embed="rId3"/>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3F60F153-1B78-39F5-6465-1172BDF38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1091B387-CAC8-206D-BE73-FBA4C239176F}"/>
              </a:ext>
            </a:extLst>
          </p:cNvPr>
          <p:cNvPicPr>
            <a:picLocks noChangeAspect="1"/>
          </p:cNvPicPr>
          <p:nvPr/>
        </p:nvPicPr>
        <p:blipFill>
          <a:blip r:embed="rId5"/>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091A7BCB-57D1-B7E2-4068-7F5D22B12D6B}"/>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65EC97F8-0606-BAD0-FBAA-2ED5E5B21C88}"/>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E5F1D480-906A-518F-8837-660E2665F922}"/>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sp>
        <p:nvSpPr>
          <p:cNvPr id="12" name="Title 1">
            <a:extLst>
              <a:ext uri="{FF2B5EF4-FFF2-40B4-BE49-F238E27FC236}">
                <a16:creationId xmlns:a16="http://schemas.microsoft.com/office/drawing/2014/main" id="{8393D8FA-7EB7-25D8-5D52-20FA697B660C}"/>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13" name="Title 1">
            <a:extLst>
              <a:ext uri="{FF2B5EF4-FFF2-40B4-BE49-F238E27FC236}">
                <a16:creationId xmlns:a16="http://schemas.microsoft.com/office/drawing/2014/main" id="{849DBF17-D158-D205-DF9D-9F1304B9145A}"/>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4" name="Title 1">
            <a:extLst>
              <a:ext uri="{FF2B5EF4-FFF2-40B4-BE49-F238E27FC236}">
                <a16:creationId xmlns:a16="http://schemas.microsoft.com/office/drawing/2014/main" id="{CA627B7E-ECA5-DEFF-05D4-148AB6EEB203}"/>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5" name="Title 1">
            <a:extLst>
              <a:ext uri="{FF2B5EF4-FFF2-40B4-BE49-F238E27FC236}">
                <a16:creationId xmlns:a16="http://schemas.microsoft.com/office/drawing/2014/main" id="{2F00B7B3-C90D-7309-C566-EC4F33F2B121}"/>
              </a:ext>
            </a:extLst>
          </p:cNvPr>
          <p:cNvSpPr txBox="1">
            <a:spLocks/>
          </p:cNvSpPr>
          <p:nvPr/>
        </p:nvSpPr>
        <p:spPr>
          <a:xfrm>
            <a:off x="10369666" y="1158967"/>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6" name="Picture 2" descr="Brain, Idea, Think, Creativity">
            <a:extLst>
              <a:ext uri="{FF2B5EF4-FFF2-40B4-BE49-F238E27FC236}">
                <a16:creationId xmlns:a16="http://schemas.microsoft.com/office/drawing/2014/main" id="{713652C6-CEE4-C0AC-C0F6-07A16D660D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1F6E74B-F375-01A6-8BEB-06D30096072E}"/>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1E8ED763-CE04-ABCB-52D8-D8C2BA286C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9645ED9-DAC5-F0E8-C349-4116C328ED5E}"/>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21" name="Graphic 20" descr="Teacher">
            <a:extLst>
              <a:ext uri="{FF2B5EF4-FFF2-40B4-BE49-F238E27FC236}">
                <a16:creationId xmlns:a16="http://schemas.microsoft.com/office/drawing/2014/main" id="{A8B8B917-6216-2E54-030D-AB48E0E0C9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02085" y="-57612"/>
            <a:ext cx="914400" cy="914400"/>
          </a:xfrm>
          <a:prstGeom prst="rect">
            <a:avLst/>
          </a:prstGeom>
        </p:spPr>
      </p:pic>
      <p:sp>
        <p:nvSpPr>
          <p:cNvPr id="22" name="Speech Bubble: Rectangle with Corners Rounded 21">
            <a:hlinkClick r:id="" action="ppaction://noaction">
              <a:snd r:embed="rId10" name="Review_W4F_5.2.wav"/>
            </a:hlinkClick>
            <a:extLst>
              <a:ext uri="{FF2B5EF4-FFF2-40B4-BE49-F238E27FC236}">
                <a16:creationId xmlns:a16="http://schemas.microsoft.com/office/drawing/2014/main" id="{A367348B-56A3-A439-21AD-114E986CFF8E}"/>
              </a:ext>
            </a:extLst>
          </p:cNvPr>
          <p:cNvSpPr/>
          <p:nvPr/>
        </p:nvSpPr>
        <p:spPr>
          <a:xfrm>
            <a:off x="4388410" y="83157"/>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23" name="TextBox 22">
            <a:extLst>
              <a:ext uri="{FF2B5EF4-FFF2-40B4-BE49-F238E27FC236}">
                <a16:creationId xmlns:a16="http://schemas.microsoft.com/office/drawing/2014/main" id="{F7450D6B-3611-2884-300F-2A5E3D7ABA41}"/>
              </a:ext>
            </a:extLst>
          </p:cNvPr>
          <p:cNvSpPr txBox="1"/>
          <p:nvPr/>
        </p:nvSpPr>
        <p:spPr>
          <a:xfrm>
            <a:off x="3595504" y="642430"/>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53" name="TextBox 52">
            <a:extLst>
              <a:ext uri="{FF2B5EF4-FFF2-40B4-BE49-F238E27FC236}">
                <a16:creationId xmlns:a16="http://schemas.microsoft.com/office/drawing/2014/main" id="{B5A97882-CB73-B2CF-4BE7-28A2AE8ECE4B}"/>
              </a:ext>
            </a:extLst>
          </p:cNvPr>
          <p:cNvSpPr txBox="1"/>
          <p:nvPr/>
        </p:nvSpPr>
        <p:spPr>
          <a:xfrm>
            <a:off x="2657563" y="632390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a:t>
            </a:r>
          </a:p>
        </p:txBody>
      </p:sp>
      <p:sp>
        <p:nvSpPr>
          <p:cNvPr id="54" name="TextBox 53">
            <a:extLst>
              <a:ext uri="{FF2B5EF4-FFF2-40B4-BE49-F238E27FC236}">
                <a16:creationId xmlns:a16="http://schemas.microsoft.com/office/drawing/2014/main" id="{F8F83211-3E29-8D15-DF89-E0945BA0F839}"/>
              </a:ext>
            </a:extLst>
          </p:cNvPr>
          <p:cNvSpPr txBox="1"/>
          <p:nvPr/>
        </p:nvSpPr>
        <p:spPr>
          <a:xfrm>
            <a:off x="5472078" y="632390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19</a:t>
            </a:r>
          </a:p>
        </p:txBody>
      </p:sp>
      <p:sp>
        <p:nvSpPr>
          <p:cNvPr id="55" name="TextBox 54">
            <a:extLst>
              <a:ext uri="{FF2B5EF4-FFF2-40B4-BE49-F238E27FC236}">
                <a16:creationId xmlns:a16="http://schemas.microsoft.com/office/drawing/2014/main" id="{8B76CA96-BC58-11F0-2513-B905159EF9D8}"/>
              </a:ext>
            </a:extLst>
          </p:cNvPr>
          <p:cNvSpPr txBox="1"/>
          <p:nvPr/>
        </p:nvSpPr>
        <p:spPr>
          <a:xfrm>
            <a:off x="8282813" y="6337354"/>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25</a:t>
            </a:r>
          </a:p>
        </p:txBody>
      </p:sp>
      <p:sp>
        <p:nvSpPr>
          <p:cNvPr id="56" name="TextBox 55">
            <a:extLst>
              <a:ext uri="{FF2B5EF4-FFF2-40B4-BE49-F238E27FC236}">
                <a16:creationId xmlns:a16="http://schemas.microsoft.com/office/drawing/2014/main" id="{4D5FD5E1-94C5-DB1E-A471-A95AA3D523CA}"/>
              </a:ext>
            </a:extLst>
          </p:cNvPr>
          <p:cNvSpPr txBox="1"/>
          <p:nvPr/>
        </p:nvSpPr>
        <p:spPr>
          <a:xfrm>
            <a:off x="2655361" y="5524360"/>
            <a:ext cx="28483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20</a:t>
            </a:r>
          </a:p>
        </p:txBody>
      </p:sp>
      <p:sp>
        <p:nvSpPr>
          <p:cNvPr id="57" name="TextBox 56">
            <a:extLst>
              <a:ext uri="{FF2B5EF4-FFF2-40B4-BE49-F238E27FC236}">
                <a16:creationId xmlns:a16="http://schemas.microsoft.com/office/drawing/2014/main" id="{E2109BA5-5500-DB3D-40EF-E6419DF63360}"/>
              </a:ext>
            </a:extLst>
          </p:cNvPr>
          <p:cNvSpPr txBox="1"/>
          <p:nvPr/>
        </p:nvSpPr>
        <p:spPr>
          <a:xfrm>
            <a:off x="5504061" y="553780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b</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irthday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E67E2CE6-838A-43D5-5155-4D9C044617E5}"/>
              </a:ext>
            </a:extLst>
          </p:cNvPr>
          <p:cNvSpPr txBox="1"/>
          <p:nvPr/>
        </p:nvSpPr>
        <p:spPr>
          <a:xfrm>
            <a:off x="8303232" y="5511633"/>
            <a:ext cx="317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month</a:t>
            </a:r>
          </a:p>
        </p:txBody>
      </p:sp>
      <p:sp>
        <p:nvSpPr>
          <p:cNvPr id="59" name="TextBox 58">
            <a:extLst>
              <a:ext uri="{FF2B5EF4-FFF2-40B4-BE49-F238E27FC236}">
                <a16:creationId xmlns:a16="http://schemas.microsoft.com/office/drawing/2014/main" id="{A807AD4D-74E8-438E-8013-FF15BCEF39FA}"/>
              </a:ext>
            </a:extLst>
          </p:cNvPr>
          <p:cNvSpPr txBox="1"/>
          <p:nvPr/>
        </p:nvSpPr>
        <p:spPr>
          <a:xfrm>
            <a:off x="2709150" y="4695540"/>
            <a:ext cx="29860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17</a:t>
            </a:r>
          </a:p>
        </p:txBody>
      </p:sp>
      <p:sp>
        <p:nvSpPr>
          <p:cNvPr id="60" name="TextBox 59">
            <a:extLst>
              <a:ext uri="{FF2B5EF4-FFF2-40B4-BE49-F238E27FC236}">
                <a16:creationId xmlns:a16="http://schemas.microsoft.com/office/drawing/2014/main" id="{0E05CB08-3A5C-E5B1-1F1A-8373CD09FB01}"/>
              </a:ext>
            </a:extLst>
          </p:cNvPr>
          <p:cNvSpPr txBox="1"/>
          <p:nvPr/>
        </p:nvSpPr>
        <p:spPr>
          <a:xfrm>
            <a:off x="5523732" y="4722433"/>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May</a:t>
            </a:r>
          </a:p>
        </p:txBody>
      </p:sp>
      <p:sp>
        <p:nvSpPr>
          <p:cNvPr id="61" name="TextBox 60">
            <a:extLst>
              <a:ext uri="{FF2B5EF4-FFF2-40B4-BE49-F238E27FC236}">
                <a16:creationId xmlns:a16="http://schemas.microsoft.com/office/drawing/2014/main" id="{75A1FE7A-4F72-B203-463B-C65AB3B1F712}"/>
              </a:ext>
            </a:extLst>
          </p:cNvPr>
          <p:cNvSpPr txBox="1"/>
          <p:nvPr/>
        </p:nvSpPr>
        <p:spPr>
          <a:xfrm>
            <a:off x="8362079" y="4711676"/>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31</a:t>
            </a:r>
          </a:p>
        </p:txBody>
      </p:sp>
      <p:sp>
        <p:nvSpPr>
          <p:cNvPr id="63" name="TextBox 62">
            <a:extLst>
              <a:ext uri="{FF2B5EF4-FFF2-40B4-BE49-F238E27FC236}">
                <a16:creationId xmlns:a16="http://schemas.microsoft.com/office/drawing/2014/main" id="{A3A90DB0-1239-9B08-7349-98547D9C2A5A}"/>
              </a:ext>
            </a:extLst>
          </p:cNvPr>
          <p:cNvSpPr txBox="1"/>
          <p:nvPr/>
        </p:nvSpPr>
        <p:spPr>
          <a:xfrm>
            <a:off x="2062946" y="3863732"/>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lost (m)</a:t>
            </a:r>
          </a:p>
        </p:txBody>
      </p:sp>
      <p:sp>
        <p:nvSpPr>
          <p:cNvPr id="64" name="TextBox 63">
            <a:extLst>
              <a:ext uri="{FF2B5EF4-FFF2-40B4-BE49-F238E27FC236}">
                <a16:creationId xmlns:a16="http://schemas.microsoft.com/office/drawing/2014/main" id="{8F0D36A8-76AD-ABCE-399F-3CE8FCF76A72}"/>
              </a:ext>
            </a:extLst>
          </p:cNvPr>
          <p:cNvSpPr txBox="1"/>
          <p:nvPr/>
        </p:nvSpPr>
        <p:spPr>
          <a:xfrm>
            <a:off x="4855599" y="3842494"/>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strange (f)</a:t>
            </a:r>
          </a:p>
        </p:txBody>
      </p:sp>
      <p:sp>
        <p:nvSpPr>
          <p:cNvPr id="65" name="TextBox 64">
            <a:extLst>
              <a:ext uri="{FF2B5EF4-FFF2-40B4-BE49-F238E27FC236}">
                <a16:creationId xmlns:a16="http://schemas.microsoft.com/office/drawing/2014/main" id="{42F8892A-2B40-7E40-790F-0B7C13BE7B59}"/>
              </a:ext>
            </a:extLst>
          </p:cNvPr>
          <p:cNvSpPr txBox="1"/>
          <p:nvPr/>
        </p:nvSpPr>
        <p:spPr>
          <a:xfrm>
            <a:off x="7670841" y="3833541"/>
            <a:ext cx="31817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silly (f)</a:t>
            </a:r>
          </a:p>
        </p:txBody>
      </p:sp>
      <p:sp>
        <p:nvSpPr>
          <p:cNvPr id="66" name="TextBox 65">
            <a:extLst>
              <a:ext uri="{FF2B5EF4-FFF2-40B4-BE49-F238E27FC236}">
                <a16:creationId xmlns:a16="http://schemas.microsoft.com/office/drawing/2014/main" id="{78DC7616-3E54-99AD-4152-64179BAD8F4B}"/>
              </a:ext>
            </a:extLst>
          </p:cNvPr>
          <p:cNvSpPr txBox="1"/>
          <p:nvPr/>
        </p:nvSpPr>
        <p:spPr>
          <a:xfrm>
            <a:off x="2110189" y="3049767"/>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who?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80AB457F-1C24-25B5-6970-8218C26C8CA2}"/>
              </a:ext>
            </a:extLst>
          </p:cNvPr>
          <p:cNvSpPr txBox="1"/>
          <p:nvPr/>
        </p:nvSpPr>
        <p:spPr>
          <a:xfrm>
            <a:off x="4855599" y="3031006"/>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very</a:t>
            </a:r>
          </a:p>
        </p:txBody>
      </p:sp>
      <p:sp>
        <p:nvSpPr>
          <p:cNvPr id="68" name="TextBox 67">
            <a:extLst>
              <a:ext uri="{FF2B5EF4-FFF2-40B4-BE49-F238E27FC236}">
                <a16:creationId xmlns:a16="http://schemas.microsoft.com/office/drawing/2014/main" id="{887DE6D3-D90A-3EE6-F346-C10918509970}"/>
              </a:ext>
            </a:extLst>
          </p:cNvPr>
          <p:cNvSpPr txBox="1"/>
          <p:nvPr/>
        </p:nvSpPr>
        <p:spPr>
          <a:xfrm>
            <a:off x="7735245" y="3028221"/>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tired (f)</a:t>
            </a:r>
          </a:p>
        </p:txBody>
      </p:sp>
      <p:sp>
        <p:nvSpPr>
          <p:cNvPr id="69" name="TextBox 68">
            <a:extLst>
              <a:ext uri="{FF2B5EF4-FFF2-40B4-BE49-F238E27FC236}">
                <a16:creationId xmlns:a16="http://schemas.microsoft.com/office/drawing/2014/main" id="{90E690B5-8091-643C-1BA1-437BAF5B70EF}"/>
              </a:ext>
            </a:extLst>
          </p:cNvPr>
          <p:cNvSpPr txBox="1"/>
          <p:nvPr/>
        </p:nvSpPr>
        <p:spPr>
          <a:xfrm>
            <a:off x="2062946" y="2262412"/>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calm (m)</a:t>
            </a:r>
          </a:p>
        </p:txBody>
      </p:sp>
      <p:sp>
        <p:nvSpPr>
          <p:cNvPr id="70" name="TextBox 69">
            <a:extLst>
              <a:ext uri="{FF2B5EF4-FFF2-40B4-BE49-F238E27FC236}">
                <a16:creationId xmlns:a16="http://schemas.microsoft.com/office/drawing/2014/main" id="{0D61F9B8-B2B2-E0F3-9FF6-0121765BC149}"/>
              </a:ext>
            </a:extLst>
          </p:cNvPr>
          <p:cNvSpPr txBox="1"/>
          <p:nvPr/>
        </p:nvSpPr>
        <p:spPr>
          <a:xfrm>
            <a:off x="4887281" y="2235202"/>
            <a:ext cx="27764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hunger</a:t>
            </a:r>
          </a:p>
        </p:txBody>
      </p:sp>
      <p:sp>
        <p:nvSpPr>
          <p:cNvPr id="71" name="TextBox 70">
            <a:extLst>
              <a:ext uri="{FF2B5EF4-FFF2-40B4-BE49-F238E27FC236}">
                <a16:creationId xmlns:a16="http://schemas.microsoft.com/office/drawing/2014/main" id="{3A1F2C53-03AB-64AD-F769-4DFFAA71B8A6}"/>
              </a:ext>
            </a:extLst>
          </p:cNvPr>
          <p:cNvSpPr txBox="1"/>
          <p:nvPr/>
        </p:nvSpPr>
        <p:spPr>
          <a:xfrm>
            <a:off x="7719101" y="2227330"/>
            <a:ext cx="364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thirst</a:t>
            </a:r>
          </a:p>
        </p:txBody>
      </p:sp>
      <p:sp>
        <p:nvSpPr>
          <p:cNvPr id="72" name="TextBox 71">
            <a:extLst>
              <a:ext uri="{FF2B5EF4-FFF2-40B4-BE49-F238E27FC236}">
                <a16:creationId xmlns:a16="http://schemas.microsoft.com/office/drawing/2014/main" id="{3D9FB6DA-B51E-F125-F537-01E76D97AB9C}"/>
              </a:ext>
            </a:extLst>
          </p:cNvPr>
          <p:cNvSpPr txBox="1"/>
          <p:nvPr/>
        </p:nvSpPr>
        <p:spPr>
          <a:xfrm>
            <a:off x="2087010" y="1419724"/>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serious (f)</a:t>
            </a:r>
          </a:p>
        </p:txBody>
      </p:sp>
      <p:sp>
        <p:nvSpPr>
          <p:cNvPr id="73" name="TextBox 72">
            <a:extLst>
              <a:ext uri="{FF2B5EF4-FFF2-40B4-BE49-F238E27FC236}">
                <a16:creationId xmlns:a16="http://schemas.microsoft.com/office/drawing/2014/main" id="{AD3C4DB0-3CC8-884E-615A-B66F724DC7CA}"/>
              </a:ext>
            </a:extLst>
          </p:cNvPr>
          <p:cNvSpPr txBox="1"/>
          <p:nvPr/>
        </p:nvSpPr>
        <p:spPr>
          <a:xfrm>
            <a:off x="4868475" y="1423114"/>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year</a:t>
            </a:r>
          </a:p>
        </p:txBody>
      </p:sp>
      <p:sp>
        <p:nvSpPr>
          <p:cNvPr id="74" name="TextBox 73">
            <a:extLst>
              <a:ext uri="{FF2B5EF4-FFF2-40B4-BE49-F238E27FC236}">
                <a16:creationId xmlns:a16="http://schemas.microsoft.com/office/drawing/2014/main" id="{23399289-C5A7-57CF-DC17-9C6386AFB764}"/>
              </a:ext>
            </a:extLst>
          </p:cNvPr>
          <p:cNvSpPr txBox="1"/>
          <p:nvPr/>
        </p:nvSpPr>
        <p:spPr>
          <a:xfrm>
            <a:off x="7661970" y="1443067"/>
            <a:ext cx="3042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reason</a:t>
            </a:r>
          </a:p>
        </p:txBody>
      </p:sp>
    </p:spTree>
    <p:extLst>
      <p:ext uri="{BB962C8B-B14F-4D97-AF65-F5344CB8AC3E}">
        <p14:creationId xmlns:p14="http://schemas.microsoft.com/office/powerpoint/2010/main" val="329540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P spid="59" grpId="0"/>
      <p:bldP spid="60" grpId="0"/>
      <p:bldP spid="61" grpId="0"/>
      <p:bldP spid="63" grpId="0"/>
      <p:bldP spid="64" grpId="0"/>
      <p:bldP spid="65" grpId="0"/>
      <p:bldP spid="66" grpId="0"/>
      <p:bldP spid="67" grpId="0"/>
      <p:bldP spid="68" grpId="0"/>
      <p:bldP spid="69" grpId="0"/>
      <p:bldP spid="70" grpId="0"/>
      <p:bldP spid="71" grpId="0"/>
      <p:bldP spid="72" grpId="0"/>
      <p:bldP spid="73" grpId="0"/>
      <p:bldP spid="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1">
            <a:extLst>
              <a:ext uri="{FF2B5EF4-FFF2-40B4-BE49-F238E27FC236}">
                <a16:creationId xmlns:a16="http://schemas.microsoft.com/office/drawing/2014/main" id="{33CA1376-E4A1-5EC1-BC50-FC0A0EEF03FB}"/>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graphicFrame>
        <p:nvGraphicFramePr>
          <p:cNvPr id="5" name="Table 4">
            <a:extLst>
              <a:ext uri="{FF2B5EF4-FFF2-40B4-BE49-F238E27FC236}">
                <a16:creationId xmlns:a16="http://schemas.microsoft.com/office/drawing/2014/main" id="{E6960E01-86B6-931C-EAFA-A853B8BD4FA3}"/>
              </a:ext>
            </a:extLst>
          </p:cNvPr>
          <p:cNvGraphicFramePr>
            <a:graphicFrameLocks noGrp="1"/>
          </p:cNvGraphicFramePr>
          <p:nvPr>
            <p:extLst>
              <p:ext uri="{D42A27DB-BD31-4B8C-83A1-F6EECF244321}">
                <p14:modId xmlns:p14="http://schemas.microsoft.com/office/powerpoint/2010/main" val="2304923843"/>
              </p:ext>
            </p:extLst>
          </p:nvPr>
        </p:nvGraphicFramePr>
        <p:xfrm>
          <a:off x="88474"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786539">
                  <a:extLst>
                    <a:ext uri="{9D8B030D-6E8A-4147-A177-3AD203B41FA5}">
                      <a16:colId xmlns:a16="http://schemas.microsoft.com/office/drawing/2014/main" val="1810222861"/>
                    </a:ext>
                  </a:extLst>
                </a:gridCol>
                <a:gridCol w="2857650">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r>
                        <a:rPr lang="en-GB" sz="2800" b="1" dirty="0">
                          <a:solidFill>
                            <a:srgbClr val="002060"/>
                          </a:solidFill>
                          <a:latin typeface="Century Gothic" panose="020B0502020202020204" pitchFamily="34" charset="0"/>
                        </a:rPr>
                        <a:t> </a:t>
                      </a:r>
                    </a:p>
                  </a:txBody>
                  <a:tcPr/>
                </a:tc>
                <a:tc>
                  <a:txBody>
                    <a:bodyPr/>
                    <a:lstStyle/>
                    <a:p>
                      <a:r>
                        <a:rPr lang="en-GB" sz="2000" b="1" dirty="0">
                          <a:solidFill>
                            <a:srgbClr val="00B0F0"/>
                          </a:solidFill>
                          <a:latin typeface="Century Gothic" panose="020B0502020202020204" pitchFamily="34" charset="0"/>
                        </a:rPr>
                        <a:t>thirst</a:t>
                      </a:r>
                    </a:p>
                  </a:txBody>
                  <a:tcPr/>
                </a:tc>
                <a:tc>
                  <a:txBody>
                    <a:bodyPr/>
                    <a:lstStyle/>
                    <a:p>
                      <a:r>
                        <a:rPr lang="en-GB" sz="2000" b="1" dirty="0">
                          <a:solidFill>
                            <a:srgbClr val="00B0F0"/>
                          </a:solidFill>
                          <a:latin typeface="Century Gothic" panose="020B0502020202020204" pitchFamily="34" charset="0"/>
                        </a:rPr>
                        <a:t>hunger</a:t>
                      </a:r>
                    </a:p>
                  </a:txBody>
                  <a:tcPr/>
                </a:tc>
                <a:tc>
                  <a:txBody>
                    <a:bodyPr/>
                    <a:lstStyle/>
                    <a:p>
                      <a:r>
                        <a:rPr lang="en-GB" sz="2000" b="1" dirty="0">
                          <a:solidFill>
                            <a:srgbClr val="00B0F0"/>
                          </a:solidFill>
                          <a:latin typeface="Century Gothic" panose="020B0502020202020204" pitchFamily="34" charset="0"/>
                        </a:rPr>
                        <a:t>reason</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800" b="1" dirty="0">
                          <a:solidFill>
                            <a:srgbClr val="00B0F0"/>
                          </a:solidFill>
                          <a:latin typeface="Century Gothic" panose="020B0502020202020204" pitchFamily="34" charset="0"/>
                        </a:rPr>
                        <a:t>quiet, calm (f)</a:t>
                      </a:r>
                    </a:p>
                  </a:txBody>
                  <a:tcPr/>
                </a:tc>
                <a:tc>
                  <a:txBody>
                    <a:bodyPr/>
                    <a:lstStyle/>
                    <a:p>
                      <a:r>
                        <a:rPr lang="en-GB" sz="2000" b="1" dirty="0">
                          <a:solidFill>
                            <a:srgbClr val="00B0F0"/>
                          </a:solidFill>
                          <a:latin typeface="Century Gothic" panose="020B0502020202020204" pitchFamily="34" charset="0"/>
                        </a:rPr>
                        <a:t>Who?</a:t>
                      </a:r>
                    </a:p>
                  </a:txBody>
                  <a:tcPr/>
                </a:tc>
                <a:tc>
                  <a:txBody>
                    <a:bodyPr/>
                    <a:lstStyle/>
                    <a:p>
                      <a:r>
                        <a:rPr lang="en-GB" sz="2000" b="1" dirty="0">
                          <a:solidFill>
                            <a:srgbClr val="00B0F0"/>
                          </a:solidFill>
                          <a:latin typeface="Century Gothic" panose="020B0502020202020204" pitchFamily="34" charset="0"/>
                        </a:rPr>
                        <a:t>year</a:t>
                      </a: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1800" b="1" dirty="0">
                          <a:solidFill>
                            <a:srgbClr val="92D050"/>
                          </a:solidFill>
                          <a:latin typeface="Century Gothic" panose="020B0502020202020204" pitchFamily="34" charset="0"/>
                        </a:rPr>
                        <a:t>Good afternoon</a:t>
                      </a:r>
                    </a:p>
                  </a:txBody>
                  <a:tcPr/>
                </a:tc>
                <a:tc>
                  <a:txBody>
                    <a:bodyPr/>
                    <a:lstStyle/>
                    <a:p>
                      <a:r>
                        <a:rPr lang="en-GB" sz="2000" b="1" dirty="0">
                          <a:solidFill>
                            <a:srgbClr val="92D050"/>
                          </a:solidFill>
                          <a:latin typeface="Century Gothic" panose="020B0502020202020204" pitchFamily="34" charset="0"/>
                        </a:rPr>
                        <a:t>positive (f)</a:t>
                      </a:r>
                    </a:p>
                  </a:txBody>
                  <a:tcPr/>
                </a:tc>
                <a:tc>
                  <a:txBody>
                    <a:bodyPr/>
                    <a:lstStyle/>
                    <a:p>
                      <a:r>
                        <a:rPr lang="en-GB" sz="2000" b="1" dirty="0">
                          <a:solidFill>
                            <a:srgbClr val="92D050"/>
                          </a:solidFill>
                          <a:latin typeface="Century Gothic" panose="020B0502020202020204" pitchFamily="34" charset="0"/>
                        </a:rPr>
                        <a:t>to be (trait)</a:t>
                      </a: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to be (state)</a:t>
                      </a:r>
                    </a:p>
                  </a:txBody>
                  <a:tcPr/>
                </a:tc>
                <a:tc>
                  <a:txBody>
                    <a:bodyPr/>
                    <a:lstStyle/>
                    <a:p>
                      <a:r>
                        <a:rPr lang="en-GB" sz="2000" b="1" dirty="0">
                          <a:solidFill>
                            <a:srgbClr val="92D050"/>
                          </a:solidFill>
                          <a:latin typeface="Century Gothic" panose="020B0502020202020204" pitchFamily="34" charset="0"/>
                        </a:rPr>
                        <a:t>serious (m)</a:t>
                      </a:r>
                    </a:p>
                  </a:txBody>
                  <a:tcPr/>
                </a:tc>
                <a:tc>
                  <a:txBody>
                    <a:bodyPr/>
                    <a:lstStyle/>
                    <a:p>
                      <a:r>
                        <a:rPr lang="en-GB" sz="2000" b="1" dirty="0">
                          <a:solidFill>
                            <a:srgbClr val="92D050"/>
                          </a:solidFill>
                          <a:latin typeface="Century Gothic" panose="020B0502020202020204" pitchFamily="34" charset="0"/>
                        </a:rPr>
                        <a:t>tired (f)</a:t>
                      </a:r>
                      <a:endParaRPr lang="en-GB" sz="1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15</a:t>
                      </a:r>
                    </a:p>
                  </a:txBody>
                  <a:tcPr/>
                </a:tc>
                <a:tc>
                  <a:txBody>
                    <a:bodyPr/>
                    <a:lstStyle/>
                    <a:p>
                      <a:r>
                        <a:rPr lang="en-GB" sz="2000" b="1" dirty="0">
                          <a:solidFill>
                            <a:srgbClr val="FF3399"/>
                          </a:solidFill>
                          <a:latin typeface="Century Gothic" panose="020B0502020202020204" pitchFamily="34" charset="0"/>
                        </a:rPr>
                        <a:t>birthday</a:t>
                      </a:r>
                    </a:p>
                  </a:txBody>
                  <a:tcPr/>
                </a:tc>
                <a:tc>
                  <a:txBody>
                    <a:bodyPr/>
                    <a:lstStyle/>
                    <a:p>
                      <a:r>
                        <a:rPr lang="en-GB" sz="2000" b="1" dirty="0">
                          <a:solidFill>
                            <a:srgbClr val="FF3399"/>
                          </a:solidFill>
                          <a:latin typeface="Century Gothic" panose="020B0502020202020204" pitchFamily="34" charset="0"/>
                        </a:rPr>
                        <a:t>month</a:t>
                      </a: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000" b="1" dirty="0">
                          <a:solidFill>
                            <a:srgbClr val="FF3399"/>
                          </a:solidFill>
                          <a:latin typeface="Century Gothic" panose="020B0502020202020204" pitchFamily="34" charset="0"/>
                        </a:rPr>
                        <a:t>30</a:t>
                      </a:r>
                    </a:p>
                  </a:txBody>
                  <a:tcPr/>
                </a:tc>
                <a:tc>
                  <a:txBody>
                    <a:bodyPr/>
                    <a:lstStyle/>
                    <a:p>
                      <a:r>
                        <a:rPr lang="en-GB" sz="2000" b="1" dirty="0">
                          <a:solidFill>
                            <a:srgbClr val="FF3399"/>
                          </a:solidFill>
                          <a:latin typeface="Century Gothic" panose="020B0502020202020204" pitchFamily="34" charset="0"/>
                        </a:rPr>
                        <a:t>16</a:t>
                      </a:r>
                    </a:p>
                  </a:txBody>
                  <a:tcPr/>
                </a:tc>
                <a:tc>
                  <a:txBody>
                    <a:bodyPr/>
                    <a:lstStyle/>
                    <a:p>
                      <a:r>
                        <a:rPr lang="en-GB" sz="2000" b="1" dirty="0">
                          <a:solidFill>
                            <a:srgbClr val="FF3399"/>
                          </a:solidFill>
                          <a:latin typeface="Century Gothic" panose="020B0502020202020204" pitchFamily="34" charset="0"/>
                        </a:rPr>
                        <a:t>20</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nervous (f)</a:t>
                      </a:r>
                    </a:p>
                  </a:txBody>
                  <a:tcPr/>
                </a:tc>
                <a:tc>
                  <a:txBody>
                    <a:bodyPr/>
                    <a:lstStyle/>
                    <a:p>
                      <a:r>
                        <a:rPr lang="en-GB" sz="2000" b="1" dirty="0">
                          <a:solidFill>
                            <a:srgbClr val="FF3399"/>
                          </a:solidFill>
                          <a:latin typeface="Century Gothic" panose="020B0502020202020204" pitchFamily="34" charset="0"/>
                        </a:rPr>
                        <a:t>When?</a:t>
                      </a:r>
                    </a:p>
                  </a:txBody>
                  <a:tcPr/>
                </a:tc>
                <a:tc>
                  <a:txBody>
                    <a:bodyPr/>
                    <a:lstStyle/>
                    <a:p>
                      <a:r>
                        <a:rPr lang="en-GB" sz="2000" b="1" dirty="0">
                          <a:solidFill>
                            <a:srgbClr val="FF3399"/>
                          </a:solidFill>
                          <a:latin typeface="Century Gothic" panose="020B0502020202020204" pitchFamily="34" charset="0"/>
                        </a:rPr>
                        <a:t>21</a:t>
                      </a:r>
                    </a:p>
                  </a:txBody>
                  <a:tcPr/>
                </a:tc>
                <a:extLst>
                  <a:ext uri="{0D108BD9-81ED-4DB2-BD59-A6C34878D82A}">
                    <a16:rowId xmlns:a16="http://schemas.microsoft.com/office/drawing/2014/main" val="3232139915"/>
                  </a:ext>
                </a:extLst>
              </a:tr>
            </a:tbl>
          </a:graphicData>
        </a:graphic>
      </p:graphicFrame>
      <p:pic>
        <p:nvPicPr>
          <p:cNvPr id="6" name="Picture 5">
            <a:extLst>
              <a:ext uri="{FF2B5EF4-FFF2-40B4-BE49-F238E27FC236}">
                <a16:creationId xmlns:a16="http://schemas.microsoft.com/office/drawing/2014/main" id="{C677D1B3-072D-C425-498C-6FD135AFBE51}"/>
              </a:ext>
            </a:extLst>
          </p:cNvPr>
          <p:cNvPicPr>
            <a:picLocks noChangeAspect="1"/>
          </p:cNvPicPr>
          <p:nvPr/>
        </p:nvPicPr>
        <p:blipFill>
          <a:blip r:embed="rId24"/>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B61835CE-EDF3-F879-C88C-197EA5B5271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42DBE1A8-C1C8-F213-107E-EC8E49EC0362}"/>
              </a:ext>
            </a:extLst>
          </p:cNvPr>
          <p:cNvPicPr>
            <a:picLocks noChangeAspect="1"/>
          </p:cNvPicPr>
          <p:nvPr/>
        </p:nvPicPr>
        <p:blipFill>
          <a:blip r:embed="rId26"/>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4430D2C5-EF8E-8B5F-F6C7-F9C96B5E56FF}"/>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CDD3A3F3-923C-4B81-7987-B3A35467358B}"/>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468DF11F-6139-7037-8A01-3FAD72E3A8D0}"/>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sp>
        <p:nvSpPr>
          <p:cNvPr id="12" name="Title 1">
            <a:extLst>
              <a:ext uri="{FF2B5EF4-FFF2-40B4-BE49-F238E27FC236}">
                <a16:creationId xmlns:a16="http://schemas.microsoft.com/office/drawing/2014/main" id="{342E898D-8C1B-E7CA-E131-5D53C995F5E0}"/>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13" name="Title 1">
            <a:extLst>
              <a:ext uri="{FF2B5EF4-FFF2-40B4-BE49-F238E27FC236}">
                <a16:creationId xmlns:a16="http://schemas.microsoft.com/office/drawing/2014/main" id="{514794DA-7122-6129-872B-27E962A556C0}"/>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4" name="Title 1">
            <a:extLst>
              <a:ext uri="{FF2B5EF4-FFF2-40B4-BE49-F238E27FC236}">
                <a16:creationId xmlns:a16="http://schemas.microsoft.com/office/drawing/2014/main" id="{4C807841-B52B-8780-512C-156DC6147FFA}"/>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pic>
        <p:nvPicPr>
          <p:cNvPr id="16" name="Picture 2" descr="Brain, Idea, Think, Creativity">
            <a:extLst>
              <a:ext uri="{FF2B5EF4-FFF2-40B4-BE49-F238E27FC236}">
                <a16:creationId xmlns:a16="http://schemas.microsoft.com/office/drawing/2014/main" id="{5A6FB7D0-8CAA-E95F-ED55-F9CA10521D2B}"/>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803FCEA-A60A-ADFD-EC70-A54A6F6C9C27}"/>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863A55EE-4CD9-6AA6-56DC-ABBE45D7D30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59B8ECE-5A58-BC46-7E7E-D63731CDAD60}"/>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22" name="TextBox 21">
            <a:extLst>
              <a:ext uri="{FF2B5EF4-FFF2-40B4-BE49-F238E27FC236}">
                <a16:creationId xmlns:a16="http://schemas.microsoft.com/office/drawing/2014/main" id="{DEBAEEE5-0455-D8A6-0806-CCD971735407}"/>
              </a:ext>
            </a:extLst>
          </p:cNvPr>
          <p:cNvSpPr txBox="1"/>
          <p:nvPr/>
        </p:nvSpPr>
        <p:spPr>
          <a:xfrm>
            <a:off x="4012115" y="645486"/>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pic>
        <p:nvPicPr>
          <p:cNvPr id="74" name="Graphic 73" descr="Teacher">
            <a:extLst>
              <a:ext uri="{FF2B5EF4-FFF2-40B4-BE49-F238E27FC236}">
                <a16:creationId xmlns:a16="http://schemas.microsoft.com/office/drawing/2014/main" id="{BBAAC794-E434-2FD9-3322-43A48B4F955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107073" y="-75520"/>
            <a:ext cx="914400" cy="914400"/>
          </a:xfrm>
          <a:prstGeom prst="rect">
            <a:avLst/>
          </a:prstGeom>
        </p:spPr>
      </p:pic>
      <p:sp>
        <p:nvSpPr>
          <p:cNvPr id="75" name="Speech Bubble: Rectangle with Corners Rounded 74">
            <a:extLst>
              <a:ext uri="{FF2B5EF4-FFF2-40B4-BE49-F238E27FC236}">
                <a16:creationId xmlns:a16="http://schemas.microsoft.com/office/drawing/2014/main" id="{2918968A-8452-501C-8F80-743FD198725F}"/>
              </a:ext>
            </a:extLst>
          </p:cNvPr>
          <p:cNvSpPr/>
          <p:nvPr/>
        </p:nvSpPr>
        <p:spPr>
          <a:xfrm>
            <a:off x="4106702" y="90530"/>
            <a:ext cx="4031339" cy="519735"/>
          </a:xfrm>
          <a:prstGeom prst="wedgeRoundRectCallout">
            <a:avLst>
              <a:gd name="adj1" fmla="val -59252"/>
              <a:gd name="adj2" fmla="val 81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76" name="TextBox 75">
            <a:hlinkClick r:id="" action="ppaction://noaction">
              <a:snd r:embed="rId31" name="61_escribeenespanyol.wav"/>
            </a:hlinkClick>
            <a:extLst>
              <a:ext uri="{FF2B5EF4-FFF2-40B4-BE49-F238E27FC236}">
                <a16:creationId xmlns:a16="http://schemas.microsoft.com/office/drawing/2014/main" id="{98178E22-E45D-D7E9-6703-C14B0A6D69DC}"/>
              </a:ext>
            </a:extLst>
          </p:cNvPr>
          <p:cNvSpPr txBox="1"/>
          <p:nvPr/>
        </p:nvSpPr>
        <p:spPr>
          <a:xfrm>
            <a:off x="4091374" y="83751"/>
            <a:ext cx="415209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
        <p:nvSpPr>
          <p:cNvPr id="28" name="TextBox 27">
            <a:extLst>
              <a:ext uri="{FF2B5EF4-FFF2-40B4-BE49-F238E27FC236}">
                <a16:creationId xmlns:a16="http://schemas.microsoft.com/office/drawing/2014/main" id="{8898FF08-53D6-D4A3-E847-FD168E246A36}"/>
              </a:ext>
            </a:extLst>
          </p:cNvPr>
          <p:cNvSpPr txBox="1"/>
          <p:nvPr/>
        </p:nvSpPr>
        <p:spPr>
          <a:xfrm>
            <a:off x="1850601" y="6356230"/>
            <a:ext cx="264590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nerviosa</a:t>
            </a:r>
            <a:endParaRPr lang="en-GB" sz="24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5F843226-78F7-4C0B-7121-2268237E626B}"/>
              </a:ext>
            </a:extLst>
          </p:cNvPr>
          <p:cNvSpPr txBox="1"/>
          <p:nvPr/>
        </p:nvSpPr>
        <p:spPr>
          <a:xfrm>
            <a:off x="4653431" y="629646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cuándo</a:t>
            </a:r>
            <a:r>
              <a:rPr lang="en-GB" sz="2400" dirty="0">
                <a:solidFill>
                  <a:srgbClr val="002060"/>
                </a:solidFill>
                <a:latin typeface="Century Gothic" panose="020B0502020202020204" pitchFamily="34" charset="0"/>
              </a:rPr>
              <a:t>?</a:t>
            </a:r>
          </a:p>
        </p:txBody>
      </p:sp>
      <p:sp>
        <p:nvSpPr>
          <p:cNvPr id="30" name="TextBox 29">
            <a:extLst>
              <a:ext uri="{FF2B5EF4-FFF2-40B4-BE49-F238E27FC236}">
                <a16:creationId xmlns:a16="http://schemas.microsoft.com/office/drawing/2014/main" id="{5DCCE205-05F0-24B6-EFD7-ACCEFD5847D5}"/>
              </a:ext>
            </a:extLst>
          </p:cNvPr>
          <p:cNvSpPr txBox="1"/>
          <p:nvPr/>
        </p:nvSpPr>
        <p:spPr>
          <a:xfrm>
            <a:off x="7515129" y="632620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veintiuno</a:t>
            </a:r>
            <a:endParaRPr lang="en-GB" sz="24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421C0574-D67C-2B0A-0536-109AE9D8F3E7}"/>
              </a:ext>
            </a:extLst>
          </p:cNvPr>
          <p:cNvSpPr txBox="1"/>
          <p:nvPr/>
        </p:nvSpPr>
        <p:spPr>
          <a:xfrm>
            <a:off x="1834862" y="5520563"/>
            <a:ext cx="284839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treinta</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B1383997-3222-AB54-0909-7B9C8A986BF6}"/>
              </a:ext>
            </a:extLst>
          </p:cNvPr>
          <p:cNvSpPr txBox="1"/>
          <p:nvPr/>
        </p:nvSpPr>
        <p:spPr>
          <a:xfrm>
            <a:off x="4733502" y="551933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dieciséis</a:t>
            </a:r>
            <a:endParaRPr lang="en-GB" sz="2400"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141043C6-944C-78F6-F2C9-3070E6DF66EB}"/>
              </a:ext>
            </a:extLst>
          </p:cNvPr>
          <p:cNvSpPr txBox="1"/>
          <p:nvPr/>
        </p:nvSpPr>
        <p:spPr>
          <a:xfrm>
            <a:off x="7543814" y="5501649"/>
            <a:ext cx="31764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veinte</a:t>
            </a:r>
            <a:endParaRPr lang="en-GB" sz="24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57EF510E-BFAC-A44E-BDE6-635C0E3CCF44}"/>
              </a:ext>
            </a:extLst>
          </p:cNvPr>
          <p:cNvSpPr txBox="1"/>
          <p:nvPr/>
        </p:nvSpPr>
        <p:spPr>
          <a:xfrm>
            <a:off x="1821931" y="4709004"/>
            <a:ext cx="29860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quince</a:t>
            </a:r>
          </a:p>
        </p:txBody>
      </p:sp>
      <p:sp>
        <p:nvSpPr>
          <p:cNvPr id="36" name="TextBox 35">
            <a:extLst>
              <a:ext uri="{FF2B5EF4-FFF2-40B4-BE49-F238E27FC236}">
                <a16:creationId xmlns:a16="http://schemas.microsoft.com/office/drawing/2014/main" id="{206D17ED-E97E-6342-6C56-3538CA8F9475}"/>
              </a:ext>
            </a:extLst>
          </p:cNvPr>
          <p:cNvSpPr txBox="1"/>
          <p:nvPr/>
        </p:nvSpPr>
        <p:spPr>
          <a:xfrm>
            <a:off x="4643602" y="4699139"/>
            <a:ext cx="27547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cumpleaños</a:t>
            </a:r>
            <a:endParaRPr lang="en-GB" sz="2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6C24E655-CE5F-79C9-7E4A-0F6C28303F66}"/>
              </a:ext>
            </a:extLst>
          </p:cNvPr>
          <p:cNvSpPr txBox="1"/>
          <p:nvPr/>
        </p:nvSpPr>
        <p:spPr>
          <a:xfrm>
            <a:off x="7543814" y="4712245"/>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mes</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64346255-A405-D751-1FA7-E98C18EFD786}"/>
              </a:ext>
            </a:extLst>
          </p:cNvPr>
          <p:cNvSpPr txBox="1"/>
          <p:nvPr/>
        </p:nvSpPr>
        <p:spPr>
          <a:xfrm>
            <a:off x="1899647" y="3918743"/>
            <a:ext cx="305293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estar</a:t>
            </a:r>
            <a:endParaRPr lang="en-GB" sz="24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958703AC-5EFE-20C5-266B-B9B9EDA9E8E1}"/>
              </a:ext>
            </a:extLst>
          </p:cNvPr>
          <p:cNvSpPr txBox="1"/>
          <p:nvPr/>
        </p:nvSpPr>
        <p:spPr>
          <a:xfrm>
            <a:off x="4698064" y="394535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serio</a:t>
            </a:r>
          </a:p>
        </p:txBody>
      </p:sp>
      <p:sp>
        <p:nvSpPr>
          <p:cNvPr id="40" name="TextBox 39">
            <a:extLst>
              <a:ext uri="{FF2B5EF4-FFF2-40B4-BE49-F238E27FC236}">
                <a16:creationId xmlns:a16="http://schemas.microsoft.com/office/drawing/2014/main" id="{FF9656D1-419B-74A2-DFFD-894CB14A2CCF}"/>
              </a:ext>
            </a:extLst>
          </p:cNvPr>
          <p:cNvSpPr txBox="1"/>
          <p:nvPr/>
        </p:nvSpPr>
        <p:spPr>
          <a:xfrm>
            <a:off x="7515129" y="3930111"/>
            <a:ext cx="318177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cansada</a:t>
            </a:r>
            <a:endParaRPr lang="en-GB" sz="24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D75A4DD2-402C-5754-3C90-51B5E0ABC245}"/>
              </a:ext>
            </a:extLst>
          </p:cNvPr>
          <p:cNvSpPr txBox="1"/>
          <p:nvPr/>
        </p:nvSpPr>
        <p:spPr>
          <a:xfrm>
            <a:off x="1891863" y="3093240"/>
            <a:ext cx="266623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Buenas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tardes</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FEE5396B-4B82-6998-8474-771491F4EAB5}"/>
              </a:ext>
            </a:extLst>
          </p:cNvPr>
          <p:cNvSpPr txBox="1"/>
          <p:nvPr/>
        </p:nvSpPr>
        <p:spPr>
          <a:xfrm>
            <a:off x="4670162" y="3052742"/>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positiva</a:t>
            </a:r>
            <a:endParaRPr lang="en-GB" sz="24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79A98341-9A77-F1BB-E599-5A3D5E565FDA}"/>
              </a:ext>
            </a:extLst>
          </p:cNvPr>
          <p:cNvSpPr txBox="1"/>
          <p:nvPr/>
        </p:nvSpPr>
        <p:spPr>
          <a:xfrm>
            <a:off x="7565820" y="312445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ser</a:t>
            </a:r>
          </a:p>
        </p:txBody>
      </p:sp>
      <p:sp>
        <p:nvSpPr>
          <p:cNvPr id="44" name="TextBox 43">
            <a:hlinkClick r:id="" action="ppaction://noaction">
              <a:snd r:embed="rId18" name="Review_W4F_5.6.wav"/>
            </a:hlinkClick>
            <a:extLst>
              <a:ext uri="{FF2B5EF4-FFF2-40B4-BE49-F238E27FC236}">
                <a16:creationId xmlns:a16="http://schemas.microsoft.com/office/drawing/2014/main" id="{72EAD4D4-4A3C-219E-EBC4-C9178309990A}"/>
              </a:ext>
            </a:extLst>
          </p:cNvPr>
          <p:cNvSpPr txBox="1"/>
          <p:nvPr/>
        </p:nvSpPr>
        <p:spPr>
          <a:xfrm>
            <a:off x="1956693" y="225196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tranquila</a:t>
            </a:r>
            <a:endParaRPr lang="en-GB" sz="2400" dirty="0">
              <a:solidFill>
                <a:srgbClr val="002060"/>
              </a:solidFill>
              <a:latin typeface="Century Gothic" panose="020B0502020202020204" pitchFamily="34" charset="0"/>
            </a:endParaRPr>
          </a:p>
        </p:txBody>
      </p:sp>
      <p:sp>
        <p:nvSpPr>
          <p:cNvPr id="46" name="TextBox 45">
            <a:hlinkClick r:id="" action="ppaction://noaction">
              <a:snd r:embed="rId20" name="Review_W4F_5.7.wav"/>
            </a:hlinkClick>
            <a:extLst>
              <a:ext uri="{FF2B5EF4-FFF2-40B4-BE49-F238E27FC236}">
                <a16:creationId xmlns:a16="http://schemas.microsoft.com/office/drawing/2014/main" id="{94D0D5D8-97D2-181E-E70A-6D58FDCA689E}"/>
              </a:ext>
            </a:extLst>
          </p:cNvPr>
          <p:cNvSpPr txBox="1"/>
          <p:nvPr/>
        </p:nvSpPr>
        <p:spPr>
          <a:xfrm>
            <a:off x="7543814" y="2272350"/>
            <a:ext cx="364292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año</a:t>
            </a:r>
          </a:p>
        </p:txBody>
      </p:sp>
      <p:sp>
        <p:nvSpPr>
          <p:cNvPr id="47" name="TextBox 46">
            <a:hlinkClick r:id="" action="ppaction://noaction">
              <a:snd r:embed="rId21" name="Review_W4F_5.3.wav"/>
            </a:hlinkClick>
            <a:extLst>
              <a:ext uri="{FF2B5EF4-FFF2-40B4-BE49-F238E27FC236}">
                <a16:creationId xmlns:a16="http://schemas.microsoft.com/office/drawing/2014/main" id="{EB602369-5E30-F4B8-55CE-6104D9AA8746}"/>
              </a:ext>
            </a:extLst>
          </p:cNvPr>
          <p:cNvSpPr txBox="1"/>
          <p:nvPr/>
        </p:nvSpPr>
        <p:spPr>
          <a:xfrm>
            <a:off x="1915889" y="1481638"/>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sed</a:t>
            </a:r>
            <a:endParaRPr lang="en-GB" sz="2400" dirty="0">
              <a:solidFill>
                <a:srgbClr val="002060"/>
              </a:solidFill>
              <a:latin typeface="Century Gothic" panose="020B0502020202020204" pitchFamily="34" charset="0"/>
            </a:endParaRPr>
          </a:p>
        </p:txBody>
      </p:sp>
      <p:sp>
        <p:nvSpPr>
          <p:cNvPr id="48" name="TextBox 47">
            <a:hlinkClick r:id="" action="ppaction://noaction">
              <a:snd r:embed="rId22" name="Review_W4F_5.4.wav"/>
            </a:hlinkClick>
            <a:extLst>
              <a:ext uri="{FF2B5EF4-FFF2-40B4-BE49-F238E27FC236}">
                <a16:creationId xmlns:a16="http://schemas.microsoft.com/office/drawing/2014/main" id="{E715839E-30C6-5925-5B1E-E50DCD7E57E5}"/>
              </a:ext>
            </a:extLst>
          </p:cNvPr>
          <p:cNvSpPr txBox="1"/>
          <p:nvPr/>
        </p:nvSpPr>
        <p:spPr>
          <a:xfrm>
            <a:off x="4733502" y="1445805"/>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hambre</a:t>
            </a:r>
            <a:endParaRPr lang="en-GB" sz="2400" dirty="0">
              <a:solidFill>
                <a:srgbClr val="002060"/>
              </a:solidFill>
              <a:latin typeface="Century Gothic" panose="020B0502020202020204" pitchFamily="34" charset="0"/>
            </a:endParaRPr>
          </a:p>
        </p:txBody>
      </p:sp>
      <p:sp>
        <p:nvSpPr>
          <p:cNvPr id="49" name="TextBox 48">
            <a:hlinkClick r:id="" action="ppaction://noaction">
              <a:snd r:embed="rId23" name="Review_W4F_5.5.wav"/>
            </a:hlinkClick>
            <a:extLst>
              <a:ext uri="{FF2B5EF4-FFF2-40B4-BE49-F238E27FC236}">
                <a16:creationId xmlns:a16="http://schemas.microsoft.com/office/drawing/2014/main" id="{AED66B0D-B4F6-B611-7B43-39C1C837ADA8}"/>
              </a:ext>
            </a:extLst>
          </p:cNvPr>
          <p:cNvSpPr txBox="1"/>
          <p:nvPr/>
        </p:nvSpPr>
        <p:spPr>
          <a:xfrm>
            <a:off x="7521643" y="1453507"/>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razón</a:t>
            </a:r>
            <a:endParaRPr lang="en-GB" sz="2400"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C681DEB6-F832-49D1-890C-77FDB5117BCF}"/>
              </a:ext>
            </a:extLst>
          </p:cNvPr>
          <p:cNvSpPr txBox="1"/>
          <p:nvPr/>
        </p:nvSpPr>
        <p:spPr>
          <a:xfrm>
            <a:off x="4698064" y="223027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184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us11 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us11 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us11 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us11 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us11 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us11 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us11 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us11 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us11 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us11 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us11 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us11 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us11 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us11 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us11 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Review_W4F_5.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10_1.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Review_W4F_5.7.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Review_W4F_5.3.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Review_W4F_5.4.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Review_W4F_5.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6" grpId="0"/>
      <p:bldP spid="37" grpId="0"/>
      <p:bldP spid="38" grpId="0"/>
      <p:bldP spid="39" grpId="0"/>
      <p:bldP spid="40" grpId="0"/>
      <p:bldP spid="41" grpId="0"/>
      <p:bldP spid="42" grpId="0"/>
      <p:bldP spid="43" grpId="0"/>
      <p:bldP spid="44" grpId="0"/>
      <p:bldP spid="46" grpId="0"/>
      <p:bldP spid="47" grpId="0"/>
      <p:bldP spid="48" grpId="0"/>
      <p:bldP spid="49" grpId="0"/>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2" name="Google Shape;132;p2"/>
          <p:cNvSpPr txBox="1"/>
          <p:nvPr/>
        </p:nvSpPr>
        <p:spPr>
          <a:xfrm>
            <a:off x="5501527" y="50080"/>
            <a:ext cx="41998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noProof="0" dirty="0">
                <a:solidFill>
                  <a:srgbClr val="002060"/>
                </a:solidFill>
                <a:latin typeface="Century Gothic"/>
                <a:ea typeface="Century Gothic"/>
                <a:cs typeface="Century Gothic"/>
                <a:sym typeface="Century Gothic"/>
              </a:rPr>
              <a:t>B</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33" name="Google Shape;133;p2"/>
          <p:cNvCxnSpPr/>
          <p:nvPr/>
        </p:nvCxnSpPr>
        <p:spPr>
          <a:xfrm>
            <a:off x="5493173" y="1273487"/>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p:cNvSpPr txBox="1"/>
          <p:nvPr/>
        </p:nvSpPr>
        <p:spPr>
          <a:xfrm>
            <a:off x="8755415" y="14541"/>
            <a:ext cx="457200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316546" y="12348"/>
            <a:ext cx="457200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6" name="Google Shape;164;p2" descr="Speech Icon, Voice, Talking, Audio, Speech">
            <a:extLst>
              <a:ext uri="{FF2B5EF4-FFF2-40B4-BE49-F238E27FC236}">
                <a16:creationId xmlns:a16="http://schemas.microsoft.com/office/drawing/2014/main" id="{B6BFA36D-E6ED-4406-BEB2-0D48C173FC5F}"/>
              </a:ext>
            </a:extLst>
          </p:cNvPr>
          <p:cNvPicPr preferRelativeResize="0"/>
          <p:nvPr/>
        </p:nvPicPr>
        <p:blipFill rotWithShape="1">
          <a:blip r:embed="rId9">
            <a:alphaModFix/>
          </a:blip>
          <a:srcRect/>
          <a:stretch/>
        </p:blipFill>
        <p:spPr>
          <a:xfrm>
            <a:off x="11038814" y="91888"/>
            <a:ext cx="776168" cy="776168"/>
          </a:xfrm>
          <a:prstGeom prst="rect">
            <a:avLst/>
          </a:prstGeom>
          <a:noFill/>
          <a:ln>
            <a:noFill/>
          </a:ln>
        </p:spPr>
      </p:pic>
      <p:sp>
        <p:nvSpPr>
          <p:cNvPr id="27" name="Google Shape;112;p3">
            <a:extLst>
              <a:ext uri="{FF2B5EF4-FFF2-40B4-BE49-F238E27FC236}">
                <a16:creationId xmlns:a16="http://schemas.microsoft.com/office/drawing/2014/main" id="{964A3F23-4D34-45B4-9C75-0E17A504C93E}"/>
              </a:ext>
            </a:extLst>
          </p:cNvPr>
          <p:cNvSpPr txBox="1"/>
          <p:nvPr/>
        </p:nvSpPr>
        <p:spPr>
          <a:xfrm>
            <a:off x="106211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28" name="Google Shape;155;p2">
            <a:extLst>
              <a:ext uri="{FF2B5EF4-FFF2-40B4-BE49-F238E27FC236}">
                <a16:creationId xmlns:a16="http://schemas.microsoft.com/office/drawing/2014/main" id="{70EEE0F2-C118-41B9-9752-0AD7B8BFD99D}"/>
              </a:ext>
            </a:extLst>
          </p:cNvPr>
          <p:cNvSpPr txBox="1"/>
          <p:nvPr/>
        </p:nvSpPr>
        <p:spPr>
          <a:xfrm>
            <a:off x="9877677" y="19303"/>
            <a:ext cx="457200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Google Shape;158;p2">
            <a:extLst>
              <a:ext uri="{FF2B5EF4-FFF2-40B4-BE49-F238E27FC236}">
                <a16:creationId xmlns:a16="http://schemas.microsoft.com/office/drawing/2014/main" id="{2B8D275F-A2A4-4934-98D0-AF516832CD01}"/>
              </a:ext>
            </a:extLst>
          </p:cNvPr>
          <p:cNvSpPr txBox="1"/>
          <p:nvPr/>
        </p:nvSpPr>
        <p:spPr>
          <a:xfrm>
            <a:off x="1676489" y="2368331"/>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a:solidFill>
                  <a:srgbClr val="002060"/>
                </a:solidFill>
                <a:latin typeface="Century Gothic"/>
                <a:ea typeface="Century Gothic"/>
                <a:cs typeface="Century Gothic"/>
                <a:sym typeface="Century Gothic"/>
              </a:rPr>
              <a:t>c _ _ s</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0" name="Google Shape;158;p2">
            <a:extLst>
              <a:ext uri="{FF2B5EF4-FFF2-40B4-BE49-F238E27FC236}">
                <a16:creationId xmlns:a16="http://schemas.microsoft.com/office/drawing/2014/main" id="{97D0D930-3FFC-428F-849D-572CFFBCAED6}"/>
              </a:ext>
            </a:extLst>
          </p:cNvPr>
          <p:cNvSpPr txBox="1"/>
          <p:nvPr/>
        </p:nvSpPr>
        <p:spPr>
          <a:xfrm>
            <a:off x="935815" y="2354791"/>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[EJ]</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1" name="Google Shape;158;p2">
            <a:extLst>
              <a:ext uri="{FF2B5EF4-FFF2-40B4-BE49-F238E27FC236}">
                <a16:creationId xmlns:a16="http://schemas.microsoft.com/office/drawing/2014/main" id="{B2F9D06E-2923-485F-9C92-B4A2BF3AF2A5}"/>
              </a:ext>
            </a:extLst>
          </p:cNvPr>
          <p:cNvSpPr txBox="1"/>
          <p:nvPr/>
        </p:nvSpPr>
        <p:spPr>
          <a:xfrm>
            <a:off x="947855" y="2962847"/>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p>
        </p:txBody>
      </p:sp>
      <p:sp>
        <p:nvSpPr>
          <p:cNvPr id="32" name="Google Shape;158;p2">
            <a:extLst>
              <a:ext uri="{FF2B5EF4-FFF2-40B4-BE49-F238E27FC236}">
                <a16:creationId xmlns:a16="http://schemas.microsoft.com/office/drawing/2014/main" id="{0A4F6AF9-F332-45F3-A030-43A5A12061BC}"/>
              </a:ext>
            </a:extLst>
          </p:cNvPr>
          <p:cNvSpPr txBox="1"/>
          <p:nvPr/>
        </p:nvSpPr>
        <p:spPr>
          <a:xfrm>
            <a:off x="1653989" y="2986012"/>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a:solidFill>
                  <a:srgbClr val="002060"/>
                </a:solidFill>
                <a:latin typeface="Century Gothic"/>
                <a:ea typeface="Century Gothic"/>
                <a:cs typeface="Century Gothic"/>
                <a:sym typeface="Century Gothic"/>
              </a:rPr>
              <a:t>t  _ _ </a:t>
            </a:r>
            <a:r>
              <a:rPr lang="en-GB" sz="2800" kern="0" dirty="0" err="1">
                <a:solidFill>
                  <a:srgbClr val="002060"/>
                </a:solidFill>
                <a:latin typeface="Century Gothic"/>
                <a:ea typeface="Century Gothic"/>
                <a:cs typeface="Century Gothic"/>
                <a:sym typeface="Century Gothic"/>
              </a:rPr>
              <a:t>tro</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58;p2">
            <a:extLst>
              <a:ext uri="{FF2B5EF4-FFF2-40B4-BE49-F238E27FC236}">
                <a16:creationId xmlns:a16="http://schemas.microsoft.com/office/drawing/2014/main" id="{221D525E-31D6-4083-A98F-D1DA8B3B42FC}"/>
              </a:ext>
            </a:extLst>
          </p:cNvPr>
          <p:cNvSpPr txBox="1"/>
          <p:nvPr/>
        </p:nvSpPr>
        <p:spPr>
          <a:xfrm>
            <a:off x="962027" y="3602539"/>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p>
        </p:txBody>
      </p:sp>
      <p:sp>
        <p:nvSpPr>
          <p:cNvPr id="34" name="Google Shape;158;p2">
            <a:extLst>
              <a:ext uri="{FF2B5EF4-FFF2-40B4-BE49-F238E27FC236}">
                <a16:creationId xmlns:a16="http://schemas.microsoft.com/office/drawing/2014/main" id="{A5D5964E-8803-41B9-A205-2B9678D1E6F4}"/>
              </a:ext>
            </a:extLst>
          </p:cNvPr>
          <p:cNvSpPr txBox="1"/>
          <p:nvPr/>
        </p:nvSpPr>
        <p:spPr>
          <a:xfrm>
            <a:off x="1668161" y="3625704"/>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a:solidFill>
                  <a:srgbClr val="002060"/>
                </a:solidFill>
                <a:latin typeface="Century Gothic"/>
                <a:ea typeface="Century Gothic"/>
                <a:cs typeface="Century Gothic"/>
                <a:sym typeface="Century Gothic"/>
              </a:rPr>
              <a:t>r _ _ l</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6" name="Google Shape;158;p2">
            <a:extLst>
              <a:ext uri="{FF2B5EF4-FFF2-40B4-BE49-F238E27FC236}">
                <a16:creationId xmlns:a16="http://schemas.microsoft.com/office/drawing/2014/main" id="{3F7D8EC6-1653-4372-951B-F7633F353C1A}"/>
              </a:ext>
            </a:extLst>
          </p:cNvPr>
          <p:cNvSpPr txBox="1"/>
          <p:nvPr/>
        </p:nvSpPr>
        <p:spPr>
          <a:xfrm>
            <a:off x="1653989" y="4285721"/>
            <a:ext cx="4461448"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a:solidFill>
                  <a:srgbClr val="002060"/>
                </a:solidFill>
                <a:latin typeface="Century Gothic"/>
                <a:ea typeface="Century Gothic"/>
                <a:cs typeface="Century Gothic"/>
                <a:sym typeface="Century Gothic"/>
              </a:rPr>
              <a:t>c _ _ r</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7" name="Google Shape;158;p2">
            <a:extLst>
              <a:ext uri="{FF2B5EF4-FFF2-40B4-BE49-F238E27FC236}">
                <a16:creationId xmlns:a16="http://schemas.microsoft.com/office/drawing/2014/main" id="{E6573E4B-8E89-4979-BD0A-1404FE291394}"/>
              </a:ext>
            </a:extLst>
          </p:cNvPr>
          <p:cNvSpPr txBox="1"/>
          <p:nvPr/>
        </p:nvSpPr>
        <p:spPr>
          <a:xfrm>
            <a:off x="962028" y="4951232"/>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p>
        </p:txBody>
      </p:sp>
      <p:sp>
        <p:nvSpPr>
          <p:cNvPr id="38" name="Google Shape;158;p2">
            <a:extLst>
              <a:ext uri="{FF2B5EF4-FFF2-40B4-BE49-F238E27FC236}">
                <a16:creationId xmlns:a16="http://schemas.microsoft.com/office/drawing/2014/main" id="{CEAACA2A-6023-4670-ACF0-393220B34D9B}"/>
              </a:ext>
            </a:extLst>
          </p:cNvPr>
          <p:cNvSpPr txBox="1"/>
          <p:nvPr/>
        </p:nvSpPr>
        <p:spPr>
          <a:xfrm>
            <a:off x="1668161" y="4974397"/>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a:solidFill>
                  <a:srgbClr val="002060"/>
                </a:solidFill>
                <a:latin typeface="Century Gothic"/>
                <a:ea typeface="Century Gothic"/>
                <a:cs typeface="Century Gothic"/>
                <a:sym typeface="Century Gothic"/>
              </a:rPr>
              <a:t>l _ _ </a:t>
            </a:r>
            <a:r>
              <a:rPr lang="en-GB" sz="2800" kern="0" dirty="0" err="1">
                <a:solidFill>
                  <a:srgbClr val="002060"/>
                </a:solidFill>
                <a:latin typeface="Century Gothic"/>
                <a:ea typeface="Century Gothic"/>
                <a:cs typeface="Century Gothic"/>
                <a:sym typeface="Century Gothic"/>
              </a:rPr>
              <a:t>na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Google Shape;158;p2">
            <a:extLst>
              <a:ext uri="{FF2B5EF4-FFF2-40B4-BE49-F238E27FC236}">
                <a16:creationId xmlns:a16="http://schemas.microsoft.com/office/drawing/2014/main" id="{1AB2A6D0-2D79-4D8C-9263-2A40977488BB}"/>
              </a:ext>
            </a:extLst>
          </p:cNvPr>
          <p:cNvSpPr txBox="1"/>
          <p:nvPr/>
        </p:nvSpPr>
        <p:spPr>
          <a:xfrm>
            <a:off x="951391" y="5670836"/>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p>
        </p:txBody>
      </p:sp>
      <p:sp>
        <p:nvSpPr>
          <p:cNvPr id="40" name="Google Shape;158;p2">
            <a:extLst>
              <a:ext uri="{FF2B5EF4-FFF2-40B4-BE49-F238E27FC236}">
                <a16:creationId xmlns:a16="http://schemas.microsoft.com/office/drawing/2014/main" id="{52EE9DE2-D46F-40C9-AE8F-2506CB8B4A42}"/>
              </a:ext>
            </a:extLst>
          </p:cNvPr>
          <p:cNvSpPr txBox="1"/>
          <p:nvPr/>
        </p:nvSpPr>
        <p:spPr>
          <a:xfrm>
            <a:off x="1657524" y="5694001"/>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err="1">
                <a:solidFill>
                  <a:srgbClr val="002060"/>
                </a:solidFill>
                <a:latin typeface="Century Gothic"/>
                <a:ea typeface="Century Gothic"/>
                <a:cs typeface="Century Gothic"/>
                <a:sym typeface="Century Gothic"/>
              </a:rPr>
              <a:t>recr</a:t>
            </a:r>
            <a:r>
              <a:rPr lang="en-GB" sz="2800" kern="0" dirty="0">
                <a:solidFill>
                  <a:srgbClr val="002060"/>
                </a:solidFill>
                <a:latin typeface="Century Gothic"/>
                <a:ea typeface="Century Gothic"/>
                <a:cs typeface="Century Gothic"/>
                <a:sym typeface="Century Gothic"/>
              </a:rPr>
              <a:t>_ _</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58" name="Google Shape;338;p8">
            <a:hlinkClick r:id="" action="ppaction://noaction">
              <a:snd r:embed="rId10" name="us2 1.wav"/>
            </a:hlinkClick>
            <a:extLst>
              <a:ext uri="{FF2B5EF4-FFF2-40B4-BE49-F238E27FC236}">
                <a16:creationId xmlns:a16="http://schemas.microsoft.com/office/drawing/2014/main" id="{892B5111-8E62-4C53-B6F3-606DB5C64497}"/>
              </a:ext>
            </a:extLst>
          </p:cNvPr>
          <p:cNvPicPr preferRelativeResize="0"/>
          <p:nvPr/>
        </p:nvPicPr>
        <p:blipFill rotWithShape="1">
          <a:blip r:embed="rId11">
            <a:alphaModFix/>
          </a:blip>
          <a:srcRect/>
          <a:stretch/>
        </p:blipFill>
        <p:spPr>
          <a:xfrm>
            <a:off x="336458" y="2321089"/>
            <a:ext cx="534978" cy="523220"/>
          </a:xfrm>
          <a:prstGeom prst="rect">
            <a:avLst/>
          </a:prstGeom>
          <a:noFill/>
          <a:ln>
            <a:noFill/>
          </a:ln>
          <a:effectLst>
            <a:outerShdw blurRad="50800" dist="38100" dir="5400000" algn="t" rotWithShape="0">
              <a:prstClr val="black">
                <a:alpha val="40000"/>
              </a:prstClr>
            </a:outerShdw>
          </a:effectLst>
        </p:spPr>
      </p:pic>
      <p:sp>
        <p:nvSpPr>
          <p:cNvPr id="72" name="TextBox 71">
            <a:extLst>
              <a:ext uri="{FF2B5EF4-FFF2-40B4-BE49-F238E27FC236}">
                <a16:creationId xmlns:a16="http://schemas.microsoft.com/office/drawing/2014/main" id="{6BA7DD44-A619-4720-876D-7CB3E4E68AC2}"/>
              </a:ext>
            </a:extLst>
          </p:cNvPr>
          <p:cNvSpPr txBox="1"/>
          <p:nvPr/>
        </p:nvSpPr>
        <p:spPr>
          <a:xfrm>
            <a:off x="1973646" y="2365623"/>
            <a:ext cx="635110"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ao</a:t>
            </a:r>
            <a:endParaRPr lang="en-GB" sz="2700" b="1" dirty="0">
              <a:solidFill>
                <a:srgbClr val="92D050"/>
              </a:solidFill>
              <a:latin typeface="Century Gothic" panose="020B0502020202020204" pitchFamily="34" charset="0"/>
            </a:endParaRPr>
          </a:p>
        </p:txBody>
      </p:sp>
      <p:sp>
        <p:nvSpPr>
          <p:cNvPr id="74" name="TextBox 73">
            <a:extLst>
              <a:ext uri="{FF2B5EF4-FFF2-40B4-BE49-F238E27FC236}">
                <a16:creationId xmlns:a16="http://schemas.microsoft.com/office/drawing/2014/main" id="{3E6C7A21-6BB6-4685-A4B1-E3B14FF0E956}"/>
              </a:ext>
            </a:extLst>
          </p:cNvPr>
          <p:cNvSpPr txBox="1"/>
          <p:nvPr/>
        </p:nvSpPr>
        <p:spPr>
          <a:xfrm>
            <a:off x="1896032" y="2950307"/>
            <a:ext cx="635110"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ea</a:t>
            </a:r>
            <a:endParaRPr lang="en-GB" sz="2700" b="1" dirty="0">
              <a:solidFill>
                <a:srgbClr val="92D050"/>
              </a:solidFill>
              <a:latin typeface="Century Gothic" panose="020B0502020202020204" pitchFamily="34" charset="0"/>
            </a:endParaRPr>
          </a:p>
        </p:txBody>
      </p:sp>
      <p:sp>
        <p:nvSpPr>
          <p:cNvPr id="94" name="TextBox 93">
            <a:extLst>
              <a:ext uri="{FF2B5EF4-FFF2-40B4-BE49-F238E27FC236}">
                <a16:creationId xmlns:a16="http://schemas.microsoft.com/office/drawing/2014/main" id="{5B970FF1-8F32-4CE7-9459-927ABC672B41}"/>
              </a:ext>
            </a:extLst>
          </p:cNvPr>
          <p:cNvSpPr txBox="1"/>
          <p:nvPr/>
        </p:nvSpPr>
        <p:spPr>
          <a:xfrm>
            <a:off x="1883333" y="3635559"/>
            <a:ext cx="635110"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ea</a:t>
            </a:r>
            <a:endParaRPr lang="en-GB" sz="2700" b="1" dirty="0">
              <a:solidFill>
                <a:srgbClr val="92D050"/>
              </a:solidFill>
              <a:latin typeface="Century Gothic" panose="020B0502020202020204" pitchFamily="34" charset="0"/>
            </a:endParaRPr>
          </a:p>
        </p:txBody>
      </p:sp>
      <p:sp>
        <p:nvSpPr>
          <p:cNvPr id="95" name="TextBox 94">
            <a:extLst>
              <a:ext uri="{FF2B5EF4-FFF2-40B4-BE49-F238E27FC236}">
                <a16:creationId xmlns:a16="http://schemas.microsoft.com/office/drawing/2014/main" id="{2478BACD-4469-4CFE-B1DD-BE27B14E1CC2}"/>
              </a:ext>
            </a:extLst>
          </p:cNvPr>
          <p:cNvSpPr txBox="1"/>
          <p:nvPr/>
        </p:nvSpPr>
        <p:spPr>
          <a:xfrm>
            <a:off x="1972414" y="4282462"/>
            <a:ext cx="635110" cy="507831"/>
          </a:xfrm>
          <a:prstGeom prst="rect">
            <a:avLst/>
          </a:prstGeom>
          <a:solidFill>
            <a:schemeClr val="bg1"/>
          </a:solidFill>
        </p:spPr>
        <p:txBody>
          <a:bodyPr wrap="none" rtlCol="0">
            <a:spAutoFit/>
          </a:bodyPr>
          <a:lstStyle/>
          <a:p>
            <a:r>
              <a:rPr lang="en-GB" sz="2700" b="1" dirty="0">
                <a:solidFill>
                  <a:srgbClr val="92D050"/>
                </a:solidFill>
                <a:latin typeface="Century Gothic" panose="020B0502020202020204" pitchFamily="34" charset="0"/>
              </a:rPr>
              <a:t>ae</a:t>
            </a:r>
          </a:p>
        </p:txBody>
      </p:sp>
      <p:sp>
        <p:nvSpPr>
          <p:cNvPr id="96" name="TextBox 95">
            <a:extLst>
              <a:ext uri="{FF2B5EF4-FFF2-40B4-BE49-F238E27FC236}">
                <a16:creationId xmlns:a16="http://schemas.microsoft.com/office/drawing/2014/main" id="{C1E07C45-2711-4E17-89D1-7C8EF537A7D4}"/>
              </a:ext>
            </a:extLst>
          </p:cNvPr>
          <p:cNvSpPr txBox="1"/>
          <p:nvPr/>
        </p:nvSpPr>
        <p:spPr>
          <a:xfrm>
            <a:off x="1816392" y="4967212"/>
            <a:ext cx="627095"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eo</a:t>
            </a:r>
            <a:endParaRPr lang="en-GB" sz="2700" b="1" dirty="0">
              <a:solidFill>
                <a:srgbClr val="92D050"/>
              </a:solidFill>
              <a:latin typeface="Century Gothic" panose="020B0502020202020204" pitchFamily="34" charset="0"/>
            </a:endParaRPr>
          </a:p>
        </p:txBody>
      </p:sp>
      <p:sp>
        <p:nvSpPr>
          <p:cNvPr id="97" name="TextBox 96">
            <a:extLst>
              <a:ext uri="{FF2B5EF4-FFF2-40B4-BE49-F238E27FC236}">
                <a16:creationId xmlns:a16="http://schemas.microsoft.com/office/drawing/2014/main" id="{B339F356-E2A2-4594-BFDA-03D29D6E4EAD}"/>
              </a:ext>
            </a:extLst>
          </p:cNvPr>
          <p:cNvSpPr txBox="1"/>
          <p:nvPr/>
        </p:nvSpPr>
        <p:spPr>
          <a:xfrm>
            <a:off x="2422607" y="5690680"/>
            <a:ext cx="627095"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eo</a:t>
            </a:r>
            <a:endParaRPr lang="en-GB" sz="2700" b="1" dirty="0">
              <a:solidFill>
                <a:srgbClr val="92D050"/>
              </a:solidFill>
              <a:latin typeface="Century Gothic" panose="020B0502020202020204" pitchFamily="34" charset="0"/>
            </a:endParaRPr>
          </a:p>
        </p:txBody>
      </p:sp>
      <p:sp>
        <p:nvSpPr>
          <p:cNvPr id="99" name="Google Shape;132;p2">
            <a:extLst>
              <a:ext uri="{FF2B5EF4-FFF2-40B4-BE49-F238E27FC236}">
                <a16:creationId xmlns:a16="http://schemas.microsoft.com/office/drawing/2014/main" id="{D8DEC38A-E3AC-4743-B79C-B5A6E645821C}"/>
              </a:ext>
            </a:extLst>
          </p:cNvPr>
          <p:cNvSpPr txBox="1"/>
          <p:nvPr/>
        </p:nvSpPr>
        <p:spPr>
          <a:xfrm>
            <a:off x="6919249" y="1883454"/>
            <a:ext cx="4199809" cy="39702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GB" sz="2800" b="1" kern="0" noProof="0" dirty="0">
                <a:solidFill>
                  <a:srgbClr val="002060"/>
                </a:solidFill>
                <a:latin typeface="Century Gothic" panose="020B0502020202020204" pitchFamily="34" charset="0"/>
                <a:ea typeface="Century Gothic"/>
                <a:cs typeface="Century Gothic"/>
                <a:sym typeface="Century Gothic"/>
              </a:rPr>
              <a:t>[E] </a:t>
            </a:r>
            <a:r>
              <a:rPr lang="en-GB" sz="2800" kern="0" spc="300" noProof="0" dirty="0">
                <a:solidFill>
                  <a:srgbClr val="002060"/>
                </a:solidFill>
                <a:latin typeface="Century Gothic" panose="020B0502020202020204" pitchFamily="34" charset="0"/>
                <a:ea typeface="Century Gothic"/>
                <a:cs typeface="Century Gothic"/>
                <a:sym typeface="Century Gothic"/>
              </a:rPr>
              <a:t>Mateo</a:t>
            </a:r>
            <a:endParaRPr lang="en-GB" sz="2800" kern="0" spc="300" dirty="0">
              <a:solidFill>
                <a:srgbClr val="002060"/>
              </a:solidFill>
              <a:latin typeface="Century Gothic" panose="020B0502020202020204" pitchFamily="34"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rPr>
              <a:t>[1] </a:t>
            </a:r>
            <a:r>
              <a:rPr kumimoji="0" lang="en-GB" sz="2800" i="0" u="none" strike="noStrike" kern="0" cap="none" spc="300" normalizeH="0" baseline="0" dirty="0" err="1">
                <a:ln>
                  <a:noFill/>
                </a:ln>
                <a:solidFill>
                  <a:srgbClr val="002060"/>
                </a:solidFill>
                <a:effectLst/>
                <a:uLnTx/>
                <a:uFillTx/>
                <a:latin typeface="Century Gothic" panose="020B0502020202020204" pitchFamily="34" charset="0"/>
                <a:cs typeface="Arial"/>
                <a:sym typeface="Arial"/>
              </a:rPr>
              <a:t>creo</a:t>
            </a:r>
            <a:endParaRPr lang="en-GB" sz="2800" b="1" kern="0" spc="300" dirty="0">
              <a:solidFill>
                <a:srgbClr val="002060"/>
              </a:solidFill>
              <a:latin typeface="Century Gothic" panose="020B0502020202020204" pitchFamily="34"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rPr>
              <a:t>[2] </a:t>
            </a:r>
            <a:r>
              <a:rPr kumimoji="0" lang="en-GB" sz="2800" i="0" u="none" strike="noStrike" kern="0" cap="none" spc="300" normalizeH="0" baseline="0" dirty="0" err="1">
                <a:ln>
                  <a:noFill/>
                </a:ln>
                <a:solidFill>
                  <a:srgbClr val="002060"/>
                </a:solidFill>
                <a:effectLst/>
                <a:uLnTx/>
                <a:uFillTx/>
                <a:latin typeface="Century Gothic" panose="020B0502020202020204" pitchFamily="34" charset="0"/>
                <a:cs typeface="Arial"/>
                <a:sym typeface="Arial"/>
              </a:rPr>
              <a:t>poeta</a:t>
            </a:r>
            <a:endParaRPr lang="en-GB" sz="2800" b="1" kern="0" spc="300" dirty="0">
              <a:solidFill>
                <a:srgbClr val="002060"/>
              </a:solidFill>
              <a:latin typeface="Century Gothic" panose="020B0502020202020204" pitchFamily="34"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rPr>
              <a:t>[3] </a:t>
            </a:r>
            <a:r>
              <a:rPr kumimoji="0" lang="en-GB" sz="2800" i="0" u="none" strike="noStrike" kern="0" cap="none" spc="300" normalizeH="0" baseline="0" dirty="0" err="1">
                <a:ln>
                  <a:noFill/>
                </a:ln>
                <a:solidFill>
                  <a:srgbClr val="002060"/>
                </a:solidFill>
                <a:effectLst/>
                <a:uLnTx/>
                <a:uFillTx/>
                <a:latin typeface="Century Gothic" panose="020B0502020202020204" pitchFamily="34" charset="0"/>
                <a:cs typeface="Arial"/>
                <a:sym typeface="Arial"/>
              </a:rPr>
              <a:t>cumpleaños</a:t>
            </a:r>
            <a:endParaRPr lang="en-GB" sz="2800" b="1" kern="0" spc="300" dirty="0">
              <a:solidFill>
                <a:srgbClr val="002060"/>
              </a:solidFill>
              <a:latin typeface="Century Gothic" panose="020B0502020202020204" pitchFamily="34"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rPr>
              <a:t>[4] </a:t>
            </a:r>
            <a:r>
              <a:rPr kumimoji="0" lang="en-GB" sz="2800" i="0" u="none" kern="0" cap="none" spc="300" normalizeH="0" baseline="0" dirty="0">
                <a:ln>
                  <a:noFill/>
                </a:ln>
                <a:solidFill>
                  <a:srgbClr val="002060"/>
                </a:solidFill>
                <a:effectLst/>
                <a:uLnTx/>
                <a:uFillTx/>
                <a:latin typeface="Century Gothic" panose="020B0502020202020204" pitchFamily="34" charset="0"/>
                <a:cs typeface="Arial"/>
                <a:sym typeface="Arial"/>
              </a:rPr>
              <a:t>leer</a:t>
            </a:r>
            <a:endParaRPr lang="en-GB" sz="2800" b="1" kern="0" spc="300" dirty="0">
              <a:solidFill>
                <a:srgbClr val="002060"/>
              </a:solidFill>
              <a:latin typeface="Century Gothic" panose="020B0502020202020204" pitchFamily="34"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rPr>
              <a:t>[5]</a:t>
            </a:r>
            <a:r>
              <a:rPr kumimoji="0" lang="en-GB" sz="2800" b="1" i="0" u="none" strike="noStrike" kern="0" cap="none" spc="0" normalizeH="0" dirty="0">
                <a:ln>
                  <a:noFill/>
                </a:ln>
                <a:solidFill>
                  <a:srgbClr val="002060"/>
                </a:solidFill>
                <a:effectLst/>
                <a:uLnTx/>
                <a:uFillTx/>
                <a:latin typeface="Century Gothic" panose="020B0502020202020204" pitchFamily="34" charset="0"/>
                <a:cs typeface="Arial"/>
                <a:sym typeface="Arial"/>
              </a:rPr>
              <a:t> </a:t>
            </a:r>
            <a:r>
              <a:rPr kumimoji="0" lang="en-GB" sz="2800" i="0" u="none" strike="noStrike" kern="0" cap="none" spc="300" normalizeH="0" dirty="0" err="1">
                <a:ln>
                  <a:noFill/>
                </a:ln>
                <a:solidFill>
                  <a:srgbClr val="002060"/>
                </a:solidFill>
                <a:effectLst/>
                <a:uLnTx/>
                <a:uFillTx/>
                <a:latin typeface="Century Gothic" panose="020B0502020202020204" pitchFamily="34" charset="0"/>
                <a:cs typeface="Arial"/>
                <a:sym typeface="Arial"/>
              </a:rPr>
              <a:t>tarea</a:t>
            </a:r>
            <a:endParaRPr kumimoji="0" lang="en-GB" sz="2800" i="0" u="none" strike="noStrike" kern="0" cap="none" spc="300" normalizeH="0" baseline="0" dirty="0">
              <a:ln>
                <a:noFill/>
              </a:ln>
              <a:solidFill>
                <a:srgbClr val="002060"/>
              </a:solidFill>
              <a:effectLst/>
              <a:uLnTx/>
              <a:uFillTx/>
              <a:latin typeface="Century Gothic" panose="020B0502020202020204" pitchFamily="34" charset="0"/>
              <a:cs typeface="Arial"/>
              <a:sym typeface="Century Gothic"/>
            </a:endParaRPr>
          </a:p>
        </p:txBody>
      </p:sp>
      <p:sp>
        <p:nvSpPr>
          <p:cNvPr id="102" name="Google Shape;132;p2">
            <a:extLst>
              <a:ext uri="{FF2B5EF4-FFF2-40B4-BE49-F238E27FC236}">
                <a16:creationId xmlns:a16="http://schemas.microsoft.com/office/drawing/2014/main" id="{DBC055F8-FD56-4368-BD26-4B545DCDC98B}"/>
              </a:ext>
            </a:extLst>
          </p:cNvPr>
          <p:cNvSpPr txBox="1"/>
          <p:nvPr/>
        </p:nvSpPr>
        <p:spPr>
          <a:xfrm>
            <a:off x="5524008" y="5445976"/>
            <a:ext cx="2793804"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noProof="0" dirty="0">
                <a:solidFill>
                  <a:srgbClr val="002060"/>
                </a:solidFill>
                <a:latin typeface="Century Gothic"/>
                <a:ea typeface="Century Gothic"/>
                <a:cs typeface="Century Gothic"/>
                <a:sym typeface="Century Gothic"/>
              </a:rPr>
              <a:t>C</a:t>
            </a:r>
            <a:endParaRPr kumimoji="0" sz="3200" b="1" i="0" u="none" strike="noStrike" kern="0" cap="none" spc="0" normalizeH="0" baseline="0" noProof="0" dirty="0">
              <a:ln>
                <a:noFill/>
              </a:ln>
              <a:solidFill>
                <a:srgbClr val="000000"/>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B68F7AB8-5F9A-4825-A926-718248728136}"/>
              </a:ext>
            </a:extLst>
          </p:cNvPr>
          <p:cNvCxnSpPr/>
          <p:nvPr/>
        </p:nvCxnSpPr>
        <p:spPr>
          <a:xfrm>
            <a:off x="8166862" y="2096031"/>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7FC1947-CA74-49BF-83A8-62041B4D2BB5}"/>
              </a:ext>
            </a:extLst>
          </p:cNvPr>
          <p:cNvCxnSpPr>
            <a:cxnSpLocks/>
          </p:cNvCxnSpPr>
          <p:nvPr/>
        </p:nvCxnSpPr>
        <p:spPr>
          <a:xfrm>
            <a:off x="8580520" y="2107458"/>
            <a:ext cx="0" cy="392233"/>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995CFFC-6B8B-48BE-9E8B-4AD89662B44F}"/>
              </a:ext>
            </a:extLst>
          </p:cNvPr>
          <p:cNvCxnSpPr/>
          <p:nvPr/>
        </p:nvCxnSpPr>
        <p:spPr>
          <a:xfrm>
            <a:off x="8210404" y="2758540"/>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604CB59-4703-424C-AB74-2408976A76B9}"/>
              </a:ext>
            </a:extLst>
          </p:cNvPr>
          <p:cNvCxnSpPr/>
          <p:nvPr/>
        </p:nvCxnSpPr>
        <p:spPr>
          <a:xfrm>
            <a:off x="8065406" y="3406898"/>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8AF322-E8F4-4208-B0C7-8D3AC1EAF025}"/>
              </a:ext>
            </a:extLst>
          </p:cNvPr>
          <p:cNvCxnSpPr/>
          <p:nvPr/>
        </p:nvCxnSpPr>
        <p:spPr>
          <a:xfrm>
            <a:off x="8348435" y="3412746"/>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0358213-2D76-434C-ABC0-02246BAA1550}"/>
              </a:ext>
            </a:extLst>
          </p:cNvPr>
          <p:cNvCxnSpPr/>
          <p:nvPr/>
        </p:nvCxnSpPr>
        <p:spPr>
          <a:xfrm>
            <a:off x="8406491" y="4003576"/>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3B52A18-B808-4704-8BE5-AF160B3D0BDE}"/>
              </a:ext>
            </a:extLst>
          </p:cNvPr>
          <p:cNvCxnSpPr/>
          <p:nvPr/>
        </p:nvCxnSpPr>
        <p:spPr>
          <a:xfrm>
            <a:off x="9081405" y="4032604"/>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7F57DE2-53B2-4962-9DFE-2C6F1EE6D4F0}"/>
              </a:ext>
            </a:extLst>
          </p:cNvPr>
          <p:cNvCxnSpPr/>
          <p:nvPr/>
        </p:nvCxnSpPr>
        <p:spPr>
          <a:xfrm>
            <a:off x="9349920" y="4043735"/>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4431AF2-96DD-4120-B6C3-88B04106E424}"/>
              </a:ext>
            </a:extLst>
          </p:cNvPr>
          <p:cNvCxnSpPr/>
          <p:nvPr/>
        </p:nvCxnSpPr>
        <p:spPr>
          <a:xfrm>
            <a:off x="7902120" y="4661112"/>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A02330B-E4ED-42B6-A901-28279568E1D9}"/>
              </a:ext>
            </a:extLst>
          </p:cNvPr>
          <p:cNvCxnSpPr/>
          <p:nvPr/>
        </p:nvCxnSpPr>
        <p:spPr>
          <a:xfrm>
            <a:off x="7955460" y="5292239"/>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BA5E2F7-ED27-4B7F-A21F-44A76EB6526C}"/>
              </a:ext>
            </a:extLst>
          </p:cNvPr>
          <p:cNvCxnSpPr/>
          <p:nvPr/>
        </p:nvCxnSpPr>
        <p:spPr>
          <a:xfrm>
            <a:off x="8363675" y="5300164"/>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pic>
        <p:nvPicPr>
          <p:cNvPr id="59" name="Google Shape;338;p8">
            <a:hlinkClick r:id="" action="ppaction://noaction">
              <a:snd r:embed="rId12" name="us2 2.wav"/>
            </a:hlinkClick>
            <a:extLst>
              <a:ext uri="{FF2B5EF4-FFF2-40B4-BE49-F238E27FC236}">
                <a16:creationId xmlns:a16="http://schemas.microsoft.com/office/drawing/2014/main" id="{A399FCA1-F2CB-4D87-A11E-BB800A68DF39}"/>
              </a:ext>
            </a:extLst>
          </p:cNvPr>
          <p:cNvPicPr preferRelativeResize="0"/>
          <p:nvPr/>
        </p:nvPicPr>
        <p:blipFill rotWithShape="1">
          <a:blip r:embed="rId11">
            <a:alphaModFix/>
          </a:blip>
          <a:srcRect/>
          <a:stretch/>
        </p:blipFill>
        <p:spPr>
          <a:xfrm>
            <a:off x="356462" y="2986012"/>
            <a:ext cx="534978" cy="523220"/>
          </a:xfrm>
          <a:prstGeom prst="rect">
            <a:avLst/>
          </a:prstGeom>
          <a:noFill/>
          <a:ln>
            <a:noFill/>
          </a:ln>
          <a:effectLst>
            <a:outerShdw blurRad="50800" dist="38100" dir="5400000" algn="t" rotWithShape="0">
              <a:prstClr val="black">
                <a:alpha val="40000"/>
              </a:prstClr>
            </a:outerShdw>
          </a:effectLst>
        </p:spPr>
      </p:pic>
      <p:pic>
        <p:nvPicPr>
          <p:cNvPr id="60" name="Google Shape;338;p8">
            <a:hlinkClick r:id="" action="ppaction://noaction">
              <a:snd r:embed="rId13" name="us2 3.wav"/>
            </a:hlinkClick>
            <a:extLst>
              <a:ext uri="{FF2B5EF4-FFF2-40B4-BE49-F238E27FC236}">
                <a16:creationId xmlns:a16="http://schemas.microsoft.com/office/drawing/2014/main" id="{CE3A00FC-AEE6-4649-8817-7EAEBCC54C64}"/>
              </a:ext>
            </a:extLst>
          </p:cNvPr>
          <p:cNvPicPr preferRelativeResize="0"/>
          <p:nvPr/>
        </p:nvPicPr>
        <p:blipFill rotWithShape="1">
          <a:blip r:embed="rId11">
            <a:alphaModFix/>
          </a:blip>
          <a:srcRect/>
          <a:stretch/>
        </p:blipFill>
        <p:spPr>
          <a:xfrm>
            <a:off x="373793" y="3650935"/>
            <a:ext cx="534978" cy="523220"/>
          </a:xfrm>
          <a:prstGeom prst="rect">
            <a:avLst/>
          </a:prstGeom>
          <a:noFill/>
          <a:ln>
            <a:noFill/>
          </a:ln>
          <a:effectLst>
            <a:outerShdw blurRad="50800" dist="38100" dir="5400000" algn="t" rotWithShape="0">
              <a:prstClr val="black">
                <a:alpha val="40000"/>
              </a:prstClr>
            </a:outerShdw>
          </a:effectLst>
        </p:spPr>
      </p:pic>
      <p:pic>
        <p:nvPicPr>
          <p:cNvPr id="63" name="Google Shape;338;p8">
            <a:hlinkClick r:id="" action="ppaction://noaction">
              <a:snd r:embed="rId14" name="us2 4.wav"/>
            </a:hlinkClick>
            <a:extLst>
              <a:ext uri="{FF2B5EF4-FFF2-40B4-BE49-F238E27FC236}">
                <a16:creationId xmlns:a16="http://schemas.microsoft.com/office/drawing/2014/main" id="{4974F2E8-3840-412F-8CA8-D6B1CF1B0D11}"/>
              </a:ext>
            </a:extLst>
          </p:cNvPr>
          <p:cNvPicPr preferRelativeResize="0"/>
          <p:nvPr/>
        </p:nvPicPr>
        <p:blipFill rotWithShape="1">
          <a:blip r:embed="rId11">
            <a:alphaModFix/>
          </a:blip>
          <a:srcRect/>
          <a:stretch/>
        </p:blipFill>
        <p:spPr>
          <a:xfrm>
            <a:off x="394142" y="4342391"/>
            <a:ext cx="534978" cy="523220"/>
          </a:xfrm>
          <a:prstGeom prst="rect">
            <a:avLst/>
          </a:prstGeom>
          <a:noFill/>
          <a:ln>
            <a:noFill/>
          </a:ln>
          <a:effectLst>
            <a:outerShdw blurRad="50800" dist="38100" dir="5400000" algn="t" rotWithShape="0">
              <a:prstClr val="black">
                <a:alpha val="40000"/>
              </a:prstClr>
            </a:outerShdw>
          </a:effectLst>
        </p:spPr>
      </p:pic>
      <p:sp>
        <p:nvSpPr>
          <p:cNvPr id="65" name="Google Shape;158;p2">
            <a:extLst>
              <a:ext uri="{FF2B5EF4-FFF2-40B4-BE49-F238E27FC236}">
                <a16:creationId xmlns:a16="http://schemas.microsoft.com/office/drawing/2014/main" id="{28810165-13BD-44C7-B6B9-4B639AF84F72}"/>
              </a:ext>
            </a:extLst>
          </p:cNvPr>
          <p:cNvSpPr txBox="1"/>
          <p:nvPr/>
        </p:nvSpPr>
        <p:spPr>
          <a:xfrm>
            <a:off x="962027" y="4268050"/>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p>
        </p:txBody>
      </p:sp>
      <p:pic>
        <p:nvPicPr>
          <p:cNvPr id="67" name="Google Shape;338;p8">
            <a:hlinkClick r:id="" action="ppaction://noaction">
              <a:snd r:embed="rId15" name="us2 5.wav"/>
            </a:hlinkClick>
            <a:extLst>
              <a:ext uri="{FF2B5EF4-FFF2-40B4-BE49-F238E27FC236}">
                <a16:creationId xmlns:a16="http://schemas.microsoft.com/office/drawing/2014/main" id="{E963AE3C-8B6C-4B4D-8671-A15FC1CE787D}"/>
              </a:ext>
            </a:extLst>
          </p:cNvPr>
          <p:cNvPicPr preferRelativeResize="0"/>
          <p:nvPr/>
        </p:nvPicPr>
        <p:blipFill rotWithShape="1">
          <a:blip r:embed="rId11">
            <a:alphaModFix/>
          </a:blip>
          <a:srcRect/>
          <a:stretch/>
        </p:blipFill>
        <p:spPr>
          <a:xfrm>
            <a:off x="392528" y="5002505"/>
            <a:ext cx="534978" cy="523220"/>
          </a:xfrm>
          <a:prstGeom prst="rect">
            <a:avLst/>
          </a:prstGeom>
          <a:noFill/>
          <a:ln>
            <a:noFill/>
          </a:ln>
          <a:effectLst>
            <a:outerShdw blurRad="50800" dist="38100" dir="5400000" algn="t" rotWithShape="0">
              <a:prstClr val="black">
                <a:alpha val="40000"/>
              </a:prstClr>
            </a:outerShdw>
          </a:effectLst>
        </p:spPr>
      </p:pic>
      <p:pic>
        <p:nvPicPr>
          <p:cNvPr id="69" name="Google Shape;338;p8">
            <a:hlinkClick r:id="" action="ppaction://noaction">
              <a:snd r:embed="rId16" name="us2 6.wav"/>
            </a:hlinkClick>
            <a:extLst>
              <a:ext uri="{FF2B5EF4-FFF2-40B4-BE49-F238E27FC236}">
                <a16:creationId xmlns:a16="http://schemas.microsoft.com/office/drawing/2014/main" id="{59E0286C-E537-4E5A-BFFD-ADB45BAA8A90}"/>
              </a:ext>
            </a:extLst>
          </p:cNvPr>
          <p:cNvPicPr preferRelativeResize="0"/>
          <p:nvPr/>
        </p:nvPicPr>
        <p:blipFill rotWithShape="1">
          <a:blip r:embed="rId11">
            <a:alphaModFix/>
          </a:blip>
          <a:srcRect/>
          <a:stretch/>
        </p:blipFill>
        <p:spPr>
          <a:xfrm>
            <a:off x="412877" y="5693961"/>
            <a:ext cx="534978" cy="523220"/>
          </a:xfrm>
          <a:prstGeom prst="rect">
            <a:avLst/>
          </a:prstGeom>
          <a:noFill/>
          <a:ln>
            <a:noFill/>
          </a:ln>
          <a:effectLst>
            <a:outerShdw blurRad="50800" dist="38100" dir="5400000" algn="t" rotWithShape="0">
              <a:prstClr val="black">
                <a:alpha val="40000"/>
              </a:prstClr>
            </a:outerShdw>
          </a:effectLst>
        </p:spPr>
      </p:pic>
      <p:pic>
        <p:nvPicPr>
          <p:cNvPr id="6" name="Graphic 5" descr="Teacher">
            <a:extLst>
              <a:ext uri="{FF2B5EF4-FFF2-40B4-BE49-F238E27FC236}">
                <a16:creationId xmlns:a16="http://schemas.microsoft.com/office/drawing/2014/main" id="{AB0C7F68-8FF2-039E-1069-0AC7520CB2A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47506" y="1315469"/>
            <a:ext cx="914400" cy="914400"/>
          </a:xfrm>
          <a:prstGeom prst="rect">
            <a:avLst/>
          </a:prstGeom>
        </p:spPr>
      </p:pic>
      <p:sp>
        <p:nvSpPr>
          <p:cNvPr id="7" name="Speech Bubble: Rectangle with Corners Rounded 6">
            <a:hlinkClick r:id="" action="ppaction://noaction">
              <a:snd r:embed="rId19" name="Review_W4F_1.1.wav"/>
            </a:hlinkClick>
            <a:extLst>
              <a:ext uri="{FF2B5EF4-FFF2-40B4-BE49-F238E27FC236}">
                <a16:creationId xmlns:a16="http://schemas.microsoft.com/office/drawing/2014/main" id="{90F071B3-C570-46DD-F5F0-417C91B24F2A}"/>
              </a:ext>
            </a:extLst>
          </p:cNvPr>
          <p:cNvSpPr/>
          <p:nvPr/>
        </p:nvSpPr>
        <p:spPr>
          <a:xfrm>
            <a:off x="1314554" y="1462269"/>
            <a:ext cx="3814340" cy="574952"/>
          </a:xfrm>
          <a:prstGeom prst="wedgeRoundRectCallout">
            <a:avLst>
              <a:gd name="adj1" fmla="val -58473"/>
              <a:gd name="adj2" fmla="val 85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ES" sz="2400" b="1" kern="0" dirty="0">
                <a:solidFill>
                  <a:schemeClr val="bg1"/>
                </a:solidFill>
                <a:latin typeface="Century Gothic"/>
                <a:ea typeface="Century Gothic"/>
                <a:cs typeface="Century Gothic"/>
                <a:sym typeface="Century Gothic"/>
              </a:rPr>
              <a:t>Completa las palabras.</a:t>
            </a:r>
          </a:p>
        </p:txBody>
      </p:sp>
      <p:sp>
        <p:nvSpPr>
          <p:cNvPr id="8" name="Google Shape;132;p2">
            <a:extLst>
              <a:ext uri="{FF2B5EF4-FFF2-40B4-BE49-F238E27FC236}">
                <a16:creationId xmlns:a16="http://schemas.microsoft.com/office/drawing/2014/main" id="{FEFF314B-B748-E52C-7F90-291AE91F21C0}"/>
              </a:ext>
            </a:extLst>
          </p:cNvPr>
          <p:cNvSpPr txBox="1"/>
          <p:nvPr/>
        </p:nvSpPr>
        <p:spPr>
          <a:xfrm>
            <a:off x="286938" y="945207"/>
            <a:ext cx="41998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noProof="0" dirty="0">
                <a:solidFill>
                  <a:srgbClr val="002060"/>
                </a:solidFill>
                <a:latin typeface="Century Gothic"/>
                <a:ea typeface="Century Gothic"/>
                <a:cs typeface="Century Gothic"/>
                <a:sym typeface="Century Gothic"/>
              </a:rPr>
              <a:t>A</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Speech Bubble: Rectangle with Corners Rounded 9">
            <a:hlinkClick r:id="" action="ppaction://noaction">
              <a:snd r:embed="rId20" name="Review_W4F_1.2.wav"/>
            </a:hlinkClick>
            <a:extLst>
              <a:ext uri="{FF2B5EF4-FFF2-40B4-BE49-F238E27FC236}">
                <a16:creationId xmlns:a16="http://schemas.microsoft.com/office/drawing/2014/main" id="{AC869BE6-B01F-962B-9E64-B813A3DD9019}"/>
              </a:ext>
            </a:extLst>
          </p:cNvPr>
          <p:cNvSpPr/>
          <p:nvPr/>
        </p:nvSpPr>
        <p:spPr>
          <a:xfrm>
            <a:off x="6711494" y="1094551"/>
            <a:ext cx="3592766" cy="574952"/>
          </a:xfrm>
          <a:prstGeom prst="wedgeRoundRectCallout">
            <a:avLst>
              <a:gd name="adj1" fmla="val -58473"/>
              <a:gd name="adj2" fmla="val -41154"/>
              <a:gd name="adj3" fmla="val 16667"/>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n-GB" sz="2800" b="1" kern="0" dirty="0">
                <a:solidFill>
                  <a:srgbClr val="002060"/>
                </a:solidFill>
                <a:latin typeface="Century Gothic"/>
                <a:ea typeface="Century Gothic"/>
                <a:cs typeface="Century Gothic"/>
                <a:sym typeface="Century Gothic"/>
              </a:rPr>
              <a:t> </a:t>
            </a:r>
            <a:r>
              <a:rPr lang="en-GB" sz="2800" kern="0" dirty="0" err="1">
                <a:solidFill>
                  <a:srgbClr val="002060"/>
                </a:solidFill>
                <a:latin typeface="Century Gothic"/>
                <a:ea typeface="Century Gothic"/>
                <a:cs typeface="Century Gothic"/>
                <a:sym typeface="Century Gothic"/>
              </a:rPr>
              <a:t>Separa</a:t>
            </a:r>
            <a:r>
              <a:rPr lang="en-GB" sz="2800" kern="0" dirty="0">
                <a:solidFill>
                  <a:srgbClr val="002060"/>
                </a:solidFill>
                <a:latin typeface="Century Gothic"/>
                <a:ea typeface="Century Gothic"/>
                <a:cs typeface="Century Gothic"/>
                <a:sym typeface="Century Gothic"/>
              </a:rPr>
              <a:t> las </a:t>
            </a:r>
            <a:r>
              <a:rPr lang="en-GB" sz="2800" kern="0" dirty="0" err="1">
                <a:solidFill>
                  <a:srgbClr val="002060"/>
                </a:solidFill>
                <a:latin typeface="Century Gothic"/>
                <a:ea typeface="Century Gothic"/>
                <a:cs typeface="Century Gothic"/>
                <a:sym typeface="Century Gothic"/>
              </a:rPr>
              <a:t>sílabas</a:t>
            </a:r>
            <a:r>
              <a:rPr lang="en-GB" sz="2800" kern="0" dirty="0">
                <a:solidFill>
                  <a:srgbClr val="002060"/>
                </a:solidFill>
                <a:latin typeface="Century Gothic"/>
                <a:ea typeface="Century Gothic"/>
                <a:cs typeface="Century Gothic"/>
                <a:sym typeface="Century Gothic"/>
              </a:rPr>
              <a:t>.</a:t>
            </a:r>
            <a:endParaRPr lang="en-GB" sz="2800" kern="0" dirty="0">
              <a:solidFill>
                <a:srgbClr val="000000"/>
              </a:solidFill>
              <a:latin typeface="Arial"/>
              <a:cs typeface="Arial"/>
              <a:sym typeface="Arial"/>
            </a:endParaRPr>
          </a:p>
        </p:txBody>
      </p:sp>
      <p:pic>
        <p:nvPicPr>
          <p:cNvPr id="11" name="Graphic 10" descr="Teacher">
            <a:extLst>
              <a:ext uri="{FF2B5EF4-FFF2-40B4-BE49-F238E27FC236}">
                <a16:creationId xmlns:a16="http://schemas.microsoft.com/office/drawing/2014/main" id="{01AFE917-CDE1-7B5A-AEC3-E78844A47BB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flipH="1">
            <a:off x="9899130" y="5322231"/>
            <a:ext cx="914400" cy="914400"/>
          </a:xfrm>
          <a:prstGeom prst="rect">
            <a:avLst/>
          </a:prstGeom>
        </p:spPr>
      </p:pic>
      <p:sp>
        <p:nvSpPr>
          <p:cNvPr id="12" name="Speech Bubble: Rectangle with Corners Rounded 11">
            <a:hlinkClick r:id="" action="ppaction://noaction">
              <a:snd r:embed="rId21" name="Review_W4F_1.3.wav"/>
            </a:hlinkClick>
            <a:extLst>
              <a:ext uri="{FF2B5EF4-FFF2-40B4-BE49-F238E27FC236}">
                <a16:creationId xmlns:a16="http://schemas.microsoft.com/office/drawing/2014/main" id="{6C21BDA2-C905-5C00-0A66-8A85592F487A}"/>
              </a:ext>
            </a:extLst>
          </p:cNvPr>
          <p:cNvSpPr/>
          <p:nvPr/>
        </p:nvSpPr>
        <p:spPr>
          <a:xfrm>
            <a:off x="5708581" y="6069388"/>
            <a:ext cx="4771499" cy="574952"/>
          </a:xfrm>
          <a:prstGeom prst="wedgeRoundRectCallout">
            <a:avLst>
              <a:gd name="adj1" fmla="val 54740"/>
              <a:gd name="adj2" fmla="val -4446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ES" sz="2400" b="1" kern="0" dirty="0">
                <a:solidFill>
                  <a:schemeClr val="bg1"/>
                </a:solidFill>
                <a:latin typeface="Century Gothic"/>
                <a:ea typeface="Century Gothic"/>
                <a:cs typeface="Century Gothic"/>
                <a:sym typeface="Century Gothic"/>
              </a:rPr>
              <a:t>Practica con tu compañero/a.</a:t>
            </a:r>
          </a:p>
        </p:txBody>
      </p:sp>
      <p:pic>
        <p:nvPicPr>
          <p:cNvPr id="13" name="Graphic 12" descr="Teacher">
            <a:extLst>
              <a:ext uri="{FF2B5EF4-FFF2-40B4-BE49-F238E27FC236}">
                <a16:creationId xmlns:a16="http://schemas.microsoft.com/office/drawing/2014/main" id="{A53273BB-94A9-34CC-3DF1-90CD49B8DFC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45134" y="631227"/>
            <a:ext cx="914400" cy="914400"/>
          </a:xfrm>
          <a:prstGeom prst="rect">
            <a:avLst/>
          </a:prstGeom>
        </p:spPr>
      </p:pic>
      <p:cxnSp>
        <p:nvCxnSpPr>
          <p:cNvPr id="14" name="Google Shape;345;p47">
            <a:extLst>
              <a:ext uri="{FF2B5EF4-FFF2-40B4-BE49-F238E27FC236}">
                <a16:creationId xmlns:a16="http://schemas.microsoft.com/office/drawing/2014/main" id="{20C9A2A4-1518-13E8-AB78-13E6CB88088F}"/>
              </a:ext>
            </a:extLst>
          </p:cNvPr>
          <p:cNvCxnSpPr/>
          <p:nvPr/>
        </p:nvCxnSpPr>
        <p:spPr>
          <a:xfrm>
            <a:off x="11765258" y="2097613"/>
            <a:ext cx="216791" cy="0"/>
          </a:xfrm>
          <a:prstGeom prst="straightConnector1">
            <a:avLst/>
          </a:prstGeom>
          <a:noFill/>
          <a:ln w="28575" cap="flat" cmpd="sng">
            <a:solidFill>
              <a:srgbClr val="1E4E79"/>
            </a:solidFill>
            <a:prstDash val="solid"/>
            <a:round/>
            <a:headEnd type="none" w="sm" len="sm"/>
            <a:tailEnd type="none" w="sm" len="sm"/>
          </a:ln>
        </p:spPr>
      </p:cxnSp>
      <p:sp>
        <p:nvSpPr>
          <p:cNvPr id="15" name="Google Shape;342;p47">
            <a:extLst>
              <a:ext uri="{FF2B5EF4-FFF2-40B4-BE49-F238E27FC236}">
                <a16:creationId xmlns:a16="http://schemas.microsoft.com/office/drawing/2014/main" id="{52FB3273-C9AB-6C00-DFBB-E30ED8CD253F}"/>
              </a:ext>
            </a:extLst>
          </p:cNvPr>
          <p:cNvSpPr/>
          <p:nvPr/>
        </p:nvSpPr>
        <p:spPr>
          <a:xfrm>
            <a:off x="11096558" y="2116979"/>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6" name="Google Shape;343;p47">
            <a:extLst>
              <a:ext uri="{FF2B5EF4-FFF2-40B4-BE49-F238E27FC236}">
                <a16:creationId xmlns:a16="http://schemas.microsoft.com/office/drawing/2014/main" id="{AC111EFC-F012-234B-8551-51F5094ED04A}"/>
              </a:ext>
            </a:extLst>
          </p:cNvPr>
          <p:cNvSpPr/>
          <p:nvPr/>
        </p:nvSpPr>
        <p:spPr>
          <a:xfrm>
            <a:off x="11103162" y="209602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17" name="Google Shape;344;p47">
            <a:extLst>
              <a:ext uri="{FF2B5EF4-FFF2-40B4-BE49-F238E27FC236}">
                <a16:creationId xmlns:a16="http://schemas.microsoft.com/office/drawing/2014/main" id="{0BB7CDEF-7DE2-02FD-DB0B-66BD4B7A1777}"/>
              </a:ext>
            </a:extLst>
          </p:cNvPr>
          <p:cNvCxnSpPr/>
          <p:nvPr/>
        </p:nvCxnSpPr>
        <p:spPr>
          <a:xfrm>
            <a:off x="11779930" y="2105551"/>
            <a:ext cx="0" cy="4156259"/>
          </a:xfrm>
          <a:prstGeom prst="straightConnector1">
            <a:avLst/>
          </a:prstGeom>
          <a:noFill/>
          <a:ln w="28575" cap="flat" cmpd="sng">
            <a:solidFill>
              <a:srgbClr val="1E4E79"/>
            </a:solidFill>
            <a:prstDash val="solid"/>
            <a:round/>
            <a:headEnd type="none" w="sm" len="sm"/>
            <a:tailEnd type="none" w="sm" len="sm"/>
          </a:ln>
        </p:spPr>
      </p:cxnSp>
      <p:cxnSp>
        <p:nvCxnSpPr>
          <p:cNvPr id="18" name="Google Shape;346;p47">
            <a:extLst>
              <a:ext uri="{FF2B5EF4-FFF2-40B4-BE49-F238E27FC236}">
                <a16:creationId xmlns:a16="http://schemas.microsoft.com/office/drawing/2014/main" id="{7B8D413C-3631-7257-5F67-D91326B9FDC5}"/>
              </a:ext>
            </a:extLst>
          </p:cNvPr>
          <p:cNvCxnSpPr/>
          <p:nvPr/>
        </p:nvCxnSpPr>
        <p:spPr>
          <a:xfrm>
            <a:off x="11767231" y="6255459"/>
            <a:ext cx="216791" cy="0"/>
          </a:xfrm>
          <a:prstGeom prst="straightConnector1">
            <a:avLst/>
          </a:prstGeom>
          <a:noFill/>
          <a:ln w="28575" cap="flat" cmpd="sng">
            <a:solidFill>
              <a:srgbClr val="1E4E79"/>
            </a:solidFill>
            <a:prstDash val="solid"/>
            <a:round/>
            <a:headEnd type="none" w="sm" len="sm"/>
            <a:tailEnd type="none" w="sm" len="sm"/>
          </a:ln>
        </p:spPr>
      </p:cxnSp>
      <p:sp>
        <p:nvSpPr>
          <p:cNvPr id="19" name="Google Shape;348;p47">
            <a:extLst>
              <a:ext uri="{FF2B5EF4-FFF2-40B4-BE49-F238E27FC236}">
                <a16:creationId xmlns:a16="http://schemas.microsoft.com/office/drawing/2014/main" id="{5113CF9C-941F-761D-5742-AC89742CFCDD}"/>
              </a:ext>
            </a:extLst>
          </p:cNvPr>
          <p:cNvSpPr txBox="1"/>
          <p:nvPr/>
        </p:nvSpPr>
        <p:spPr>
          <a:xfrm>
            <a:off x="10728457" y="1720083"/>
            <a:ext cx="151359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600" b="1" dirty="0">
                <a:solidFill>
                  <a:srgbClr val="1E4E79"/>
                </a:solidFill>
                <a:latin typeface="Century Gothic"/>
                <a:ea typeface="Arial"/>
                <a:cs typeface="Arial"/>
                <a:sym typeface="Century Gothic"/>
              </a:rPr>
              <a:t>15 </a:t>
            </a:r>
            <a:r>
              <a:rPr lang="en-GB" sz="1600" b="1" dirty="0" err="1">
                <a:solidFill>
                  <a:srgbClr val="1E4E79"/>
                </a:solidFill>
                <a:latin typeface="Century Gothic"/>
                <a:ea typeface="Arial"/>
                <a:cs typeface="Arial"/>
                <a:sym typeface="Century Gothic"/>
              </a:rPr>
              <a:t>segundos</a:t>
            </a:r>
            <a:endParaRPr sz="1200" b="0" i="0" u="none" strike="noStrike" cap="none" dirty="0">
              <a:solidFill>
                <a:srgbClr val="000000"/>
              </a:solidFill>
              <a:latin typeface="Arial"/>
              <a:ea typeface="Arial"/>
              <a:cs typeface="Arial"/>
              <a:sym typeface="Arial"/>
            </a:endParaRPr>
          </a:p>
        </p:txBody>
      </p:sp>
      <p:sp>
        <p:nvSpPr>
          <p:cNvPr id="20" name="Google Shape;349;p47">
            <a:extLst>
              <a:ext uri="{FF2B5EF4-FFF2-40B4-BE49-F238E27FC236}">
                <a16:creationId xmlns:a16="http://schemas.microsoft.com/office/drawing/2014/main" id="{12F48ABE-5D4D-73C6-80BA-103A51497E42}"/>
              </a:ext>
            </a:extLst>
          </p:cNvPr>
          <p:cNvSpPr txBox="1"/>
          <p:nvPr/>
        </p:nvSpPr>
        <p:spPr>
          <a:xfrm>
            <a:off x="11805745" y="5855540"/>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400" b="1" i="0" u="none" strike="noStrike" cap="none">
                <a:solidFill>
                  <a:srgbClr val="1E4E79"/>
                </a:solidFill>
                <a:latin typeface="Century Gothic"/>
                <a:ea typeface="Century Gothic"/>
                <a:cs typeface="Century Gothic"/>
                <a:sym typeface="Century Gothic"/>
              </a:rPr>
              <a:t>0</a:t>
            </a:r>
            <a:endParaRPr sz="1100" b="0" i="0" u="none" strike="noStrike" cap="none">
              <a:solidFill>
                <a:srgbClr val="000000"/>
              </a:solidFill>
              <a:latin typeface="Arial"/>
              <a:ea typeface="Arial"/>
              <a:cs typeface="Arial"/>
              <a:sym typeface="Arial"/>
            </a:endParaRPr>
          </a:p>
        </p:txBody>
      </p:sp>
      <p:sp>
        <p:nvSpPr>
          <p:cNvPr id="21" name="Google Shape;350;p47">
            <a:extLst>
              <a:ext uri="{FF2B5EF4-FFF2-40B4-BE49-F238E27FC236}">
                <a16:creationId xmlns:a16="http://schemas.microsoft.com/office/drawing/2014/main" id="{BD3FFDC7-491C-6793-E295-A31442AF54BD}"/>
              </a:ext>
            </a:extLst>
          </p:cNvPr>
          <p:cNvSpPr/>
          <p:nvPr/>
        </p:nvSpPr>
        <p:spPr>
          <a:xfrm>
            <a:off x="10901768" y="6320779"/>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002060"/>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sz="1400" b="0" i="0" u="none" strike="noStrike" cap="none" dirty="0">
              <a:solidFill>
                <a:srgbClr val="000000"/>
              </a:solidFill>
              <a:latin typeface="Arial"/>
              <a:ea typeface="Arial"/>
              <a:cs typeface="Arial"/>
              <a:sym typeface="Arial"/>
            </a:endParaRPr>
          </a:p>
        </p:txBody>
      </p:sp>
      <p:pic>
        <p:nvPicPr>
          <p:cNvPr id="1026" name="Picture 2" descr="Free theatre sock and buskin tragedy comedy illustration">
            <a:extLst>
              <a:ext uri="{FF2B5EF4-FFF2-40B4-BE49-F238E27FC236}">
                <a16:creationId xmlns:a16="http://schemas.microsoft.com/office/drawing/2014/main" id="{07795E94-E902-46C7-D2C2-9D8B5FD8670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55645" y="2975865"/>
            <a:ext cx="701961" cy="5231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rown cross jewelry illustration">
            <a:extLst>
              <a:ext uri="{FF2B5EF4-FFF2-40B4-BE49-F238E27FC236}">
                <a16:creationId xmlns:a16="http://schemas.microsoft.com/office/drawing/2014/main" id="{96DBFF31-64C2-5145-A0EF-76E6142E7F3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86957" y="3579332"/>
            <a:ext cx="432049" cy="436827"/>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Free lioness lion predator illustration">
            <a:extLst>
              <a:ext uri="{FF2B5EF4-FFF2-40B4-BE49-F238E27FC236}">
                <a16:creationId xmlns:a16="http://schemas.microsoft.com/office/drawing/2014/main" id="{B7BA1041-DAF4-F2C2-5F0A-2FB93DB119B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217659" y="4990820"/>
            <a:ext cx="909603" cy="490333"/>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Free slippery wet caution illustration">
            <a:extLst>
              <a:ext uri="{FF2B5EF4-FFF2-40B4-BE49-F238E27FC236}">
                <a16:creationId xmlns:a16="http://schemas.microsoft.com/office/drawing/2014/main" id="{919F8C18-0315-5F99-11F0-6EC20BC8AE5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82265" y="4233238"/>
            <a:ext cx="657377" cy="579313"/>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Free button green edge illustration">
            <a:extLst>
              <a:ext uri="{FF2B5EF4-FFF2-40B4-BE49-F238E27FC236}">
                <a16:creationId xmlns:a16="http://schemas.microsoft.com/office/drawing/2014/main" id="{61CAE868-1F16-F5C9-2AC6-CF6717807B0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30312" y="5738866"/>
            <a:ext cx="541083" cy="54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34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4"/>
                                        </p:tgtEl>
                                        <p:attrNameLst>
                                          <p:attrName>style.visibility</p:attrName>
                                        </p:attrNameLst>
                                      </p:cBhvr>
                                      <p:to>
                                        <p:strVal val="visible"/>
                                      </p:to>
                                    </p:set>
                                    <p:anim calcmode="lin" valueType="num">
                                      <p:cBhvr additive="base">
                                        <p:cTn id="13" dur="500" fill="hold"/>
                                        <p:tgtEl>
                                          <p:spTgt spid="74"/>
                                        </p:tgtEl>
                                        <p:attrNameLst>
                                          <p:attrName>ppt_x</p:attrName>
                                        </p:attrNameLst>
                                      </p:cBhvr>
                                      <p:tavLst>
                                        <p:tav tm="0">
                                          <p:val>
                                            <p:strVal val="#ppt_x"/>
                                          </p:val>
                                        </p:tav>
                                        <p:tav tm="100000">
                                          <p:val>
                                            <p:strVal val="#ppt_x"/>
                                          </p:val>
                                        </p:tav>
                                      </p:tavLst>
                                    </p:anim>
                                    <p:anim calcmode="lin" valueType="num">
                                      <p:cBhvr additive="base">
                                        <p:cTn id="1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anim calcmode="lin" valueType="num">
                                      <p:cBhvr additive="base">
                                        <p:cTn id="19" dur="500" fill="hold"/>
                                        <p:tgtEl>
                                          <p:spTgt spid="94"/>
                                        </p:tgtEl>
                                        <p:attrNameLst>
                                          <p:attrName>ppt_x</p:attrName>
                                        </p:attrNameLst>
                                      </p:cBhvr>
                                      <p:tavLst>
                                        <p:tav tm="0">
                                          <p:val>
                                            <p:strVal val="#ppt_x"/>
                                          </p:val>
                                        </p:tav>
                                        <p:tav tm="100000">
                                          <p:val>
                                            <p:strVal val="#ppt_x"/>
                                          </p:val>
                                        </p:tav>
                                      </p:tavLst>
                                    </p:anim>
                                    <p:anim calcmode="lin" valueType="num">
                                      <p:cBhvr additive="base">
                                        <p:cTn id="20"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5"/>
                                        </p:tgtEl>
                                        <p:attrNameLst>
                                          <p:attrName>style.visibility</p:attrName>
                                        </p:attrNameLst>
                                      </p:cBhvr>
                                      <p:to>
                                        <p:strVal val="visible"/>
                                      </p:to>
                                    </p:set>
                                    <p:anim calcmode="lin" valueType="num">
                                      <p:cBhvr additive="base">
                                        <p:cTn id="25" dur="500" fill="hold"/>
                                        <p:tgtEl>
                                          <p:spTgt spid="95"/>
                                        </p:tgtEl>
                                        <p:attrNameLst>
                                          <p:attrName>ppt_x</p:attrName>
                                        </p:attrNameLst>
                                      </p:cBhvr>
                                      <p:tavLst>
                                        <p:tav tm="0">
                                          <p:val>
                                            <p:strVal val="#ppt_x"/>
                                          </p:val>
                                        </p:tav>
                                        <p:tav tm="100000">
                                          <p:val>
                                            <p:strVal val="#ppt_x"/>
                                          </p:val>
                                        </p:tav>
                                      </p:tavLst>
                                    </p:anim>
                                    <p:anim calcmode="lin" valueType="num">
                                      <p:cBhvr additive="base">
                                        <p:cTn id="26"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anim calcmode="lin" valueType="num">
                                      <p:cBhvr additive="base">
                                        <p:cTn id="31" dur="500" fill="hold"/>
                                        <p:tgtEl>
                                          <p:spTgt spid="96"/>
                                        </p:tgtEl>
                                        <p:attrNameLst>
                                          <p:attrName>ppt_x</p:attrName>
                                        </p:attrNameLst>
                                      </p:cBhvr>
                                      <p:tavLst>
                                        <p:tav tm="0">
                                          <p:val>
                                            <p:strVal val="#ppt_x"/>
                                          </p:val>
                                        </p:tav>
                                        <p:tav tm="100000">
                                          <p:val>
                                            <p:strVal val="#ppt_x"/>
                                          </p:val>
                                        </p:tav>
                                      </p:tavLst>
                                    </p:anim>
                                    <p:anim calcmode="lin" valueType="num">
                                      <p:cBhvr additive="base">
                                        <p:cTn id="32"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7"/>
                                        </p:tgtEl>
                                        <p:attrNameLst>
                                          <p:attrName>style.visibility</p:attrName>
                                        </p:attrNameLst>
                                      </p:cBhvr>
                                      <p:to>
                                        <p:strVal val="visible"/>
                                      </p:to>
                                    </p:set>
                                    <p:anim calcmode="lin" valueType="num">
                                      <p:cBhvr additive="base">
                                        <p:cTn id="37" dur="500" fill="hold"/>
                                        <p:tgtEl>
                                          <p:spTgt spid="97"/>
                                        </p:tgtEl>
                                        <p:attrNameLst>
                                          <p:attrName>ppt_x</p:attrName>
                                        </p:attrNameLst>
                                      </p:cBhvr>
                                      <p:tavLst>
                                        <p:tav tm="0">
                                          <p:val>
                                            <p:strVal val="#ppt_x"/>
                                          </p:val>
                                        </p:tav>
                                        <p:tav tm="100000">
                                          <p:val>
                                            <p:strVal val="#ppt_x"/>
                                          </p:val>
                                        </p:tav>
                                      </p:tavLst>
                                    </p:anim>
                                    <p:anim calcmode="lin" valueType="num">
                                      <p:cBhvr additive="base">
                                        <p:cTn id="38"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2"/>
                                        </p:tgtEl>
                                        <p:attrNameLst>
                                          <p:attrName>style.visibility</p:attrName>
                                        </p:attrNameLst>
                                      </p:cBhvr>
                                      <p:to>
                                        <p:strVal val="visible"/>
                                      </p:to>
                                    </p:set>
                                    <p:anim calcmode="lin" valueType="num">
                                      <p:cBhvr additive="base">
                                        <p:cTn id="43" dur="500" fill="hold"/>
                                        <p:tgtEl>
                                          <p:spTgt spid="132"/>
                                        </p:tgtEl>
                                        <p:attrNameLst>
                                          <p:attrName>ppt_x</p:attrName>
                                        </p:attrNameLst>
                                      </p:cBhvr>
                                      <p:tavLst>
                                        <p:tav tm="0">
                                          <p:val>
                                            <p:strVal val="#ppt_x"/>
                                          </p:val>
                                        </p:tav>
                                        <p:tav tm="100000">
                                          <p:val>
                                            <p:strVal val="#ppt_x"/>
                                          </p:val>
                                        </p:tav>
                                      </p:tavLst>
                                    </p:anim>
                                    <p:anim calcmode="lin" valueType="num">
                                      <p:cBhvr additive="base">
                                        <p:cTn id="44" dur="500" fill="hold"/>
                                        <p:tgtEl>
                                          <p:spTgt spid="132"/>
                                        </p:tgtEl>
                                        <p:attrNameLst>
                                          <p:attrName>ppt_y</p:attrName>
                                        </p:attrNameLst>
                                      </p:cBhvr>
                                      <p:tavLst>
                                        <p:tav tm="0">
                                          <p:val>
                                            <p:strVal val="1+#ppt_h/2"/>
                                          </p:val>
                                        </p:tav>
                                        <p:tav tm="100000">
                                          <p:val>
                                            <p:strVal val="#ppt_y"/>
                                          </p:val>
                                        </p:tav>
                                      </p:tavLst>
                                    </p:anim>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2" presetClass="entr" presetSubtype="4" fill="hold" grpId="0" nodeType="with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additive="base">
                                        <p:cTn id="51" dur="500" fill="hold"/>
                                        <p:tgtEl>
                                          <p:spTgt spid="99"/>
                                        </p:tgtEl>
                                        <p:attrNameLst>
                                          <p:attrName>ppt_x</p:attrName>
                                        </p:attrNameLst>
                                      </p:cBhvr>
                                      <p:tavLst>
                                        <p:tav tm="0">
                                          <p:val>
                                            <p:strVal val="#ppt_x"/>
                                          </p:val>
                                        </p:tav>
                                        <p:tav tm="100000">
                                          <p:val>
                                            <p:strVal val="#ppt_x"/>
                                          </p:val>
                                        </p:tav>
                                      </p:tavLst>
                                    </p:anim>
                                    <p:anim calcmode="lin" valueType="num">
                                      <p:cBhvr additive="base">
                                        <p:cTn id="52"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500" fill="hold"/>
                                        <p:tgtEl>
                                          <p:spTgt spid="4"/>
                                        </p:tgtEl>
                                        <p:attrNameLst>
                                          <p:attrName>ppt_x</p:attrName>
                                        </p:attrNameLst>
                                      </p:cBhvr>
                                      <p:tavLst>
                                        <p:tav tm="0">
                                          <p:val>
                                            <p:strVal val="#ppt_x"/>
                                          </p:val>
                                        </p:tav>
                                        <p:tav tm="100000">
                                          <p:val>
                                            <p:strVal val="#ppt_x"/>
                                          </p:val>
                                        </p:tav>
                                      </p:tavLst>
                                    </p:anim>
                                    <p:anim calcmode="lin" valueType="num">
                                      <p:cBhvr additive="base">
                                        <p:cTn id="5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3" name="us2 7.wav"/>
                                        </p:tgtEl>
                                      </p:cMediaNode>
                                    </p:audio>
                                  </p:subTnLst>
                                </p:cTn>
                              </p:par>
                              <p:par>
                                <p:cTn id="59" presetID="2" presetClass="entr" presetSubtype="4" fill="hold" nodeType="withEffect">
                                  <p:stCondLst>
                                    <p:cond delay="0"/>
                                  </p:stCondLst>
                                  <p:childTnLst>
                                    <p:set>
                                      <p:cBhvr>
                                        <p:cTn id="60" dur="1" fill="hold">
                                          <p:stCondLst>
                                            <p:cond delay="0"/>
                                          </p:stCondLst>
                                        </p:cTn>
                                        <p:tgtEl>
                                          <p:spTgt spid="103"/>
                                        </p:tgtEl>
                                        <p:attrNameLst>
                                          <p:attrName>style.visibility</p:attrName>
                                        </p:attrNameLst>
                                      </p:cBhvr>
                                      <p:to>
                                        <p:strVal val="visible"/>
                                      </p:to>
                                    </p:set>
                                    <p:anim calcmode="lin" valueType="num">
                                      <p:cBhvr additive="base">
                                        <p:cTn id="61" dur="500" fill="hold"/>
                                        <p:tgtEl>
                                          <p:spTgt spid="103"/>
                                        </p:tgtEl>
                                        <p:attrNameLst>
                                          <p:attrName>ppt_x</p:attrName>
                                        </p:attrNameLst>
                                      </p:cBhvr>
                                      <p:tavLst>
                                        <p:tav tm="0">
                                          <p:val>
                                            <p:strVal val="#ppt_x"/>
                                          </p:val>
                                        </p:tav>
                                        <p:tav tm="100000">
                                          <p:val>
                                            <p:strVal val="#ppt_x"/>
                                          </p:val>
                                        </p:tav>
                                      </p:tavLst>
                                    </p:anim>
                                    <p:anim calcmode="lin" valueType="num">
                                      <p:cBhvr additive="base">
                                        <p:cTn id="62"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04"/>
                                        </p:tgtEl>
                                        <p:attrNameLst>
                                          <p:attrName>style.visibility</p:attrName>
                                        </p:attrNameLst>
                                      </p:cBhvr>
                                      <p:to>
                                        <p:strVal val="visible"/>
                                      </p:to>
                                    </p:set>
                                    <p:anim calcmode="lin" valueType="num">
                                      <p:cBhvr additive="base">
                                        <p:cTn id="67" dur="500" fill="hold"/>
                                        <p:tgtEl>
                                          <p:spTgt spid="104"/>
                                        </p:tgtEl>
                                        <p:attrNameLst>
                                          <p:attrName>ppt_x</p:attrName>
                                        </p:attrNameLst>
                                      </p:cBhvr>
                                      <p:tavLst>
                                        <p:tav tm="0">
                                          <p:val>
                                            <p:strVal val="#ppt_x"/>
                                          </p:val>
                                        </p:tav>
                                        <p:tav tm="100000">
                                          <p:val>
                                            <p:strVal val="#ppt_x"/>
                                          </p:val>
                                        </p:tav>
                                      </p:tavLst>
                                    </p:anim>
                                    <p:anim calcmode="lin" valueType="num">
                                      <p:cBhvr additive="base">
                                        <p:cTn id="68" dur="500" fill="hold"/>
                                        <p:tgtEl>
                                          <p:spTgt spid="10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4" name="us2 8.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5"/>
                                        </p:tgtEl>
                                        <p:attrNameLst>
                                          <p:attrName>style.visibility</p:attrName>
                                        </p:attrNameLst>
                                      </p:cBhvr>
                                      <p:to>
                                        <p:strVal val="visible"/>
                                      </p:to>
                                    </p:set>
                                    <p:anim calcmode="lin" valueType="num">
                                      <p:cBhvr additive="base">
                                        <p:cTn id="73" dur="500" fill="hold"/>
                                        <p:tgtEl>
                                          <p:spTgt spid="105"/>
                                        </p:tgtEl>
                                        <p:attrNameLst>
                                          <p:attrName>ppt_x</p:attrName>
                                        </p:attrNameLst>
                                      </p:cBhvr>
                                      <p:tavLst>
                                        <p:tav tm="0">
                                          <p:val>
                                            <p:strVal val="#ppt_x"/>
                                          </p:val>
                                        </p:tav>
                                        <p:tav tm="100000">
                                          <p:val>
                                            <p:strVal val="#ppt_x"/>
                                          </p:val>
                                        </p:tav>
                                      </p:tavLst>
                                    </p:anim>
                                    <p:anim calcmode="lin" valueType="num">
                                      <p:cBhvr additive="base">
                                        <p:cTn id="74" dur="500" fill="hold"/>
                                        <p:tgtEl>
                                          <p:spTgt spid="10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5" name="us2 9.wav"/>
                                        </p:tgtEl>
                                      </p:cMediaNode>
                                    </p:audio>
                                  </p:subTnLst>
                                </p:cTn>
                              </p:par>
                              <p:par>
                                <p:cTn id="75" presetID="2" presetClass="entr" presetSubtype="4" fill="hold" nodeType="withEffect">
                                  <p:stCondLst>
                                    <p:cond delay="0"/>
                                  </p:stCondLst>
                                  <p:childTnLst>
                                    <p:set>
                                      <p:cBhvr>
                                        <p:cTn id="76" dur="1" fill="hold">
                                          <p:stCondLst>
                                            <p:cond delay="0"/>
                                          </p:stCondLst>
                                        </p:cTn>
                                        <p:tgtEl>
                                          <p:spTgt spid="106"/>
                                        </p:tgtEl>
                                        <p:attrNameLst>
                                          <p:attrName>style.visibility</p:attrName>
                                        </p:attrNameLst>
                                      </p:cBhvr>
                                      <p:to>
                                        <p:strVal val="visible"/>
                                      </p:to>
                                    </p:set>
                                    <p:anim calcmode="lin" valueType="num">
                                      <p:cBhvr additive="base">
                                        <p:cTn id="77" dur="500" fill="hold"/>
                                        <p:tgtEl>
                                          <p:spTgt spid="106"/>
                                        </p:tgtEl>
                                        <p:attrNameLst>
                                          <p:attrName>ppt_x</p:attrName>
                                        </p:attrNameLst>
                                      </p:cBhvr>
                                      <p:tavLst>
                                        <p:tav tm="0">
                                          <p:val>
                                            <p:strVal val="#ppt_x"/>
                                          </p:val>
                                        </p:tav>
                                        <p:tav tm="100000">
                                          <p:val>
                                            <p:strVal val="#ppt_x"/>
                                          </p:val>
                                        </p:tav>
                                      </p:tavLst>
                                    </p:anim>
                                    <p:anim calcmode="lin" valueType="num">
                                      <p:cBhvr additive="base">
                                        <p:cTn id="78"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7"/>
                                        </p:tgtEl>
                                        <p:attrNameLst>
                                          <p:attrName>style.visibility</p:attrName>
                                        </p:attrNameLst>
                                      </p:cBhvr>
                                      <p:to>
                                        <p:strVal val="visible"/>
                                      </p:to>
                                    </p:set>
                                    <p:anim calcmode="lin" valueType="num">
                                      <p:cBhvr additive="base">
                                        <p:cTn id="83" dur="500" fill="hold"/>
                                        <p:tgtEl>
                                          <p:spTgt spid="107"/>
                                        </p:tgtEl>
                                        <p:attrNameLst>
                                          <p:attrName>ppt_x</p:attrName>
                                        </p:attrNameLst>
                                      </p:cBhvr>
                                      <p:tavLst>
                                        <p:tav tm="0">
                                          <p:val>
                                            <p:strVal val="#ppt_x"/>
                                          </p:val>
                                        </p:tav>
                                        <p:tav tm="100000">
                                          <p:val>
                                            <p:strVal val="#ppt_x"/>
                                          </p:val>
                                        </p:tav>
                                      </p:tavLst>
                                    </p:anim>
                                    <p:anim calcmode="lin" valueType="num">
                                      <p:cBhvr additive="base">
                                        <p:cTn id="84" dur="500" fill="hold"/>
                                        <p:tgtEl>
                                          <p:spTgt spid="10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6" name="us2 10.wav"/>
                                        </p:tgtEl>
                                      </p:cMediaNode>
                                    </p:audio>
                                  </p:subTnLst>
                                </p:cTn>
                              </p:par>
                              <p:par>
                                <p:cTn id="85" presetID="2" presetClass="entr" presetSubtype="4" fill="hold" nodeType="withEffect">
                                  <p:stCondLst>
                                    <p:cond delay="0"/>
                                  </p:stCondLst>
                                  <p:childTnLst>
                                    <p:set>
                                      <p:cBhvr>
                                        <p:cTn id="86" dur="1" fill="hold">
                                          <p:stCondLst>
                                            <p:cond delay="0"/>
                                          </p:stCondLst>
                                        </p:cTn>
                                        <p:tgtEl>
                                          <p:spTgt spid="108"/>
                                        </p:tgtEl>
                                        <p:attrNameLst>
                                          <p:attrName>style.visibility</p:attrName>
                                        </p:attrNameLst>
                                      </p:cBhvr>
                                      <p:to>
                                        <p:strVal val="visible"/>
                                      </p:to>
                                    </p:set>
                                    <p:anim calcmode="lin" valueType="num">
                                      <p:cBhvr additive="base">
                                        <p:cTn id="87" dur="500" fill="hold"/>
                                        <p:tgtEl>
                                          <p:spTgt spid="108"/>
                                        </p:tgtEl>
                                        <p:attrNameLst>
                                          <p:attrName>ppt_x</p:attrName>
                                        </p:attrNameLst>
                                      </p:cBhvr>
                                      <p:tavLst>
                                        <p:tav tm="0">
                                          <p:val>
                                            <p:strVal val="#ppt_x"/>
                                          </p:val>
                                        </p:tav>
                                        <p:tav tm="100000">
                                          <p:val>
                                            <p:strVal val="#ppt_x"/>
                                          </p:val>
                                        </p:tav>
                                      </p:tavLst>
                                    </p:anim>
                                    <p:anim calcmode="lin" valueType="num">
                                      <p:cBhvr additive="base">
                                        <p:cTn id="88" dur="500" fill="hold"/>
                                        <p:tgtEl>
                                          <p:spTgt spid="108"/>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09"/>
                                        </p:tgtEl>
                                        <p:attrNameLst>
                                          <p:attrName>style.visibility</p:attrName>
                                        </p:attrNameLst>
                                      </p:cBhvr>
                                      <p:to>
                                        <p:strVal val="visible"/>
                                      </p:to>
                                    </p:set>
                                    <p:anim calcmode="lin" valueType="num">
                                      <p:cBhvr additive="base">
                                        <p:cTn id="91" dur="500" fill="hold"/>
                                        <p:tgtEl>
                                          <p:spTgt spid="109"/>
                                        </p:tgtEl>
                                        <p:attrNameLst>
                                          <p:attrName>ppt_x</p:attrName>
                                        </p:attrNameLst>
                                      </p:cBhvr>
                                      <p:tavLst>
                                        <p:tav tm="0">
                                          <p:val>
                                            <p:strVal val="#ppt_x"/>
                                          </p:val>
                                        </p:tav>
                                        <p:tav tm="100000">
                                          <p:val>
                                            <p:strVal val="#ppt_x"/>
                                          </p:val>
                                        </p:tav>
                                      </p:tavLst>
                                    </p:anim>
                                    <p:anim calcmode="lin" valueType="num">
                                      <p:cBhvr additive="base">
                                        <p:cTn id="92"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10"/>
                                        </p:tgtEl>
                                        <p:attrNameLst>
                                          <p:attrName>style.visibility</p:attrName>
                                        </p:attrNameLst>
                                      </p:cBhvr>
                                      <p:to>
                                        <p:strVal val="visible"/>
                                      </p:to>
                                    </p:set>
                                    <p:anim calcmode="lin" valueType="num">
                                      <p:cBhvr additive="base">
                                        <p:cTn id="97" dur="500" fill="hold"/>
                                        <p:tgtEl>
                                          <p:spTgt spid="110"/>
                                        </p:tgtEl>
                                        <p:attrNameLst>
                                          <p:attrName>ppt_x</p:attrName>
                                        </p:attrNameLst>
                                      </p:cBhvr>
                                      <p:tavLst>
                                        <p:tav tm="0">
                                          <p:val>
                                            <p:strVal val="#ppt_x"/>
                                          </p:val>
                                        </p:tav>
                                        <p:tav tm="100000">
                                          <p:val>
                                            <p:strVal val="#ppt_x"/>
                                          </p:val>
                                        </p:tav>
                                      </p:tavLst>
                                    </p:anim>
                                    <p:anim calcmode="lin" valueType="num">
                                      <p:cBhvr additive="base">
                                        <p:cTn id="98" dur="500" fill="hold"/>
                                        <p:tgtEl>
                                          <p:spTgt spid="1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5"/>
                                            </p:cond>
                                          </p:stCondLst>
                                          <p:endCondLst>
                                            <p:cond evt="onStopAudio" delay="0">
                                              <p:tgtEl>
                                                <p:sldTgt/>
                                              </p:tgtEl>
                                            </p:cond>
                                          </p:endCondLst>
                                        </p:cTn>
                                        <p:tgtEl>
                                          <p:sndTgt r:embed="rId7" name="us2 11.wav"/>
                                        </p:tgtEl>
                                      </p:cMediaNode>
                                    </p:audio>
                                  </p:sub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11"/>
                                        </p:tgtEl>
                                        <p:attrNameLst>
                                          <p:attrName>style.visibility</p:attrName>
                                        </p:attrNameLst>
                                      </p:cBhvr>
                                      <p:to>
                                        <p:strVal val="visible"/>
                                      </p:to>
                                    </p:set>
                                    <p:anim calcmode="lin" valueType="num">
                                      <p:cBhvr additive="base">
                                        <p:cTn id="103" dur="500" fill="hold"/>
                                        <p:tgtEl>
                                          <p:spTgt spid="111"/>
                                        </p:tgtEl>
                                        <p:attrNameLst>
                                          <p:attrName>ppt_x</p:attrName>
                                        </p:attrNameLst>
                                      </p:cBhvr>
                                      <p:tavLst>
                                        <p:tav tm="0">
                                          <p:val>
                                            <p:strVal val="#ppt_x"/>
                                          </p:val>
                                        </p:tav>
                                        <p:tav tm="100000">
                                          <p:val>
                                            <p:strVal val="#ppt_x"/>
                                          </p:val>
                                        </p:tav>
                                      </p:tavLst>
                                    </p:anim>
                                    <p:anim calcmode="lin" valueType="num">
                                      <p:cBhvr additive="base">
                                        <p:cTn id="104" dur="500" fill="hold"/>
                                        <p:tgtEl>
                                          <p:spTgt spid="1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1"/>
                                            </p:cond>
                                          </p:stCondLst>
                                          <p:endCondLst>
                                            <p:cond evt="onStopAudio" delay="0">
                                              <p:tgtEl>
                                                <p:sldTgt/>
                                              </p:tgtEl>
                                            </p:cond>
                                          </p:endCondLst>
                                        </p:cTn>
                                        <p:tgtEl>
                                          <p:sndTgt r:embed="rId8" name="us2 12.wav"/>
                                        </p:tgtEl>
                                      </p:cMediaNode>
                                    </p:audio>
                                  </p:subTnLst>
                                </p:cTn>
                              </p:par>
                              <p:par>
                                <p:cTn id="105" presetID="2" presetClass="entr" presetSubtype="4" fill="hold" nodeType="with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additive="base">
                                        <p:cTn id="107" dur="500" fill="hold"/>
                                        <p:tgtEl>
                                          <p:spTgt spid="112"/>
                                        </p:tgtEl>
                                        <p:attrNameLst>
                                          <p:attrName>ppt_x</p:attrName>
                                        </p:attrNameLst>
                                      </p:cBhvr>
                                      <p:tavLst>
                                        <p:tav tm="0">
                                          <p:val>
                                            <p:strVal val="#ppt_x"/>
                                          </p:val>
                                        </p:tav>
                                        <p:tav tm="100000">
                                          <p:val>
                                            <p:strVal val="#ppt_x"/>
                                          </p:val>
                                        </p:tav>
                                      </p:tavLst>
                                    </p:anim>
                                    <p:anim calcmode="lin" valueType="num">
                                      <p:cBhvr additive="base">
                                        <p:cTn id="10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102"/>
                                        </p:tgtEl>
                                        <p:attrNameLst>
                                          <p:attrName>style.visibility</p:attrName>
                                        </p:attrNameLst>
                                      </p:cBhvr>
                                      <p:to>
                                        <p:strVal val="visible"/>
                                      </p:to>
                                    </p:set>
                                    <p:anim calcmode="lin" valueType="num">
                                      <p:cBhvr additive="base">
                                        <p:cTn id="113" dur="500" fill="hold"/>
                                        <p:tgtEl>
                                          <p:spTgt spid="102"/>
                                        </p:tgtEl>
                                        <p:attrNameLst>
                                          <p:attrName>ppt_x</p:attrName>
                                        </p:attrNameLst>
                                      </p:cBhvr>
                                      <p:tavLst>
                                        <p:tav tm="0">
                                          <p:val>
                                            <p:strVal val="#ppt_x"/>
                                          </p:val>
                                        </p:tav>
                                        <p:tav tm="100000">
                                          <p:val>
                                            <p:strVal val="#ppt_x"/>
                                          </p:val>
                                        </p:tav>
                                      </p:tavLst>
                                    </p:anim>
                                    <p:anim calcmode="lin" valueType="num">
                                      <p:cBhvr additive="base">
                                        <p:cTn id="114" dur="500" fill="hold"/>
                                        <p:tgtEl>
                                          <p:spTgt spid="102"/>
                                        </p:tgtEl>
                                        <p:attrNameLst>
                                          <p:attrName>ppt_y</p:attrName>
                                        </p:attrNameLst>
                                      </p:cBhvr>
                                      <p:tavLst>
                                        <p:tav tm="0">
                                          <p:val>
                                            <p:strVal val="1+#ppt_h/2"/>
                                          </p:val>
                                        </p:tav>
                                        <p:tav tm="100000">
                                          <p:val>
                                            <p:strVal val="#ppt_y"/>
                                          </p:val>
                                        </p:tav>
                                      </p:tavLst>
                                    </p:anim>
                                  </p:childTnLst>
                                </p:cTn>
                              </p:par>
                              <p:par>
                                <p:cTn id="115" presetID="1" presetClass="entr" presetSubtype="0" fill="hold" nodeType="withEffect">
                                  <p:stCondLst>
                                    <p:cond delay="0"/>
                                  </p:stCondLst>
                                  <p:childTnLst>
                                    <p:set>
                                      <p:cBhvr>
                                        <p:cTn id="116" dur="1" fill="hold">
                                          <p:stCondLst>
                                            <p:cond delay="0"/>
                                          </p:stCondLst>
                                        </p:cTn>
                                        <p:tgtEl>
                                          <p:spTgt spid="1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9" restart="whenNotActive" fill="hold" evtFilter="cancelBubble" nodeType="interactiveSeq">
                <p:stCondLst>
                  <p:cond evt="onClick" delay="0">
                    <p:tgtEl>
                      <p:spTgt spid="21"/>
                    </p:tgtEl>
                  </p:cond>
                </p:stCondLst>
                <p:endSync evt="end" delay="0">
                  <p:rtn val="all"/>
                </p:endSync>
                <p:childTnLst>
                  <p:par>
                    <p:cTn id="120" fill="hold">
                      <p:stCondLst>
                        <p:cond delay="0"/>
                      </p:stCondLst>
                      <p:childTnLst>
                        <p:par>
                          <p:cTn id="121" fill="hold">
                            <p:stCondLst>
                              <p:cond delay="0"/>
                            </p:stCondLst>
                            <p:childTnLst>
                              <p:par>
                                <p:cTn id="122" presetID="12" presetClass="exit" presetSubtype="4" fill="hold" grpId="0" nodeType="clickEffect">
                                  <p:stCondLst>
                                    <p:cond delay="0"/>
                                  </p:stCondLst>
                                  <p:childTnLst>
                                    <p:anim calcmode="lin" valueType="num">
                                      <p:cBhvr additive="base">
                                        <p:cTn id="123" dur="59000"/>
                                        <p:tgtEl>
                                          <p:spTgt spid="16"/>
                                        </p:tgtEl>
                                        <p:attrNameLst>
                                          <p:attrName>ppt_y</p:attrName>
                                        </p:attrNameLst>
                                      </p:cBhvr>
                                      <p:tavLst>
                                        <p:tav tm="0">
                                          <p:val>
                                            <p:strVal val="#ppt_y"/>
                                          </p:val>
                                        </p:tav>
                                        <p:tav tm="100000">
                                          <p:val>
                                            <p:strVal val="#ppt_y+#ppt_h*1.125000"/>
                                          </p:val>
                                        </p:tav>
                                      </p:tavLst>
                                    </p:anim>
                                    <p:animEffect transition="out" filter="wipe(down)">
                                      <p:cBhvr>
                                        <p:cTn id="124" dur="59000"/>
                                        <p:tgtEl>
                                          <p:spTgt spid="16"/>
                                        </p:tgtEl>
                                      </p:cBhvr>
                                    </p:animEffect>
                                    <p:set>
                                      <p:cBhvr>
                                        <p:cTn id="125" dur="1" fill="hold">
                                          <p:stCondLst>
                                            <p:cond delay="58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32" grpId="0"/>
      <p:bldP spid="72" grpId="0" animBg="1"/>
      <p:bldP spid="74" grpId="0" animBg="1"/>
      <p:bldP spid="94" grpId="0" animBg="1"/>
      <p:bldP spid="95" grpId="0" animBg="1"/>
      <p:bldP spid="96" grpId="0" animBg="1"/>
      <p:bldP spid="97" grpId="0" animBg="1"/>
      <p:bldP spid="99" grpId="0"/>
      <p:bldP spid="102" grpId="0"/>
      <p:bldP spid="10" grpId="0" animBg="1"/>
      <p:bldP spid="12"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28681"/>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2:  Using ‘el’ with dates</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19" name="Google Shape;170;p8" descr="Jigsaw, Puzzle, Piece, Game, Concept, Solution">
            <a:extLst>
              <a:ext uri="{FF2B5EF4-FFF2-40B4-BE49-F238E27FC236}">
                <a16:creationId xmlns:a16="http://schemas.microsoft.com/office/drawing/2014/main" id="{4469AD41-6D4F-41AC-95A3-74454F901631}"/>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22" name="TextBox 21">
            <a:extLst>
              <a:ext uri="{FF2B5EF4-FFF2-40B4-BE49-F238E27FC236}">
                <a16:creationId xmlns:a16="http://schemas.microsoft.com/office/drawing/2014/main" id="{8165966D-5CAC-4020-A103-5325F76C7CD8}"/>
              </a:ext>
            </a:extLst>
          </p:cNvPr>
          <p:cNvSpPr txBox="1"/>
          <p:nvPr/>
        </p:nvSpPr>
        <p:spPr>
          <a:xfrm>
            <a:off x="204236" y="658842"/>
            <a:ext cx="17620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the]</a:t>
            </a:r>
          </a:p>
        </p:txBody>
      </p:sp>
      <p:sp>
        <p:nvSpPr>
          <p:cNvPr id="29" name="TextBox 28">
            <a:extLst>
              <a:ext uri="{FF2B5EF4-FFF2-40B4-BE49-F238E27FC236}">
                <a16:creationId xmlns:a16="http://schemas.microsoft.com/office/drawing/2014/main" id="{86252741-8AD9-4B2B-BF36-BF1EEADE5154}"/>
              </a:ext>
            </a:extLst>
          </p:cNvPr>
          <p:cNvSpPr txBox="1"/>
          <p:nvPr/>
        </p:nvSpPr>
        <p:spPr>
          <a:xfrm>
            <a:off x="106018" y="1471203"/>
            <a:ext cx="119923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the definite article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el</a:t>
            </a:r>
            <a:r>
              <a:rPr lang="en-GB" sz="2800" dirty="0">
                <a:solidFill>
                  <a:srgbClr val="002060"/>
                </a:solidFill>
                <a:latin typeface="Century Gothic" panose="020B0502020202020204" pitchFamily="34" charset="0"/>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mean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specific dates.</a:t>
            </a:r>
          </a:p>
        </p:txBody>
      </p:sp>
      <p:sp>
        <p:nvSpPr>
          <p:cNvPr id="30" name="TextBox 29">
            <a:extLst>
              <a:ext uri="{FF2B5EF4-FFF2-40B4-BE49-F238E27FC236}">
                <a16:creationId xmlns:a16="http://schemas.microsoft.com/office/drawing/2014/main" id="{70B4B166-A3DA-4C2C-B8C7-7A7A911A1ED7}"/>
              </a:ext>
            </a:extLst>
          </p:cNvPr>
          <p:cNvSpPr txBox="1"/>
          <p:nvPr/>
        </p:nvSpPr>
        <p:spPr>
          <a:xfrm>
            <a:off x="106018" y="2124640"/>
            <a:ext cx="23711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ejemplo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54DA10A8-CE9D-4859-90E1-B9269548F0AF}"/>
              </a:ext>
            </a:extLst>
          </p:cNvPr>
          <p:cNvSpPr txBox="1"/>
          <p:nvPr/>
        </p:nvSpPr>
        <p:spPr>
          <a:xfrm>
            <a:off x="106018" y="5065131"/>
            <a:ext cx="59899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 es 24 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1A473E3C-29D0-40EC-8D6D-0533C3A39842}"/>
              </a:ext>
            </a:extLst>
          </p:cNvPr>
          <p:cNvSpPr txBox="1"/>
          <p:nvPr/>
        </p:nvSpPr>
        <p:spPr>
          <a:xfrm>
            <a:off x="106018" y="5618644"/>
            <a:ext cx="7595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is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24</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January.</a:t>
            </a:r>
          </a:p>
        </p:txBody>
      </p:sp>
      <p:sp>
        <p:nvSpPr>
          <p:cNvPr id="11" name="TextBox 10">
            <a:extLst>
              <a:ext uri="{FF2B5EF4-FFF2-40B4-BE49-F238E27FC236}">
                <a16:creationId xmlns:a16="http://schemas.microsoft.com/office/drawing/2014/main" id="{26F93163-E929-4A61-BBEA-E05E09914340}"/>
              </a:ext>
            </a:extLst>
          </p:cNvPr>
          <p:cNvSpPr txBox="1"/>
          <p:nvPr/>
        </p:nvSpPr>
        <p:spPr>
          <a:xfrm>
            <a:off x="106018" y="2778078"/>
            <a:ext cx="62472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cumpleaños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19 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agosto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175DA41E-B47F-43AD-A0FB-DA2B0A7ED85B}"/>
              </a:ext>
            </a:extLst>
          </p:cNvPr>
          <p:cNvSpPr txBox="1"/>
          <p:nvPr/>
        </p:nvSpPr>
        <p:spPr>
          <a:xfrm>
            <a:off x="106018" y="3330131"/>
            <a:ext cx="7595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birthday is </a:t>
            </a:r>
            <a:r>
              <a:rPr kumimoji="0" lang="en-GB" sz="2400" b="1"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on the </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19</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of August.</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24D681B7-9F9B-40BC-B54D-6DB0F533E0E7}"/>
              </a:ext>
            </a:extLst>
          </p:cNvPr>
          <p:cNvSpPr txBox="1"/>
          <p:nvPr/>
        </p:nvSpPr>
        <p:spPr>
          <a:xfrm>
            <a:off x="93596" y="4262182"/>
            <a:ext cx="620714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today’s date, don’t use ‘</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el</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6" name="Group 5">
            <a:extLst>
              <a:ext uri="{FF2B5EF4-FFF2-40B4-BE49-F238E27FC236}">
                <a16:creationId xmlns:a16="http://schemas.microsoft.com/office/drawing/2014/main" id="{59DCE000-0967-42B1-97DD-0629A26FBCB6}"/>
              </a:ext>
            </a:extLst>
          </p:cNvPr>
          <p:cNvGrpSpPr/>
          <p:nvPr/>
        </p:nvGrpSpPr>
        <p:grpSpPr>
          <a:xfrm>
            <a:off x="7190302" y="4058728"/>
            <a:ext cx="3064129" cy="2674820"/>
            <a:chOff x="7190302" y="4058728"/>
            <a:chExt cx="3064129" cy="2674820"/>
          </a:xfrm>
        </p:grpSpPr>
        <p:pic>
          <p:nvPicPr>
            <p:cNvPr id="4" name="Picture 3" descr="Calendar&#10;&#10;Description automatically generated">
              <a:extLst>
                <a:ext uri="{FF2B5EF4-FFF2-40B4-BE49-F238E27FC236}">
                  <a16:creationId xmlns:a16="http://schemas.microsoft.com/office/drawing/2014/main" id="{EC64F6B7-D070-488E-9501-5763133AE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0302" y="4058728"/>
              <a:ext cx="2936337" cy="2674820"/>
            </a:xfrm>
            <a:prstGeom prst="rect">
              <a:avLst/>
            </a:prstGeom>
          </p:spPr>
        </p:pic>
        <p:sp>
          <p:nvSpPr>
            <p:cNvPr id="5" name="Explosion: 8 Points 4">
              <a:extLst>
                <a:ext uri="{FF2B5EF4-FFF2-40B4-BE49-F238E27FC236}">
                  <a16:creationId xmlns:a16="http://schemas.microsoft.com/office/drawing/2014/main" id="{96A1C87D-3A74-41CD-8AD2-C57B0E39D7EE}"/>
                </a:ext>
              </a:extLst>
            </p:cNvPr>
            <p:cNvSpPr/>
            <p:nvPr/>
          </p:nvSpPr>
          <p:spPr>
            <a:xfrm>
              <a:off x="9411577" y="5705631"/>
              <a:ext cx="840373" cy="654284"/>
            </a:xfrm>
            <a:prstGeom prst="irregularSeal1">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xplosion: 8 Points 16">
              <a:extLst>
                <a:ext uri="{FF2B5EF4-FFF2-40B4-BE49-F238E27FC236}">
                  <a16:creationId xmlns:a16="http://schemas.microsoft.com/office/drawing/2014/main" id="{35DE5603-2F28-4B19-AE96-98DA1C5C57B6}"/>
                </a:ext>
              </a:extLst>
            </p:cNvPr>
            <p:cNvSpPr/>
            <p:nvPr/>
          </p:nvSpPr>
          <p:spPr>
            <a:xfrm>
              <a:off x="9414058" y="5753167"/>
              <a:ext cx="840373" cy="654284"/>
            </a:xfrm>
            <a:prstGeom prst="irregularSeal1">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a:extLst>
              <a:ext uri="{FF2B5EF4-FFF2-40B4-BE49-F238E27FC236}">
                <a16:creationId xmlns:a16="http://schemas.microsoft.com/office/drawing/2014/main" id="{9F5F4EBD-8DB9-46F9-9BA6-989480C4F6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2020" y="2041959"/>
            <a:ext cx="1872900" cy="1827541"/>
          </a:xfrm>
          <a:prstGeom prst="rect">
            <a:avLst/>
          </a:prstGeom>
        </p:spPr>
      </p:pic>
      <p:sp>
        <p:nvSpPr>
          <p:cNvPr id="21" name="Google Shape;167;p2">
            <a:extLst>
              <a:ext uri="{FF2B5EF4-FFF2-40B4-BE49-F238E27FC236}">
                <a16:creationId xmlns:a16="http://schemas.microsoft.com/office/drawing/2014/main" id="{B8818D9B-D651-4501-B45D-ACB3D1BE24B6}"/>
              </a:ext>
            </a:extLst>
          </p:cNvPr>
          <p:cNvSpPr/>
          <p:nvPr/>
        </p:nvSpPr>
        <p:spPr>
          <a:xfrm>
            <a:off x="143576" y="209077"/>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555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mi_cumpleanos_es_el_19_agosto.wav"/>
                                        </p:tgtEl>
                                      </p:cMediaNode>
                                    </p:audio>
                                  </p:sub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hoy_es_24_de_enero.wav"/>
                                        </p:tgtEl>
                                      </p:cMediaNode>
                                    </p:audio>
                                  </p:sub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28681"/>
            <a:ext cx="7230213"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2:</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21" name="Google Shape;167;p2">
            <a:extLst>
              <a:ext uri="{FF2B5EF4-FFF2-40B4-BE49-F238E27FC236}">
                <a16:creationId xmlns:a16="http://schemas.microsoft.com/office/drawing/2014/main" id="{B8818D9B-D651-4501-B45D-ACB3D1BE24B6}"/>
              </a:ext>
            </a:extLst>
          </p:cNvPr>
          <p:cNvSpPr/>
          <p:nvPr/>
        </p:nvSpPr>
        <p:spPr>
          <a:xfrm>
            <a:off x="143576" y="209077"/>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itle 1">
            <a:hlinkClick r:id="" action="ppaction://noaction">
              <a:snd r:embed="rId3" name="Review_W4F_2.1.wav"/>
            </a:hlinkClick>
            <a:extLst>
              <a:ext uri="{FF2B5EF4-FFF2-40B4-BE49-F238E27FC236}">
                <a16:creationId xmlns:a16="http://schemas.microsoft.com/office/drawing/2014/main" id="{D841ABA6-2F78-A025-0C33-E2A199BB7BC2}"/>
              </a:ext>
            </a:extLst>
          </p:cNvPr>
          <p:cNvSpPr txBox="1">
            <a:spLocks/>
          </p:cNvSpPr>
          <p:nvPr/>
        </p:nvSpPr>
        <p:spPr>
          <a:xfrm>
            <a:off x="3430276" y="69493"/>
            <a:ext cx="5257800" cy="745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Qué</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día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es?</a:t>
            </a:r>
          </a:p>
        </p:txBody>
      </p:sp>
      <p:sp>
        <p:nvSpPr>
          <p:cNvPr id="7" name="TextBox 6">
            <a:extLst>
              <a:ext uri="{FF2B5EF4-FFF2-40B4-BE49-F238E27FC236}">
                <a16:creationId xmlns:a16="http://schemas.microsoft.com/office/drawing/2014/main" id="{0EAEAB9B-DFC4-5CF9-7611-225C602504D7}"/>
              </a:ext>
            </a:extLst>
          </p:cNvPr>
          <p:cNvSpPr txBox="1"/>
          <p:nvPr/>
        </p:nvSpPr>
        <p:spPr>
          <a:xfrm>
            <a:off x="3488469" y="612741"/>
            <a:ext cx="56973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it a birthday or today’s date?.</a:t>
            </a:r>
          </a:p>
        </p:txBody>
      </p:sp>
      <p:graphicFrame>
        <p:nvGraphicFramePr>
          <p:cNvPr id="9" name="Table 7">
            <a:extLst>
              <a:ext uri="{FF2B5EF4-FFF2-40B4-BE49-F238E27FC236}">
                <a16:creationId xmlns:a16="http://schemas.microsoft.com/office/drawing/2014/main" id="{803A5D3E-E994-418F-5414-CCC61D2A09C4}"/>
              </a:ext>
            </a:extLst>
          </p:cNvPr>
          <p:cNvGraphicFramePr>
            <a:graphicFrameLocks noGrp="1"/>
          </p:cNvGraphicFramePr>
          <p:nvPr>
            <p:extLst>
              <p:ext uri="{D42A27DB-BD31-4B8C-83A1-F6EECF244321}">
                <p14:modId xmlns:p14="http://schemas.microsoft.com/office/powerpoint/2010/main" val="268468404"/>
              </p:ext>
            </p:extLst>
          </p:nvPr>
        </p:nvGraphicFramePr>
        <p:xfrm>
          <a:off x="2048166" y="2024078"/>
          <a:ext cx="8095668" cy="4459874"/>
        </p:xfrm>
        <a:graphic>
          <a:graphicData uri="http://schemas.openxmlformats.org/drawingml/2006/table">
            <a:tbl>
              <a:tblPr firstRow="1" bandRow="1">
                <a:tableStyleId>{5940675A-B579-460E-94D1-54222C63F5DA}</a:tableStyleId>
              </a:tblPr>
              <a:tblGrid>
                <a:gridCol w="2183641">
                  <a:extLst>
                    <a:ext uri="{9D8B030D-6E8A-4147-A177-3AD203B41FA5}">
                      <a16:colId xmlns:a16="http://schemas.microsoft.com/office/drawing/2014/main" val="2054163616"/>
                    </a:ext>
                  </a:extLst>
                </a:gridCol>
                <a:gridCol w="1514902">
                  <a:extLst>
                    <a:ext uri="{9D8B030D-6E8A-4147-A177-3AD203B41FA5}">
                      <a16:colId xmlns:a16="http://schemas.microsoft.com/office/drawing/2014/main" val="797485281"/>
                    </a:ext>
                  </a:extLst>
                </a:gridCol>
                <a:gridCol w="1996825">
                  <a:extLst>
                    <a:ext uri="{9D8B030D-6E8A-4147-A177-3AD203B41FA5}">
                      <a16:colId xmlns:a16="http://schemas.microsoft.com/office/drawing/2014/main" val="732279396"/>
                    </a:ext>
                  </a:extLst>
                </a:gridCol>
                <a:gridCol w="2400300">
                  <a:extLst>
                    <a:ext uri="{9D8B030D-6E8A-4147-A177-3AD203B41FA5}">
                      <a16:colId xmlns:a16="http://schemas.microsoft.com/office/drawing/2014/main" val="2218309923"/>
                    </a:ext>
                  </a:extLst>
                </a:gridCol>
              </a:tblGrid>
              <a:tr h="792317">
                <a:tc>
                  <a:txBody>
                    <a:bodyPr/>
                    <a:lstStyle/>
                    <a:p>
                      <a:pPr algn="ctr"/>
                      <a:endParaRPr lang="en-GB" sz="1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r>
                        <a:rPr lang="en-GB" sz="2800" b="1" dirty="0">
                          <a:solidFill>
                            <a:srgbClr val="002060"/>
                          </a:solidFill>
                          <a:latin typeface="Century Gothic" panose="020B0502020202020204" pitchFamily="34" charset="0"/>
                        </a:rPr>
                        <a:t>hoy</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día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mes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54194222"/>
                  </a:ext>
                </a:extLst>
              </a:tr>
              <a:tr h="59987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77493785"/>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8602963"/>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10043931"/>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42485344"/>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707544622"/>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31975557"/>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04055914"/>
                  </a:ext>
                </a:extLst>
              </a:tr>
            </a:tbl>
          </a:graphicData>
        </a:graphic>
      </p:graphicFrame>
      <p:sp>
        <p:nvSpPr>
          <p:cNvPr id="10" name="TextBox 9">
            <a:extLst>
              <a:ext uri="{FF2B5EF4-FFF2-40B4-BE49-F238E27FC236}">
                <a16:creationId xmlns:a16="http://schemas.microsoft.com/office/drawing/2014/main" id="{36BC69E5-7045-0609-1FFD-39A983222A44}"/>
              </a:ext>
            </a:extLst>
          </p:cNvPr>
          <p:cNvSpPr txBox="1"/>
          <p:nvPr/>
        </p:nvSpPr>
        <p:spPr>
          <a:xfrm>
            <a:off x="6429148" y="2836024"/>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18</a:t>
            </a:r>
          </a:p>
        </p:txBody>
      </p:sp>
      <p:sp>
        <p:nvSpPr>
          <p:cNvPr id="14" name="TextBox 13">
            <a:extLst>
              <a:ext uri="{FF2B5EF4-FFF2-40B4-BE49-F238E27FC236}">
                <a16:creationId xmlns:a16="http://schemas.microsoft.com/office/drawing/2014/main" id="{8EA0C026-B699-8653-D60E-2655F1A35366}"/>
              </a:ext>
            </a:extLst>
          </p:cNvPr>
          <p:cNvSpPr txBox="1"/>
          <p:nvPr/>
        </p:nvSpPr>
        <p:spPr>
          <a:xfrm>
            <a:off x="6478471" y="3419451"/>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27</a:t>
            </a:r>
          </a:p>
        </p:txBody>
      </p:sp>
      <p:sp>
        <p:nvSpPr>
          <p:cNvPr id="15" name="TextBox 14">
            <a:extLst>
              <a:ext uri="{FF2B5EF4-FFF2-40B4-BE49-F238E27FC236}">
                <a16:creationId xmlns:a16="http://schemas.microsoft.com/office/drawing/2014/main" id="{9C17207A-5EC4-3033-6509-4265F0C2A1BB}"/>
              </a:ext>
            </a:extLst>
          </p:cNvPr>
          <p:cNvSpPr txBox="1"/>
          <p:nvPr/>
        </p:nvSpPr>
        <p:spPr>
          <a:xfrm>
            <a:off x="6429148" y="3952220"/>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11</a:t>
            </a:r>
          </a:p>
        </p:txBody>
      </p:sp>
      <p:sp>
        <p:nvSpPr>
          <p:cNvPr id="16" name="TextBox 15">
            <a:extLst>
              <a:ext uri="{FF2B5EF4-FFF2-40B4-BE49-F238E27FC236}">
                <a16:creationId xmlns:a16="http://schemas.microsoft.com/office/drawing/2014/main" id="{0188276D-647D-EA49-85D4-B3629066115B}"/>
              </a:ext>
            </a:extLst>
          </p:cNvPr>
          <p:cNvSpPr txBox="1"/>
          <p:nvPr/>
        </p:nvSpPr>
        <p:spPr>
          <a:xfrm>
            <a:off x="6421438" y="4465239"/>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16</a:t>
            </a:r>
          </a:p>
        </p:txBody>
      </p:sp>
      <p:sp>
        <p:nvSpPr>
          <p:cNvPr id="18" name="TextBox 17">
            <a:extLst>
              <a:ext uri="{FF2B5EF4-FFF2-40B4-BE49-F238E27FC236}">
                <a16:creationId xmlns:a16="http://schemas.microsoft.com/office/drawing/2014/main" id="{081FC011-BBAA-5613-397E-006633E84856}"/>
              </a:ext>
            </a:extLst>
          </p:cNvPr>
          <p:cNvSpPr txBox="1"/>
          <p:nvPr/>
        </p:nvSpPr>
        <p:spPr>
          <a:xfrm>
            <a:off x="6421437" y="4990521"/>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12</a:t>
            </a:r>
          </a:p>
        </p:txBody>
      </p:sp>
      <p:sp>
        <p:nvSpPr>
          <p:cNvPr id="20" name="TextBox 19">
            <a:extLst>
              <a:ext uri="{FF2B5EF4-FFF2-40B4-BE49-F238E27FC236}">
                <a16:creationId xmlns:a16="http://schemas.microsoft.com/office/drawing/2014/main" id="{A726CFF3-4A18-C9DF-7EF4-EDB24042A699}"/>
              </a:ext>
            </a:extLst>
          </p:cNvPr>
          <p:cNvSpPr txBox="1"/>
          <p:nvPr/>
        </p:nvSpPr>
        <p:spPr>
          <a:xfrm>
            <a:off x="6454481" y="5443420"/>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28</a:t>
            </a:r>
          </a:p>
        </p:txBody>
      </p:sp>
      <p:sp>
        <p:nvSpPr>
          <p:cNvPr id="23" name="TextBox 22">
            <a:extLst>
              <a:ext uri="{FF2B5EF4-FFF2-40B4-BE49-F238E27FC236}">
                <a16:creationId xmlns:a16="http://schemas.microsoft.com/office/drawing/2014/main" id="{0E861A8F-9F08-3CA6-F228-F49840574E4A}"/>
              </a:ext>
            </a:extLst>
          </p:cNvPr>
          <p:cNvSpPr txBox="1"/>
          <p:nvPr/>
        </p:nvSpPr>
        <p:spPr>
          <a:xfrm>
            <a:off x="6442266" y="5970444"/>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15</a:t>
            </a:r>
          </a:p>
        </p:txBody>
      </p:sp>
      <p:sp>
        <p:nvSpPr>
          <p:cNvPr id="24" name="Rectangle 23">
            <a:hlinkClick r:id="" action="ppaction://noaction">
              <a:snd r:embed="rId4" name="BEEP_us4 1.wav"/>
            </a:hlinkClick>
            <a:extLst>
              <a:ext uri="{FF2B5EF4-FFF2-40B4-BE49-F238E27FC236}">
                <a16:creationId xmlns:a16="http://schemas.microsoft.com/office/drawing/2014/main" id="{C1CE9A00-9932-15B9-418B-ACEAAAFE676B}"/>
              </a:ext>
            </a:extLst>
          </p:cNvPr>
          <p:cNvSpPr/>
          <p:nvPr/>
        </p:nvSpPr>
        <p:spPr>
          <a:xfrm>
            <a:off x="1357724" y="2895910"/>
            <a:ext cx="558849" cy="423882"/>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25" name="Rectangle 24">
            <a:hlinkClick r:id="" action="ppaction://noaction">
              <a:snd r:embed="rId5" name="BEEP_us4 2.wav"/>
            </a:hlinkClick>
            <a:extLst>
              <a:ext uri="{FF2B5EF4-FFF2-40B4-BE49-F238E27FC236}">
                <a16:creationId xmlns:a16="http://schemas.microsoft.com/office/drawing/2014/main" id="{5F9D4C8A-E4F7-A457-CB8C-7468010440F8}"/>
              </a:ext>
            </a:extLst>
          </p:cNvPr>
          <p:cNvSpPr/>
          <p:nvPr/>
        </p:nvSpPr>
        <p:spPr>
          <a:xfrm>
            <a:off x="1357723" y="3451727"/>
            <a:ext cx="558849" cy="423882"/>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26" name="Rectangle 25">
            <a:hlinkClick r:id="" action="ppaction://noaction">
              <a:snd r:embed="rId6" name="BEEP_us4 3.wav"/>
            </a:hlinkClick>
            <a:extLst>
              <a:ext uri="{FF2B5EF4-FFF2-40B4-BE49-F238E27FC236}">
                <a16:creationId xmlns:a16="http://schemas.microsoft.com/office/drawing/2014/main" id="{8D4D303A-4E0D-BC01-6776-817A9D8E2524}"/>
              </a:ext>
            </a:extLst>
          </p:cNvPr>
          <p:cNvSpPr/>
          <p:nvPr/>
        </p:nvSpPr>
        <p:spPr>
          <a:xfrm>
            <a:off x="1357723" y="3965955"/>
            <a:ext cx="558849" cy="423882"/>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27" name="Rectangle 26">
            <a:hlinkClick r:id="" action="ppaction://noaction">
              <a:snd r:embed="rId7" name="BEEP_us4 4.wav"/>
            </a:hlinkClick>
            <a:extLst>
              <a:ext uri="{FF2B5EF4-FFF2-40B4-BE49-F238E27FC236}">
                <a16:creationId xmlns:a16="http://schemas.microsoft.com/office/drawing/2014/main" id="{29FEEE02-B73D-578D-B609-18819C692F04}"/>
              </a:ext>
            </a:extLst>
          </p:cNvPr>
          <p:cNvSpPr/>
          <p:nvPr/>
        </p:nvSpPr>
        <p:spPr>
          <a:xfrm>
            <a:off x="1357722" y="4480183"/>
            <a:ext cx="558849" cy="423882"/>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28" name="Rectangle 27">
            <a:hlinkClick r:id="" action="ppaction://noaction">
              <a:snd r:embed="rId8" name="BEEP_us4 5.wav"/>
            </a:hlinkClick>
            <a:extLst>
              <a:ext uri="{FF2B5EF4-FFF2-40B4-BE49-F238E27FC236}">
                <a16:creationId xmlns:a16="http://schemas.microsoft.com/office/drawing/2014/main" id="{02B02B2F-DCCA-FEA2-E554-6335D5FB74D8}"/>
              </a:ext>
            </a:extLst>
          </p:cNvPr>
          <p:cNvSpPr/>
          <p:nvPr/>
        </p:nvSpPr>
        <p:spPr>
          <a:xfrm>
            <a:off x="1357722" y="4994411"/>
            <a:ext cx="558849" cy="423882"/>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33" name="Rectangle 32">
            <a:hlinkClick r:id="" action="ppaction://noaction">
              <a:snd r:embed="rId9" name="BEEP_us4 6.wav"/>
            </a:hlinkClick>
            <a:extLst>
              <a:ext uri="{FF2B5EF4-FFF2-40B4-BE49-F238E27FC236}">
                <a16:creationId xmlns:a16="http://schemas.microsoft.com/office/drawing/2014/main" id="{73391CCD-32A5-1A54-434B-0655DA0BEBBE}"/>
              </a:ext>
            </a:extLst>
          </p:cNvPr>
          <p:cNvSpPr/>
          <p:nvPr/>
        </p:nvSpPr>
        <p:spPr>
          <a:xfrm>
            <a:off x="1357722" y="5518711"/>
            <a:ext cx="558849" cy="423882"/>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34" name="Rectangle 33">
            <a:hlinkClick r:id="" action="ppaction://noaction">
              <a:snd r:embed="rId10" name="BEEP_us4 7.wav"/>
            </a:hlinkClick>
            <a:extLst>
              <a:ext uri="{FF2B5EF4-FFF2-40B4-BE49-F238E27FC236}">
                <a16:creationId xmlns:a16="http://schemas.microsoft.com/office/drawing/2014/main" id="{E56900B9-2ACD-D6F4-9752-8B69BEA4573B}"/>
              </a:ext>
            </a:extLst>
          </p:cNvPr>
          <p:cNvSpPr/>
          <p:nvPr/>
        </p:nvSpPr>
        <p:spPr>
          <a:xfrm>
            <a:off x="1357722" y="6043011"/>
            <a:ext cx="558849" cy="423882"/>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pic>
        <p:nvPicPr>
          <p:cNvPr id="35" name="Google Shape;293;p7" descr="green checkmark">
            <a:extLst>
              <a:ext uri="{FF2B5EF4-FFF2-40B4-BE49-F238E27FC236}">
                <a16:creationId xmlns:a16="http://schemas.microsoft.com/office/drawing/2014/main" id="{13FD2BC8-90C6-C826-31D6-87507E0F11EA}"/>
              </a:ext>
            </a:extLst>
          </p:cNvPr>
          <p:cNvPicPr preferRelativeResize="0"/>
          <p:nvPr/>
        </p:nvPicPr>
        <p:blipFill rotWithShape="1">
          <a:blip r:embed="rId11">
            <a:alphaModFix/>
          </a:blip>
          <a:srcRect/>
          <a:stretch/>
        </p:blipFill>
        <p:spPr>
          <a:xfrm>
            <a:off x="4782803" y="2901608"/>
            <a:ext cx="393921" cy="410335"/>
          </a:xfrm>
          <a:prstGeom prst="rect">
            <a:avLst/>
          </a:prstGeom>
          <a:noFill/>
          <a:ln>
            <a:noFill/>
          </a:ln>
        </p:spPr>
      </p:pic>
      <p:pic>
        <p:nvPicPr>
          <p:cNvPr id="36" name="Google Shape;293;p7" descr="green checkmark">
            <a:extLst>
              <a:ext uri="{FF2B5EF4-FFF2-40B4-BE49-F238E27FC236}">
                <a16:creationId xmlns:a16="http://schemas.microsoft.com/office/drawing/2014/main" id="{4F545311-383A-4DF5-6072-132FF549F436}"/>
              </a:ext>
            </a:extLst>
          </p:cNvPr>
          <p:cNvPicPr preferRelativeResize="0"/>
          <p:nvPr/>
        </p:nvPicPr>
        <p:blipFill rotWithShape="1">
          <a:blip r:embed="rId11">
            <a:alphaModFix/>
          </a:blip>
          <a:srcRect/>
          <a:stretch/>
        </p:blipFill>
        <p:spPr>
          <a:xfrm>
            <a:off x="3054384" y="3451727"/>
            <a:ext cx="393921" cy="410335"/>
          </a:xfrm>
          <a:prstGeom prst="rect">
            <a:avLst/>
          </a:prstGeom>
          <a:noFill/>
          <a:ln>
            <a:noFill/>
          </a:ln>
        </p:spPr>
      </p:pic>
      <p:pic>
        <p:nvPicPr>
          <p:cNvPr id="37" name="Google Shape;293;p7" descr="green checkmark">
            <a:extLst>
              <a:ext uri="{FF2B5EF4-FFF2-40B4-BE49-F238E27FC236}">
                <a16:creationId xmlns:a16="http://schemas.microsoft.com/office/drawing/2014/main" id="{051F2B4C-7DD2-0ED1-10A6-2AFE76955456}"/>
              </a:ext>
            </a:extLst>
          </p:cNvPr>
          <p:cNvPicPr preferRelativeResize="0"/>
          <p:nvPr/>
        </p:nvPicPr>
        <p:blipFill rotWithShape="1">
          <a:blip r:embed="rId11">
            <a:alphaModFix/>
          </a:blip>
          <a:srcRect/>
          <a:stretch/>
        </p:blipFill>
        <p:spPr>
          <a:xfrm>
            <a:off x="4785471" y="3929014"/>
            <a:ext cx="393921" cy="410335"/>
          </a:xfrm>
          <a:prstGeom prst="rect">
            <a:avLst/>
          </a:prstGeom>
          <a:noFill/>
          <a:ln>
            <a:noFill/>
          </a:ln>
        </p:spPr>
      </p:pic>
      <p:pic>
        <p:nvPicPr>
          <p:cNvPr id="38" name="Google Shape;293;p7" descr="green checkmark">
            <a:extLst>
              <a:ext uri="{FF2B5EF4-FFF2-40B4-BE49-F238E27FC236}">
                <a16:creationId xmlns:a16="http://schemas.microsoft.com/office/drawing/2014/main" id="{09E849DC-48A1-2328-5B22-7FDF8A273C98}"/>
              </a:ext>
            </a:extLst>
          </p:cNvPr>
          <p:cNvPicPr preferRelativeResize="0"/>
          <p:nvPr/>
        </p:nvPicPr>
        <p:blipFill rotWithShape="1">
          <a:blip r:embed="rId11">
            <a:alphaModFix/>
          </a:blip>
          <a:srcRect/>
          <a:stretch/>
        </p:blipFill>
        <p:spPr>
          <a:xfrm>
            <a:off x="4831053" y="4458588"/>
            <a:ext cx="393921" cy="410335"/>
          </a:xfrm>
          <a:prstGeom prst="rect">
            <a:avLst/>
          </a:prstGeom>
          <a:noFill/>
          <a:ln>
            <a:noFill/>
          </a:ln>
        </p:spPr>
      </p:pic>
      <p:pic>
        <p:nvPicPr>
          <p:cNvPr id="39" name="Google Shape;293;p7" descr="green checkmark">
            <a:extLst>
              <a:ext uri="{FF2B5EF4-FFF2-40B4-BE49-F238E27FC236}">
                <a16:creationId xmlns:a16="http://schemas.microsoft.com/office/drawing/2014/main" id="{E00180D6-DDCE-4572-C825-D6ECDDB54598}"/>
              </a:ext>
            </a:extLst>
          </p:cNvPr>
          <p:cNvPicPr preferRelativeResize="0"/>
          <p:nvPr/>
        </p:nvPicPr>
        <p:blipFill rotWithShape="1">
          <a:blip r:embed="rId11">
            <a:alphaModFix/>
          </a:blip>
          <a:srcRect/>
          <a:stretch/>
        </p:blipFill>
        <p:spPr>
          <a:xfrm>
            <a:off x="3067884" y="4948716"/>
            <a:ext cx="393921" cy="410335"/>
          </a:xfrm>
          <a:prstGeom prst="rect">
            <a:avLst/>
          </a:prstGeom>
          <a:noFill/>
          <a:ln>
            <a:noFill/>
          </a:ln>
        </p:spPr>
      </p:pic>
      <p:pic>
        <p:nvPicPr>
          <p:cNvPr id="40" name="Google Shape;293;p7" descr="green checkmark">
            <a:extLst>
              <a:ext uri="{FF2B5EF4-FFF2-40B4-BE49-F238E27FC236}">
                <a16:creationId xmlns:a16="http://schemas.microsoft.com/office/drawing/2014/main" id="{DC1A93B6-2563-9E91-C5BD-E851EC707E34}"/>
              </a:ext>
            </a:extLst>
          </p:cNvPr>
          <p:cNvPicPr preferRelativeResize="0"/>
          <p:nvPr/>
        </p:nvPicPr>
        <p:blipFill rotWithShape="1">
          <a:blip r:embed="rId11">
            <a:alphaModFix/>
          </a:blip>
          <a:srcRect/>
          <a:stretch/>
        </p:blipFill>
        <p:spPr>
          <a:xfrm>
            <a:off x="4782803" y="5485994"/>
            <a:ext cx="393921" cy="410335"/>
          </a:xfrm>
          <a:prstGeom prst="rect">
            <a:avLst/>
          </a:prstGeom>
          <a:noFill/>
          <a:ln>
            <a:noFill/>
          </a:ln>
        </p:spPr>
      </p:pic>
      <p:pic>
        <p:nvPicPr>
          <p:cNvPr id="41" name="Google Shape;293;p7" descr="green checkmark">
            <a:extLst>
              <a:ext uri="{FF2B5EF4-FFF2-40B4-BE49-F238E27FC236}">
                <a16:creationId xmlns:a16="http://schemas.microsoft.com/office/drawing/2014/main" id="{EF0E3C37-5423-43A9-0FE6-E9BD4F9E5F96}"/>
              </a:ext>
            </a:extLst>
          </p:cNvPr>
          <p:cNvPicPr preferRelativeResize="0"/>
          <p:nvPr/>
        </p:nvPicPr>
        <p:blipFill rotWithShape="1">
          <a:blip r:embed="rId11">
            <a:alphaModFix/>
          </a:blip>
          <a:srcRect/>
          <a:stretch/>
        </p:blipFill>
        <p:spPr>
          <a:xfrm>
            <a:off x="3054383" y="6032880"/>
            <a:ext cx="393921" cy="410335"/>
          </a:xfrm>
          <a:prstGeom prst="rect">
            <a:avLst/>
          </a:prstGeom>
          <a:noFill/>
          <a:ln>
            <a:noFill/>
          </a:ln>
        </p:spPr>
      </p:pic>
      <p:sp>
        <p:nvSpPr>
          <p:cNvPr id="42" name="TextBox 41">
            <a:extLst>
              <a:ext uri="{FF2B5EF4-FFF2-40B4-BE49-F238E27FC236}">
                <a16:creationId xmlns:a16="http://schemas.microsoft.com/office/drawing/2014/main" id="{09D6B125-145B-E121-61AA-F667D31CC9DB}"/>
              </a:ext>
            </a:extLst>
          </p:cNvPr>
          <p:cNvSpPr txBox="1"/>
          <p:nvPr/>
        </p:nvSpPr>
        <p:spPr>
          <a:xfrm>
            <a:off x="7780625" y="2817753"/>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September</a:t>
            </a:r>
          </a:p>
        </p:txBody>
      </p:sp>
      <p:sp>
        <p:nvSpPr>
          <p:cNvPr id="43" name="TextBox 42">
            <a:extLst>
              <a:ext uri="{FF2B5EF4-FFF2-40B4-BE49-F238E27FC236}">
                <a16:creationId xmlns:a16="http://schemas.microsoft.com/office/drawing/2014/main" id="{AF1BEC29-3727-681E-2B66-F5896BFA11F3}"/>
              </a:ext>
            </a:extLst>
          </p:cNvPr>
          <p:cNvSpPr txBox="1"/>
          <p:nvPr/>
        </p:nvSpPr>
        <p:spPr>
          <a:xfrm>
            <a:off x="7805056" y="3429000"/>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June</a:t>
            </a:r>
          </a:p>
        </p:txBody>
      </p:sp>
      <p:sp>
        <p:nvSpPr>
          <p:cNvPr id="44" name="TextBox 43">
            <a:extLst>
              <a:ext uri="{FF2B5EF4-FFF2-40B4-BE49-F238E27FC236}">
                <a16:creationId xmlns:a16="http://schemas.microsoft.com/office/drawing/2014/main" id="{D36A4CF1-A3EA-4C58-9399-22798C0EAFE3}"/>
              </a:ext>
            </a:extLst>
          </p:cNvPr>
          <p:cNvSpPr txBox="1"/>
          <p:nvPr/>
        </p:nvSpPr>
        <p:spPr>
          <a:xfrm>
            <a:off x="7772915" y="3942019"/>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October</a:t>
            </a:r>
          </a:p>
        </p:txBody>
      </p:sp>
      <p:sp>
        <p:nvSpPr>
          <p:cNvPr id="45" name="TextBox 44">
            <a:extLst>
              <a:ext uri="{FF2B5EF4-FFF2-40B4-BE49-F238E27FC236}">
                <a16:creationId xmlns:a16="http://schemas.microsoft.com/office/drawing/2014/main" id="{1F6A6807-CECE-BFE6-7FF0-48F145BF354F}"/>
              </a:ext>
            </a:extLst>
          </p:cNvPr>
          <p:cNvSpPr txBox="1"/>
          <p:nvPr/>
        </p:nvSpPr>
        <p:spPr>
          <a:xfrm>
            <a:off x="7792840" y="4437635"/>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April</a:t>
            </a:r>
          </a:p>
        </p:txBody>
      </p:sp>
      <p:sp>
        <p:nvSpPr>
          <p:cNvPr id="46" name="TextBox 45">
            <a:extLst>
              <a:ext uri="{FF2B5EF4-FFF2-40B4-BE49-F238E27FC236}">
                <a16:creationId xmlns:a16="http://schemas.microsoft.com/office/drawing/2014/main" id="{6E7CF625-4582-209B-1F79-29AEADA847A9}"/>
              </a:ext>
            </a:extLst>
          </p:cNvPr>
          <p:cNvSpPr txBox="1"/>
          <p:nvPr/>
        </p:nvSpPr>
        <p:spPr>
          <a:xfrm>
            <a:off x="7792839" y="4928967"/>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August</a:t>
            </a:r>
          </a:p>
        </p:txBody>
      </p:sp>
      <p:sp>
        <p:nvSpPr>
          <p:cNvPr id="47" name="TextBox 46">
            <a:extLst>
              <a:ext uri="{FF2B5EF4-FFF2-40B4-BE49-F238E27FC236}">
                <a16:creationId xmlns:a16="http://schemas.microsoft.com/office/drawing/2014/main" id="{E5D3B163-E17C-9E10-7736-180082D6318E}"/>
              </a:ext>
            </a:extLst>
          </p:cNvPr>
          <p:cNvSpPr txBox="1"/>
          <p:nvPr/>
        </p:nvSpPr>
        <p:spPr>
          <a:xfrm>
            <a:off x="7813669" y="5443420"/>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December</a:t>
            </a:r>
          </a:p>
        </p:txBody>
      </p:sp>
      <p:sp>
        <p:nvSpPr>
          <p:cNvPr id="48" name="TextBox 47">
            <a:extLst>
              <a:ext uri="{FF2B5EF4-FFF2-40B4-BE49-F238E27FC236}">
                <a16:creationId xmlns:a16="http://schemas.microsoft.com/office/drawing/2014/main" id="{B24DEC26-81E9-C9BD-D090-3B1178180C31}"/>
              </a:ext>
            </a:extLst>
          </p:cNvPr>
          <p:cNvSpPr txBox="1"/>
          <p:nvPr/>
        </p:nvSpPr>
        <p:spPr>
          <a:xfrm>
            <a:off x="7834499" y="5959530"/>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May</a:t>
            </a:r>
          </a:p>
        </p:txBody>
      </p:sp>
      <p:sp>
        <p:nvSpPr>
          <p:cNvPr id="49" name="Rectangle 48">
            <a:hlinkClick r:id="" action="ppaction://noaction">
              <a:snd r:embed="rId12" name="us4 1.wav"/>
            </a:hlinkClick>
            <a:extLst>
              <a:ext uri="{FF2B5EF4-FFF2-40B4-BE49-F238E27FC236}">
                <a16:creationId xmlns:a16="http://schemas.microsoft.com/office/drawing/2014/main" id="{3A46A7C3-8616-BAE2-97D0-061D465C787D}"/>
              </a:ext>
            </a:extLst>
          </p:cNvPr>
          <p:cNvSpPr/>
          <p:nvPr/>
        </p:nvSpPr>
        <p:spPr>
          <a:xfrm>
            <a:off x="672046" y="2895910"/>
            <a:ext cx="558849" cy="423882"/>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50" name="Rectangle 49">
            <a:hlinkClick r:id="" action="ppaction://noaction">
              <a:snd r:embed="rId13" name="us4 2.wav"/>
            </a:hlinkClick>
            <a:extLst>
              <a:ext uri="{FF2B5EF4-FFF2-40B4-BE49-F238E27FC236}">
                <a16:creationId xmlns:a16="http://schemas.microsoft.com/office/drawing/2014/main" id="{0A1C954F-8706-D36E-66A1-1BF139ED4F35}"/>
              </a:ext>
            </a:extLst>
          </p:cNvPr>
          <p:cNvSpPr/>
          <p:nvPr/>
        </p:nvSpPr>
        <p:spPr>
          <a:xfrm>
            <a:off x="672045" y="3451727"/>
            <a:ext cx="558849" cy="423882"/>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1" name="Rectangle 50">
            <a:hlinkClick r:id="" action="ppaction://noaction">
              <a:snd r:embed="rId14" name="us4 3.wav"/>
            </a:hlinkClick>
            <a:extLst>
              <a:ext uri="{FF2B5EF4-FFF2-40B4-BE49-F238E27FC236}">
                <a16:creationId xmlns:a16="http://schemas.microsoft.com/office/drawing/2014/main" id="{4A8AE1C3-84D7-C7B7-E0A2-C356CF1CBE2A}"/>
              </a:ext>
            </a:extLst>
          </p:cNvPr>
          <p:cNvSpPr/>
          <p:nvPr/>
        </p:nvSpPr>
        <p:spPr>
          <a:xfrm>
            <a:off x="672045" y="3965955"/>
            <a:ext cx="558849" cy="423882"/>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2" name="Rectangle 51">
            <a:hlinkClick r:id="" action="ppaction://noaction">
              <a:snd r:embed="rId15" name="us4 4.wav"/>
            </a:hlinkClick>
            <a:extLst>
              <a:ext uri="{FF2B5EF4-FFF2-40B4-BE49-F238E27FC236}">
                <a16:creationId xmlns:a16="http://schemas.microsoft.com/office/drawing/2014/main" id="{78566EE0-3917-062B-BD37-017232DE3F9C}"/>
              </a:ext>
            </a:extLst>
          </p:cNvPr>
          <p:cNvSpPr/>
          <p:nvPr/>
        </p:nvSpPr>
        <p:spPr>
          <a:xfrm>
            <a:off x="672044" y="4480183"/>
            <a:ext cx="558849" cy="423882"/>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3" name="Rectangle 52">
            <a:hlinkClick r:id="" action="ppaction://noaction">
              <a:snd r:embed="rId16" name="us4 5.wav"/>
            </a:hlinkClick>
            <a:extLst>
              <a:ext uri="{FF2B5EF4-FFF2-40B4-BE49-F238E27FC236}">
                <a16:creationId xmlns:a16="http://schemas.microsoft.com/office/drawing/2014/main" id="{B74E5DD6-74C7-286C-5FFC-CE2CC9658345}"/>
              </a:ext>
            </a:extLst>
          </p:cNvPr>
          <p:cNvSpPr/>
          <p:nvPr/>
        </p:nvSpPr>
        <p:spPr>
          <a:xfrm>
            <a:off x="672044" y="4994411"/>
            <a:ext cx="558849" cy="423882"/>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4" name="Rectangle 53">
            <a:hlinkClick r:id="" action="ppaction://noaction">
              <a:snd r:embed="rId17" name="us4 6.wav"/>
            </a:hlinkClick>
            <a:extLst>
              <a:ext uri="{FF2B5EF4-FFF2-40B4-BE49-F238E27FC236}">
                <a16:creationId xmlns:a16="http://schemas.microsoft.com/office/drawing/2014/main" id="{DC7C398A-DD74-933B-B4D5-DC6CCC36F121}"/>
              </a:ext>
            </a:extLst>
          </p:cNvPr>
          <p:cNvSpPr/>
          <p:nvPr/>
        </p:nvSpPr>
        <p:spPr>
          <a:xfrm>
            <a:off x="672044" y="5518711"/>
            <a:ext cx="558849" cy="423882"/>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5" name="Rectangle 54">
            <a:hlinkClick r:id="" action="ppaction://noaction">
              <a:snd r:embed="rId18" name="us4 7.wav"/>
            </a:hlinkClick>
            <a:extLst>
              <a:ext uri="{FF2B5EF4-FFF2-40B4-BE49-F238E27FC236}">
                <a16:creationId xmlns:a16="http://schemas.microsoft.com/office/drawing/2014/main" id="{2F246F23-A14A-4B0B-FE8E-D3CDBAACF2EA}"/>
              </a:ext>
            </a:extLst>
          </p:cNvPr>
          <p:cNvSpPr/>
          <p:nvPr/>
        </p:nvSpPr>
        <p:spPr>
          <a:xfrm>
            <a:off x="672044" y="6043011"/>
            <a:ext cx="558849" cy="423882"/>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pic>
        <p:nvPicPr>
          <p:cNvPr id="56" name="Graphic 55" descr="Teacher">
            <a:extLst>
              <a:ext uri="{FF2B5EF4-FFF2-40B4-BE49-F238E27FC236}">
                <a16:creationId xmlns:a16="http://schemas.microsoft.com/office/drawing/2014/main" id="{41B8AA31-CE1F-C7AB-BC60-990DEC5664D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43576" y="1009347"/>
            <a:ext cx="914400" cy="914400"/>
          </a:xfrm>
          <a:prstGeom prst="rect">
            <a:avLst/>
          </a:prstGeom>
        </p:spPr>
      </p:pic>
      <p:sp>
        <p:nvSpPr>
          <p:cNvPr id="57" name="Speech Bubble: Rectangle with Corners Rounded 56">
            <a:hlinkClick r:id="" action="ppaction://noaction">
              <a:snd r:embed="rId21" name="Review_W4F_2.2.wav"/>
            </a:hlinkClick>
            <a:extLst>
              <a:ext uri="{FF2B5EF4-FFF2-40B4-BE49-F238E27FC236}">
                <a16:creationId xmlns:a16="http://schemas.microsoft.com/office/drawing/2014/main" id="{D8652F8F-8A74-36FD-78C7-9A6E95C3EBF4}"/>
              </a:ext>
            </a:extLst>
          </p:cNvPr>
          <p:cNvSpPr/>
          <p:nvPr/>
        </p:nvSpPr>
        <p:spPr>
          <a:xfrm>
            <a:off x="1110624" y="1156147"/>
            <a:ext cx="7701757" cy="574952"/>
          </a:xfrm>
          <a:prstGeom prst="wedgeRoundRectCallout">
            <a:avLst>
              <a:gd name="adj1" fmla="val -53701"/>
              <a:gd name="adj2" fmla="val 602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y decide.  Luego, escribe</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chemeClr val="bg1"/>
                </a:solidFill>
                <a:effectLst/>
                <a:uLnTx/>
                <a:uFillTx/>
                <a:latin typeface="Century Gothic" panose="020B0502020202020204" pitchFamily="34" charset="0"/>
                <a:ea typeface="+mn-ea"/>
                <a:cs typeface="+mn-cs"/>
              </a:rPr>
              <a:t>el</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día y </a:t>
            </a:r>
            <a:r>
              <a:rPr kumimoji="0" lang="en-GB" sz="2400" b="1" i="0" u="none" strike="noStrike" kern="1200" cap="none" spc="0" normalizeH="0" noProof="0" dirty="0" err="1">
                <a:ln>
                  <a:noFill/>
                </a:ln>
                <a:solidFill>
                  <a:schemeClr val="bg1"/>
                </a:solidFill>
                <a:effectLst/>
                <a:uLnTx/>
                <a:uFillTx/>
                <a:latin typeface="Century Gothic" panose="020B0502020202020204" pitchFamily="34" charset="0"/>
                <a:ea typeface="+mn-ea"/>
                <a:cs typeface="+mn-cs"/>
              </a:rPr>
              <a:t>el</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chemeClr val="bg1"/>
                </a:solidFill>
                <a:effectLst/>
                <a:uLnTx/>
                <a:uFillTx/>
                <a:latin typeface="Century Gothic" panose="020B0502020202020204" pitchFamily="34" charset="0"/>
                <a:ea typeface="+mn-ea"/>
                <a:cs typeface="+mn-cs"/>
              </a:rPr>
              <a:t>mes</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grpSp>
        <p:nvGrpSpPr>
          <p:cNvPr id="58" name="Group 57">
            <a:extLst>
              <a:ext uri="{FF2B5EF4-FFF2-40B4-BE49-F238E27FC236}">
                <a16:creationId xmlns:a16="http://schemas.microsoft.com/office/drawing/2014/main" id="{1A34EB6B-371D-5D22-1531-6064CF3B4A58}"/>
              </a:ext>
            </a:extLst>
          </p:cNvPr>
          <p:cNvGrpSpPr/>
          <p:nvPr/>
        </p:nvGrpSpPr>
        <p:grpSpPr>
          <a:xfrm>
            <a:off x="11156839" y="41000"/>
            <a:ext cx="691095" cy="701024"/>
            <a:chOff x="11059045" y="145038"/>
            <a:chExt cx="945328" cy="980949"/>
          </a:xfrm>
          <a:solidFill>
            <a:srgbClr val="B9E5EE"/>
          </a:solidFill>
        </p:grpSpPr>
        <p:sp>
          <p:nvSpPr>
            <p:cNvPr id="59" name="Oval 58">
              <a:extLst>
                <a:ext uri="{FF2B5EF4-FFF2-40B4-BE49-F238E27FC236}">
                  <a16:creationId xmlns:a16="http://schemas.microsoft.com/office/drawing/2014/main" id="{6B151112-9988-CE57-A77C-6B40ED802836}"/>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60" name="Picture 59" descr="Free speaker sound loud vector">
              <a:extLst>
                <a:ext uri="{FF2B5EF4-FFF2-40B4-BE49-F238E27FC236}">
                  <a16:creationId xmlns:a16="http://schemas.microsoft.com/office/drawing/2014/main" id="{374B6626-B030-D1FC-7EFF-111170CC202F}"/>
                </a:ext>
              </a:extLst>
            </p:cNvPr>
            <p:cNvPicPr>
              <a:picLocks noChangeAspect="1" noChangeArrowheads="1"/>
            </p:cNvPicPr>
            <p:nvPr/>
          </p:nvPicPr>
          <p:blipFill>
            <a:blip r:embed="rId22">
              <a:duotone>
                <a:prstClr val="black"/>
                <a:schemeClr val="accent1">
                  <a:tint val="45000"/>
                  <a:satMod val="400000"/>
                </a:schemeClr>
              </a:duotone>
              <a:extLst>
                <a:ext uri="{BEBA8EAE-BF5A-486C-A8C5-ECC9F3942E4B}">
                  <a14:imgProps xmlns:a14="http://schemas.microsoft.com/office/drawing/2010/main">
                    <a14:imgLayer r:embed="rId2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61" name="Google Shape;222;p10">
            <a:extLst>
              <a:ext uri="{FF2B5EF4-FFF2-40B4-BE49-F238E27FC236}">
                <a16:creationId xmlns:a16="http://schemas.microsoft.com/office/drawing/2014/main" id="{C8E38BC8-DF5A-B39C-66BF-9A8967855FC0}"/>
              </a:ext>
            </a:extLst>
          </p:cNvPr>
          <p:cNvSpPr txBox="1"/>
          <p:nvPr/>
        </p:nvSpPr>
        <p:spPr>
          <a:xfrm>
            <a:off x="10804425" y="787153"/>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pic>
        <p:nvPicPr>
          <p:cNvPr id="63" name="Picture 62">
            <a:extLst>
              <a:ext uri="{FF2B5EF4-FFF2-40B4-BE49-F238E27FC236}">
                <a16:creationId xmlns:a16="http://schemas.microsoft.com/office/drawing/2014/main" id="{6B8FC77A-A6FD-23EB-5159-9B47AF9C46AA}"/>
              </a:ext>
            </a:extLst>
          </p:cNvPr>
          <p:cNvPicPr>
            <a:picLocks noChangeAspect="1"/>
          </p:cNvPicPr>
          <p:nvPr/>
        </p:nvPicPr>
        <p:blipFill>
          <a:blip r:embed="rId24"/>
          <a:stretch>
            <a:fillRect/>
          </a:stretch>
        </p:blipFill>
        <p:spPr>
          <a:xfrm>
            <a:off x="3716928" y="2240790"/>
            <a:ext cx="463188" cy="452627"/>
          </a:xfrm>
          <a:prstGeom prst="rect">
            <a:avLst/>
          </a:prstGeom>
        </p:spPr>
      </p:pic>
      <p:sp>
        <p:nvSpPr>
          <p:cNvPr id="65" name="TextBox 64">
            <a:extLst>
              <a:ext uri="{FF2B5EF4-FFF2-40B4-BE49-F238E27FC236}">
                <a16:creationId xmlns:a16="http://schemas.microsoft.com/office/drawing/2014/main" id="{151CBE88-5B4E-9A96-46FE-1A11F4709738}"/>
              </a:ext>
            </a:extLst>
          </p:cNvPr>
          <p:cNvSpPr txBox="1"/>
          <p:nvPr/>
        </p:nvSpPr>
        <p:spPr>
          <a:xfrm>
            <a:off x="2173346" y="2094002"/>
            <a:ext cx="1792186"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mi </a:t>
            </a:r>
          </a:p>
          <a:p>
            <a:r>
              <a:rPr lang="en-GB" sz="1800" b="1" dirty="0" err="1">
                <a:solidFill>
                  <a:srgbClr val="002060"/>
                </a:solidFill>
                <a:latin typeface="Century Gothic" panose="020B0502020202020204" pitchFamily="34" charset="0"/>
              </a:rPr>
              <a:t>cumpleaños</a:t>
            </a:r>
            <a:endParaRPr lang="en-GB" sz="1800" b="1" dirty="0">
              <a:solidFill>
                <a:srgbClr val="002060"/>
              </a:solidFill>
              <a:latin typeface="Century Gothic" panose="020B0502020202020204" pitchFamily="34" charset="0"/>
            </a:endParaRPr>
          </a:p>
        </p:txBody>
      </p:sp>
      <p:pic>
        <p:nvPicPr>
          <p:cNvPr id="67" name="Picture 66">
            <a:extLst>
              <a:ext uri="{FF2B5EF4-FFF2-40B4-BE49-F238E27FC236}">
                <a16:creationId xmlns:a16="http://schemas.microsoft.com/office/drawing/2014/main" id="{92A3D9D8-E30F-754A-3F1E-3FE2C263B3CA}"/>
              </a:ext>
            </a:extLst>
          </p:cNvPr>
          <p:cNvPicPr>
            <a:picLocks noChangeAspect="1"/>
          </p:cNvPicPr>
          <p:nvPr/>
        </p:nvPicPr>
        <p:blipFill>
          <a:blip r:embed="rId25"/>
          <a:stretch>
            <a:fillRect/>
          </a:stretch>
        </p:blipFill>
        <p:spPr>
          <a:xfrm>
            <a:off x="5120337" y="2200159"/>
            <a:ext cx="603361" cy="513324"/>
          </a:xfrm>
          <a:prstGeom prst="rect">
            <a:avLst/>
          </a:prstGeom>
        </p:spPr>
      </p:pic>
    </p:spTree>
    <p:extLst>
      <p:ext uri="{BB962C8B-B14F-4D97-AF65-F5344CB8AC3E}">
        <p14:creationId xmlns:p14="http://schemas.microsoft.com/office/powerpoint/2010/main" val="81115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ppt_x"/>
                                          </p:val>
                                        </p:tav>
                                        <p:tav tm="100000">
                                          <p:val>
                                            <p:strVal val="#ppt_x"/>
                                          </p:val>
                                        </p:tav>
                                      </p:tavLst>
                                    </p:anim>
                                    <p:anim calcmode="lin" valueType="num">
                                      <p:cBhvr additive="base">
                                        <p:cTn id="6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anim calcmode="lin" valueType="num">
                                      <p:cBhvr additive="base">
                                        <p:cTn id="83" dur="500" fill="hold"/>
                                        <p:tgtEl>
                                          <p:spTgt spid="42"/>
                                        </p:tgtEl>
                                        <p:attrNameLst>
                                          <p:attrName>ppt_x</p:attrName>
                                        </p:attrNameLst>
                                      </p:cBhvr>
                                      <p:tavLst>
                                        <p:tav tm="0">
                                          <p:val>
                                            <p:strVal val="#ppt_x"/>
                                          </p:val>
                                        </p:tav>
                                        <p:tav tm="100000">
                                          <p:val>
                                            <p:strVal val="#ppt_x"/>
                                          </p:val>
                                        </p:tav>
                                      </p:tavLst>
                                    </p:anim>
                                    <p:anim calcmode="lin" valueType="num">
                                      <p:cBhvr additive="base">
                                        <p:cTn id="8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additive="base">
                                        <p:cTn id="89" dur="500" fill="hold"/>
                                        <p:tgtEl>
                                          <p:spTgt spid="43"/>
                                        </p:tgtEl>
                                        <p:attrNameLst>
                                          <p:attrName>ppt_x</p:attrName>
                                        </p:attrNameLst>
                                      </p:cBhvr>
                                      <p:tavLst>
                                        <p:tav tm="0">
                                          <p:val>
                                            <p:strVal val="#ppt_x"/>
                                          </p:val>
                                        </p:tav>
                                        <p:tav tm="100000">
                                          <p:val>
                                            <p:strVal val="#ppt_x"/>
                                          </p:val>
                                        </p:tav>
                                      </p:tavLst>
                                    </p:anim>
                                    <p:anim calcmode="lin" valueType="num">
                                      <p:cBhvr additive="base">
                                        <p:cTn id="9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additive="base">
                                        <p:cTn id="95" dur="500" fill="hold"/>
                                        <p:tgtEl>
                                          <p:spTgt spid="44"/>
                                        </p:tgtEl>
                                        <p:attrNameLst>
                                          <p:attrName>ppt_x</p:attrName>
                                        </p:attrNameLst>
                                      </p:cBhvr>
                                      <p:tavLst>
                                        <p:tav tm="0">
                                          <p:val>
                                            <p:strVal val="#ppt_x"/>
                                          </p:val>
                                        </p:tav>
                                        <p:tav tm="100000">
                                          <p:val>
                                            <p:strVal val="#ppt_x"/>
                                          </p:val>
                                        </p:tav>
                                      </p:tavLst>
                                    </p:anim>
                                    <p:anim calcmode="lin" valueType="num">
                                      <p:cBhvr additive="base">
                                        <p:cTn id="9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additive="base">
                                        <p:cTn id="101" dur="500" fill="hold"/>
                                        <p:tgtEl>
                                          <p:spTgt spid="45"/>
                                        </p:tgtEl>
                                        <p:attrNameLst>
                                          <p:attrName>ppt_x</p:attrName>
                                        </p:attrNameLst>
                                      </p:cBhvr>
                                      <p:tavLst>
                                        <p:tav tm="0">
                                          <p:val>
                                            <p:strVal val="#ppt_x"/>
                                          </p:val>
                                        </p:tav>
                                        <p:tav tm="100000">
                                          <p:val>
                                            <p:strVal val="#ppt_x"/>
                                          </p:val>
                                        </p:tav>
                                      </p:tavLst>
                                    </p:anim>
                                    <p:anim calcmode="lin" valueType="num">
                                      <p:cBhvr additive="base">
                                        <p:cTn id="10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anim calcmode="lin" valueType="num">
                                      <p:cBhvr additive="base">
                                        <p:cTn id="107" dur="500" fill="hold"/>
                                        <p:tgtEl>
                                          <p:spTgt spid="46"/>
                                        </p:tgtEl>
                                        <p:attrNameLst>
                                          <p:attrName>ppt_x</p:attrName>
                                        </p:attrNameLst>
                                      </p:cBhvr>
                                      <p:tavLst>
                                        <p:tav tm="0">
                                          <p:val>
                                            <p:strVal val="#ppt_x"/>
                                          </p:val>
                                        </p:tav>
                                        <p:tav tm="100000">
                                          <p:val>
                                            <p:strVal val="#ppt_x"/>
                                          </p:val>
                                        </p:tav>
                                      </p:tavLst>
                                    </p:anim>
                                    <p:anim calcmode="lin" valueType="num">
                                      <p:cBhvr additive="base">
                                        <p:cTn id="10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7"/>
                                        </p:tgtEl>
                                        <p:attrNameLst>
                                          <p:attrName>style.visibility</p:attrName>
                                        </p:attrNameLst>
                                      </p:cBhvr>
                                      <p:to>
                                        <p:strVal val="visible"/>
                                      </p:to>
                                    </p:set>
                                    <p:anim calcmode="lin" valueType="num">
                                      <p:cBhvr additive="base">
                                        <p:cTn id="113" dur="500" fill="hold"/>
                                        <p:tgtEl>
                                          <p:spTgt spid="47"/>
                                        </p:tgtEl>
                                        <p:attrNameLst>
                                          <p:attrName>ppt_x</p:attrName>
                                        </p:attrNameLst>
                                      </p:cBhvr>
                                      <p:tavLst>
                                        <p:tav tm="0">
                                          <p:val>
                                            <p:strVal val="#ppt_x"/>
                                          </p:val>
                                        </p:tav>
                                        <p:tav tm="100000">
                                          <p:val>
                                            <p:strVal val="#ppt_x"/>
                                          </p:val>
                                        </p:tav>
                                      </p:tavLst>
                                    </p:anim>
                                    <p:anim calcmode="lin" valueType="num">
                                      <p:cBhvr additive="base">
                                        <p:cTn id="11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48"/>
                                        </p:tgtEl>
                                        <p:attrNameLst>
                                          <p:attrName>style.visibility</p:attrName>
                                        </p:attrNameLst>
                                      </p:cBhvr>
                                      <p:to>
                                        <p:strVal val="visible"/>
                                      </p:to>
                                    </p:set>
                                    <p:anim calcmode="lin" valueType="num">
                                      <p:cBhvr additive="base">
                                        <p:cTn id="119" dur="500" fill="hold"/>
                                        <p:tgtEl>
                                          <p:spTgt spid="48"/>
                                        </p:tgtEl>
                                        <p:attrNameLst>
                                          <p:attrName>ppt_x</p:attrName>
                                        </p:attrNameLst>
                                      </p:cBhvr>
                                      <p:tavLst>
                                        <p:tav tm="0">
                                          <p:val>
                                            <p:strVal val="#ppt_x"/>
                                          </p:val>
                                        </p:tav>
                                        <p:tav tm="100000">
                                          <p:val>
                                            <p:strVal val="#ppt_x"/>
                                          </p:val>
                                        </p:tav>
                                      </p:tavLst>
                                    </p:anim>
                                    <p:anim calcmode="lin" valueType="num">
                                      <p:cBhvr additive="base">
                                        <p:cTn id="1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5" grpId="0"/>
      <p:bldP spid="16" grpId="0"/>
      <p:bldP spid="18" grpId="0"/>
      <p:bldP spid="20" grpId="0"/>
      <p:bldP spid="23" grpId="0"/>
      <p:bldP spid="42" grpId="0"/>
      <p:bldP spid="43" grpId="0"/>
      <p:bldP spid="44" grpId="0"/>
      <p:bldP spid="45" grpId="0"/>
      <p:bldP spid="46" grpId="0"/>
      <p:bldP spid="47" grpId="0"/>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7" y="28681"/>
            <a:ext cx="3112642"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21" name="Google Shape;167;p2">
            <a:extLst>
              <a:ext uri="{FF2B5EF4-FFF2-40B4-BE49-F238E27FC236}">
                <a16:creationId xmlns:a16="http://schemas.microsoft.com/office/drawing/2014/main" id="{B8818D9B-D651-4501-B45D-ACB3D1BE24B6}"/>
              </a:ext>
            </a:extLst>
          </p:cNvPr>
          <p:cNvSpPr/>
          <p:nvPr/>
        </p:nvSpPr>
        <p:spPr>
          <a:xfrm>
            <a:off x="143576" y="209077"/>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FD4A1DAB-980E-E89F-AC34-064F47D0E810}"/>
              </a:ext>
            </a:extLst>
          </p:cNvPr>
          <p:cNvSpPr txBox="1"/>
          <p:nvPr/>
        </p:nvSpPr>
        <p:spPr>
          <a:xfrm>
            <a:off x="-237005" y="699276"/>
            <a:ext cx="121920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r>
              <a:rPr kumimoji="0" lang="es-ES" sz="4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panose="020F0502020204030204" pitchFamily="34" charset="0"/>
              </a:rPr>
              <a:t>Cuándo</a:t>
            </a:r>
            <a:r>
              <a:rPr kumimoji="0" lang="es-ES" sz="4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es tu cumpleaños?</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pic>
        <p:nvPicPr>
          <p:cNvPr id="31" name="Picture 30">
            <a:extLst>
              <a:ext uri="{FF2B5EF4-FFF2-40B4-BE49-F238E27FC236}">
                <a16:creationId xmlns:a16="http://schemas.microsoft.com/office/drawing/2014/main" id="{0ADF85A8-FF21-4A22-80ED-A1467ED47A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05" y="723723"/>
            <a:ext cx="1483419" cy="1061551"/>
          </a:xfrm>
          <a:prstGeom prst="rect">
            <a:avLst/>
          </a:prstGeom>
        </p:spPr>
      </p:pic>
      <p:sp>
        <p:nvSpPr>
          <p:cNvPr id="32" name="TextBox 31">
            <a:extLst>
              <a:ext uri="{FF2B5EF4-FFF2-40B4-BE49-F238E27FC236}">
                <a16:creationId xmlns:a16="http://schemas.microsoft.com/office/drawing/2014/main" id="{A7B6185C-CF6B-AC2F-C920-0B7637216D9A}"/>
              </a:ext>
            </a:extLst>
          </p:cNvPr>
          <p:cNvSpPr txBox="1"/>
          <p:nvPr/>
        </p:nvSpPr>
        <p:spPr>
          <a:xfrm>
            <a:off x="423272" y="2103546"/>
            <a:ext cx="9868407"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cumpleaños</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el [_____] de [______]</a:t>
            </a:r>
          </a:p>
        </p:txBody>
      </p:sp>
      <p:cxnSp>
        <p:nvCxnSpPr>
          <p:cNvPr id="64" name="Google Shape;345;p47">
            <a:extLst>
              <a:ext uri="{FF2B5EF4-FFF2-40B4-BE49-F238E27FC236}">
                <a16:creationId xmlns:a16="http://schemas.microsoft.com/office/drawing/2014/main" id="{F907F973-74E1-3C4A-C4F1-E8AC691EBD24}"/>
              </a:ext>
            </a:extLst>
          </p:cNvPr>
          <p:cNvCxnSpPr/>
          <p:nvPr/>
        </p:nvCxnSpPr>
        <p:spPr>
          <a:xfrm>
            <a:off x="11764073" y="2159593"/>
            <a:ext cx="216791" cy="0"/>
          </a:xfrm>
          <a:prstGeom prst="straightConnector1">
            <a:avLst/>
          </a:prstGeom>
          <a:noFill/>
          <a:ln w="28575" cap="flat" cmpd="sng">
            <a:solidFill>
              <a:srgbClr val="1E4E79"/>
            </a:solidFill>
            <a:prstDash val="solid"/>
            <a:round/>
            <a:headEnd type="none" w="sm" len="sm"/>
            <a:tailEnd type="none" w="sm" len="sm"/>
          </a:ln>
        </p:spPr>
      </p:cxnSp>
      <p:sp>
        <p:nvSpPr>
          <p:cNvPr id="66" name="Google Shape;342;p47">
            <a:extLst>
              <a:ext uri="{FF2B5EF4-FFF2-40B4-BE49-F238E27FC236}">
                <a16:creationId xmlns:a16="http://schemas.microsoft.com/office/drawing/2014/main" id="{3AFB6C07-E240-ED28-E11A-39021AC55A6E}"/>
              </a:ext>
            </a:extLst>
          </p:cNvPr>
          <p:cNvSpPr/>
          <p:nvPr/>
        </p:nvSpPr>
        <p:spPr>
          <a:xfrm>
            <a:off x="11090610" y="2183722"/>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68" name="Google Shape;343;p47">
            <a:extLst>
              <a:ext uri="{FF2B5EF4-FFF2-40B4-BE49-F238E27FC236}">
                <a16:creationId xmlns:a16="http://schemas.microsoft.com/office/drawing/2014/main" id="{6D2268C5-3736-D8EB-4067-17330C6282DC}"/>
              </a:ext>
            </a:extLst>
          </p:cNvPr>
          <p:cNvSpPr/>
          <p:nvPr/>
        </p:nvSpPr>
        <p:spPr>
          <a:xfrm>
            <a:off x="11097214" y="2162768"/>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69" name="Google Shape;344;p47">
            <a:extLst>
              <a:ext uri="{FF2B5EF4-FFF2-40B4-BE49-F238E27FC236}">
                <a16:creationId xmlns:a16="http://schemas.microsoft.com/office/drawing/2014/main" id="{02570AC1-2284-1D38-6BAD-0DB75904B5ED}"/>
              </a:ext>
            </a:extLst>
          </p:cNvPr>
          <p:cNvCxnSpPr/>
          <p:nvPr/>
        </p:nvCxnSpPr>
        <p:spPr>
          <a:xfrm>
            <a:off x="11773982" y="2172294"/>
            <a:ext cx="0" cy="4156259"/>
          </a:xfrm>
          <a:prstGeom prst="straightConnector1">
            <a:avLst/>
          </a:prstGeom>
          <a:noFill/>
          <a:ln w="28575" cap="flat" cmpd="sng">
            <a:solidFill>
              <a:srgbClr val="1E4E79"/>
            </a:solidFill>
            <a:prstDash val="solid"/>
            <a:round/>
            <a:headEnd type="none" w="sm" len="sm"/>
            <a:tailEnd type="none" w="sm" len="sm"/>
          </a:ln>
        </p:spPr>
      </p:cxnSp>
      <p:cxnSp>
        <p:nvCxnSpPr>
          <p:cNvPr id="70" name="Google Shape;346;p47">
            <a:extLst>
              <a:ext uri="{FF2B5EF4-FFF2-40B4-BE49-F238E27FC236}">
                <a16:creationId xmlns:a16="http://schemas.microsoft.com/office/drawing/2014/main" id="{CA195050-2E4F-F2A4-5BCB-4865F331D7E1}"/>
              </a:ext>
            </a:extLst>
          </p:cNvPr>
          <p:cNvCxnSpPr/>
          <p:nvPr/>
        </p:nvCxnSpPr>
        <p:spPr>
          <a:xfrm>
            <a:off x="11761283" y="6322202"/>
            <a:ext cx="216791" cy="0"/>
          </a:xfrm>
          <a:prstGeom prst="straightConnector1">
            <a:avLst/>
          </a:prstGeom>
          <a:noFill/>
          <a:ln w="28575" cap="flat" cmpd="sng">
            <a:solidFill>
              <a:srgbClr val="1E4E79"/>
            </a:solidFill>
            <a:prstDash val="solid"/>
            <a:round/>
            <a:headEnd type="none" w="sm" len="sm"/>
            <a:tailEnd type="none" w="sm" len="sm"/>
          </a:ln>
        </p:spPr>
      </p:cxnSp>
      <p:sp>
        <p:nvSpPr>
          <p:cNvPr id="71" name="Google Shape;348;p47">
            <a:extLst>
              <a:ext uri="{FF2B5EF4-FFF2-40B4-BE49-F238E27FC236}">
                <a16:creationId xmlns:a16="http://schemas.microsoft.com/office/drawing/2014/main" id="{D0E7D6CB-A8E6-95A7-31EA-07182F50D7C7}"/>
              </a:ext>
            </a:extLst>
          </p:cNvPr>
          <p:cNvSpPr txBox="1"/>
          <p:nvPr/>
        </p:nvSpPr>
        <p:spPr>
          <a:xfrm>
            <a:off x="10910843" y="1786237"/>
            <a:ext cx="111231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600" b="1" i="0" u="none" strike="noStrike" cap="none" dirty="0">
                <a:solidFill>
                  <a:srgbClr val="1E4E79"/>
                </a:solidFill>
                <a:latin typeface="Century Gothic"/>
                <a:ea typeface="Century Gothic"/>
                <a:cs typeface="Century Gothic"/>
                <a:sym typeface="Century Gothic"/>
              </a:rPr>
              <a:t>1 </a:t>
            </a:r>
            <a:r>
              <a:rPr lang="en-GB" sz="1600" b="1" i="0" u="none" strike="noStrike" cap="none" dirty="0" err="1">
                <a:solidFill>
                  <a:srgbClr val="1E4E79"/>
                </a:solidFill>
                <a:latin typeface="Century Gothic"/>
                <a:ea typeface="Century Gothic"/>
                <a:cs typeface="Century Gothic"/>
                <a:sym typeface="Century Gothic"/>
              </a:rPr>
              <a:t>minuto</a:t>
            </a:r>
            <a:endParaRPr sz="1200" b="0" i="0" u="none" strike="noStrike" cap="none" dirty="0">
              <a:solidFill>
                <a:srgbClr val="000000"/>
              </a:solidFill>
              <a:latin typeface="Arial"/>
              <a:ea typeface="Arial"/>
              <a:cs typeface="Arial"/>
              <a:sym typeface="Arial"/>
            </a:endParaRPr>
          </a:p>
        </p:txBody>
      </p:sp>
      <p:sp>
        <p:nvSpPr>
          <p:cNvPr id="72" name="Google Shape;349;p47">
            <a:extLst>
              <a:ext uri="{FF2B5EF4-FFF2-40B4-BE49-F238E27FC236}">
                <a16:creationId xmlns:a16="http://schemas.microsoft.com/office/drawing/2014/main" id="{324853E8-66B1-E2FD-9D3B-E13E14A7CC7F}"/>
              </a:ext>
            </a:extLst>
          </p:cNvPr>
          <p:cNvSpPr txBox="1"/>
          <p:nvPr/>
        </p:nvSpPr>
        <p:spPr>
          <a:xfrm>
            <a:off x="11799797" y="5922283"/>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400" b="1" i="0" u="none" strike="noStrike" cap="none">
                <a:solidFill>
                  <a:srgbClr val="1E4E79"/>
                </a:solidFill>
                <a:latin typeface="Century Gothic"/>
                <a:ea typeface="Century Gothic"/>
                <a:cs typeface="Century Gothic"/>
                <a:sym typeface="Century Gothic"/>
              </a:rPr>
              <a:t>0</a:t>
            </a:r>
            <a:endParaRPr sz="1100" b="0" i="0" u="none" strike="noStrike" cap="none">
              <a:solidFill>
                <a:srgbClr val="000000"/>
              </a:solidFill>
              <a:latin typeface="Arial"/>
              <a:ea typeface="Arial"/>
              <a:cs typeface="Arial"/>
              <a:sym typeface="Arial"/>
            </a:endParaRPr>
          </a:p>
        </p:txBody>
      </p:sp>
      <p:sp>
        <p:nvSpPr>
          <p:cNvPr id="73" name="Google Shape;350;p47">
            <a:extLst>
              <a:ext uri="{FF2B5EF4-FFF2-40B4-BE49-F238E27FC236}">
                <a16:creationId xmlns:a16="http://schemas.microsoft.com/office/drawing/2014/main" id="{3F78E2F9-A370-1433-9A67-EFBD7209AC58}"/>
              </a:ext>
            </a:extLst>
          </p:cNvPr>
          <p:cNvSpPr/>
          <p:nvPr/>
        </p:nvSpPr>
        <p:spPr>
          <a:xfrm>
            <a:off x="10895820" y="638752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sz="1400" b="0" i="0" u="none" strike="noStrike" cap="none" dirty="0">
              <a:solidFill>
                <a:srgbClr val="000000"/>
              </a:solidFill>
              <a:latin typeface="Arial"/>
              <a:ea typeface="Arial"/>
              <a:cs typeface="Arial"/>
              <a:sym typeface="Arial"/>
            </a:endParaRPr>
          </a:p>
        </p:txBody>
      </p:sp>
      <p:sp>
        <p:nvSpPr>
          <p:cNvPr id="74" name="Google Shape;307;p14">
            <a:extLst>
              <a:ext uri="{FF2B5EF4-FFF2-40B4-BE49-F238E27FC236}">
                <a16:creationId xmlns:a16="http://schemas.microsoft.com/office/drawing/2014/main" id="{8B2BEC1B-CE58-6E71-B0E0-6A12D45AC264}"/>
              </a:ext>
            </a:extLst>
          </p:cNvPr>
          <p:cNvSpPr txBox="1"/>
          <p:nvPr/>
        </p:nvSpPr>
        <p:spPr>
          <a:xfrm>
            <a:off x="11090610" y="1085144"/>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75" name="Picture 74">
            <a:extLst>
              <a:ext uri="{FF2B5EF4-FFF2-40B4-BE49-F238E27FC236}">
                <a16:creationId xmlns:a16="http://schemas.microsoft.com/office/drawing/2014/main" id="{BEB68768-04F2-366F-33AA-93CFA54EE847}"/>
              </a:ext>
            </a:extLst>
          </p:cNvPr>
          <p:cNvPicPr>
            <a:picLocks noChangeAspect="1"/>
          </p:cNvPicPr>
          <p:nvPr/>
        </p:nvPicPr>
        <p:blipFill>
          <a:blip r:embed="rId4"/>
          <a:stretch>
            <a:fillRect/>
          </a:stretch>
        </p:blipFill>
        <p:spPr>
          <a:xfrm>
            <a:off x="11113531" y="39417"/>
            <a:ext cx="945328" cy="1000130"/>
          </a:xfrm>
          <a:prstGeom prst="rect">
            <a:avLst/>
          </a:prstGeom>
        </p:spPr>
      </p:pic>
    </p:spTree>
    <p:extLst>
      <p:ext uri="{BB962C8B-B14F-4D97-AF65-F5344CB8AC3E}">
        <p14:creationId xmlns:p14="http://schemas.microsoft.com/office/powerpoint/2010/main" val="19132670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68"/>
                                        </p:tgtEl>
                                        <p:attrNameLst>
                                          <p:attrName>ppt_y</p:attrName>
                                        </p:attrNameLst>
                                      </p:cBhvr>
                                      <p:tavLst>
                                        <p:tav tm="0">
                                          <p:val>
                                            <p:strVal val="#ppt_y"/>
                                          </p:val>
                                        </p:tav>
                                        <p:tav tm="100000">
                                          <p:val>
                                            <p:strVal val="#ppt_y+#ppt_h*1.125000"/>
                                          </p:val>
                                        </p:tav>
                                      </p:tavLst>
                                    </p:anim>
                                    <p:animEffect transition="out" filter="wipe(down)">
                                      <p:cBhvr>
                                        <p:cTn id="7" dur="59000"/>
                                        <p:tgtEl>
                                          <p:spTgt spid="68"/>
                                        </p:tgtEl>
                                      </p:cBhvr>
                                    </p:animEffect>
                                    <p:set>
                                      <p:cBhvr>
                                        <p:cTn id="8" dur="1" fill="hold">
                                          <p:stCondLst>
                                            <p:cond delay="58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7" y="28681"/>
            <a:ext cx="3112642"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21" name="Google Shape;167;p2">
            <a:extLst>
              <a:ext uri="{FF2B5EF4-FFF2-40B4-BE49-F238E27FC236}">
                <a16:creationId xmlns:a16="http://schemas.microsoft.com/office/drawing/2014/main" id="{B8818D9B-D651-4501-B45D-ACB3D1BE24B6}"/>
              </a:ext>
            </a:extLst>
          </p:cNvPr>
          <p:cNvSpPr/>
          <p:nvPr/>
        </p:nvSpPr>
        <p:spPr>
          <a:xfrm>
            <a:off x="143576" y="209077"/>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64" name="Google Shape;345;p47">
            <a:extLst>
              <a:ext uri="{FF2B5EF4-FFF2-40B4-BE49-F238E27FC236}">
                <a16:creationId xmlns:a16="http://schemas.microsoft.com/office/drawing/2014/main" id="{F907F973-74E1-3C4A-C4F1-E8AC691EBD24}"/>
              </a:ext>
            </a:extLst>
          </p:cNvPr>
          <p:cNvCxnSpPr/>
          <p:nvPr/>
        </p:nvCxnSpPr>
        <p:spPr>
          <a:xfrm>
            <a:off x="11764073" y="2159593"/>
            <a:ext cx="216791" cy="0"/>
          </a:xfrm>
          <a:prstGeom prst="straightConnector1">
            <a:avLst/>
          </a:prstGeom>
          <a:noFill/>
          <a:ln w="28575" cap="flat" cmpd="sng">
            <a:solidFill>
              <a:srgbClr val="1E4E79"/>
            </a:solidFill>
            <a:prstDash val="solid"/>
            <a:round/>
            <a:headEnd type="none" w="sm" len="sm"/>
            <a:tailEnd type="none" w="sm" len="sm"/>
          </a:ln>
        </p:spPr>
      </p:cxnSp>
      <p:sp>
        <p:nvSpPr>
          <p:cNvPr id="66" name="Google Shape;342;p47">
            <a:extLst>
              <a:ext uri="{FF2B5EF4-FFF2-40B4-BE49-F238E27FC236}">
                <a16:creationId xmlns:a16="http://schemas.microsoft.com/office/drawing/2014/main" id="{3AFB6C07-E240-ED28-E11A-39021AC55A6E}"/>
              </a:ext>
            </a:extLst>
          </p:cNvPr>
          <p:cNvSpPr/>
          <p:nvPr/>
        </p:nvSpPr>
        <p:spPr>
          <a:xfrm>
            <a:off x="11090610" y="2183722"/>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68" name="Google Shape;343;p47">
            <a:extLst>
              <a:ext uri="{FF2B5EF4-FFF2-40B4-BE49-F238E27FC236}">
                <a16:creationId xmlns:a16="http://schemas.microsoft.com/office/drawing/2014/main" id="{6D2268C5-3736-D8EB-4067-17330C6282DC}"/>
              </a:ext>
            </a:extLst>
          </p:cNvPr>
          <p:cNvSpPr/>
          <p:nvPr/>
        </p:nvSpPr>
        <p:spPr>
          <a:xfrm>
            <a:off x="11097214" y="2162768"/>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69" name="Google Shape;344;p47">
            <a:extLst>
              <a:ext uri="{FF2B5EF4-FFF2-40B4-BE49-F238E27FC236}">
                <a16:creationId xmlns:a16="http://schemas.microsoft.com/office/drawing/2014/main" id="{02570AC1-2284-1D38-6BAD-0DB75904B5ED}"/>
              </a:ext>
            </a:extLst>
          </p:cNvPr>
          <p:cNvCxnSpPr/>
          <p:nvPr/>
        </p:nvCxnSpPr>
        <p:spPr>
          <a:xfrm>
            <a:off x="11773982" y="2172294"/>
            <a:ext cx="0" cy="4156259"/>
          </a:xfrm>
          <a:prstGeom prst="straightConnector1">
            <a:avLst/>
          </a:prstGeom>
          <a:noFill/>
          <a:ln w="28575" cap="flat" cmpd="sng">
            <a:solidFill>
              <a:srgbClr val="1E4E79"/>
            </a:solidFill>
            <a:prstDash val="solid"/>
            <a:round/>
            <a:headEnd type="none" w="sm" len="sm"/>
            <a:tailEnd type="none" w="sm" len="sm"/>
          </a:ln>
        </p:spPr>
      </p:cxnSp>
      <p:cxnSp>
        <p:nvCxnSpPr>
          <p:cNvPr id="70" name="Google Shape;346;p47">
            <a:extLst>
              <a:ext uri="{FF2B5EF4-FFF2-40B4-BE49-F238E27FC236}">
                <a16:creationId xmlns:a16="http://schemas.microsoft.com/office/drawing/2014/main" id="{CA195050-2E4F-F2A4-5BCB-4865F331D7E1}"/>
              </a:ext>
            </a:extLst>
          </p:cNvPr>
          <p:cNvCxnSpPr/>
          <p:nvPr/>
        </p:nvCxnSpPr>
        <p:spPr>
          <a:xfrm>
            <a:off x="11761283" y="6322202"/>
            <a:ext cx="216791" cy="0"/>
          </a:xfrm>
          <a:prstGeom prst="straightConnector1">
            <a:avLst/>
          </a:prstGeom>
          <a:noFill/>
          <a:ln w="28575" cap="flat" cmpd="sng">
            <a:solidFill>
              <a:srgbClr val="1E4E79"/>
            </a:solidFill>
            <a:prstDash val="solid"/>
            <a:round/>
            <a:headEnd type="none" w="sm" len="sm"/>
            <a:tailEnd type="none" w="sm" len="sm"/>
          </a:ln>
        </p:spPr>
      </p:cxnSp>
      <p:sp>
        <p:nvSpPr>
          <p:cNvPr id="71" name="Google Shape;348;p47">
            <a:extLst>
              <a:ext uri="{FF2B5EF4-FFF2-40B4-BE49-F238E27FC236}">
                <a16:creationId xmlns:a16="http://schemas.microsoft.com/office/drawing/2014/main" id="{D0E7D6CB-A8E6-95A7-31EA-07182F50D7C7}"/>
              </a:ext>
            </a:extLst>
          </p:cNvPr>
          <p:cNvSpPr txBox="1"/>
          <p:nvPr/>
        </p:nvSpPr>
        <p:spPr>
          <a:xfrm>
            <a:off x="10910843" y="1786237"/>
            <a:ext cx="111231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600" b="1" i="0" u="none" strike="noStrike" cap="none" dirty="0">
                <a:solidFill>
                  <a:srgbClr val="1E4E79"/>
                </a:solidFill>
                <a:latin typeface="Century Gothic"/>
                <a:ea typeface="Century Gothic"/>
                <a:cs typeface="Century Gothic"/>
                <a:sym typeface="Century Gothic"/>
              </a:rPr>
              <a:t>1 </a:t>
            </a:r>
            <a:r>
              <a:rPr lang="en-GB" sz="1600" b="1" i="0" u="none" strike="noStrike" cap="none" dirty="0" err="1">
                <a:solidFill>
                  <a:srgbClr val="1E4E79"/>
                </a:solidFill>
                <a:latin typeface="Century Gothic"/>
                <a:ea typeface="Century Gothic"/>
                <a:cs typeface="Century Gothic"/>
                <a:sym typeface="Century Gothic"/>
              </a:rPr>
              <a:t>minuto</a:t>
            </a:r>
            <a:endParaRPr sz="1200" b="0" i="0" u="none" strike="noStrike" cap="none" dirty="0">
              <a:solidFill>
                <a:srgbClr val="000000"/>
              </a:solidFill>
              <a:latin typeface="Arial"/>
              <a:ea typeface="Arial"/>
              <a:cs typeface="Arial"/>
              <a:sym typeface="Arial"/>
            </a:endParaRPr>
          </a:p>
        </p:txBody>
      </p:sp>
      <p:sp>
        <p:nvSpPr>
          <p:cNvPr id="72" name="Google Shape;349;p47">
            <a:extLst>
              <a:ext uri="{FF2B5EF4-FFF2-40B4-BE49-F238E27FC236}">
                <a16:creationId xmlns:a16="http://schemas.microsoft.com/office/drawing/2014/main" id="{324853E8-66B1-E2FD-9D3B-E13E14A7CC7F}"/>
              </a:ext>
            </a:extLst>
          </p:cNvPr>
          <p:cNvSpPr txBox="1"/>
          <p:nvPr/>
        </p:nvSpPr>
        <p:spPr>
          <a:xfrm>
            <a:off x="11799797" y="5922283"/>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400" b="1" i="0" u="none" strike="noStrike" cap="none">
                <a:solidFill>
                  <a:srgbClr val="1E4E79"/>
                </a:solidFill>
                <a:latin typeface="Century Gothic"/>
                <a:ea typeface="Century Gothic"/>
                <a:cs typeface="Century Gothic"/>
                <a:sym typeface="Century Gothic"/>
              </a:rPr>
              <a:t>0</a:t>
            </a:r>
            <a:endParaRPr sz="1100" b="0" i="0" u="none" strike="noStrike" cap="none">
              <a:solidFill>
                <a:srgbClr val="000000"/>
              </a:solidFill>
              <a:latin typeface="Arial"/>
              <a:ea typeface="Arial"/>
              <a:cs typeface="Arial"/>
              <a:sym typeface="Arial"/>
            </a:endParaRPr>
          </a:p>
        </p:txBody>
      </p:sp>
      <p:sp>
        <p:nvSpPr>
          <p:cNvPr id="73" name="Google Shape;350;p47">
            <a:extLst>
              <a:ext uri="{FF2B5EF4-FFF2-40B4-BE49-F238E27FC236}">
                <a16:creationId xmlns:a16="http://schemas.microsoft.com/office/drawing/2014/main" id="{3F78E2F9-A370-1433-9A67-EFBD7209AC58}"/>
              </a:ext>
            </a:extLst>
          </p:cNvPr>
          <p:cNvSpPr/>
          <p:nvPr/>
        </p:nvSpPr>
        <p:spPr>
          <a:xfrm>
            <a:off x="10895820" y="638752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A4010481-F502-2A3E-555B-5BB05CED5588}"/>
              </a:ext>
            </a:extLst>
          </p:cNvPr>
          <p:cNvSpPr txBox="1"/>
          <p:nvPr/>
        </p:nvSpPr>
        <p:spPr>
          <a:xfrm>
            <a:off x="-237005" y="699276"/>
            <a:ext cx="121920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r>
              <a:rPr kumimoji="0" lang="es-ES" sz="4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panose="020F0502020204030204" pitchFamily="34" charset="0"/>
              </a:rPr>
              <a:t>Cuándo</a:t>
            </a:r>
            <a:r>
              <a:rPr kumimoji="0" lang="es-ES" sz="4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es tu cumpleaños?</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FC26E171-0825-9472-16A8-1BD1321F1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36" y="752250"/>
            <a:ext cx="1483419" cy="1061551"/>
          </a:xfrm>
          <a:prstGeom prst="rect">
            <a:avLst/>
          </a:prstGeom>
        </p:spPr>
      </p:pic>
      <p:sp>
        <p:nvSpPr>
          <p:cNvPr id="7" name="TextBox 6">
            <a:hlinkClick r:id="" action="ppaction://noaction">
              <a:snd r:embed="rId4" name="us5 1.wav"/>
            </a:hlinkClick>
            <a:extLst>
              <a:ext uri="{FF2B5EF4-FFF2-40B4-BE49-F238E27FC236}">
                <a16:creationId xmlns:a16="http://schemas.microsoft.com/office/drawing/2014/main" id="{E8BB23BB-D90F-B011-9AC7-7171248F4DAF}"/>
              </a:ext>
            </a:extLst>
          </p:cNvPr>
          <p:cNvSpPr txBox="1"/>
          <p:nvPr/>
        </p:nvSpPr>
        <p:spPr>
          <a:xfrm>
            <a:off x="1632853" y="699276"/>
            <a:ext cx="9143621" cy="830997"/>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r>
              <a:rPr kumimoji="0" lang="es-ES" sz="4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panose="020F0502020204030204" pitchFamily="34" charset="0"/>
              </a:rPr>
              <a:t>C…..</a:t>
            </a:r>
            <a:r>
              <a:rPr kumimoji="0" lang="es-ES" sz="4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e.... t.... c……..?</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8" name="TextBox 7">
            <a:hlinkClick r:id="" action="ppaction://noaction">
              <a:snd r:embed="rId5" name="us5 2.wav"/>
            </a:hlinkClick>
            <a:extLst>
              <a:ext uri="{FF2B5EF4-FFF2-40B4-BE49-F238E27FC236}">
                <a16:creationId xmlns:a16="http://schemas.microsoft.com/office/drawing/2014/main" id="{BAC34950-E393-A2E5-A43A-42C54823FA36}"/>
              </a:ext>
            </a:extLst>
          </p:cNvPr>
          <p:cNvSpPr txBox="1"/>
          <p:nvPr/>
        </p:nvSpPr>
        <p:spPr>
          <a:xfrm>
            <a:off x="321672" y="1874207"/>
            <a:ext cx="9964587"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 C……… e.. e..  [_____] d.. [______]</a:t>
            </a:r>
          </a:p>
        </p:txBody>
      </p:sp>
      <p:sp>
        <p:nvSpPr>
          <p:cNvPr id="9" name="Google Shape;307;p14">
            <a:extLst>
              <a:ext uri="{FF2B5EF4-FFF2-40B4-BE49-F238E27FC236}">
                <a16:creationId xmlns:a16="http://schemas.microsoft.com/office/drawing/2014/main" id="{09B03C66-845F-9A20-0C17-F63CA00D5AFC}"/>
              </a:ext>
            </a:extLst>
          </p:cNvPr>
          <p:cNvSpPr txBox="1"/>
          <p:nvPr/>
        </p:nvSpPr>
        <p:spPr>
          <a:xfrm>
            <a:off x="11028973" y="111880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10" name="Picture 9">
            <a:extLst>
              <a:ext uri="{FF2B5EF4-FFF2-40B4-BE49-F238E27FC236}">
                <a16:creationId xmlns:a16="http://schemas.microsoft.com/office/drawing/2014/main" id="{6ECED05D-0130-966F-873E-98E41F66B835}"/>
              </a:ext>
            </a:extLst>
          </p:cNvPr>
          <p:cNvPicPr>
            <a:picLocks noChangeAspect="1"/>
          </p:cNvPicPr>
          <p:nvPr/>
        </p:nvPicPr>
        <p:blipFill>
          <a:blip r:embed="rId6"/>
          <a:stretch>
            <a:fillRect/>
          </a:stretch>
        </p:blipFill>
        <p:spPr>
          <a:xfrm>
            <a:off x="11051894" y="73082"/>
            <a:ext cx="945328" cy="1000130"/>
          </a:xfrm>
          <a:prstGeom prst="rect">
            <a:avLst/>
          </a:prstGeom>
        </p:spPr>
      </p:pic>
    </p:spTree>
    <p:extLst>
      <p:ext uri="{BB962C8B-B14F-4D97-AF65-F5344CB8AC3E}">
        <p14:creationId xmlns:p14="http://schemas.microsoft.com/office/powerpoint/2010/main" val="1573779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68"/>
                                        </p:tgtEl>
                                        <p:attrNameLst>
                                          <p:attrName>ppt_y</p:attrName>
                                        </p:attrNameLst>
                                      </p:cBhvr>
                                      <p:tavLst>
                                        <p:tav tm="0">
                                          <p:val>
                                            <p:strVal val="#ppt_y"/>
                                          </p:val>
                                        </p:tav>
                                        <p:tav tm="100000">
                                          <p:val>
                                            <p:strVal val="#ppt_y+#ppt_h*1.125000"/>
                                          </p:val>
                                        </p:tav>
                                      </p:tavLst>
                                    </p:anim>
                                    <p:animEffect transition="out" filter="wipe(down)">
                                      <p:cBhvr>
                                        <p:cTn id="7" dur="59000"/>
                                        <p:tgtEl>
                                          <p:spTgt spid="68"/>
                                        </p:tgtEl>
                                      </p:cBhvr>
                                    </p:animEffect>
                                    <p:set>
                                      <p:cBhvr>
                                        <p:cTn id="8" dur="1" fill="hold">
                                          <p:stCondLst>
                                            <p:cond delay="58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7" y="28681"/>
            <a:ext cx="3112642"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21" name="Google Shape;167;p2">
            <a:extLst>
              <a:ext uri="{FF2B5EF4-FFF2-40B4-BE49-F238E27FC236}">
                <a16:creationId xmlns:a16="http://schemas.microsoft.com/office/drawing/2014/main" id="{B8818D9B-D651-4501-B45D-ACB3D1BE24B6}"/>
              </a:ext>
            </a:extLst>
          </p:cNvPr>
          <p:cNvSpPr/>
          <p:nvPr/>
        </p:nvSpPr>
        <p:spPr>
          <a:xfrm>
            <a:off x="143576" y="209077"/>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307;p14">
            <a:extLst>
              <a:ext uri="{FF2B5EF4-FFF2-40B4-BE49-F238E27FC236}">
                <a16:creationId xmlns:a16="http://schemas.microsoft.com/office/drawing/2014/main" id="{09B03C66-845F-9A20-0C17-F63CA00D5AFC}"/>
              </a:ext>
            </a:extLst>
          </p:cNvPr>
          <p:cNvSpPr txBox="1"/>
          <p:nvPr/>
        </p:nvSpPr>
        <p:spPr>
          <a:xfrm>
            <a:off x="11028973" y="111880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10" name="Picture 9">
            <a:extLst>
              <a:ext uri="{FF2B5EF4-FFF2-40B4-BE49-F238E27FC236}">
                <a16:creationId xmlns:a16="http://schemas.microsoft.com/office/drawing/2014/main" id="{6ECED05D-0130-966F-873E-98E41F66B835}"/>
              </a:ext>
            </a:extLst>
          </p:cNvPr>
          <p:cNvPicPr>
            <a:picLocks noChangeAspect="1"/>
          </p:cNvPicPr>
          <p:nvPr/>
        </p:nvPicPr>
        <p:blipFill>
          <a:blip r:embed="rId3"/>
          <a:stretch>
            <a:fillRect/>
          </a:stretch>
        </p:blipFill>
        <p:spPr>
          <a:xfrm>
            <a:off x="11051894" y="73082"/>
            <a:ext cx="945328" cy="1000130"/>
          </a:xfrm>
          <a:prstGeom prst="rect">
            <a:avLst/>
          </a:prstGeom>
        </p:spPr>
      </p:pic>
      <p:graphicFrame>
        <p:nvGraphicFramePr>
          <p:cNvPr id="13" name="Table 12">
            <a:extLst>
              <a:ext uri="{FF2B5EF4-FFF2-40B4-BE49-F238E27FC236}">
                <a16:creationId xmlns:a16="http://schemas.microsoft.com/office/drawing/2014/main" id="{09A3633D-28C1-03C4-F745-9576417CC223}"/>
              </a:ext>
            </a:extLst>
          </p:cNvPr>
          <p:cNvGraphicFramePr>
            <a:graphicFrameLocks noGrp="1"/>
          </p:cNvGraphicFramePr>
          <p:nvPr>
            <p:extLst>
              <p:ext uri="{D42A27DB-BD31-4B8C-83A1-F6EECF244321}">
                <p14:modId xmlns:p14="http://schemas.microsoft.com/office/powerpoint/2010/main" val="1523158982"/>
              </p:ext>
            </p:extLst>
          </p:nvPr>
        </p:nvGraphicFramePr>
        <p:xfrm>
          <a:off x="78378" y="1861347"/>
          <a:ext cx="12028917" cy="4485851"/>
        </p:xfrm>
        <a:graphic>
          <a:graphicData uri="http://schemas.openxmlformats.org/drawingml/2006/table">
            <a:tbl>
              <a:tblPr firstRow="1" bandRow="1">
                <a:tableStyleId>{5940675A-B579-460E-94D1-54222C63F5DA}</a:tableStyleId>
              </a:tblPr>
              <a:tblGrid>
                <a:gridCol w="1050591">
                  <a:extLst>
                    <a:ext uri="{9D8B030D-6E8A-4147-A177-3AD203B41FA5}">
                      <a16:colId xmlns:a16="http://schemas.microsoft.com/office/drawing/2014/main" val="20000"/>
                    </a:ext>
                  </a:extLst>
                </a:gridCol>
                <a:gridCol w="1101841">
                  <a:extLst>
                    <a:ext uri="{9D8B030D-6E8A-4147-A177-3AD203B41FA5}">
                      <a16:colId xmlns:a16="http://schemas.microsoft.com/office/drawing/2014/main" val="20001"/>
                    </a:ext>
                  </a:extLst>
                </a:gridCol>
                <a:gridCol w="890931">
                  <a:extLst>
                    <a:ext uri="{9D8B030D-6E8A-4147-A177-3AD203B41FA5}">
                      <a16:colId xmlns:a16="http://schemas.microsoft.com/office/drawing/2014/main" val="20002"/>
                    </a:ext>
                  </a:extLst>
                </a:gridCol>
                <a:gridCol w="823242">
                  <a:extLst>
                    <a:ext uri="{9D8B030D-6E8A-4147-A177-3AD203B41FA5}">
                      <a16:colId xmlns:a16="http://schemas.microsoft.com/office/drawing/2014/main" val="20003"/>
                    </a:ext>
                  </a:extLst>
                </a:gridCol>
                <a:gridCol w="627081">
                  <a:extLst>
                    <a:ext uri="{9D8B030D-6E8A-4147-A177-3AD203B41FA5}">
                      <a16:colId xmlns:a16="http://schemas.microsoft.com/office/drawing/2014/main" val="20004"/>
                    </a:ext>
                  </a:extLst>
                </a:gridCol>
                <a:gridCol w="765429">
                  <a:extLst>
                    <a:ext uri="{9D8B030D-6E8A-4147-A177-3AD203B41FA5}">
                      <a16:colId xmlns:a16="http://schemas.microsoft.com/office/drawing/2014/main" val="20005"/>
                    </a:ext>
                  </a:extLst>
                </a:gridCol>
                <a:gridCol w="762572">
                  <a:extLst>
                    <a:ext uri="{9D8B030D-6E8A-4147-A177-3AD203B41FA5}">
                      <a16:colId xmlns:a16="http://schemas.microsoft.com/office/drawing/2014/main" val="20006"/>
                    </a:ext>
                  </a:extLst>
                </a:gridCol>
                <a:gridCol w="922472">
                  <a:extLst>
                    <a:ext uri="{9D8B030D-6E8A-4147-A177-3AD203B41FA5}">
                      <a16:colId xmlns:a16="http://schemas.microsoft.com/office/drawing/2014/main" val="20007"/>
                    </a:ext>
                  </a:extLst>
                </a:gridCol>
                <a:gridCol w="1358083">
                  <a:extLst>
                    <a:ext uri="{9D8B030D-6E8A-4147-A177-3AD203B41FA5}">
                      <a16:colId xmlns:a16="http://schemas.microsoft.com/office/drawing/2014/main" val="625429011"/>
                    </a:ext>
                  </a:extLst>
                </a:gridCol>
                <a:gridCol w="999343">
                  <a:extLst>
                    <a:ext uri="{9D8B030D-6E8A-4147-A177-3AD203B41FA5}">
                      <a16:colId xmlns:a16="http://schemas.microsoft.com/office/drawing/2014/main" val="180182299"/>
                    </a:ext>
                  </a:extLst>
                </a:gridCol>
                <a:gridCol w="1279328">
                  <a:extLst>
                    <a:ext uri="{9D8B030D-6E8A-4147-A177-3AD203B41FA5}">
                      <a16:colId xmlns:a16="http://schemas.microsoft.com/office/drawing/2014/main" val="2492550084"/>
                    </a:ext>
                  </a:extLst>
                </a:gridCol>
                <a:gridCol w="1448004">
                  <a:extLst>
                    <a:ext uri="{9D8B030D-6E8A-4147-A177-3AD203B41FA5}">
                      <a16:colId xmlns:a16="http://schemas.microsoft.com/office/drawing/2014/main" val="3482710241"/>
                    </a:ext>
                  </a:extLst>
                </a:gridCol>
              </a:tblGrid>
              <a:tr h="436335">
                <a:tc>
                  <a:txBody>
                    <a:bodyPr/>
                    <a:lstStyle/>
                    <a:p>
                      <a:endParaRPr lang="es-ES" sz="2000" dirty="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0"/>
                  </a:ext>
                </a:extLst>
              </a:tr>
              <a:tr h="436335">
                <a:tc>
                  <a:txBody>
                    <a:bodyPr/>
                    <a:lstStyle/>
                    <a:p>
                      <a:endParaRPr lang="es-ES" sz="2000" dirty="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1"/>
                  </a:ext>
                </a:extLst>
              </a:tr>
              <a:tr h="436335">
                <a:tc>
                  <a:txBody>
                    <a:bodyPr/>
                    <a:lstStyle/>
                    <a:p>
                      <a:endParaRPr lang="es-ES" sz="2000" dirty="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2"/>
                  </a:ext>
                </a:extLst>
              </a:tr>
              <a:tr h="436335">
                <a:tc>
                  <a:txBody>
                    <a:bodyPr/>
                    <a:lstStyle/>
                    <a:p>
                      <a:endParaRPr lang="es-ES" sz="2000" dirty="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3"/>
                  </a:ext>
                </a:extLst>
              </a:tr>
              <a:tr h="436335">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4"/>
                  </a:ext>
                </a:extLst>
              </a:tr>
              <a:tr h="436335">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5"/>
                  </a:ext>
                </a:extLst>
              </a:tr>
              <a:tr h="436335">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6"/>
                  </a:ext>
                </a:extLst>
              </a:tr>
              <a:tr h="436335">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7"/>
                  </a:ext>
                </a:extLst>
              </a:tr>
              <a:tr h="436335">
                <a:tc>
                  <a:txBody>
                    <a:bodyPr/>
                    <a:lstStyle/>
                    <a:p>
                      <a:endParaRPr lang="es-ES" sz="2000" dirty="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8"/>
                  </a:ext>
                </a:extLst>
              </a:tr>
              <a:tr h="558836">
                <a:tc>
                  <a:txBody>
                    <a:bodyPr/>
                    <a:lstStyle/>
                    <a:p>
                      <a:r>
                        <a:rPr lang="en-GB" sz="1600" b="1" dirty="0">
                          <a:solidFill>
                            <a:srgbClr val="002060"/>
                          </a:solidFill>
                          <a:latin typeface="Segoe Print" panose="02000600000000000000" pitchFamily="2" charset="0"/>
                        </a:rPr>
                        <a:t>January</a:t>
                      </a:r>
                      <a:endParaRPr lang="es-ES" sz="1600" b="1" dirty="0">
                        <a:solidFill>
                          <a:srgbClr val="002060"/>
                        </a:solidFill>
                        <a:latin typeface="Segoe Print" panose="02000600000000000000" pitchFamily="2" charset="0"/>
                      </a:endParaRPr>
                    </a:p>
                  </a:txBody>
                  <a:tcPr/>
                </a:tc>
                <a:tc>
                  <a:txBody>
                    <a:bodyPr/>
                    <a:lstStyle/>
                    <a:p>
                      <a:r>
                        <a:rPr lang="en-GB" sz="1600" b="1" dirty="0">
                          <a:solidFill>
                            <a:srgbClr val="002060"/>
                          </a:solidFill>
                          <a:latin typeface="Segoe Print" panose="02000600000000000000" pitchFamily="2" charset="0"/>
                        </a:rPr>
                        <a:t>February</a:t>
                      </a:r>
                      <a:endParaRPr lang="es-ES" sz="1600" b="1" dirty="0">
                        <a:solidFill>
                          <a:srgbClr val="002060"/>
                        </a:solidFill>
                        <a:latin typeface="Segoe Print" panose="02000600000000000000" pitchFamily="2" charset="0"/>
                      </a:endParaRPr>
                    </a:p>
                  </a:txBody>
                  <a:tcPr/>
                </a:tc>
                <a:tc>
                  <a:txBody>
                    <a:bodyPr/>
                    <a:lstStyle/>
                    <a:p>
                      <a:r>
                        <a:rPr lang="en-GB" sz="1600" b="1" dirty="0">
                          <a:solidFill>
                            <a:srgbClr val="002060"/>
                          </a:solidFill>
                          <a:latin typeface="Segoe Print" panose="02000600000000000000" pitchFamily="2" charset="0"/>
                        </a:rPr>
                        <a:t>March</a:t>
                      </a:r>
                      <a:endParaRPr lang="es-ES" sz="1600" b="1" dirty="0">
                        <a:solidFill>
                          <a:srgbClr val="002060"/>
                        </a:solidFill>
                        <a:latin typeface="Segoe Print" panose="02000600000000000000" pitchFamily="2" charset="0"/>
                      </a:endParaRPr>
                    </a:p>
                  </a:txBody>
                  <a:tcPr/>
                </a:tc>
                <a:tc>
                  <a:txBody>
                    <a:bodyPr/>
                    <a:lstStyle/>
                    <a:p>
                      <a:r>
                        <a:rPr lang="en-GB" sz="1600" b="1" dirty="0">
                          <a:solidFill>
                            <a:srgbClr val="002060"/>
                          </a:solidFill>
                          <a:latin typeface="Segoe Print" panose="02000600000000000000" pitchFamily="2" charset="0"/>
                        </a:rPr>
                        <a:t>April</a:t>
                      </a:r>
                      <a:endParaRPr lang="es-ES" sz="1600" b="1" dirty="0">
                        <a:solidFill>
                          <a:srgbClr val="002060"/>
                        </a:solidFill>
                        <a:latin typeface="Segoe Print" panose="02000600000000000000" pitchFamily="2" charset="0"/>
                      </a:endParaRPr>
                    </a:p>
                  </a:txBody>
                  <a:tcPr/>
                </a:tc>
                <a:tc>
                  <a:txBody>
                    <a:bodyPr/>
                    <a:lstStyle/>
                    <a:p>
                      <a:r>
                        <a:rPr lang="en-GB" sz="1600" b="1" dirty="0">
                          <a:solidFill>
                            <a:srgbClr val="002060"/>
                          </a:solidFill>
                          <a:latin typeface="Segoe Print" panose="02000600000000000000" pitchFamily="2" charset="0"/>
                        </a:rPr>
                        <a:t>May</a:t>
                      </a:r>
                      <a:endParaRPr lang="es-ES" sz="1600" b="1" dirty="0">
                        <a:solidFill>
                          <a:srgbClr val="002060"/>
                        </a:solidFill>
                        <a:latin typeface="Segoe Print" panose="02000600000000000000" pitchFamily="2" charset="0"/>
                      </a:endParaRPr>
                    </a:p>
                  </a:txBody>
                  <a:tcPr/>
                </a:tc>
                <a:tc>
                  <a:txBody>
                    <a:bodyPr/>
                    <a:lstStyle/>
                    <a:p>
                      <a:r>
                        <a:rPr lang="en-GB" sz="1600" b="1" dirty="0">
                          <a:solidFill>
                            <a:srgbClr val="002060"/>
                          </a:solidFill>
                          <a:latin typeface="Segoe Print" panose="02000600000000000000" pitchFamily="2" charset="0"/>
                        </a:rPr>
                        <a:t>June</a:t>
                      </a:r>
                      <a:endParaRPr lang="es-ES" sz="1600" b="1" dirty="0">
                        <a:solidFill>
                          <a:srgbClr val="002060"/>
                        </a:solidFill>
                        <a:latin typeface="Segoe Print" panose="02000600000000000000" pitchFamily="2" charset="0"/>
                      </a:endParaRPr>
                    </a:p>
                  </a:txBody>
                  <a:tcPr/>
                </a:tc>
                <a:tc>
                  <a:txBody>
                    <a:bodyPr/>
                    <a:lstStyle/>
                    <a:p>
                      <a:r>
                        <a:rPr lang="en-GB" sz="1600" b="1" dirty="0">
                          <a:solidFill>
                            <a:srgbClr val="002060"/>
                          </a:solidFill>
                          <a:latin typeface="Segoe Print" panose="02000600000000000000" pitchFamily="2" charset="0"/>
                        </a:rPr>
                        <a:t>July</a:t>
                      </a:r>
                      <a:endParaRPr lang="es-ES" sz="1600" b="1" dirty="0">
                        <a:solidFill>
                          <a:srgbClr val="002060"/>
                        </a:solidFill>
                        <a:latin typeface="Segoe Print" panose="02000600000000000000" pitchFamily="2" charset="0"/>
                      </a:endParaRPr>
                    </a:p>
                  </a:txBody>
                  <a:tcPr/>
                </a:tc>
                <a:tc>
                  <a:txBody>
                    <a:bodyPr/>
                    <a:lstStyle/>
                    <a:p>
                      <a:r>
                        <a:rPr lang="en-GB" sz="1600" b="1" dirty="0">
                          <a:solidFill>
                            <a:srgbClr val="002060"/>
                          </a:solidFill>
                          <a:latin typeface="Segoe Print" panose="02000600000000000000" pitchFamily="2" charset="0"/>
                        </a:rPr>
                        <a:t>August</a:t>
                      </a:r>
                      <a:endParaRPr lang="es-ES" sz="1600" b="1" dirty="0">
                        <a:solidFill>
                          <a:srgbClr val="002060"/>
                        </a:solidFill>
                        <a:latin typeface="Segoe Print" panose="02000600000000000000" pitchFamily="2" charset="0"/>
                      </a:endParaRPr>
                    </a:p>
                  </a:txBody>
                  <a:tcPr/>
                </a:tc>
                <a:tc>
                  <a:txBody>
                    <a:bodyPr/>
                    <a:lstStyle/>
                    <a:p>
                      <a:r>
                        <a:rPr lang="es-ES" sz="1600" b="1" dirty="0" err="1">
                          <a:solidFill>
                            <a:srgbClr val="002060"/>
                          </a:solidFill>
                          <a:latin typeface="Segoe Print" panose="02000600000000000000" pitchFamily="2" charset="0"/>
                        </a:rPr>
                        <a:t>September</a:t>
                      </a:r>
                      <a:endParaRPr lang="es-ES" sz="1600" b="1" dirty="0">
                        <a:solidFill>
                          <a:srgbClr val="002060"/>
                        </a:solidFill>
                        <a:latin typeface="Segoe Print" panose="02000600000000000000" pitchFamily="2" charset="0"/>
                      </a:endParaRPr>
                    </a:p>
                  </a:txBody>
                  <a:tcPr/>
                </a:tc>
                <a:tc>
                  <a:txBody>
                    <a:bodyPr/>
                    <a:lstStyle/>
                    <a:p>
                      <a:r>
                        <a:rPr lang="es-ES" sz="1600" b="1" dirty="0" err="1">
                          <a:solidFill>
                            <a:srgbClr val="002060"/>
                          </a:solidFill>
                          <a:latin typeface="Segoe Print" panose="02000600000000000000" pitchFamily="2" charset="0"/>
                        </a:rPr>
                        <a:t>October</a:t>
                      </a:r>
                      <a:endParaRPr lang="es-ES" sz="1600" b="1" dirty="0">
                        <a:solidFill>
                          <a:srgbClr val="002060"/>
                        </a:solidFill>
                        <a:latin typeface="Segoe Print" panose="02000600000000000000" pitchFamily="2" charset="0"/>
                      </a:endParaRPr>
                    </a:p>
                  </a:txBody>
                  <a:tcPr/>
                </a:tc>
                <a:tc>
                  <a:txBody>
                    <a:bodyPr/>
                    <a:lstStyle/>
                    <a:p>
                      <a:r>
                        <a:rPr lang="es-ES" sz="1600" b="1" dirty="0" err="1">
                          <a:solidFill>
                            <a:srgbClr val="002060"/>
                          </a:solidFill>
                          <a:latin typeface="Segoe Print" panose="02000600000000000000" pitchFamily="2" charset="0"/>
                        </a:rPr>
                        <a:t>November</a:t>
                      </a:r>
                      <a:endParaRPr lang="es-ES" sz="1600" b="1" dirty="0">
                        <a:solidFill>
                          <a:srgbClr val="002060"/>
                        </a:solidFill>
                        <a:latin typeface="Segoe Print" panose="02000600000000000000" pitchFamily="2" charset="0"/>
                      </a:endParaRPr>
                    </a:p>
                  </a:txBody>
                  <a:tcPr/>
                </a:tc>
                <a:tc>
                  <a:txBody>
                    <a:bodyPr/>
                    <a:lstStyle/>
                    <a:p>
                      <a:r>
                        <a:rPr lang="es-ES" sz="1600" b="1" dirty="0" err="1">
                          <a:solidFill>
                            <a:srgbClr val="002060"/>
                          </a:solidFill>
                          <a:latin typeface="Segoe Print" panose="02000600000000000000" pitchFamily="2" charset="0"/>
                        </a:rPr>
                        <a:t>December</a:t>
                      </a:r>
                      <a:endParaRPr lang="es-ES" sz="1600" b="1" dirty="0">
                        <a:solidFill>
                          <a:srgbClr val="002060"/>
                        </a:solidFill>
                        <a:latin typeface="Segoe Print" panose="02000600000000000000" pitchFamily="2" charset="0"/>
                      </a:endParaRPr>
                    </a:p>
                  </a:txBody>
                  <a:tcPr/>
                </a:tc>
                <a:extLst>
                  <a:ext uri="{0D108BD9-81ED-4DB2-BD59-A6C34878D82A}">
                    <a16:rowId xmlns:a16="http://schemas.microsoft.com/office/drawing/2014/main" val="10009"/>
                  </a:ext>
                </a:extLst>
              </a:tr>
            </a:tbl>
          </a:graphicData>
        </a:graphic>
      </p:graphicFrame>
      <p:sp>
        <p:nvSpPr>
          <p:cNvPr id="14" name="TextBox 13">
            <a:extLst>
              <a:ext uri="{FF2B5EF4-FFF2-40B4-BE49-F238E27FC236}">
                <a16:creationId xmlns:a16="http://schemas.microsoft.com/office/drawing/2014/main" id="{C956C36D-5E71-3658-3B9D-5AABD2D6E6E1}"/>
              </a:ext>
            </a:extLst>
          </p:cNvPr>
          <p:cNvSpPr txBox="1"/>
          <p:nvPr/>
        </p:nvSpPr>
        <p:spPr>
          <a:xfrm>
            <a:off x="194778" y="899231"/>
            <a:ext cx="1116745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dirty="0">
                <a:solidFill>
                  <a:srgbClr val="002060"/>
                </a:solidFill>
                <a:latin typeface="Century Gothic" panose="020B0502020202020204" pitchFamily="34" charset="0"/>
                <a:cs typeface="Calibri" panose="020F0502020204030204" pitchFamily="34" charset="0"/>
              </a:rPr>
              <a:t>¿</a:t>
            </a:r>
            <a:r>
              <a:rPr lang="es-ES" sz="2400" b="1" dirty="0">
                <a:solidFill>
                  <a:srgbClr val="FF0066"/>
                </a:solidFill>
                <a:latin typeface="Century Gothic" panose="020B0502020202020204" pitchFamily="34" charset="0"/>
                <a:cs typeface="Calibri" panose="020F0502020204030204" pitchFamily="34" charset="0"/>
              </a:rPr>
              <a:t>C…..</a:t>
            </a:r>
            <a:r>
              <a:rPr lang="es-ES" sz="2400" b="1" dirty="0">
                <a:solidFill>
                  <a:srgbClr val="002060"/>
                </a:solidFill>
                <a:latin typeface="Century Gothic" panose="020B0502020202020204" pitchFamily="34" charset="0"/>
                <a:cs typeface="Calibri" panose="020F0502020204030204" pitchFamily="34" charset="0"/>
              </a:rPr>
              <a:t> </a:t>
            </a:r>
            <a:r>
              <a:rPr lang="es-ES" sz="2400" dirty="0">
                <a:solidFill>
                  <a:srgbClr val="002060"/>
                </a:solidFill>
                <a:latin typeface="Century Gothic" panose="020B0502020202020204" pitchFamily="34" charset="0"/>
                <a:cs typeface="Calibri" panose="020F0502020204030204" pitchFamily="34" charset="0"/>
              </a:rPr>
              <a:t>e.... t.... c……..?</a:t>
            </a:r>
          </a:p>
          <a:p>
            <a:r>
              <a:rPr lang="en-GB" sz="2400" dirty="0">
                <a:solidFill>
                  <a:srgbClr val="002060"/>
                </a:solidFill>
                <a:latin typeface="Century Gothic" panose="020B0502020202020204" pitchFamily="34" charset="0"/>
              </a:rPr>
              <a:t>M ….. C……… e.. e..  [_____] d.. [______]</a:t>
            </a:r>
          </a:p>
        </p:txBody>
      </p:sp>
      <p:sp>
        <p:nvSpPr>
          <p:cNvPr id="15" name="TextBox 14">
            <a:extLst>
              <a:ext uri="{FF2B5EF4-FFF2-40B4-BE49-F238E27FC236}">
                <a16:creationId xmlns:a16="http://schemas.microsoft.com/office/drawing/2014/main" id="{123D915A-9F6E-136F-3FEC-22E5DAD68B5E}"/>
              </a:ext>
            </a:extLst>
          </p:cNvPr>
          <p:cNvSpPr txBox="1"/>
          <p:nvPr/>
        </p:nvSpPr>
        <p:spPr>
          <a:xfrm>
            <a:off x="7297760" y="5352562"/>
            <a:ext cx="801212" cy="400110"/>
          </a:xfrm>
          <a:prstGeom prst="rect">
            <a:avLst/>
          </a:prstGeom>
          <a:solidFill>
            <a:schemeClr val="accent1">
              <a:lumMod val="40000"/>
              <a:lumOff val="60000"/>
            </a:schemeClr>
          </a:solidFill>
        </p:spPr>
        <p:txBody>
          <a:bodyPr wrap="square" rtlCol="0">
            <a:spAutoFit/>
          </a:bodyPr>
          <a:lstStyle/>
          <a:p>
            <a:r>
              <a:rPr lang="en-GB" sz="2000" b="1" dirty="0">
                <a:solidFill>
                  <a:srgbClr val="002060"/>
                </a:solidFill>
                <a:latin typeface="Century Gothic" panose="020B0502020202020204" pitchFamily="34" charset="0"/>
              </a:rPr>
              <a:t>   5    </a:t>
            </a:r>
          </a:p>
        </p:txBody>
      </p:sp>
      <p:sp>
        <p:nvSpPr>
          <p:cNvPr id="16" name="TextBox 15">
            <a:extLst>
              <a:ext uri="{FF2B5EF4-FFF2-40B4-BE49-F238E27FC236}">
                <a16:creationId xmlns:a16="http://schemas.microsoft.com/office/drawing/2014/main" id="{B15D9AEC-66A1-4DFE-F960-EA89FD1C91FF}"/>
              </a:ext>
            </a:extLst>
          </p:cNvPr>
          <p:cNvSpPr txBox="1"/>
          <p:nvPr/>
        </p:nvSpPr>
        <p:spPr>
          <a:xfrm>
            <a:off x="179817" y="1286948"/>
            <a:ext cx="7684023" cy="52322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a:solidFill>
                  <a:srgbClr val="92D050"/>
                </a:solidFill>
                <a:latin typeface="Century Gothic" panose="020B0502020202020204" pitchFamily="34" charset="0"/>
                <a:cs typeface="Calibri" panose="020F0502020204030204" pitchFamily="34" charset="0"/>
              </a:rPr>
              <a:t>Mi </a:t>
            </a:r>
            <a:r>
              <a:rPr lang="en-GB" sz="2800" b="1" dirty="0" err="1">
                <a:solidFill>
                  <a:srgbClr val="92D050"/>
                </a:solidFill>
                <a:latin typeface="Century Gothic" panose="020B0502020202020204" pitchFamily="34" charset="0"/>
                <a:cs typeface="Calibri" panose="020F0502020204030204" pitchFamily="34" charset="0"/>
              </a:rPr>
              <a:t>cumpleaños</a:t>
            </a:r>
            <a:r>
              <a:rPr lang="en-GB" sz="2800" b="1" dirty="0">
                <a:solidFill>
                  <a:srgbClr val="92D050"/>
                </a:solidFill>
                <a:latin typeface="Century Gothic" panose="020B0502020202020204" pitchFamily="34" charset="0"/>
                <a:cs typeface="Calibri" panose="020F0502020204030204" pitchFamily="34" charset="0"/>
              </a:rPr>
              <a:t> es el 5 de </a:t>
            </a:r>
            <a:r>
              <a:rPr lang="en-GB" sz="2800" b="1" dirty="0" err="1">
                <a:solidFill>
                  <a:srgbClr val="92D050"/>
                </a:solidFill>
                <a:latin typeface="Century Gothic" panose="020B0502020202020204" pitchFamily="34" charset="0"/>
                <a:cs typeface="Calibri" panose="020F0502020204030204" pitchFamily="34" charset="0"/>
              </a:rPr>
              <a:t>septiembre</a:t>
            </a:r>
            <a:endParaRPr lang="en-GB" sz="2800" b="1" dirty="0">
              <a:solidFill>
                <a:srgbClr val="92D050"/>
              </a:solidFill>
              <a:latin typeface="Century Gothic" panose="020B0502020202020204" pitchFamily="34" charset="0"/>
            </a:endParaRPr>
          </a:p>
        </p:txBody>
      </p:sp>
      <p:sp>
        <p:nvSpPr>
          <p:cNvPr id="17" name="TextBox 16">
            <a:hlinkClick r:id="" action="ppaction://noaction">
              <a:snd r:embed="rId4" name="una_encuesta.wav"/>
            </a:hlinkClick>
            <a:extLst>
              <a:ext uri="{FF2B5EF4-FFF2-40B4-BE49-F238E27FC236}">
                <a16:creationId xmlns:a16="http://schemas.microsoft.com/office/drawing/2014/main" id="{38B20A21-C079-D545-456F-A18AF4822A6D}"/>
              </a:ext>
            </a:extLst>
          </p:cNvPr>
          <p:cNvSpPr txBox="1"/>
          <p:nvPr/>
        </p:nvSpPr>
        <p:spPr>
          <a:xfrm>
            <a:off x="9529092" y="6422908"/>
            <a:ext cx="2662908" cy="400110"/>
          </a:xfrm>
          <a:prstGeom prst="rect">
            <a:avLst/>
          </a:prstGeom>
          <a:solidFill>
            <a:schemeClr val="accent6">
              <a:lumMod val="40000"/>
              <a:lumOff val="60000"/>
            </a:schemeClr>
          </a:solidFill>
        </p:spPr>
        <p:txBody>
          <a:bodyPr wrap="none" rtlCol="0">
            <a:spAutoFit/>
          </a:bodyPr>
          <a:lstStyle/>
          <a:p>
            <a:r>
              <a:rPr lang="en-GB" sz="2000" b="1" dirty="0" err="1">
                <a:solidFill>
                  <a:srgbClr val="002060"/>
                </a:solidFill>
                <a:latin typeface="Century Gothic" panose="020B0502020202020204" pitchFamily="34" charset="0"/>
              </a:rPr>
              <a:t>encuesta</a:t>
            </a:r>
            <a:r>
              <a:rPr lang="en-GB" sz="2000" dirty="0">
                <a:solidFill>
                  <a:srgbClr val="002060"/>
                </a:solidFill>
                <a:latin typeface="Century Gothic" panose="020B0502020202020204" pitchFamily="34" charset="0"/>
              </a:rPr>
              <a:t> = a survey</a:t>
            </a:r>
          </a:p>
        </p:txBody>
      </p:sp>
      <p:pic>
        <p:nvPicPr>
          <p:cNvPr id="18" name="Graphic 17" descr="Teacher">
            <a:extLst>
              <a:ext uri="{FF2B5EF4-FFF2-40B4-BE49-F238E27FC236}">
                <a16:creationId xmlns:a16="http://schemas.microsoft.com/office/drawing/2014/main" id="{79F59110-C482-E54E-D500-2B1F6D03DF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79619" y="-15169"/>
            <a:ext cx="914400" cy="914400"/>
          </a:xfrm>
          <a:prstGeom prst="rect">
            <a:avLst/>
          </a:prstGeom>
        </p:spPr>
      </p:pic>
      <p:sp>
        <p:nvSpPr>
          <p:cNvPr id="19" name="Speech Bubble: Rectangle with Corners Rounded 18">
            <a:hlinkClick r:id="" action="ppaction://noaction">
              <a:snd r:embed="rId7" name="Review_W4F_3.1.wav"/>
            </a:hlinkClick>
            <a:extLst>
              <a:ext uri="{FF2B5EF4-FFF2-40B4-BE49-F238E27FC236}">
                <a16:creationId xmlns:a16="http://schemas.microsoft.com/office/drawing/2014/main" id="{CB98C528-9FC9-9158-8BBD-2A34FEEA8196}"/>
              </a:ext>
            </a:extLst>
          </p:cNvPr>
          <p:cNvSpPr/>
          <p:nvPr/>
        </p:nvSpPr>
        <p:spPr>
          <a:xfrm>
            <a:off x="4346667" y="131631"/>
            <a:ext cx="5292633" cy="574952"/>
          </a:xfrm>
          <a:prstGeom prst="wedgeRoundRectCallout">
            <a:avLst>
              <a:gd name="adj1" fmla="val -53701"/>
              <a:gd name="adj2" fmla="val 602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Pregunta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y completa la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encuesta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12935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 name="Picture 8" descr="A picture containing text, toy, doll&#10;&#10;Description automatically generated">
            <a:extLst>
              <a:ext uri="{FF2B5EF4-FFF2-40B4-BE49-F238E27FC236}">
                <a16:creationId xmlns:a16="http://schemas.microsoft.com/office/drawing/2014/main" id="{D750A8F9-659A-4343-9667-FC526AC29CFD}"/>
              </a:ext>
            </a:extLst>
          </p:cNvPr>
          <p:cNvPicPr>
            <a:picLocks noChangeAspect="1"/>
          </p:cNvPicPr>
          <p:nvPr/>
        </p:nvPicPr>
        <p:blipFill>
          <a:blip r:embed="rId8"/>
          <a:stretch>
            <a:fillRect/>
          </a:stretch>
        </p:blipFill>
        <p:spPr>
          <a:xfrm>
            <a:off x="228596" y="1237038"/>
            <a:ext cx="825543" cy="1341507"/>
          </a:xfrm>
          <a:prstGeom prst="rect">
            <a:avLst/>
          </a:prstGeom>
        </p:spPr>
      </p:pic>
      <p:pic>
        <p:nvPicPr>
          <p:cNvPr id="10" name="Picture 9">
            <a:extLst>
              <a:ext uri="{FF2B5EF4-FFF2-40B4-BE49-F238E27FC236}">
                <a16:creationId xmlns:a16="http://schemas.microsoft.com/office/drawing/2014/main" id="{7393C899-E68B-43FF-ACDB-8F0B539470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566" y="2869097"/>
            <a:ext cx="629600" cy="873738"/>
          </a:xfrm>
          <a:prstGeom prst="rect">
            <a:avLst/>
          </a:prstGeom>
        </p:spPr>
      </p:pic>
      <p:pic>
        <p:nvPicPr>
          <p:cNvPr id="11" name="Picture 10">
            <a:extLst>
              <a:ext uri="{FF2B5EF4-FFF2-40B4-BE49-F238E27FC236}">
                <a16:creationId xmlns:a16="http://schemas.microsoft.com/office/drawing/2014/main" id="{DFAEF3EC-80EF-41C3-9846-9AD94792D9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180" y="4092126"/>
            <a:ext cx="795394" cy="95410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429CDF4D-AADD-4A87-B4CD-CEBC26959D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10" y="5395525"/>
            <a:ext cx="1210072" cy="1168983"/>
          </a:xfrm>
          <a:prstGeom prst="rect">
            <a:avLst/>
          </a:prstGeom>
        </p:spPr>
      </p:pic>
      <p:sp>
        <p:nvSpPr>
          <p:cNvPr id="13" name="TextBox 12">
            <a:extLst>
              <a:ext uri="{FF2B5EF4-FFF2-40B4-BE49-F238E27FC236}">
                <a16:creationId xmlns:a16="http://schemas.microsoft.com/office/drawing/2014/main" id="{90E6947E-A3F6-4555-BF26-6D30FE386CFD}"/>
              </a:ext>
            </a:extLst>
          </p:cNvPr>
          <p:cNvSpPr txBox="1"/>
          <p:nvPr/>
        </p:nvSpPr>
        <p:spPr>
          <a:xfrm>
            <a:off x="1278000" y="1586376"/>
            <a:ext cx="7439105" cy="523220"/>
          </a:xfrm>
          <a:prstGeom prst="rect">
            <a:avLst/>
          </a:prstGeom>
          <a:noFill/>
          <a:ln w="57150">
            <a:solidFill>
              <a:srgbClr val="0070C0"/>
            </a:solidFill>
          </a:ln>
        </p:spPr>
        <p:txBody>
          <a:bodyPr wrap="square" rtlCol="0" anchor="ctr">
            <a:spAutoFit/>
          </a:bodyPr>
          <a:lstStyle/>
          <a:p>
            <a:pPr algn="ctr"/>
            <a:r>
              <a:rPr lang="en-GB" sz="2800" dirty="0">
                <a:solidFill>
                  <a:srgbClr val="002060"/>
                </a:solidFill>
                <a:latin typeface="Century Gothic" panose="020B0502020202020204" pitchFamily="34" charset="0"/>
              </a:rPr>
              <a:t>My birthday is on the 27</a:t>
            </a:r>
            <a:r>
              <a:rPr lang="en-GB" sz="2800" baseline="30000" dirty="0">
                <a:solidFill>
                  <a:srgbClr val="002060"/>
                </a:solidFill>
                <a:latin typeface="Century Gothic" panose="020B0502020202020204" pitchFamily="34" charset="0"/>
              </a:rPr>
              <a:t>th</a:t>
            </a:r>
            <a:r>
              <a:rPr lang="en-GB" sz="2800" dirty="0">
                <a:solidFill>
                  <a:srgbClr val="002060"/>
                </a:solidFill>
                <a:latin typeface="Century Gothic" panose="020B0502020202020204" pitchFamily="34" charset="0"/>
              </a:rPr>
              <a:t> of November.</a:t>
            </a:r>
          </a:p>
        </p:txBody>
      </p:sp>
      <p:sp>
        <p:nvSpPr>
          <p:cNvPr id="15" name="TextBox 14">
            <a:extLst>
              <a:ext uri="{FF2B5EF4-FFF2-40B4-BE49-F238E27FC236}">
                <a16:creationId xmlns:a16="http://schemas.microsoft.com/office/drawing/2014/main" id="{B5AD27CC-8FA9-4ADB-A71D-B2710805B252}"/>
              </a:ext>
            </a:extLst>
          </p:cNvPr>
          <p:cNvSpPr txBox="1"/>
          <p:nvPr/>
        </p:nvSpPr>
        <p:spPr>
          <a:xfrm>
            <a:off x="1306339" y="2850356"/>
            <a:ext cx="7439105" cy="523220"/>
          </a:xfrm>
          <a:prstGeom prst="rect">
            <a:avLst/>
          </a:prstGeom>
          <a:solidFill>
            <a:schemeClr val="bg1"/>
          </a:solidFill>
          <a:ln w="57150">
            <a:solidFill>
              <a:srgbClr val="0070C0"/>
            </a:solidFill>
          </a:ln>
        </p:spPr>
        <p:txBody>
          <a:bodyPr wrap="square" rtlCol="0">
            <a:spAutoFit/>
          </a:bodyPr>
          <a:lstStyle/>
          <a:p>
            <a:pPr algn="ctr"/>
            <a:r>
              <a:rPr lang="en-GB" sz="2800" dirty="0">
                <a:solidFill>
                  <a:srgbClr val="002060"/>
                </a:solidFill>
                <a:latin typeface="Century Gothic" panose="020B0502020202020204" pitchFamily="34" charset="0"/>
              </a:rPr>
              <a:t>My birthday is on the 9</a:t>
            </a:r>
            <a:r>
              <a:rPr lang="en-GB" sz="2800" baseline="30000" dirty="0">
                <a:solidFill>
                  <a:srgbClr val="002060"/>
                </a:solidFill>
                <a:latin typeface="Century Gothic" panose="020B0502020202020204" pitchFamily="34" charset="0"/>
              </a:rPr>
              <a:t>th</a:t>
            </a:r>
            <a:r>
              <a:rPr lang="en-GB" sz="2800" dirty="0">
                <a:solidFill>
                  <a:srgbClr val="002060"/>
                </a:solidFill>
                <a:latin typeface="Century Gothic" panose="020B0502020202020204" pitchFamily="34" charset="0"/>
              </a:rPr>
              <a:t> of September.</a:t>
            </a:r>
          </a:p>
        </p:txBody>
      </p:sp>
      <p:sp>
        <p:nvSpPr>
          <p:cNvPr id="16" name="TextBox 15">
            <a:extLst>
              <a:ext uri="{FF2B5EF4-FFF2-40B4-BE49-F238E27FC236}">
                <a16:creationId xmlns:a16="http://schemas.microsoft.com/office/drawing/2014/main" id="{31689670-7EA9-4052-ACF8-39195DECAC44}"/>
              </a:ext>
            </a:extLst>
          </p:cNvPr>
          <p:cNvSpPr txBox="1"/>
          <p:nvPr/>
        </p:nvSpPr>
        <p:spPr>
          <a:xfrm>
            <a:off x="1278000" y="4162479"/>
            <a:ext cx="7406412" cy="523220"/>
          </a:xfrm>
          <a:prstGeom prst="rect">
            <a:avLst/>
          </a:prstGeom>
          <a:solidFill>
            <a:schemeClr val="bg1"/>
          </a:solidFill>
          <a:ln w="57150">
            <a:solidFill>
              <a:srgbClr val="0070C0"/>
            </a:solidFill>
          </a:ln>
        </p:spPr>
        <p:txBody>
          <a:bodyPr wrap="square" rtlCol="0">
            <a:spAutoFit/>
          </a:bodyPr>
          <a:lstStyle/>
          <a:p>
            <a:r>
              <a:rPr lang="en-GB" sz="2800" dirty="0">
                <a:solidFill>
                  <a:srgbClr val="002060"/>
                </a:solidFill>
                <a:latin typeface="Century Gothic" panose="020B0502020202020204" pitchFamily="34" charset="0"/>
              </a:rPr>
              <a:t>	My birthday is on the 25</a:t>
            </a:r>
            <a:r>
              <a:rPr lang="en-GB" sz="2800" baseline="30000" dirty="0">
                <a:solidFill>
                  <a:srgbClr val="002060"/>
                </a:solidFill>
                <a:latin typeface="Century Gothic" panose="020B0502020202020204" pitchFamily="34" charset="0"/>
              </a:rPr>
              <a:t>th</a:t>
            </a:r>
            <a:r>
              <a:rPr lang="en-GB" sz="2800" dirty="0">
                <a:solidFill>
                  <a:srgbClr val="002060"/>
                </a:solidFill>
                <a:latin typeface="Century Gothic" panose="020B0502020202020204" pitchFamily="34" charset="0"/>
              </a:rPr>
              <a:t> of June.</a:t>
            </a:r>
          </a:p>
        </p:txBody>
      </p:sp>
      <p:sp>
        <p:nvSpPr>
          <p:cNvPr id="17" name="TextBox 16">
            <a:extLst>
              <a:ext uri="{FF2B5EF4-FFF2-40B4-BE49-F238E27FC236}">
                <a16:creationId xmlns:a16="http://schemas.microsoft.com/office/drawing/2014/main" id="{C5A26D20-B42D-4983-81FC-21562EFA320A}"/>
              </a:ext>
            </a:extLst>
          </p:cNvPr>
          <p:cNvSpPr txBox="1"/>
          <p:nvPr/>
        </p:nvSpPr>
        <p:spPr>
          <a:xfrm>
            <a:off x="1277999" y="5569120"/>
            <a:ext cx="7439105" cy="523220"/>
          </a:xfrm>
          <a:prstGeom prst="rect">
            <a:avLst/>
          </a:prstGeom>
          <a:solidFill>
            <a:schemeClr val="bg1"/>
          </a:solidFill>
          <a:ln w="57150">
            <a:solidFill>
              <a:srgbClr val="0070C0"/>
            </a:solidFill>
          </a:ln>
        </p:spPr>
        <p:txBody>
          <a:bodyPr wrap="square" rtlCol="0">
            <a:spAutoFit/>
          </a:bodyPr>
          <a:lstStyle/>
          <a:p>
            <a:r>
              <a:rPr lang="en-GB" sz="2800" dirty="0">
                <a:solidFill>
                  <a:srgbClr val="002060"/>
                </a:solidFill>
                <a:latin typeface="Century Gothic" panose="020B0502020202020204" pitchFamily="34" charset="0"/>
              </a:rPr>
              <a:t>	 My birthday is on the 31</a:t>
            </a:r>
            <a:r>
              <a:rPr lang="en-GB" sz="2800" baseline="30000" dirty="0">
                <a:solidFill>
                  <a:srgbClr val="002060"/>
                </a:solidFill>
                <a:latin typeface="Century Gothic" panose="020B0502020202020204" pitchFamily="34" charset="0"/>
              </a:rPr>
              <a:t>st</a:t>
            </a:r>
            <a:r>
              <a:rPr lang="en-GB" sz="2800" dirty="0">
                <a:solidFill>
                  <a:srgbClr val="002060"/>
                </a:solidFill>
                <a:latin typeface="Century Gothic" panose="020B0502020202020204" pitchFamily="34" charset="0"/>
              </a:rPr>
              <a:t> July.</a:t>
            </a:r>
          </a:p>
        </p:txBody>
      </p:sp>
      <p:sp>
        <p:nvSpPr>
          <p:cNvPr id="3" name="Rectangle 2">
            <a:extLst>
              <a:ext uri="{FF2B5EF4-FFF2-40B4-BE49-F238E27FC236}">
                <a16:creationId xmlns:a16="http://schemas.microsoft.com/office/drawing/2014/main" id="{2DE02465-55D8-4EB6-A06D-4560165EED66}"/>
              </a:ext>
            </a:extLst>
          </p:cNvPr>
          <p:cNvSpPr/>
          <p:nvPr/>
        </p:nvSpPr>
        <p:spPr>
          <a:xfrm>
            <a:off x="1054139" y="2152689"/>
            <a:ext cx="8355026" cy="523220"/>
          </a:xfrm>
          <a:prstGeom prst="rect">
            <a:avLst/>
          </a:prstGeom>
        </p:spPr>
        <p:txBody>
          <a:bodyPr wrap="square">
            <a:spAutoFit/>
          </a:bodyPr>
          <a:lstStyle/>
          <a:p>
            <a:pPr lvl="0" algn="ctr"/>
            <a:r>
              <a:rPr lang="en-GB" sz="2800" b="1" dirty="0">
                <a:solidFill>
                  <a:srgbClr val="92D050"/>
                </a:solidFill>
                <a:latin typeface="Century Gothic" panose="020B0502020202020204" pitchFamily="34" charset="0"/>
              </a:rPr>
              <a:t>Mi </a:t>
            </a:r>
            <a:r>
              <a:rPr lang="en-GB" sz="2800" b="1" dirty="0" err="1">
                <a:solidFill>
                  <a:srgbClr val="92D050"/>
                </a:solidFill>
                <a:latin typeface="Century Gothic" panose="020B0502020202020204" pitchFamily="34" charset="0"/>
              </a:rPr>
              <a:t>cumpleaños</a:t>
            </a:r>
            <a:r>
              <a:rPr lang="en-GB" sz="2800" b="1" dirty="0">
                <a:solidFill>
                  <a:srgbClr val="92D050"/>
                </a:solidFill>
                <a:latin typeface="Century Gothic" panose="020B0502020202020204" pitchFamily="34" charset="0"/>
              </a:rPr>
              <a:t> es el </a:t>
            </a:r>
            <a:r>
              <a:rPr lang="en-GB" sz="2800" b="1" dirty="0" err="1">
                <a:solidFill>
                  <a:srgbClr val="92D050"/>
                </a:solidFill>
                <a:latin typeface="Century Gothic" panose="020B0502020202020204" pitchFamily="34" charset="0"/>
              </a:rPr>
              <a:t>veintisiete</a:t>
            </a:r>
            <a:r>
              <a:rPr lang="en-GB" sz="2800" b="1" dirty="0">
                <a:solidFill>
                  <a:srgbClr val="92D050"/>
                </a:solidFill>
                <a:latin typeface="Century Gothic" panose="020B0502020202020204" pitchFamily="34" charset="0"/>
              </a:rPr>
              <a:t> de </a:t>
            </a:r>
            <a:r>
              <a:rPr lang="en-GB" sz="2800" b="1" dirty="0" err="1">
                <a:solidFill>
                  <a:srgbClr val="92D050"/>
                </a:solidFill>
                <a:latin typeface="Century Gothic" panose="020B0502020202020204" pitchFamily="34" charset="0"/>
              </a:rPr>
              <a:t>noviembre</a:t>
            </a:r>
            <a:r>
              <a:rPr lang="en-GB" sz="2800" b="1" dirty="0">
                <a:solidFill>
                  <a:srgbClr val="92D050"/>
                </a:solidFill>
                <a:latin typeface="Century Gothic" panose="020B0502020202020204" pitchFamily="34" charset="0"/>
              </a:rPr>
              <a:t>.</a:t>
            </a:r>
          </a:p>
        </p:txBody>
      </p:sp>
      <p:sp>
        <p:nvSpPr>
          <p:cNvPr id="4" name="Rectangle 3">
            <a:extLst>
              <a:ext uri="{FF2B5EF4-FFF2-40B4-BE49-F238E27FC236}">
                <a16:creationId xmlns:a16="http://schemas.microsoft.com/office/drawing/2014/main" id="{FCA88402-BDCD-4C58-B589-3EFC2FD49F5D}"/>
              </a:ext>
            </a:extLst>
          </p:cNvPr>
          <p:cNvSpPr/>
          <p:nvPr/>
        </p:nvSpPr>
        <p:spPr>
          <a:xfrm>
            <a:off x="971892" y="3360138"/>
            <a:ext cx="8107997" cy="523220"/>
          </a:xfrm>
          <a:prstGeom prst="rect">
            <a:avLst/>
          </a:prstGeom>
        </p:spPr>
        <p:txBody>
          <a:bodyPr wrap="square">
            <a:spAutoFit/>
          </a:bodyPr>
          <a:lstStyle/>
          <a:p>
            <a:pPr lvl="0" algn="ctr"/>
            <a:r>
              <a:rPr lang="en-GB" sz="2800" b="1" dirty="0">
                <a:solidFill>
                  <a:srgbClr val="92D050"/>
                </a:solidFill>
                <a:latin typeface="Century Gothic" panose="020B0502020202020204" pitchFamily="34" charset="0"/>
              </a:rPr>
              <a:t>Mi </a:t>
            </a:r>
            <a:r>
              <a:rPr lang="en-GB" sz="2800" b="1" dirty="0" err="1">
                <a:solidFill>
                  <a:srgbClr val="92D050"/>
                </a:solidFill>
                <a:latin typeface="Century Gothic" panose="020B0502020202020204" pitchFamily="34" charset="0"/>
              </a:rPr>
              <a:t>cumpleaños</a:t>
            </a:r>
            <a:r>
              <a:rPr lang="en-GB" sz="2800" b="1" dirty="0">
                <a:solidFill>
                  <a:srgbClr val="92D050"/>
                </a:solidFill>
                <a:latin typeface="Century Gothic" panose="020B0502020202020204" pitchFamily="34" charset="0"/>
              </a:rPr>
              <a:t> es el </a:t>
            </a:r>
            <a:r>
              <a:rPr lang="en-GB" sz="2800" b="1" dirty="0" err="1">
                <a:solidFill>
                  <a:srgbClr val="92D050"/>
                </a:solidFill>
                <a:latin typeface="Century Gothic" panose="020B0502020202020204" pitchFamily="34" charset="0"/>
              </a:rPr>
              <a:t>nueve</a:t>
            </a:r>
            <a:r>
              <a:rPr lang="en-GB" sz="2800" b="1" dirty="0">
                <a:solidFill>
                  <a:srgbClr val="92D050"/>
                </a:solidFill>
                <a:latin typeface="Century Gothic" panose="020B0502020202020204" pitchFamily="34" charset="0"/>
              </a:rPr>
              <a:t> de </a:t>
            </a:r>
            <a:r>
              <a:rPr lang="en-GB" sz="2800" b="1" dirty="0" err="1">
                <a:solidFill>
                  <a:srgbClr val="92D050"/>
                </a:solidFill>
                <a:latin typeface="Century Gothic" panose="020B0502020202020204" pitchFamily="34" charset="0"/>
              </a:rPr>
              <a:t>septiembre</a:t>
            </a:r>
            <a:r>
              <a:rPr lang="en-GB" sz="2800" b="1" dirty="0">
                <a:solidFill>
                  <a:srgbClr val="92D050"/>
                </a:solidFill>
                <a:latin typeface="Century Gothic" panose="020B0502020202020204" pitchFamily="34" charset="0"/>
              </a:rPr>
              <a:t>.</a:t>
            </a:r>
          </a:p>
        </p:txBody>
      </p:sp>
      <p:sp>
        <p:nvSpPr>
          <p:cNvPr id="5" name="Rectangle 4">
            <a:extLst>
              <a:ext uri="{FF2B5EF4-FFF2-40B4-BE49-F238E27FC236}">
                <a16:creationId xmlns:a16="http://schemas.microsoft.com/office/drawing/2014/main" id="{04976588-C531-4577-A1CF-A62378634803}"/>
              </a:ext>
            </a:extLst>
          </p:cNvPr>
          <p:cNvSpPr/>
          <p:nvPr/>
        </p:nvSpPr>
        <p:spPr>
          <a:xfrm>
            <a:off x="971892" y="4703210"/>
            <a:ext cx="7858641" cy="523220"/>
          </a:xfrm>
          <a:prstGeom prst="rect">
            <a:avLst/>
          </a:prstGeom>
        </p:spPr>
        <p:txBody>
          <a:bodyPr wrap="square">
            <a:spAutoFit/>
          </a:bodyPr>
          <a:lstStyle/>
          <a:p>
            <a:pPr lvl="0" algn="ctr"/>
            <a:r>
              <a:rPr lang="en-GB" sz="2800" b="1" dirty="0">
                <a:solidFill>
                  <a:srgbClr val="92D050"/>
                </a:solidFill>
                <a:latin typeface="Century Gothic" panose="020B0502020202020204" pitchFamily="34" charset="0"/>
              </a:rPr>
              <a:t>Mi </a:t>
            </a:r>
            <a:r>
              <a:rPr lang="en-GB" sz="2800" b="1" dirty="0" err="1">
                <a:solidFill>
                  <a:srgbClr val="92D050"/>
                </a:solidFill>
                <a:latin typeface="Century Gothic" panose="020B0502020202020204" pitchFamily="34" charset="0"/>
              </a:rPr>
              <a:t>cumpleaños</a:t>
            </a:r>
            <a:r>
              <a:rPr lang="en-GB" sz="2800" b="1" dirty="0">
                <a:solidFill>
                  <a:srgbClr val="92D050"/>
                </a:solidFill>
                <a:latin typeface="Century Gothic" panose="020B0502020202020204" pitchFamily="34" charset="0"/>
              </a:rPr>
              <a:t> es el </a:t>
            </a:r>
            <a:r>
              <a:rPr lang="en-GB" sz="2800" b="1" dirty="0" err="1">
                <a:solidFill>
                  <a:srgbClr val="92D050"/>
                </a:solidFill>
                <a:latin typeface="Century Gothic" panose="020B0502020202020204" pitchFamily="34" charset="0"/>
              </a:rPr>
              <a:t>veinticinco</a:t>
            </a:r>
            <a:r>
              <a:rPr lang="en-GB" sz="2800" b="1" dirty="0">
                <a:solidFill>
                  <a:srgbClr val="92D050"/>
                </a:solidFill>
                <a:latin typeface="Century Gothic" panose="020B0502020202020204" pitchFamily="34" charset="0"/>
              </a:rPr>
              <a:t> de </a:t>
            </a:r>
            <a:r>
              <a:rPr lang="en-GB" sz="2800" b="1" dirty="0" err="1">
                <a:solidFill>
                  <a:srgbClr val="92D050"/>
                </a:solidFill>
                <a:latin typeface="Century Gothic" panose="020B0502020202020204" pitchFamily="34" charset="0"/>
              </a:rPr>
              <a:t>junio</a:t>
            </a:r>
            <a:r>
              <a:rPr lang="en-GB" sz="2800" b="1" dirty="0">
                <a:solidFill>
                  <a:srgbClr val="92D050"/>
                </a:solidFill>
                <a:latin typeface="Century Gothic" panose="020B0502020202020204" pitchFamily="34" charset="0"/>
              </a:rPr>
              <a:t>.</a:t>
            </a:r>
          </a:p>
        </p:txBody>
      </p:sp>
      <p:sp>
        <p:nvSpPr>
          <p:cNvPr id="6" name="Rectangle 5">
            <a:extLst>
              <a:ext uri="{FF2B5EF4-FFF2-40B4-BE49-F238E27FC236}">
                <a16:creationId xmlns:a16="http://schemas.microsoft.com/office/drawing/2014/main" id="{992A0742-AB95-4AB2-8D85-8F3D6D5BA7A1}"/>
              </a:ext>
            </a:extLst>
          </p:cNvPr>
          <p:cNvSpPr/>
          <p:nvPr/>
        </p:nvSpPr>
        <p:spPr>
          <a:xfrm>
            <a:off x="991377" y="6084355"/>
            <a:ext cx="7725727" cy="523220"/>
          </a:xfrm>
          <a:prstGeom prst="rect">
            <a:avLst/>
          </a:prstGeom>
        </p:spPr>
        <p:txBody>
          <a:bodyPr wrap="square">
            <a:spAutoFit/>
          </a:bodyPr>
          <a:lstStyle/>
          <a:p>
            <a:pPr lvl="0" algn="ctr"/>
            <a:r>
              <a:rPr lang="en-GB" sz="2800" b="1" dirty="0">
                <a:solidFill>
                  <a:srgbClr val="92D050"/>
                </a:solidFill>
                <a:latin typeface="Century Gothic" panose="020B0502020202020204" pitchFamily="34" charset="0"/>
              </a:rPr>
              <a:t>Mi </a:t>
            </a:r>
            <a:r>
              <a:rPr lang="en-GB" sz="2800" b="1" dirty="0" err="1">
                <a:solidFill>
                  <a:srgbClr val="92D050"/>
                </a:solidFill>
                <a:latin typeface="Century Gothic" panose="020B0502020202020204" pitchFamily="34" charset="0"/>
              </a:rPr>
              <a:t>cumpleaños</a:t>
            </a:r>
            <a:r>
              <a:rPr lang="en-GB" sz="2800" b="1" dirty="0">
                <a:solidFill>
                  <a:srgbClr val="92D050"/>
                </a:solidFill>
                <a:latin typeface="Century Gothic" panose="020B0502020202020204" pitchFamily="34" charset="0"/>
              </a:rPr>
              <a:t> es el </a:t>
            </a:r>
            <a:r>
              <a:rPr lang="en-GB" sz="2800" b="1" dirty="0" err="1">
                <a:solidFill>
                  <a:srgbClr val="92D050"/>
                </a:solidFill>
                <a:latin typeface="Century Gothic" panose="020B0502020202020204" pitchFamily="34" charset="0"/>
              </a:rPr>
              <a:t>treinta</a:t>
            </a:r>
            <a:r>
              <a:rPr lang="en-GB" sz="2800" b="1" dirty="0">
                <a:solidFill>
                  <a:srgbClr val="92D050"/>
                </a:solidFill>
                <a:latin typeface="Century Gothic" panose="020B0502020202020204" pitchFamily="34" charset="0"/>
              </a:rPr>
              <a:t> y </a:t>
            </a:r>
            <a:r>
              <a:rPr lang="en-GB" sz="2800" b="1" dirty="0" err="1">
                <a:solidFill>
                  <a:srgbClr val="92D050"/>
                </a:solidFill>
                <a:latin typeface="Century Gothic" panose="020B0502020202020204" pitchFamily="34" charset="0"/>
              </a:rPr>
              <a:t>uno</a:t>
            </a:r>
            <a:r>
              <a:rPr lang="en-GB" sz="2800" b="1" dirty="0">
                <a:solidFill>
                  <a:srgbClr val="92D050"/>
                </a:solidFill>
                <a:latin typeface="Century Gothic" panose="020B0502020202020204" pitchFamily="34" charset="0"/>
              </a:rPr>
              <a:t> de </a:t>
            </a:r>
            <a:r>
              <a:rPr lang="en-GB" sz="2800" b="1" dirty="0" err="1">
                <a:solidFill>
                  <a:srgbClr val="92D050"/>
                </a:solidFill>
                <a:latin typeface="Century Gothic" panose="020B0502020202020204" pitchFamily="34" charset="0"/>
              </a:rPr>
              <a:t>julio</a:t>
            </a:r>
            <a:r>
              <a:rPr lang="en-GB" sz="2800" b="1" dirty="0">
                <a:solidFill>
                  <a:srgbClr val="92D050"/>
                </a:solidFill>
                <a:latin typeface="Century Gothic" panose="020B0502020202020204" pitchFamily="34" charset="0"/>
              </a:rPr>
              <a:t>.</a:t>
            </a:r>
          </a:p>
        </p:txBody>
      </p:sp>
      <p:sp>
        <p:nvSpPr>
          <p:cNvPr id="14" name="Speech Bubble: Rectangle with Corners Rounded 13">
            <a:extLst>
              <a:ext uri="{FF2B5EF4-FFF2-40B4-BE49-F238E27FC236}">
                <a16:creationId xmlns:a16="http://schemas.microsoft.com/office/drawing/2014/main" id="{9BFE46F6-5482-4424-9A28-B61F946481F5}"/>
              </a:ext>
            </a:extLst>
          </p:cNvPr>
          <p:cNvSpPr/>
          <p:nvPr/>
        </p:nvSpPr>
        <p:spPr>
          <a:xfrm>
            <a:off x="8542465" y="3914018"/>
            <a:ext cx="3303445" cy="1912720"/>
          </a:xfrm>
          <a:prstGeom prst="wedgeRoundRectCallout">
            <a:avLst>
              <a:gd name="adj1" fmla="val -51888"/>
              <a:gd name="adj2" fmla="val 7280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F0302020204030204"/>
              </a:rPr>
              <a:t>💡 Remember that we don’t use capital letters with months in Spanish </a:t>
            </a:r>
            <a:endParaRPr lang="en-GB" sz="2400" b="1" dirty="0">
              <a:solidFill>
                <a:srgbClr val="002060"/>
              </a:solidFill>
              <a:latin typeface="Century Gothic" panose="020F0302020204030204"/>
            </a:endParaRPr>
          </a:p>
        </p:txBody>
      </p:sp>
      <p:pic>
        <p:nvPicPr>
          <p:cNvPr id="7" name="Graphic 6" descr="Teacher">
            <a:extLst>
              <a:ext uri="{FF2B5EF4-FFF2-40B4-BE49-F238E27FC236}">
                <a16:creationId xmlns:a16="http://schemas.microsoft.com/office/drawing/2014/main" id="{1405DB68-AEE8-DFF0-E6F7-FC1FC86DA39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79619" y="-15169"/>
            <a:ext cx="914400" cy="914400"/>
          </a:xfrm>
          <a:prstGeom prst="rect">
            <a:avLst/>
          </a:prstGeom>
        </p:spPr>
      </p:pic>
      <p:sp>
        <p:nvSpPr>
          <p:cNvPr id="8" name="Speech Bubble: Rectangle with Corners Rounded 7">
            <a:hlinkClick r:id="" action="ppaction://noaction">
              <a:snd r:embed="rId14" name="Review_W4F_4.1.wav"/>
            </a:hlinkClick>
            <a:extLst>
              <a:ext uri="{FF2B5EF4-FFF2-40B4-BE49-F238E27FC236}">
                <a16:creationId xmlns:a16="http://schemas.microsoft.com/office/drawing/2014/main" id="{1D2AA01D-64B6-7C3F-800F-B160EFD900C5}"/>
              </a:ext>
            </a:extLst>
          </p:cNvPr>
          <p:cNvSpPr/>
          <p:nvPr/>
        </p:nvSpPr>
        <p:spPr>
          <a:xfrm>
            <a:off x="4346668" y="131631"/>
            <a:ext cx="4733222" cy="574952"/>
          </a:xfrm>
          <a:prstGeom prst="wedgeRoundRectCallout">
            <a:avLst>
              <a:gd name="adj1" fmla="val -55713"/>
              <a:gd name="adj2" fmla="val 602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Escribe las frases en español.</a:t>
            </a: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us8 1.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us8 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us8 3.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us8 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TextBox 17">
            <a:extLst>
              <a:ext uri="{FF2B5EF4-FFF2-40B4-BE49-F238E27FC236}">
                <a16:creationId xmlns:a16="http://schemas.microsoft.com/office/drawing/2014/main" id="{CA99DA7C-0691-7638-0A33-6C04EC612FD1}"/>
              </a:ext>
            </a:extLst>
          </p:cNvPr>
          <p:cNvSpPr txBox="1"/>
          <p:nvPr/>
        </p:nvSpPr>
        <p:spPr>
          <a:xfrm>
            <a:off x="152400" y="805085"/>
            <a:ext cx="2242922" cy="569387"/>
          </a:xfrm>
          <a:prstGeom prst="rect">
            <a:avLst/>
          </a:prstGeom>
          <a:noFill/>
        </p:spPr>
        <p:txBody>
          <a:bodyPr wrap="none" rtlCol="0">
            <a:spAutoFit/>
          </a:bodyPr>
          <a:lstStyle/>
          <a:p>
            <a:r>
              <a:rPr lang="en-GB" sz="3100" b="1" dirty="0">
                <a:solidFill>
                  <a:srgbClr val="002060"/>
                </a:solidFill>
                <a:latin typeface="Century Gothic" panose="020B0502020202020204" pitchFamily="34" charset="0"/>
              </a:rPr>
              <a:t>a) </a:t>
            </a:r>
            <a:r>
              <a:rPr lang="en-GB" sz="3100" b="1" dirty="0" err="1">
                <a:solidFill>
                  <a:srgbClr val="002060"/>
                </a:solidFill>
                <a:latin typeface="Century Gothic" panose="020B0502020202020204" pitchFamily="34" charset="0"/>
              </a:rPr>
              <a:t>ra</a:t>
            </a:r>
            <a:r>
              <a:rPr lang="en-GB" sz="3100" b="1" dirty="0">
                <a:solidFill>
                  <a:srgbClr val="002060"/>
                </a:solidFill>
                <a:latin typeface="Century Gothic" panose="020B0502020202020204" pitchFamily="34" charset="0"/>
              </a:rPr>
              <a:t> se </a:t>
            </a:r>
            <a:r>
              <a:rPr lang="en-GB" sz="3100" b="1" dirty="0" err="1">
                <a:solidFill>
                  <a:srgbClr val="002060"/>
                </a:solidFill>
                <a:latin typeface="Century Gothic" panose="020B0502020202020204" pitchFamily="34" charset="0"/>
              </a:rPr>
              <a:t>ño</a:t>
            </a:r>
            <a:endParaRPr lang="en-GB" sz="3100" b="1"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E415943D-C23F-CCDD-9ADF-C3073FCC27FC}"/>
              </a:ext>
            </a:extLst>
          </p:cNvPr>
          <p:cNvSpPr txBox="1"/>
          <p:nvPr/>
        </p:nvSpPr>
        <p:spPr>
          <a:xfrm>
            <a:off x="198894" y="1566752"/>
            <a:ext cx="271420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b) </a:t>
            </a:r>
            <a:r>
              <a:rPr lang="en-GB" sz="3200" b="1" dirty="0" err="1">
                <a:solidFill>
                  <a:srgbClr val="002060"/>
                </a:solidFill>
                <a:latin typeface="Century Gothic" panose="020B0502020202020204" pitchFamily="34" charset="0"/>
              </a:rPr>
              <a:t>ti</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cre</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vo</a:t>
            </a:r>
            <a:r>
              <a:rPr lang="en-GB" sz="3200" b="1" dirty="0">
                <a:solidFill>
                  <a:srgbClr val="002060"/>
                </a:solidFill>
                <a:latin typeface="Century Gothic" panose="020B0502020202020204" pitchFamily="34" charset="0"/>
              </a:rPr>
              <a:t> a</a:t>
            </a:r>
          </a:p>
        </p:txBody>
      </p:sp>
      <p:sp>
        <p:nvSpPr>
          <p:cNvPr id="20" name="TextBox 19">
            <a:extLst>
              <a:ext uri="{FF2B5EF4-FFF2-40B4-BE49-F238E27FC236}">
                <a16:creationId xmlns:a16="http://schemas.microsoft.com/office/drawing/2014/main" id="{D3C269A7-A059-F369-28C5-A95D7118110A}"/>
              </a:ext>
            </a:extLst>
          </p:cNvPr>
          <p:cNvSpPr txBox="1"/>
          <p:nvPr/>
        </p:nvSpPr>
        <p:spPr>
          <a:xfrm>
            <a:off x="148129" y="2518170"/>
            <a:ext cx="269817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c) qui </a:t>
            </a:r>
            <a:r>
              <a:rPr lang="en-GB" sz="3200" b="1" dirty="0" err="1">
                <a:solidFill>
                  <a:srgbClr val="002060"/>
                </a:solidFill>
                <a:latin typeface="Century Gothic" panose="020B0502020202020204" pitchFamily="34" charset="0"/>
              </a:rPr>
              <a:t>tran</a:t>
            </a:r>
            <a:r>
              <a:rPr lang="en-GB" sz="3200" b="1" dirty="0">
                <a:solidFill>
                  <a:srgbClr val="002060"/>
                </a:solidFill>
                <a:latin typeface="Century Gothic" panose="020B0502020202020204" pitchFamily="34" charset="0"/>
              </a:rPr>
              <a:t> lo</a:t>
            </a:r>
          </a:p>
        </p:txBody>
      </p:sp>
      <p:sp>
        <p:nvSpPr>
          <p:cNvPr id="21" name="TextBox 20">
            <a:extLst>
              <a:ext uri="{FF2B5EF4-FFF2-40B4-BE49-F238E27FC236}">
                <a16:creationId xmlns:a16="http://schemas.microsoft.com/office/drawing/2014/main" id="{641276D3-027E-90A0-833F-BBF09ABA36E1}"/>
              </a:ext>
            </a:extLst>
          </p:cNvPr>
          <p:cNvSpPr txBox="1"/>
          <p:nvPr/>
        </p:nvSpPr>
        <p:spPr>
          <a:xfrm>
            <a:off x="152400" y="3383691"/>
            <a:ext cx="2505814"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d) res e</a:t>
            </a:r>
          </a:p>
        </p:txBody>
      </p:sp>
      <p:sp>
        <p:nvSpPr>
          <p:cNvPr id="23" name="TextBox 22">
            <a:extLst>
              <a:ext uri="{FF2B5EF4-FFF2-40B4-BE49-F238E27FC236}">
                <a16:creationId xmlns:a16="http://schemas.microsoft.com/office/drawing/2014/main" id="{BC156AD0-C0E1-D111-033F-1E51189EE7C5}"/>
              </a:ext>
            </a:extLst>
          </p:cNvPr>
          <p:cNvSpPr txBox="1"/>
          <p:nvPr/>
        </p:nvSpPr>
        <p:spPr>
          <a:xfrm>
            <a:off x="136902" y="4282273"/>
            <a:ext cx="2526654"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 tor ca </a:t>
            </a:r>
            <a:r>
              <a:rPr lang="en-GB" sz="3200" b="1" dirty="0" err="1">
                <a:solidFill>
                  <a:srgbClr val="002060"/>
                </a:solidFill>
                <a:latin typeface="Century Gothic" panose="020B0502020202020204" pitchFamily="34" charset="0"/>
              </a:rPr>
              <a:t>ce</a:t>
            </a:r>
            <a:endParaRPr lang="en-GB" sz="3200" b="1" dirty="0">
              <a:solidFill>
                <a:srgbClr val="002060"/>
              </a:solidFill>
              <a:latin typeface="Century Gothic" panose="020B0502020202020204" pitchFamily="34" charset="0"/>
            </a:endParaRPr>
          </a:p>
        </p:txBody>
      </p:sp>
      <p:pic>
        <p:nvPicPr>
          <p:cNvPr id="24" name="Picture 2" descr="Rubik'S Cube, Cube, Puzzle, Colors, Game, Rubik">
            <a:extLst>
              <a:ext uri="{FF2B5EF4-FFF2-40B4-BE49-F238E27FC236}">
                <a16:creationId xmlns:a16="http://schemas.microsoft.com/office/drawing/2014/main" id="{A9D12B65-9A9C-CFF8-D711-E28B2204FA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58120" y="5795005"/>
            <a:ext cx="933517" cy="981215"/>
          </a:xfrm>
          <a:prstGeom prst="rect">
            <a:avLst/>
          </a:prstGeom>
          <a:noFill/>
          <a:extLst>
            <a:ext uri="{909E8E84-426E-40DD-AFC4-6F175D3DCCD1}">
              <a14:hiddenFill xmlns:a14="http://schemas.microsoft.com/office/drawing/2010/main">
                <a:solidFill>
                  <a:srgbClr val="FFFFFF"/>
                </a:solidFill>
              </a14:hiddenFill>
            </a:ext>
          </a:extLst>
        </p:spPr>
      </p:pic>
      <p:sp>
        <p:nvSpPr>
          <p:cNvPr id="25" name="Arrow: Right 24">
            <a:extLst>
              <a:ext uri="{FF2B5EF4-FFF2-40B4-BE49-F238E27FC236}">
                <a16:creationId xmlns:a16="http://schemas.microsoft.com/office/drawing/2014/main" id="{38D8A58D-6D64-A5F1-B63F-6BC369F71FA9}"/>
              </a:ext>
            </a:extLst>
          </p:cNvPr>
          <p:cNvSpPr/>
          <p:nvPr/>
        </p:nvSpPr>
        <p:spPr>
          <a:xfrm>
            <a:off x="2914650" y="843185"/>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Right 25">
            <a:extLst>
              <a:ext uri="{FF2B5EF4-FFF2-40B4-BE49-F238E27FC236}">
                <a16:creationId xmlns:a16="http://schemas.microsoft.com/office/drawing/2014/main" id="{B7375E7C-220F-2F39-973B-2E0A04EAAD49}"/>
              </a:ext>
            </a:extLst>
          </p:cNvPr>
          <p:cNvSpPr/>
          <p:nvPr/>
        </p:nvSpPr>
        <p:spPr>
          <a:xfrm>
            <a:off x="2961144" y="1566751"/>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Right 26">
            <a:extLst>
              <a:ext uri="{FF2B5EF4-FFF2-40B4-BE49-F238E27FC236}">
                <a16:creationId xmlns:a16="http://schemas.microsoft.com/office/drawing/2014/main" id="{B61AE9EA-B5C7-1DE5-87EE-A7616239CB42}"/>
              </a:ext>
            </a:extLst>
          </p:cNvPr>
          <p:cNvSpPr/>
          <p:nvPr/>
        </p:nvSpPr>
        <p:spPr>
          <a:xfrm>
            <a:off x="2945646" y="2448607"/>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18A48746-433A-7A8F-E8AA-7706A00B7723}"/>
              </a:ext>
            </a:extLst>
          </p:cNvPr>
          <p:cNvSpPr/>
          <p:nvPr/>
        </p:nvSpPr>
        <p:spPr>
          <a:xfrm>
            <a:off x="2914650" y="3359278"/>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Right 28">
            <a:extLst>
              <a:ext uri="{FF2B5EF4-FFF2-40B4-BE49-F238E27FC236}">
                <a16:creationId xmlns:a16="http://schemas.microsoft.com/office/drawing/2014/main" id="{8502F743-D680-056F-53AD-DAD6C97F288D}"/>
              </a:ext>
            </a:extLst>
          </p:cNvPr>
          <p:cNvSpPr/>
          <p:nvPr/>
        </p:nvSpPr>
        <p:spPr>
          <a:xfrm>
            <a:off x="2899152" y="4385557"/>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663D610A-ED7D-F76B-B132-8BBCA504FF6C}"/>
              </a:ext>
            </a:extLst>
          </p:cNvPr>
          <p:cNvSpPr txBox="1"/>
          <p:nvPr/>
        </p:nvSpPr>
        <p:spPr>
          <a:xfrm>
            <a:off x="152400" y="5200267"/>
            <a:ext cx="268214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f) </a:t>
            </a:r>
            <a:r>
              <a:rPr lang="en-GB" sz="3200" b="1" dirty="0" err="1">
                <a:solidFill>
                  <a:srgbClr val="002060"/>
                </a:solidFill>
                <a:latin typeface="Century Gothic" panose="020B0502020202020204" pitchFamily="34" charset="0"/>
              </a:rPr>
              <a:t>ga</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vo</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ti</a:t>
            </a:r>
            <a:r>
              <a:rPr lang="en-GB" sz="3200" b="1" dirty="0">
                <a:solidFill>
                  <a:srgbClr val="002060"/>
                </a:solidFill>
                <a:latin typeface="Century Gothic" panose="020B0502020202020204" pitchFamily="34" charset="0"/>
              </a:rPr>
              <a:t> ne</a:t>
            </a:r>
          </a:p>
        </p:txBody>
      </p:sp>
      <p:sp>
        <p:nvSpPr>
          <p:cNvPr id="31" name="Arrow: Right 30">
            <a:extLst>
              <a:ext uri="{FF2B5EF4-FFF2-40B4-BE49-F238E27FC236}">
                <a16:creationId xmlns:a16="http://schemas.microsoft.com/office/drawing/2014/main" id="{9A406744-9B69-14A0-DFB6-961AE873040D}"/>
              </a:ext>
            </a:extLst>
          </p:cNvPr>
          <p:cNvSpPr/>
          <p:nvPr/>
        </p:nvSpPr>
        <p:spPr>
          <a:xfrm>
            <a:off x="2914650" y="5179565"/>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81CE065D-A2E8-410F-19CE-D9F3A3BF99C7}"/>
              </a:ext>
            </a:extLst>
          </p:cNvPr>
          <p:cNvSpPr txBox="1"/>
          <p:nvPr/>
        </p:nvSpPr>
        <p:spPr>
          <a:xfrm>
            <a:off x="4403365" y="843185"/>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34" name="TextBox 33">
            <a:extLst>
              <a:ext uri="{FF2B5EF4-FFF2-40B4-BE49-F238E27FC236}">
                <a16:creationId xmlns:a16="http://schemas.microsoft.com/office/drawing/2014/main" id="{030B23A6-B539-451B-DA44-98CAED3D1720}"/>
              </a:ext>
            </a:extLst>
          </p:cNvPr>
          <p:cNvSpPr txBox="1"/>
          <p:nvPr/>
        </p:nvSpPr>
        <p:spPr>
          <a:xfrm>
            <a:off x="4449859" y="1604852"/>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35" name="TextBox 34">
            <a:extLst>
              <a:ext uri="{FF2B5EF4-FFF2-40B4-BE49-F238E27FC236}">
                <a16:creationId xmlns:a16="http://schemas.microsoft.com/office/drawing/2014/main" id="{E5EA25B8-37AE-B53E-21E7-49F44AB01CCE}"/>
              </a:ext>
            </a:extLst>
          </p:cNvPr>
          <p:cNvSpPr txBox="1"/>
          <p:nvPr/>
        </p:nvSpPr>
        <p:spPr>
          <a:xfrm>
            <a:off x="4399094" y="2556270"/>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36" name="TextBox 35">
            <a:extLst>
              <a:ext uri="{FF2B5EF4-FFF2-40B4-BE49-F238E27FC236}">
                <a16:creationId xmlns:a16="http://schemas.microsoft.com/office/drawing/2014/main" id="{2ADE1CC1-AA6E-BC82-3695-D4DBAD7C1CF1}"/>
              </a:ext>
            </a:extLst>
          </p:cNvPr>
          <p:cNvSpPr txBox="1"/>
          <p:nvPr/>
        </p:nvSpPr>
        <p:spPr>
          <a:xfrm>
            <a:off x="4403365" y="3421791"/>
            <a:ext cx="2669320"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_________</a:t>
            </a:r>
          </a:p>
        </p:txBody>
      </p:sp>
      <p:sp>
        <p:nvSpPr>
          <p:cNvPr id="37" name="TextBox 36">
            <a:extLst>
              <a:ext uri="{FF2B5EF4-FFF2-40B4-BE49-F238E27FC236}">
                <a16:creationId xmlns:a16="http://schemas.microsoft.com/office/drawing/2014/main" id="{19C5D872-642B-391D-8E3B-66672B8D0BA5}"/>
              </a:ext>
            </a:extLst>
          </p:cNvPr>
          <p:cNvSpPr txBox="1"/>
          <p:nvPr/>
        </p:nvSpPr>
        <p:spPr>
          <a:xfrm>
            <a:off x="4387867" y="4444359"/>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38" name="TextBox 37">
            <a:extLst>
              <a:ext uri="{FF2B5EF4-FFF2-40B4-BE49-F238E27FC236}">
                <a16:creationId xmlns:a16="http://schemas.microsoft.com/office/drawing/2014/main" id="{BC71CB88-0340-F976-7E16-D88266B88B7B}"/>
              </a:ext>
            </a:extLst>
          </p:cNvPr>
          <p:cNvSpPr txBox="1"/>
          <p:nvPr/>
        </p:nvSpPr>
        <p:spPr>
          <a:xfrm>
            <a:off x="4403365" y="5238367"/>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39" name="TextBox 38">
            <a:extLst>
              <a:ext uri="{FF2B5EF4-FFF2-40B4-BE49-F238E27FC236}">
                <a16:creationId xmlns:a16="http://schemas.microsoft.com/office/drawing/2014/main" id="{4C82CBD3-C842-0302-9CCF-DB1A5D455918}"/>
              </a:ext>
            </a:extLst>
          </p:cNvPr>
          <p:cNvSpPr txBox="1"/>
          <p:nvPr/>
        </p:nvSpPr>
        <p:spPr>
          <a:xfrm>
            <a:off x="8026374" y="896409"/>
            <a:ext cx="1197764"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calm</a:t>
            </a:r>
          </a:p>
        </p:txBody>
      </p:sp>
      <p:sp>
        <p:nvSpPr>
          <p:cNvPr id="40" name="TextBox 39">
            <a:extLst>
              <a:ext uri="{FF2B5EF4-FFF2-40B4-BE49-F238E27FC236}">
                <a16:creationId xmlns:a16="http://schemas.microsoft.com/office/drawing/2014/main" id="{A3140202-C785-1C3C-6184-5F1A04BDE618}"/>
              </a:ext>
            </a:extLst>
          </p:cNvPr>
          <p:cNvSpPr txBox="1"/>
          <p:nvPr/>
        </p:nvSpPr>
        <p:spPr>
          <a:xfrm>
            <a:off x="7926828" y="1714151"/>
            <a:ext cx="187743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fourteen</a:t>
            </a:r>
            <a:endParaRPr lang="en-GB" sz="20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7519172A-C6C3-2CC5-7EB0-A897FE6F188F}"/>
              </a:ext>
            </a:extLst>
          </p:cNvPr>
          <p:cNvSpPr txBox="1"/>
          <p:nvPr/>
        </p:nvSpPr>
        <p:spPr>
          <a:xfrm>
            <a:off x="8064341" y="2559840"/>
            <a:ext cx="338265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Mrs, Miss </a:t>
            </a:r>
            <a:r>
              <a:rPr lang="en-GB" sz="2400" dirty="0">
                <a:solidFill>
                  <a:srgbClr val="002060"/>
                </a:solidFill>
                <a:latin typeface="Century Gothic" panose="020B0502020202020204" pitchFamily="34" charset="0"/>
              </a:rPr>
              <a:t>(teacher)</a:t>
            </a:r>
            <a:endParaRPr lang="en-GB" sz="32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459A0073-10B0-64C7-3854-2843223407EB}"/>
              </a:ext>
            </a:extLst>
          </p:cNvPr>
          <p:cNvSpPr txBox="1"/>
          <p:nvPr/>
        </p:nvSpPr>
        <p:spPr>
          <a:xfrm>
            <a:off x="8122360" y="3429000"/>
            <a:ext cx="2669320"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active</a:t>
            </a:r>
          </a:p>
        </p:txBody>
      </p:sp>
      <p:sp>
        <p:nvSpPr>
          <p:cNvPr id="43" name="TextBox 42">
            <a:extLst>
              <a:ext uri="{FF2B5EF4-FFF2-40B4-BE49-F238E27FC236}">
                <a16:creationId xmlns:a16="http://schemas.microsoft.com/office/drawing/2014/main" id="{BE204FE8-86A5-7C1A-4CC4-C3CD915B7D44}"/>
              </a:ext>
            </a:extLst>
          </p:cNvPr>
          <p:cNvSpPr txBox="1"/>
          <p:nvPr/>
        </p:nvSpPr>
        <p:spPr>
          <a:xfrm>
            <a:off x="8241932" y="4364393"/>
            <a:ext cx="183575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creative</a:t>
            </a:r>
            <a:endParaRPr lang="en-GB" sz="20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2F741B54-4B4B-0F9F-6E68-582D2934907D}"/>
              </a:ext>
            </a:extLst>
          </p:cNvPr>
          <p:cNvSpPr txBox="1"/>
          <p:nvPr/>
        </p:nvSpPr>
        <p:spPr>
          <a:xfrm>
            <a:off x="8014075" y="5408847"/>
            <a:ext cx="300434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 you are (trait)</a:t>
            </a:r>
          </a:p>
        </p:txBody>
      </p:sp>
      <p:sp>
        <p:nvSpPr>
          <p:cNvPr id="45" name="TextBox 44">
            <a:extLst>
              <a:ext uri="{FF2B5EF4-FFF2-40B4-BE49-F238E27FC236}">
                <a16:creationId xmlns:a16="http://schemas.microsoft.com/office/drawing/2014/main" id="{0289C302-DA4E-F0FA-E3F2-B4572C480AF9}"/>
              </a:ext>
            </a:extLst>
          </p:cNvPr>
          <p:cNvSpPr txBox="1"/>
          <p:nvPr/>
        </p:nvSpPr>
        <p:spPr>
          <a:xfrm>
            <a:off x="4530316" y="739444"/>
            <a:ext cx="1540806"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señora</a:t>
            </a:r>
            <a:endParaRPr lang="en-GB" sz="3200" b="1" dirty="0">
              <a:solidFill>
                <a:srgbClr val="92D050"/>
              </a:solidFill>
              <a:latin typeface="Century Gothic" panose="020B0502020202020204" pitchFamily="34" charset="0"/>
            </a:endParaRPr>
          </a:p>
        </p:txBody>
      </p:sp>
      <p:sp>
        <p:nvSpPr>
          <p:cNvPr id="46" name="TextBox 45">
            <a:extLst>
              <a:ext uri="{FF2B5EF4-FFF2-40B4-BE49-F238E27FC236}">
                <a16:creationId xmlns:a16="http://schemas.microsoft.com/office/drawing/2014/main" id="{1061FFCC-BAB0-F5F8-0A3F-2D2CB7BD5258}"/>
              </a:ext>
            </a:extLst>
          </p:cNvPr>
          <p:cNvSpPr txBox="1"/>
          <p:nvPr/>
        </p:nvSpPr>
        <p:spPr>
          <a:xfrm>
            <a:off x="4530541" y="1512639"/>
            <a:ext cx="1826141"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creativo</a:t>
            </a:r>
            <a:endParaRPr lang="en-GB" sz="3200" b="1" dirty="0">
              <a:solidFill>
                <a:srgbClr val="92D050"/>
              </a:solidFill>
              <a:latin typeface="Century Gothic" panose="020B0502020202020204" pitchFamily="34" charset="0"/>
            </a:endParaRPr>
          </a:p>
        </p:txBody>
      </p:sp>
      <p:cxnSp>
        <p:nvCxnSpPr>
          <p:cNvPr id="47" name="Straight Arrow Connector 46">
            <a:extLst>
              <a:ext uri="{FF2B5EF4-FFF2-40B4-BE49-F238E27FC236}">
                <a16:creationId xmlns:a16="http://schemas.microsoft.com/office/drawing/2014/main" id="{7EC721DF-8F93-FA33-432D-70CA669A8CBF}"/>
              </a:ext>
            </a:extLst>
          </p:cNvPr>
          <p:cNvCxnSpPr>
            <a:cxnSpLocks/>
            <a:stCxn id="45" idx="3"/>
          </p:cNvCxnSpPr>
          <p:nvPr/>
        </p:nvCxnSpPr>
        <p:spPr>
          <a:xfrm>
            <a:off x="6071122" y="1031832"/>
            <a:ext cx="1985609" cy="191420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2D38875-581B-7850-FE0B-1190ACF4115A}"/>
              </a:ext>
            </a:extLst>
          </p:cNvPr>
          <p:cNvCxnSpPr>
            <a:cxnSpLocks/>
          </p:cNvCxnSpPr>
          <p:nvPr/>
        </p:nvCxnSpPr>
        <p:spPr>
          <a:xfrm>
            <a:off x="6275100" y="1895731"/>
            <a:ext cx="1979722" cy="290300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E6B6D0DD-2B53-A40C-A5A5-FD97C7931190}"/>
              </a:ext>
            </a:extLst>
          </p:cNvPr>
          <p:cNvSpPr txBox="1"/>
          <p:nvPr/>
        </p:nvSpPr>
        <p:spPr>
          <a:xfrm>
            <a:off x="4514648" y="2475985"/>
            <a:ext cx="1933543"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tranquilo</a:t>
            </a:r>
            <a:endParaRPr lang="en-GB" sz="3200" b="1" dirty="0">
              <a:solidFill>
                <a:srgbClr val="92D050"/>
              </a:solidFill>
              <a:latin typeface="Century Gothic" panose="020B0502020202020204" pitchFamily="34" charset="0"/>
            </a:endParaRPr>
          </a:p>
        </p:txBody>
      </p:sp>
      <p:cxnSp>
        <p:nvCxnSpPr>
          <p:cNvPr id="50" name="Straight Arrow Connector 49">
            <a:extLst>
              <a:ext uri="{FF2B5EF4-FFF2-40B4-BE49-F238E27FC236}">
                <a16:creationId xmlns:a16="http://schemas.microsoft.com/office/drawing/2014/main" id="{F8CC8CF3-D7E2-39CB-966F-64EFA378A77C}"/>
              </a:ext>
            </a:extLst>
          </p:cNvPr>
          <p:cNvCxnSpPr>
            <a:cxnSpLocks/>
          </p:cNvCxnSpPr>
          <p:nvPr/>
        </p:nvCxnSpPr>
        <p:spPr>
          <a:xfrm flipV="1">
            <a:off x="6496801" y="1209834"/>
            <a:ext cx="1447184" cy="1695461"/>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ECA15AD-A7B0-19B9-4377-EC24EA424AEA}"/>
              </a:ext>
            </a:extLst>
          </p:cNvPr>
          <p:cNvSpPr txBox="1"/>
          <p:nvPr/>
        </p:nvSpPr>
        <p:spPr>
          <a:xfrm>
            <a:off x="4478404" y="3326559"/>
            <a:ext cx="1023037"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eres</a:t>
            </a:r>
            <a:endParaRPr lang="en-GB" sz="3200" b="1" dirty="0">
              <a:solidFill>
                <a:srgbClr val="92D050"/>
              </a:solidFill>
              <a:latin typeface="Century Gothic" panose="020B0502020202020204" pitchFamily="34" charset="0"/>
            </a:endParaRPr>
          </a:p>
        </p:txBody>
      </p:sp>
      <p:cxnSp>
        <p:nvCxnSpPr>
          <p:cNvPr id="52" name="Straight Arrow Connector 51">
            <a:extLst>
              <a:ext uri="{FF2B5EF4-FFF2-40B4-BE49-F238E27FC236}">
                <a16:creationId xmlns:a16="http://schemas.microsoft.com/office/drawing/2014/main" id="{86CAC40C-7177-06EC-7101-5EB25D9898E3}"/>
              </a:ext>
            </a:extLst>
          </p:cNvPr>
          <p:cNvCxnSpPr>
            <a:cxnSpLocks/>
          </p:cNvCxnSpPr>
          <p:nvPr/>
        </p:nvCxnSpPr>
        <p:spPr>
          <a:xfrm>
            <a:off x="6257601" y="3717755"/>
            <a:ext cx="1768773" cy="211864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3075208-CF45-0F82-902A-E4B605FE2511}"/>
              </a:ext>
            </a:extLst>
          </p:cNvPr>
          <p:cNvSpPr txBox="1"/>
          <p:nvPr/>
        </p:nvSpPr>
        <p:spPr>
          <a:xfrm>
            <a:off x="4390152" y="4351632"/>
            <a:ext cx="1762021"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catorce</a:t>
            </a:r>
            <a:endParaRPr lang="en-GB" sz="3200" b="1" dirty="0">
              <a:solidFill>
                <a:srgbClr val="92D050"/>
              </a:solidFill>
              <a:latin typeface="Century Gothic" panose="020B0502020202020204" pitchFamily="34" charset="0"/>
            </a:endParaRPr>
          </a:p>
        </p:txBody>
      </p:sp>
      <p:cxnSp>
        <p:nvCxnSpPr>
          <p:cNvPr id="54" name="Straight Arrow Connector 53">
            <a:extLst>
              <a:ext uri="{FF2B5EF4-FFF2-40B4-BE49-F238E27FC236}">
                <a16:creationId xmlns:a16="http://schemas.microsoft.com/office/drawing/2014/main" id="{E59E2FDA-7103-C66E-6F0A-441A9AD2D34D}"/>
              </a:ext>
            </a:extLst>
          </p:cNvPr>
          <p:cNvCxnSpPr>
            <a:cxnSpLocks/>
          </p:cNvCxnSpPr>
          <p:nvPr/>
        </p:nvCxnSpPr>
        <p:spPr>
          <a:xfrm flipV="1">
            <a:off x="6332981" y="2097414"/>
            <a:ext cx="1535624" cy="279334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E21A8AC-F447-BCD6-8293-E27E776F66BC}"/>
              </a:ext>
            </a:extLst>
          </p:cNvPr>
          <p:cNvSpPr txBox="1"/>
          <p:nvPr/>
        </p:nvSpPr>
        <p:spPr>
          <a:xfrm>
            <a:off x="4416803" y="5241120"/>
            <a:ext cx="1726755"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negativo</a:t>
            </a:r>
            <a:endParaRPr lang="en-GB" sz="2800" b="1" dirty="0">
              <a:solidFill>
                <a:srgbClr val="92D050"/>
              </a:solidFill>
              <a:latin typeface="Century Gothic" panose="020B0502020202020204" pitchFamily="34" charset="0"/>
            </a:endParaRPr>
          </a:p>
        </p:txBody>
      </p:sp>
      <p:cxnSp>
        <p:nvCxnSpPr>
          <p:cNvPr id="56" name="Straight Arrow Connector 55">
            <a:extLst>
              <a:ext uri="{FF2B5EF4-FFF2-40B4-BE49-F238E27FC236}">
                <a16:creationId xmlns:a16="http://schemas.microsoft.com/office/drawing/2014/main" id="{5D191910-CE8C-D1AD-4EA3-47A3A90E176A}"/>
              </a:ext>
            </a:extLst>
          </p:cNvPr>
          <p:cNvCxnSpPr>
            <a:cxnSpLocks/>
            <a:stCxn id="59" idx="3"/>
          </p:cNvCxnSpPr>
          <p:nvPr/>
        </p:nvCxnSpPr>
        <p:spPr>
          <a:xfrm flipV="1">
            <a:off x="6503993" y="3907223"/>
            <a:ext cx="1653138" cy="257661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37FBF774-7A3E-24F9-6532-9442C80290AF}"/>
              </a:ext>
            </a:extLst>
          </p:cNvPr>
          <p:cNvSpPr txBox="1"/>
          <p:nvPr/>
        </p:nvSpPr>
        <p:spPr>
          <a:xfrm>
            <a:off x="175209" y="6153345"/>
            <a:ext cx="2204450"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g) </a:t>
            </a:r>
            <a:r>
              <a:rPr lang="en-GB" sz="3200" b="1" dirty="0" err="1">
                <a:solidFill>
                  <a:srgbClr val="002060"/>
                </a:solidFill>
                <a:latin typeface="Century Gothic" panose="020B0502020202020204" pitchFamily="34" charset="0"/>
              </a:rPr>
              <a:t>vo</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ti</a:t>
            </a:r>
            <a:r>
              <a:rPr lang="en-GB" sz="3200" b="1" dirty="0">
                <a:solidFill>
                  <a:srgbClr val="002060"/>
                </a:solidFill>
                <a:latin typeface="Century Gothic" panose="020B0502020202020204" pitchFamily="34" charset="0"/>
              </a:rPr>
              <a:t> ac</a:t>
            </a:r>
          </a:p>
        </p:txBody>
      </p:sp>
      <p:sp>
        <p:nvSpPr>
          <p:cNvPr id="58" name="Arrow: Right 57">
            <a:extLst>
              <a:ext uri="{FF2B5EF4-FFF2-40B4-BE49-F238E27FC236}">
                <a16:creationId xmlns:a16="http://schemas.microsoft.com/office/drawing/2014/main" id="{9E913AB6-4A2A-8122-27E0-4F783E001D60}"/>
              </a:ext>
            </a:extLst>
          </p:cNvPr>
          <p:cNvSpPr/>
          <p:nvPr/>
        </p:nvSpPr>
        <p:spPr>
          <a:xfrm>
            <a:off x="2983953" y="6132643"/>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D7C1ECB9-121F-E835-A415-26849110360F}"/>
              </a:ext>
            </a:extLst>
          </p:cNvPr>
          <p:cNvSpPr txBox="1"/>
          <p:nvPr/>
        </p:nvSpPr>
        <p:spPr>
          <a:xfrm>
            <a:off x="4472668" y="6191445"/>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60" name="TextBox 59">
            <a:extLst>
              <a:ext uri="{FF2B5EF4-FFF2-40B4-BE49-F238E27FC236}">
                <a16:creationId xmlns:a16="http://schemas.microsoft.com/office/drawing/2014/main" id="{FF08E5DC-4EE6-40A9-247C-F318F8158DDF}"/>
              </a:ext>
            </a:extLst>
          </p:cNvPr>
          <p:cNvSpPr txBox="1"/>
          <p:nvPr/>
        </p:nvSpPr>
        <p:spPr>
          <a:xfrm>
            <a:off x="8083378" y="6237941"/>
            <a:ext cx="1972015"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negative</a:t>
            </a:r>
          </a:p>
        </p:txBody>
      </p:sp>
      <p:sp>
        <p:nvSpPr>
          <p:cNvPr id="61" name="TextBox 60">
            <a:extLst>
              <a:ext uri="{FF2B5EF4-FFF2-40B4-BE49-F238E27FC236}">
                <a16:creationId xmlns:a16="http://schemas.microsoft.com/office/drawing/2014/main" id="{82177268-BC03-5F80-2CB4-1FC8A82E15B8}"/>
              </a:ext>
            </a:extLst>
          </p:cNvPr>
          <p:cNvSpPr txBox="1"/>
          <p:nvPr/>
        </p:nvSpPr>
        <p:spPr>
          <a:xfrm>
            <a:off x="4501607" y="6194198"/>
            <a:ext cx="1274708"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activo</a:t>
            </a:r>
            <a:endParaRPr lang="en-GB" sz="2800" b="1" dirty="0">
              <a:solidFill>
                <a:srgbClr val="92D050"/>
              </a:solidFill>
              <a:latin typeface="Century Gothic" panose="020B0502020202020204" pitchFamily="34" charset="0"/>
            </a:endParaRPr>
          </a:p>
        </p:txBody>
      </p:sp>
      <p:cxnSp>
        <p:nvCxnSpPr>
          <p:cNvPr id="62" name="Straight Arrow Connector 61">
            <a:extLst>
              <a:ext uri="{FF2B5EF4-FFF2-40B4-BE49-F238E27FC236}">
                <a16:creationId xmlns:a16="http://schemas.microsoft.com/office/drawing/2014/main" id="{3E76E8AE-D31E-7D64-369D-02BF3E980155}"/>
              </a:ext>
            </a:extLst>
          </p:cNvPr>
          <p:cNvCxnSpPr>
            <a:cxnSpLocks/>
          </p:cNvCxnSpPr>
          <p:nvPr/>
        </p:nvCxnSpPr>
        <p:spPr>
          <a:xfrm>
            <a:off x="6517316" y="5576660"/>
            <a:ext cx="1496759" cy="102707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3" name="Graphic 62" descr="Teacher">
            <a:extLst>
              <a:ext uri="{FF2B5EF4-FFF2-40B4-BE49-F238E27FC236}">
                <a16:creationId xmlns:a16="http://schemas.microsoft.com/office/drawing/2014/main" id="{80023F57-29C3-C030-53FC-1002EB7861E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25096" y="-32356"/>
            <a:ext cx="914400" cy="914400"/>
          </a:xfrm>
          <a:prstGeom prst="rect">
            <a:avLst/>
          </a:prstGeom>
        </p:spPr>
      </p:pic>
      <p:sp>
        <p:nvSpPr>
          <p:cNvPr id="4096" name="Speech Bubble: Rectangle with Corners Rounded 4095">
            <a:hlinkClick r:id="" action="ppaction://noaction">
              <a:snd r:embed="rId13" name="Review_W4F_5.1.wav"/>
            </a:hlinkClick>
            <a:extLst>
              <a:ext uri="{FF2B5EF4-FFF2-40B4-BE49-F238E27FC236}">
                <a16:creationId xmlns:a16="http://schemas.microsoft.com/office/drawing/2014/main" id="{A3AD66BB-1B5A-3F87-AF41-ED32133238AD}"/>
              </a:ext>
            </a:extLst>
          </p:cNvPr>
          <p:cNvSpPr/>
          <p:nvPr/>
        </p:nvSpPr>
        <p:spPr>
          <a:xfrm>
            <a:off x="3892144" y="76344"/>
            <a:ext cx="6413576" cy="574952"/>
          </a:xfrm>
          <a:prstGeom prst="wedgeRoundRectCallout">
            <a:avLst>
              <a:gd name="adj1" fmla="val -53701"/>
              <a:gd name="adj2" fmla="val 602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Reordena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las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sílabas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y escribe en inglés.</a:t>
            </a:r>
          </a:p>
        </p:txBody>
      </p:sp>
      <p:sp>
        <p:nvSpPr>
          <p:cNvPr id="4097" name="Title 11">
            <a:extLst>
              <a:ext uri="{FF2B5EF4-FFF2-40B4-BE49-F238E27FC236}">
                <a16:creationId xmlns:a16="http://schemas.microsoft.com/office/drawing/2014/main" id="{2F5BABE8-AB07-F6EB-879A-1DF1DDE5BADC}"/>
              </a:ext>
            </a:extLst>
          </p:cNvPr>
          <p:cNvSpPr txBox="1">
            <a:spLocks/>
          </p:cNvSpPr>
          <p:nvPr/>
        </p:nvSpPr>
        <p:spPr>
          <a:xfrm>
            <a:off x="10143931" y="107036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4103" name="Picture 2" descr="Brain, Idea, Think, Creativity">
            <a:extLst>
              <a:ext uri="{FF2B5EF4-FFF2-40B4-BE49-F238E27FC236}">
                <a16:creationId xmlns:a16="http://schemas.microsoft.com/office/drawing/2014/main" id="{153A8CE4-BF73-79D4-F98D-BFDAAFE8DA0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2556" t="10325" r="10357" b="12587"/>
          <a:stretch/>
        </p:blipFill>
        <p:spPr bwMode="auto">
          <a:xfrm>
            <a:off x="10929964" y="2024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4104" name="Group 4103">
            <a:extLst>
              <a:ext uri="{FF2B5EF4-FFF2-40B4-BE49-F238E27FC236}">
                <a16:creationId xmlns:a16="http://schemas.microsoft.com/office/drawing/2014/main" id="{68C0530F-1F05-A63E-6623-2D8EA3C17897}"/>
              </a:ext>
            </a:extLst>
          </p:cNvPr>
          <p:cNvGrpSpPr/>
          <p:nvPr/>
        </p:nvGrpSpPr>
        <p:grpSpPr>
          <a:xfrm>
            <a:off x="11446998" y="105328"/>
            <a:ext cx="663964" cy="400110"/>
            <a:chOff x="9171793" y="1815321"/>
            <a:chExt cx="892964" cy="522707"/>
          </a:xfrm>
        </p:grpSpPr>
        <p:pic>
          <p:nvPicPr>
            <p:cNvPr id="4105" name="Picture 22" descr="Free Bubble Speech vector and picture">
              <a:extLst>
                <a:ext uri="{FF2B5EF4-FFF2-40B4-BE49-F238E27FC236}">
                  <a16:creationId xmlns:a16="http://schemas.microsoft.com/office/drawing/2014/main" id="{DB864FCB-6A90-0CC4-172E-7C33C94FC60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4106" name="TextBox 4105">
              <a:extLst>
                <a:ext uri="{FF2B5EF4-FFF2-40B4-BE49-F238E27FC236}">
                  <a16:creationId xmlns:a16="http://schemas.microsoft.com/office/drawing/2014/main" id="{C1EBF6A1-FC7D-DE25-2033-15F0C5F75FB5}"/>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Tree>
    <p:extLst>
      <p:ext uri="{BB962C8B-B14F-4D97-AF65-F5344CB8AC3E}">
        <p14:creationId xmlns:p14="http://schemas.microsoft.com/office/powerpoint/2010/main" val="75289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s9 1.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ppt_x"/>
                                          </p:val>
                                        </p:tav>
                                        <p:tav tm="100000">
                                          <p:val>
                                            <p:strVal val="#ppt_x"/>
                                          </p:val>
                                        </p:tav>
                                      </p:tavLst>
                                    </p:anim>
                                    <p:anim calcmode="lin" valueType="num">
                                      <p:cBhvr additive="base">
                                        <p:cTn id="1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us9 2.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us9 3.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fill="hold"/>
                                        <p:tgtEl>
                                          <p:spTgt spid="50"/>
                                        </p:tgtEl>
                                        <p:attrNameLst>
                                          <p:attrName>ppt_x</p:attrName>
                                        </p:attrNameLst>
                                      </p:cBhvr>
                                      <p:tavLst>
                                        <p:tav tm="0">
                                          <p:val>
                                            <p:strVal val="#ppt_x"/>
                                          </p:val>
                                        </p:tav>
                                        <p:tav tm="100000">
                                          <p:val>
                                            <p:strVal val="#ppt_x"/>
                                          </p:val>
                                        </p:tav>
                                      </p:tavLst>
                                    </p:anim>
                                    <p:anim calcmode="lin" valueType="num">
                                      <p:cBhvr additive="base">
                                        <p:cTn id="3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6" name="us9 4.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500" fill="hold"/>
                                        <p:tgtEl>
                                          <p:spTgt spid="52"/>
                                        </p:tgtEl>
                                        <p:attrNameLst>
                                          <p:attrName>ppt_x</p:attrName>
                                        </p:attrNameLst>
                                      </p:cBhvr>
                                      <p:tavLst>
                                        <p:tav tm="0">
                                          <p:val>
                                            <p:strVal val="#ppt_x"/>
                                          </p:val>
                                        </p:tav>
                                        <p:tav tm="100000">
                                          <p:val>
                                            <p:strVal val="#ppt_x"/>
                                          </p:val>
                                        </p:tav>
                                      </p:tavLst>
                                    </p:anim>
                                    <p:anim calcmode="lin" valueType="num">
                                      <p:cBhvr additive="base">
                                        <p:cTn id="5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500" fill="hold"/>
                                        <p:tgtEl>
                                          <p:spTgt spid="53"/>
                                        </p:tgtEl>
                                        <p:attrNameLst>
                                          <p:attrName>ppt_x</p:attrName>
                                        </p:attrNameLst>
                                      </p:cBhvr>
                                      <p:tavLst>
                                        <p:tav tm="0">
                                          <p:val>
                                            <p:strVal val="#ppt_x"/>
                                          </p:val>
                                        </p:tav>
                                        <p:tav tm="100000">
                                          <p:val>
                                            <p:strVal val="#ppt_x"/>
                                          </p:val>
                                        </p:tav>
                                      </p:tavLst>
                                    </p:anim>
                                    <p:anim calcmode="lin" valueType="num">
                                      <p:cBhvr additive="base">
                                        <p:cTn id="56" dur="500" fill="hold"/>
                                        <p:tgtEl>
                                          <p:spTgt spid="5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7" name="us9 5.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additive="base">
                                        <p:cTn id="61" dur="500" fill="hold"/>
                                        <p:tgtEl>
                                          <p:spTgt spid="54"/>
                                        </p:tgtEl>
                                        <p:attrNameLst>
                                          <p:attrName>ppt_x</p:attrName>
                                        </p:attrNameLst>
                                      </p:cBhvr>
                                      <p:tavLst>
                                        <p:tav tm="0">
                                          <p:val>
                                            <p:strVal val="#ppt_x"/>
                                          </p:val>
                                        </p:tav>
                                        <p:tav tm="100000">
                                          <p:val>
                                            <p:strVal val="#ppt_x"/>
                                          </p:val>
                                        </p:tav>
                                      </p:tavLst>
                                    </p:anim>
                                    <p:anim calcmode="lin" valueType="num">
                                      <p:cBhvr additive="base">
                                        <p:cTn id="6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500" fill="hold"/>
                                        <p:tgtEl>
                                          <p:spTgt spid="55"/>
                                        </p:tgtEl>
                                        <p:attrNameLst>
                                          <p:attrName>ppt_x</p:attrName>
                                        </p:attrNameLst>
                                      </p:cBhvr>
                                      <p:tavLst>
                                        <p:tav tm="0">
                                          <p:val>
                                            <p:strVal val="#ppt_x"/>
                                          </p:val>
                                        </p:tav>
                                        <p:tav tm="100000">
                                          <p:val>
                                            <p:strVal val="#ppt_x"/>
                                          </p:val>
                                        </p:tav>
                                      </p:tavLst>
                                    </p:anim>
                                    <p:anim calcmode="lin" valueType="num">
                                      <p:cBhvr additive="base">
                                        <p:cTn id="68" dur="50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8" name="us9 6.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2"/>
                                        </p:tgtEl>
                                        <p:attrNameLst>
                                          <p:attrName>style.visibility</p:attrName>
                                        </p:attrNameLst>
                                      </p:cBhvr>
                                      <p:to>
                                        <p:strVal val="visible"/>
                                      </p:to>
                                    </p:set>
                                    <p:anim calcmode="lin" valueType="num">
                                      <p:cBhvr additive="base">
                                        <p:cTn id="73" dur="500" fill="hold"/>
                                        <p:tgtEl>
                                          <p:spTgt spid="62"/>
                                        </p:tgtEl>
                                        <p:attrNameLst>
                                          <p:attrName>ppt_x</p:attrName>
                                        </p:attrNameLst>
                                      </p:cBhvr>
                                      <p:tavLst>
                                        <p:tav tm="0">
                                          <p:val>
                                            <p:strVal val="#ppt_x"/>
                                          </p:val>
                                        </p:tav>
                                        <p:tav tm="100000">
                                          <p:val>
                                            <p:strVal val="#ppt_x"/>
                                          </p:val>
                                        </p:tav>
                                      </p:tavLst>
                                    </p:anim>
                                    <p:anim calcmode="lin" valueType="num">
                                      <p:cBhvr additive="base">
                                        <p:cTn id="7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additive="base">
                                        <p:cTn id="79" dur="500" fill="hold"/>
                                        <p:tgtEl>
                                          <p:spTgt spid="61"/>
                                        </p:tgtEl>
                                        <p:attrNameLst>
                                          <p:attrName>ppt_x</p:attrName>
                                        </p:attrNameLst>
                                      </p:cBhvr>
                                      <p:tavLst>
                                        <p:tav tm="0">
                                          <p:val>
                                            <p:strVal val="#ppt_x"/>
                                          </p:val>
                                        </p:tav>
                                        <p:tav tm="100000">
                                          <p:val>
                                            <p:strVal val="#ppt_x"/>
                                          </p:val>
                                        </p:tav>
                                      </p:tavLst>
                                    </p:anim>
                                    <p:anim calcmode="lin" valueType="num">
                                      <p:cBhvr additive="base">
                                        <p:cTn id="80" dur="500" fill="hold"/>
                                        <p:tgtEl>
                                          <p:spTgt spid="6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9" name="us9 7.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56"/>
                                        </p:tgtEl>
                                        <p:attrNameLst>
                                          <p:attrName>style.visibility</p:attrName>
                                        </p:attrNameLst>
                                      </p:cBhvr>
                                      <p:to>
                                        <p:strVal val="visible"/>
                                      </p:to>
                                    </p:set>
                                    <p:anim calcmode="lin" valueType="num">
                                      <p:cBhvr additive="base">
                                        <p:cTn id="85" dur="500" fill="hold"/>
                                        <p:tgtEl>
                                          <p:spTgt spid="56"/>
                                        </p:tgtEl>
                                        <p:attrNameLst>
                                          <p:attrName>ppt_x</p:attrName>
                                        </p:attrNameLst>
                                      </p:cBhvr>
                                      <p:tavLst>
                                        <p:tav tm="0">
                                          <p:val>
                                            <p:strVal val="#ppt_x"/>
                                          </p:val>
                                        </p:tav>
                                        <p:tav tm="100000">
                                          <p:val>
                                            <p:strVal val="#ppt_x"/>
                                          </p:val>
                                        </p:tav>
                                      </p:tavLst>
                                    </p:anim>
                                    <p:anim calcmode="lin" valueType="num">
                                      <p:cBhvr additive="base">
                                        <p:cTn id="8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p:bldP spid="51" grpId="0"/>
      <p:bldP spid="53" grpId="0"/>
      <p:bldP spid="55" grpId="0"/>
      <p:bldP spid="6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1452</TotalTime>
  <Words>2453</Words>
  <Application>Microsoft Office PowerPoint</Application>
  <PresentationFormat>Widescreen</PresentationFormat>
  <Paragraphs>409</Paragraphs>
  <Slides>11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Calibri</vt:lpstr>
      <vt:lpstr>Calibri Light</vt:lpstr>
      <vt:lpstr>Century Gothic</vt:lpstr>
      <vt:lpstr>docs-Century Gothic</vt:lpstr>
      <vt:lpstr>Dreaming Outloud Pro</vt:lpstr>
      <vt:lpstr>Dreaming Outloud Script Pro</vt:lpstr>
      <vt:lpstr>Modern Love</vt:lpstr>
      <vt:lpstr>Segoe Print</vt:lpstr>
      <vt:lpstr>Office Theme</vt:lpstr>
      <vt:lpstr>Describing me and others</vt:lpstr>
      <vt:lpstr>Follow up 1: </vt:lpstr>
      <vt:lpstr>Follow up 2:  Using ‘el’ with dates</vt:lpstr>
      <vt:lpstr>Follow up 2:</vt:lpstr>
      <vt:lpstr>Follow up 3:</vt:lpstr>
      <vt:lpstr>Follow up 3:</vt:lpstr>
      <vt:lpstr>Follow up 3:</vt:lpstr>
      <vt:lpstr>Follow up 4: </vt:lpstr>
      <vt:lpstr>Follow up 5: </vt:lpstr>
      <vt:lpstr>Follow up 5a: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33</cp:revision>
  <dcterms:created xsi:type="dcterms:W3CDTF">2021-07-12T13:33:40Z</dcterms:created>
  <dcterms:modified xsi:type="dcterms:W3CDTF">2023-09-04T12:24:54Z</dcterms:modified>
</cp:coreProperties>
</file>