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
  </p:notesMasterIdLst>
  <p:sldIdLst>
    <p:sldId id="454" r:id="rId3"/>
    <p:sldId id="300" r:id="rId4"/>
    <p:sldId id="356" r:id="rId5"/>
    <p:sldId id="371" r:id="rId6"/>
    <p:sldId id="455" r:id="rId7"/>
    <p:sldId id="375" r:id="rId8"/>
    <p:sldId id="396" r:id="rId9"/>
    <p:sldId id="456" r:id="rId10"/>
    <p:sldId id="297" r:id="rId11"/>
    <p:sldId id="45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E4"/>
    <a:srgbClr val="B9E5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5" autoAdjust="0"/>
    <p:restoredTop sz="80376" autoAdjust="0"/>
  </p:normalViewPr>
  <p:slideViewPr>
    <p:cSldViewPr snapToGrid="0">
      <p:cViewPr varScale="1">
        <p:scale>
          <a:sx n="88" d="100"/>
          <a:sy n="88" d="100"/>
        </p:scale>
        <p:origin x="642"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9BE7CC-BBE1-4FAE-92E9-E5C3C057A016}" type="datetimeFigureOut">
              <a:rPr lang="en-GB" smtClean="0"/>
              <a:t>04/09/2023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E2133F-C445-4B74-9443-13B09090EA7C}" type="slidenum">
              <a:rPr lang="en-GB" smtClean="0"/>
              <a:t>‹#›</a:t>
            </a:fld>
            <a:endParaRPr lang="en-GB"/>
          </a:p>
        </p:txBody>
      </p:sp>
    </p:spTree>
    <p:extLst>
      <p:ext uri="{BB962C8B-B14F-4D97-AF65-F5344CB8AC3E}">
        <p14:creationId xmlns:p14="http://schemas.microsoft.com/office/powerpoint/2010/main" val="4284594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marL="0" lvl="0" indent="0" algn="l" rtl="0">
              <a:spcBef>
                <a:spcPts val="0"/>
              </a:spcBef>
              <a:spcAft>
                <a:spcPts val="0"/>
              </a:spcAft>
              <a:buClr>
                <a:schemeClr val="dk1"/>
              </a:buClr>
              <a:buSzPts val="1400"/>
              <a:buFont typeface="Arial"/>
              <a:buNone/>
            </a:pPr>
            <a:r>
              <a:rPr lang="en-GB" sz="1800" dirty="0">
                <a:effectLst/>
                <a:latin typeface="Calibri" panose="020F0502020204030204" pitchFamily="34" charset="0"/>
                <a:ea typeface="Calibri" panose="020F0502020204030204" pitchFamily="34" charset="0"/>
              </a:rPr>
              <a:t>The frequency rankings for words that occur in this PowerPoint which have been</a:t>
            </a:r>
            <a:r>
              <a:rPr lang="en-GB" sz="1800" i="1" dirty="0">
                <a:effectLst/>
                <a:latin typeface="Calibri" panose="020F0502020204030204" pitchFamily="34" charset="0"/>
                <a:ea typeface="Calibri" panose="020F0502020204030204" pitchFamily="34" charset="0"/>
              </a:rPr>
              <a:t> previously</a:t>
            </a:r>
            <a:r>
              <a:rPr lang="en-GB" sz="18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2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800" dirty="0"/>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a:p>
            <a:pPr marL="0" lvl="0" indent="0" algn="l" rtl="0">
              <a:spcBef>
                <a:spcPts val="0"/>
              </a:spcBef>
              <a:spcAft>
                <a:spcPts val="0"/>
              </a:spcAft>
              <a:buNone/>
            </a:pPr>
            <a:endParaRPr lang="en-GB" sz="18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Phonics: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Revisit SSC: </a:t>
            </a:r>
            <a:r>
              <a:rPr lang="en-GB" sz="1800" b="1" dirty="0">
                <a:solidFill>
                  <a:srgbClr val="1F3864"/>
                </a:solidFill>
                <a:latin typeface="Arial"/>
                <a:ea typeface="Arial"/>
                <a:cs typeface="Arial"/>
                <a:sym typeface="Arial"/>
              </a:rPr>
              <a:t>casa </a:t>
            </a:r>
            <a:r>
              <a:rPr lang="en-GB" sz="1800" dirty="0">
                <a:solidFill>
                  <a:srgbClr val="1F3864"/>
                </a:solidFill>
                <a:latin typeface="Arial"/>
                <a:ea typeface="Arial"/>
                <a:cs typeface="Arial"/>
                <a:sym typeface="Arial"/>
              </a:rPr>
              <a:t>[106] </a:t>
            </a:r>
            <a:r>
              <a:rPr lang="en-GB" sz="1800" b="1" dirty="0">
                <a:solidFill>
                  <a:srgbClr val="1F3864"/>
                </a:solidFill>
                <a:latin typeface="Arial"/>
                <a:ea typeface="Arial"/>
                <a:cs typeface="Arial"/>
                <a:sym typeface="Arial"/>
              </a:rPr>
              <a:t>dos </a:t>
            </a:r>
            <a:r>
              <a:rPr lang="en-GB" sz="1800" dirty="0">
                <a:solidFill>
                  <a:srgbClr val="1F3864"/>
                </a:solidFill>
                <a:latin typeface="Arial"/>
                <a:ea typeface="Arial"/>
                <a:cs typeface="Arial"/>
                <a:sym typeface="Arial"/>
              </a:rPr>
              <a:t>[64] </a:t>
            </a:r>
            <a:r>
              <a:rPr lang="en-GB" sz="1800" b="1" dirty="0" err="1">
                <a:solidFill>
                  <a:srgbClr val="1F3864"/>
                </a:solidFill>
                <a:latin typeface="Arial"/>
                <a:ea typeface="Arial"/>
                <a:cs typeface="Arial"/>
                <a:sym typeface="Arial"/>
              </a:rPr>
              <a:t>universo</a:t>
            </a:r>
            <a:r>
              <a:rPr lang="en-GB" sz="1800" b="1" dirty="0">
                <a:solidFill>
                  <a:srgbClr val="1F3864"/>
                </a:solidFill>
                <a:latin typeface="Arial"/>
                <a:ea typeface="Arial"/>
                <a:cs typeface="Arial"/>
                <a:sym typeface="Arial"/>
              </a:rPr>
              <a:t> </a:t>
            </a:r>
            <a:r>
              <a:rPr lang="en-GB" sz="1800" dirty="0">
                <a:solidFill>
                  <a:srgbClr val="1F3864"/>
                </a:solidFill>
                <a:latin typeface="Arial"/>
                <a:ea typeface="Arial"/>
                <a:cs typeface="Arial"/>
                <a:sym typeface="Arial"/>
              </a:rPr>
              <a:t>[1603] </a:t>
            </a:r>
            <a:r>
              <a:rPr lang="en-GB" sz="1800" b="1" i="0" u="none" strike="noStrike" dirty="0" err="1">
                <a:solidFill>
                  <a:srgbClr val="1F3864"/>
                </a:solidFill>
                <a:effectLst/>
                <a:latin typeface="docs-Century Gothic"/>
              </a:rPr>
              <a:t>elefante</a:t>
            </a:r>
            <a:r>
              <a:rPr lang="en-GB" sz="1800" b="1" i="0" u="none" strike="noStrike" dirty="0">
                <a:solidFill>
                  <a:srgbClr val="1F3864"/>
                </a:solidFill>
                <a:effectLst/>
                <a:latin typeface="docs-Century Gothic"/>
              </a:rPr>
              <a:t> </a:t>
            </a:r>
            <a:r>
              <a:rPr lang="en-GB" sz="1800" b="0" i="0" u="none" strike="noStrike" dirty="0">
                <a:solidFill>
                  <a:srgbClr val="1F3864"/>
                </a:solidFill>
                <a:effectLst/>
                <a:latin typeface="docs-Century Gothic"/>
              </a:rPr>
              <a:t>(5000) </a:t>
            </a:r>
            <a:r>
              <a:rPr lang="en-GB" sz="1800" b="1" i="0" u="none" strike="noStrike" dirty="0">
                <a:solidFill>
                  <a:srgbClr val="1F3864"/>
                </a:solidFill>
                <a:effectLst/>
                <a:latin typeface="docs-Century Gothic"/>
              </a:rPr>
              <a:t>idea </a:t>
            </a:r>
            <a:r>
              <a:rPr lang="en-GB" sz="1800" b="0" i="0" u="none" strike="noStrike" dirty="0">
                <a:solidFill>
                  <a:srgbClr val="1F3864"/>
                </a:solidFill>
                <a:effectLst/>
                <a:latin typeface="docs-Century Gothic"/>
              </a:rPr>
              <a:t>(247) </a:t>
            </a:r>
            <a:br>
              <a:rPr lang="en-GB" sz="1800" b="0" i="0" u="none" strike="noStrike" dirty="0">
                <a:solidFill>
                  <a:srgbClr val="1F3864"/>
                </a:solidFill>
                <a:effectLst/>
                <a:latin typeface="docs-Century Gothic"/>
              </a:rPr>
            </a:br>
            <a:r>
              <a:rPr lang="en-GB" sz="1800" b="0" i="0" u="none" strike="noStrike" dirty="0">
                <a:solidFill>
                  <a:srgbClr val="1F3864"/>
                </a:solidFill>
                <a:effectLst/>
                <a:latin typeface="docs-Century Gothic"/>
              </a:rPr>
              <a:t>Introduce syllabification: </a:t>
            </a:r>
            <a:r>
              <a:rPr lang="en-GB" sz="1800" b="1" dirty="0" err="1">
                <a:effectLst/>
                <a:latin typeface="Calibri" panose="020F0502020204030204" pitchFamily="34" charset="0"/>
                <a:ea typeface="Calibri" panose="020F0502020204030204" pitchFamily="34" charset="0"/>
              </a:rPr>
              <a:t>cho</a:t>
            </a:r>
            <a:r>
              <a:rPr lang="en-GB" sz="1800" b="1" dirty="0">
                <a:effectLst/>
                <a:latin typeface="Calibri" panose="020F0502020204030204" pitchFamily="34" charset="0"/>
                <a:ea typeface="Calibri" panose="020F0502020204030204" pitchFamily="34" charset="0"/>
              </a:rPr>
              <a:t>-co-la-</a:t>
            </a:r>
            <a:r>
              <a:rPr lang="en-GB" sz="1800" b="1" dirty="0" err="1">
                <a:effectLst/>
                <a:latin typeface="Calibri" panose="020F0502020204030204" pitchFamily="34" charset="0"/>
                <a:ea typeface="Calibri" panose="020F0502020204030204" pitchFamily="34" charset="0"/>
              </a:rPr>
              <a:t>te</a:t>
            </a:r>
            <a:r>
              <a:rPr lang="en-GB" sz="1800" dirty="0">
                <a:effectLst/>
                <a:latin typeface="Calibri" panose="020F0502020204030204" pitchFamily="34" charset="0"/>
                <a:ea typeface="Calibri" panose="020F0502020204030204" pitchFamily="34" charset="0"/>
              </a:rPr>
              <a:t> (3408) </a:t>
            </a:r>
            <a:r>
              <a:rPr lang="en-GB" sz="1800" b="1" dirty="0">
                <a:effectLst/>
                <a:latin typeface="Calibri" panose="020F0502020204030204" pitchFamily="34" charset="0"/>
                <a:ea typeface="Calibri" panose="020F0502020204030204" pitchFamily="34" charset="0"/>
              </a:rPr>
              <a:t>in-</a:t>
            </a:r>
            <a:r>
              <a:rPr lang="en-GB" sz="1800" b="1" dirty="0" err="1">
                <a:effectLst/>
                <a:latin typeface="Calibri" panose="020F0502020204030204" pitchFamily="34" charset="0"/>
                <a:ea typeface="Calibri" panose="020F0502020204030204" pitchFamily="34" charset="0"/>
              </a:rPr>
              <a:t>te</a:t>
            </a:r>
            <a:r>
              <a:rPr lang="en-GB" sz="1800" b="1" dirty="0">
                <a:effectLst/>
                <a:latin typeface="Calibri" panose="020F0502020204030204" pitchFamily="34" charset="0"/>
                <a:ea typeface="Calibri" panose="020F0502020204030204" pitchFamily="34" charset="0"/>
              </a:rPr>
              <a:t>-re-san-</a:t>
            </a:r>
            <a:r>
              <a:rPr lang="en-GB" sz="1800" b="1" dirty="0" err="1">
                <a:effectLst/>
                <a:latin typeface="Calibri" panose="020F0502020204030204" pitchFamily="34" charset="0"/>
                <a:ea typeface="Calibri" panose="020F0502020204030204" pitchFamily="34" charset="0"/>
              </a:rPr>
              <a:t>te</a:t>
            </a:r>
            <a:r>
              <a:rPr lang="en-GB" sz="1800" dirty="0">
                <a:effectLst/>
                <a:latin typeface="Calibri" panose="020F0502020204030204" pitchFamily="34" charset="0"/>
                <a:ea typeface="Calibri" panose="020F0502020204030204" pitchFamily="34" charset="0"/>
              </a:rPr>
              <a:t> (616)</a:t>
            </a:r>
          </a:p>
          <a:p>
            <a:pPr marL="0" lvl="0" indent="0" algn="l" rtl="0">
              <a:spcBef>
                <a:spcPts val="0"/>
              </a:spcBef>
              <a:spcAft>
                <a:spcPts val="0"/>
              </a:spcAft>
              <a:buNone/>
            </a:pPr>
            <a:endParaRPr lang="en-GB" sz="18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800" b="1" dirty="0">
                <a:solidFill>
                  <a:srgbClr val="1F3864"/>
                </a:solidFill>
                <a:latin typeface="Arial"/>
                <a:ea typeface="Arial"/>
                <a:cs typeface="Arial"/>
                <a:sym typeface="Arial"/>
              </a:rPr>
              <a:t>Vocabulary</a:t>
            </a:r>
            <a:r>
              <a:rPr lang="en-GB" sz="1800" b="0" dirty="0">
                <a:solidFill>
                  <a:srgbClr val="1F3864"/>
                </a:solidFill>
                <a:latin typeface="Arial"/>
                <a:ea typeface="Arial"/>
                <a:cs typeface="Arial"/>
                <a:sym typeface="Arial"/>
              </a:rPr>
              <a:t> (new words in </a:t>
            </a:r>
            <a:r>
              <a:rPr lang="en-GB" sz="1800" b="1" dirty="0">
                <a:solidFill>
                  <a:srgbClr val="1F3864"/>
                </a:solidFill>
                <a:latin typeface="Arial"/>
                <a:ea typeface="Arial"/>
                <a:cs typeface="Arial"/>
                <a:sym typeface="Arial"/>
              </a:rPr>
              <a:t>bold</a:t>
            </a:r>
            <a:r>
              <a:rPr lang="en-GB" sz="1800" b="0" dirty="0">
                <a:solidFill>
                  <a:srgbClr val="1F3864"/>
                </a:solidFill>
                <a:latin typeface="Arial"/>
                <a:ea typeface="Arial"/>
                <a:cs typeface="Arial"/>
                <a:sym typeface="Arial"/>
              </a:rPr>
              <a:t>): </a:t>
            </a:r>
            <a:r>
              <a:rPr lang="en-GB" sz="1800" b="1" i="0" u="none" strike="noStrike" dirty="0" err="1">
                <a:solidFill>
                  <a:srgbClr val="1F3864"/>
                </a:solidFill>
                <a:effectLst/>
                <a:latin typeface="Century Gothic" panose="020B0502020202020204" pitchFamily="34" charset="0"/>
              </a:rPr>
              <a:t>somos</a:t>
            </a:r>
            <a:r>
              <a:rPr lang="en-GB" sz="1800" b="1" i="0" u="none" strike="noStrike" dirty="0">
                <a:solidFill>
                  <a:srgbClr val="1F3864"/>
                </a:solidFill>
                <a:effectLst/>
                <a:latin typeface="Century Gothic" panose="020B0502020202020204" pitchFamily="34" charset="0"/>
              </a:rPr>
              <a:t> </a:t>
            </a:r>
            <a:r>
              <a:rPr lang="en-GB" sz="1800" b="0" i="0" u="none" strike="noStrike" dirty="0">
                <a:solidFill>
                  <a:srgbClr val="1F3864"/>
                </a:solidFill>
                <a:effectLst/>
                <a:latin typeface="Century Gothic" panose="020B0502020202020204" pitchFamily="34" charset="0"/>
              </a:rPr>
              <a:t>[ser, 7]</a:t>
            </a:r>
            <a:r>
              <a:rPr lang="en-GB" sz="1800" b="1" i="0" u="none" strike="noStrike" dirty="0">
                <a:solidFill>
                  <a:srgbClr val="1F3864"/>
                </a:solidFill>
                <a:effectLst/>
                <a:latin typeface="Century Gothic" panose="020B0502020202020204" pitchFamily="34" charset="0"/>
              </a:rPr>
              <a:t> </a:t>
            </a:r>
            <a:r>
              <a:rPr lang="en-GB" sz="1800" b="1" i="0" u="none" strike="noStrike" dirty="0" err="1">
                <a:solidFill>
                  <a:srgbClr val="1F3864"/>
                </a:solidFill>
                <a:effectLst/>
                <a:latin typeface="Century Gothic" panose="020B0502020202020204" pitchFamily="34" charset="0"/>
              </a:rPr>
              <a:t>estamos</a:t>
            </a:r>
            <a:r>
              <a:rPr lang="en-GB" sz="1800" b="0" i="0" u="none" strike="noStrike" dirty="0">
                <a:solidFill>
                  <a:srgbClr val="1F3864"/>
                </a:solidFill>
                <a:effectLst/>
                <a:latin typeface="Century Gothic" panose="020B0502020202020204" pitchFamily="34" charset="0"/>
              </a:rPr>
              <a:t> [estar, 21] </a:t>
            </a:r>
            <a:r>
              <a:rPr lang="en-GB" sz="1800" b="0" i="0" u="none" strike="noStrike" dirty="0" err="1">
                <a:solidFill>
                  <a:srgbClr val="1F3864"/>
                </a:solidFill>
                <a:effectLst/>
                <a:latin typeface="Century Gothic" panose="020B0502020202020204" pitchFamily="34" charset="0"/>
              </a:rPr>
              <a:t>activo</a:t>
            </a:r>
            <a:r>
              <a:rPr lang="en-GB" sz="1800" b="0" i="0" u="none" strike="noStrike" dirty="0">
                <a:solidFill>
                  <a:srgbClr val="1F3864"/>
                </a:solidFill>
                <a:effectLst/>
                <a:latin typeface="Century Gothic" panose="020B0502020202020204" pitchFamily="34" charset="0"/>
              </a:rPr>
              <a:t> [1278] </a:t>
            </a:r>
            <a:r>
              <a:rPr lang="en-GB" sz="1800" b="0" i="0" u="none" strike="noStrike" dirty="0" err="1">
                <a:solidFill>
                  <a:srgbClr val="1F3864"/>
                </a:solidFill>
                <a:effectLst/>
                <a:latin typeface="Century Gothic" panose="020B0502020202020204" pitchFamily="34" charset="0"/>
              </a:rPr>
              <a:t>cansado</a:t>
            </a:r>
            <a:r>
              <a:rPr lang="en-GB" sz="1800" b="0" i="0" u="none" strike="noStrike" dirty="0">
                <a:solidFill>
                  <a:srgbClr val="1F3864"/>
                </a:solidFill>
                <a:effectLst/>
                <a:latin typeface="Century Gothic" panose="020B0502020202020204" pitchFamily="34" charset="0"/>
              </a:rPr>
              <a:t> [1818] contento [1949] </a:t>
            </a:r>
            <a:r>
              <a:rPr lang="en-GB" sz="1800" b="0" i="0" u="none" strike="noStrike" dirty="0" err="1">
                <a:solidFill>
                  <a:srgbClr val="1F3864"/>
                </a:solidFill>
                <a:effectLst/>
                <a:latin typeface="Century Gothic" panose="020B0502020202020204" pitchFamily="34" charset="0"/>
              </a:rPr>
              <a:t>diferente</a:t>
            </a:r>
            <a:r>
              <a:rPr lang="en-GB" sz="1800" b="0" i="0" u="none" strike="noStrike" dirty="0">
                <a:solidFill>
                  <a:srgbClr val="1F3864"/>
                </a:solidFill>
                <a:effectLst/>
                <a:latin typeface="Century Gothic" panose="020B0502020202020204" pitchFamily="34" charset="0"/>
              </a:rPr>
              <a:t> [293] </a:t>
            </a:r>
            <a:r>
              <a:rPr lang="en-GB" sz="1800" b="0" i="0" u="none" strike="noStrike" dirty="0" err="1">
                <a:solidFill>
                  <a:srgbClr val="1F3864"/>
                </a:solidFill>
                <a:effectLst/>
                <a:latin typeface="Century Gothic" panose="020B0502020202020204" pitchFamily="34" charset="0"/>
              </a:rPr>
              <a:t>importante</a:t>
            </a:r>
            <a:r>
              <a:rPr lang="en-GB" sz="1800" b="0" i="0" u="none" strike="noStrike" dirty="0">
                <a:solidFill>
                  <a:srgbClr val="1F3864"/>
                </a:solidFill>
                <a:effectLst/>
                <a:latin typeface="Century Gothic" panose="020B0502020202020204" pitchFamily="34" charset="0"/>
              </a:rPr>
              <a:t> [171] </a:t>
            </a:r>
            <a:r>
              <a:rPr lang="en-GB" sz="1800" b="0" i="0" u="none" strike="noStrike" dirty="0" err="1">
                <a:solidFill>
                  <a:srgbClr val="1F3864"/>
                </a:solidFill>
                <a:effectLst/>
                <a:latin typeface="Century Gothic" panose="020B0502020202020204" pitchFamily="34" charset="0"/>
              </a:rPr>
              <a:t>independiente</a:t>
            </a:r>
            <a:r>
              <a:rPr lang="en-GB" sz="1800" b="0" i="0" u="none" strike="noStrike" dirty="0">
                <a:solidFill>
                  <a:srgbClr val="1F3864"/>
                </a:solidFill>
                <a:effectLst/>
                <a:latin typeface="Century Gothic" panose="020B0502020202020204" pitchFamily="34" charset="0"/>
              </a:rPr>
              <a:t> [1177] </a:t>
            </a:r>
            <a:r>
              <a:rPr lang="en-GB" sz="1800" b="0" i="0" u="none" strike="noStrike" dirty="0" err="1">
                <a:solidFill>
                  <a:srgbClr val="1F3864"/>
                </a:solidFill>
                <a:effectLst/>
                <a:latin typeface="Century Gothic" panose="020B0502020202020204" pitchFamily="34" charset="0"/>
              </a:rPr>
              <a:t>inteligente</a:t>
            </a:r>
            <a:r>
              <a:rPr lang="en-GB" sz="1800" b="0" i="0" u="none" strike="noStrike" dirty="0">
                <a:solidFill>
                  <a:srgbClr val="1F3864"/>
                </a:solidFill>
                <a:effectLst/>
                <a:latin typeface="Century Gothic" panose="020B0502020202020204" pitchFamily="34" charset="0"/>
              </a:rPr>
              <a:t> [2167] </a:t>
            </a:r>
            <a:r>
              <a:rPr lang="en-GB" sz="1800" b="0" i="0" u="none" strike="noStrike" dirty="0" err="1">
                <a:solidFill>
                  <a:srgbClr val="1F3864"/>
                </a:solidFill>
                <a:effectLst/>
                <a:latin typeface="Century Gothic" panose="020B0502020202020204" pitchFamily="34" charset="0"/>
              </a:rPr>
              <a:t>pero</a:t>
            </a:r>
            <a:r>
              <a:rPr lang="en-GB" sz="1800" b="0" i="0" u="none" strike="noStrike" dirty="0">
                <a:solidFill>
                  <a:srgbClr val="1F3864"/>
                </a:solidFill>
                <a:effectLst/>
                <a:latin typeface="Century Gothic" panose="020B0502020202020204" pitchFamily="34" charset="0"/>
              </a:rPr>
              <a:t> [30] </a:t>
            </a:r>
            <a:endParaRPr lang="en-GB" sz="1800" b="0" i="0" u="none" strike="noStrike" dirty="0">
              <a:solidFill>
                <a:srgbClr val="1F3864"/>
              </a:solidFill>
              <a:effectLst/>
              <a:latin typeface="docs-Century Gothic"/>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3864"/>
                </a:solidFill>
                <a:latin typeface="Arial"/>
                <a:ea typeface="Arial"/>
                <a:cs typeface="Arial"/>
                <a:sym typeface="Arial"/>
              </a:rPr>
              <a:t>Revisit 1</a:t>
            </a:r>
            <a:r>
              <a:rPr lang="en-GB" sz="1800" dirty="0">
                <a:solidFill>
                  <a:srgbClr val="1F3864"/>
                </a:solidFill>
                <a:latin typeface="Arial"/>
                <a:ea typeface="Arial"/>
                <a:cs typeface="Arial"/>
                <a:sym typeface="Arial"/>
              </a:rPr>
              <a:t>: </a:t>
            </a:r>
            <a:r>
              <a:rPr lang="es-ES" sz="1800" dirty="0">
                <a:solidFill>
                  <a:srgbClr val="1F3864"/>
                </a:solidFill>
                <a:latin typeface="Arial"/>
                <a:ea typeface="Arial"/>
                <a:cs typeface="Arial"/>
                <a:sym typeface="Arial"/>
              </a:rPr>
              <a:t>N/A</a:t>
            </a:r>
            <a:br>
              <a:rPr lang="en-GB" sz="1800" dirty="0">
                <a:solidFill>
                  <a:srgbClr val="1F3864"/>
                </a:solidFill>
                <a:latin typeface="Arial"/>
                <a:ea typeface="Arial"/>
                <a:cs typeface="Arial"/>
                <a:sym typeface="Arial"/>
              </a:rPr>
            </a:br>
            <a:r>
              <a:rPr lang="en-GB" sz="1800" b="1" dirty="0">
                <a:solidFill>
                  <a:srgbClr val="1F3864"/>
                </a:solidFill>
                <a:latin typeface="Arial"/>
                <a:ea typeface="Arial"/>
                <a:cs typeface="Arial"/>
                <a:sym typeface="Arial"/>
              </a:rPr>
              <a:t>Revisit 2</a:t>
            </a:r>
            <a:r>
              <a:rPr lang="en-GB" sz="1800" dirty="0">
                <a:solidFill>
                  <a:srgbClr val="1F3864"/>
                </a:solidFill>
                <a:latin typeface="Arial"/>
                <a:ea typeface="Arial"/>
                <a:cs typeface="Arial"/>
                <a:sym typeface="Arial"/>
              </a:rPr>
              <a:t>: </a:t>
            </a:r>
            <a:r>
              <a:rPr lang="es-ES" sz="1800" b="1" i="0" u="none" strike="noStrike" dirty="0">
                <a:solidFill>
                  <a:srgbClr val="002060"/>
                </a:solidFill>
                <a:effectLst/>
                <a:latin typeface="Century Gothic" panose="020B0502020202020204" pitchFamily="34" charset="0"/>
              </a:rPr>
              <a:t>grupo</a:t>
            </a:r>
            <a:r>
              <a:rPr lang="es-ES" sz="1800" b="0" i="0" u="none" strike="noStrike" dirty="0">
                <a:solidFill>
                  <a:srgbClr val="002060"/>
                </a:solidFill>
                <a:effectLst/>
                <a:latin typeface="Century Gothic" panose="020B0502020202020204" pitchFamily="34" charset="0"/>
              </a:rPr>
              <a:t> [200] </a:t>
            </a:r>
            <a:r>
              <a:rPr lang="es-ES" sz="1800" b="1" i="0" u="none" strike="noStrike" dirty="0">
                <a:solidFill>
                  <a:srgbClr val="002060"/>
                </a:solidFill>
                <a:effectLst/>
                <a:latin typeface="Century Gothic" panose="020B0502020202020204" pitchFamily="34" charset="0"/>
              </a:rPr>
              <a:t>favorito</a:t>
            </a:r>
            <a:r>
              <a:rPr lang="es-ES" sz="1800" b="0" i="0" u="none" strike="noStrike" dirty="0">
                <a:solidFill>
                  <a:srgbClr val="002060"/>
                </a:solidFill>
                <a:effectLst/>
                <a:latin typeface="Century Gothic" panose="020B0502020202020204" pitchFamily="34" charset="0"/>
              </a:rPr>
              <a:t> [2630] </a:t>
            </a:r>
            <a:r>
              <a:rPr lang="es-ES" sz="1800" b="1" i="0" u="none" strike="noStrike" dirty="0">
                <a:solidFill>
                  <a:srgbClr val="002060"/>
                </a:solidFill>
                <a:effectLst/>
                <a:latin typeface="Century Gothic" panose="020B0502020202020204" pitchFamily="34" charset="0"/>
              </a:rPr>
              <a:t>mi</a:t>
            </a:r>
            <a:r>
              <a:rPr lang="es-ES" sz="1800" b="0" i="0" u="none" strike="noStrike" dirty="0">
                <a:solidFill>
                  <a:srgbClr val="002060"/>
                </a:solidFill>
                <a:effectLst/>
                <a:latin typeface="Century Gothic" panose="020B0502020202020204" pitchFamily="34" charset="0"/>
              </a:rPr>
              <a:t> [37] </a:t>
            </a:r>
            <a:r>
              <a:rPr lang="es-ES" sz="1800" b="1" i="0" u="none" strike="noStrike" dirty="0">
                <a:solidFill>
                  <a:srgbClr val="002060"/>
                </a:solidFill>
                <a:effectLst/>
                <a:latin typeface="Century Gothic" panose="020B0502020202020204" pitchFamily="34" charset="0"/>
              </a:rPr>
              <a:t>tu</a:t>
            </a:r>
            <a:r>
              <a:rPr lang="es-ES" sz="1800" b="0" i="0" u="none" strike="noStrike" dirty="0">
                <a:solidFill>
                  <a:srgbClr val="002060"/>
                </a:solidFill>
                <a:effectLst/>
                <a:latin typeface="Century Gothic" panose="020B0502020202020204" pitchFamily="34" charset="0"/>
              </a:rPr>
              <a:t> [53] </a:t>
            </a:r>
            <a:r>
              <a:rPr lang="es-ES" sz="1800" b="1" i="0" u="none" strike="noStrike" dirty="0">
                <a:solidFill>
                  <a:srgbClr val="002060"/>
                </a:solidFill>
                <a:effectLst/>
                <a:latin typeface="Century Gothic" panose="020B0502020202020204" pitchFamily="34" charset="0"/>
              </a:rPr>
              <a:t>muy</a:t>
            </a:r>
            <a:r>
              <a:rPr lang="es-ES" sz="1800" b="0" i="0" u="none" strike="noStrike" dirty="0">
                <a:solidFill>
                  <a:srgbClr val="002060"/>
                </a:solidFill>
                <a:effectLst/>
                <a:latin typeface="Century Gothic" panose="020B0502020202020204" pitchFamily="34" charset="0"/>
              </a:rPr>
              <a:t> [43] </a:t>
            </a:r>
            <a:r>
              <a:rPr lang="es-ES" sz="1800" b="1" i="0" u="none" strike="noStrike" dirty="0">
                <a:solidFill>
                  <a:srgbClr val="002060"/>
                </a:solidFill>
                <a:effectLst/>
                <a:latin typeface="Century Gothic" panose="020B0502020202020204" pitchFamily="34" charset="0"/>
              </a:rPr>
              <a:t>también </a:t>
            </a:r>
            <a:r>
              <a:rPr lang="es-ES" sz="1800" b="0" i="0" u="none" strike="noStrike" dirty="0">
                <a:solidFill>
                  <a:srgbClr val="002060"/>
                </a:solidFill>
                <a:effectLst/>
                <a:latin typeface="Century Gothic" panose="020B0502020202020204" pitchFamily="34" charset="0"/>
              </a:rPr>
              <a:t>[49] </a:t>
            </a:r>
            <a:r>
              <a:rPr lang="es-ES" sz="1800" b="1" i="0" u="none" strike="noStrike" dirty="0">
                <a:solidFill>
                  <a:srgbClr val="002060"/>
                </a:solidFill>
                <a:effectLst/>
                <a:latin typeface="Century Gothic" panose="020B0502020202020204" pitchFamily="34" charset="0"/>
              </a:rPr>
              <a:t>y </a:t>
            </a:r>
            <a:r>
              <a:rPr lang="es-ES" sz="1800" b="0" i="0" u="none" strike="noStrike" dirty="0">
                <a:solidFill>
                  <a:srgbClr val="002060"/>
                </a:solidFill>
                <a:effectLst/>
                <a:latin typeface="Century Gothic" panose="020B0502020202020204" pitchFamily="34" charset="0"/>
              </a:rPr>
              <a:t>[4]</a:t>
            </a:r>
            <a:r>
              <a:rPr lang="es-ES" sz="2800" dirty="0"/>
              <a:t> </a:t>
            </a:r>
            <a:endParaRPr lang="es-ES" sz="1800" dirty="0">
              <a:solidFill>
                <a:srgbClr val="1F3864"/>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800" b="1"/>
              <a:t>Frequency </a:t>
            </a:r>
            <a:r>
              <a:rPr lang="en-GB" sz="1800" b="1" dirty="0"/>
              <a:t>of unknown words</a:t>
            </a:r>
            <a:r>
              <a:rPr lang="en-GB" sz="18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b="1" dirty="0" err="1">
                <a:solidFill>
                  <a:srgbClr val="002060"/>
                </a:solidFill>
                <a:latin typeface="Century Gothic"/>
                <a:ea typeface="Century Gothic"/>
                <a:cs typeface="Century Gothic"/>
                <a:sym typeface="Century Gothic"/>
              </a:rPr>
              <a:t>clasifica</a:t>
            </a:r>
            <a:r>
              <a:rPr lang="en-GB" sz="1800" b="1" dirty="0">
                <a:solidFill>
                  <a:srgbClr val="002060"/>
                </a:solidFill>
                <a:latin typeface="Century Gothic"/>
                <a:ea typeface="Century Gothic"/>
                <a:cs typeface="Century Gothic"/>
                <a:sym typeface="Century Gothic"/>
              </a:rPr>
              <a:t> </a:t>
            </a:r>
            <a:r>
              <a:rPr lang="en-GB" sz="1800" b="0" dirty="0">
                <a:solidFill>
                  <a:srgbClr val="002060"/>
                </a:solidFill>
                <a:latin typeface="Century Gothic"/>
                <a:ea typeface="Century Gothic"/>
                <a:cs typeface="Century Gothic"/>
                <a:sym typeface="Century Gothic"/>
              </a:rPr>
              <a:t>[2729]</a:t>
            </a:r>
            <a:endParaRPr lang="en-GB" sz="1800" b="0" dirty="0"/>
          </a:p>
          <a:p>
            <a:pPr marL="0" lvl="0" indent="0" algn="l" rtl="0">
              <a:spcBef>
                <a:spcPts val="0"/>
              </a:spcBef>
              <a:spcAft>
                <a:spcPts val="0"/>
              </a:spcAft>
              <a:buClr>
                <a:schemeClr val="dk1"/>
              </a:buClr>
              <a:buSzPts val="1400"/>
              <a:buFont typeface="Arial"/>
              <a:buNone/>
            </a:pPr>
            <a:r>
              <a:rPr lang="en-GB" sz="1800" dirty="0"/>
              <a:t>Source: Davies, M. and Davies, K. (2018)</a:t>
            </a:r>
            <a:r>
              <a:rPr lang="en-GB" sz="1800" i="1" dirty="0"/>
              <a:t>. A frequency dictionary of Spanish: Core vocabulary for learners </a:t>
            </a:r>
            <a:r>
              <a:rPr lang="en-GB" sz="1800" dirty="0"/>
              <a:t>(2nd ed.). Routledge: London</a:t>
            </a:r>
          </a:p>
          <a:p>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b="1" i="0" u="none" strike="noStrike" dirty="0">
              <a:solidFill>
                <a:srgbClr val="002060"/>
              </a:solidFill>
              <a:effectLst/>
              <a:latin typeface="docs-Century Gothic"/>
            </a:endParaRPr>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need to write the Spanish for as many words as possible, aiming to get at least 15 points (but more if possible).</a:t>
            </a:r>
          </a:p>
          <a:p>
            <a:pPr marL="228600" lvl="0" indent="-228600" algn="l" rtl="0">
              <a:spcBef>
                <a:spcPts val="0"/>
              </a:spcBef>
              <a:spcAft>
                <a:spcPts val="0"/>
              </a:spcAft>
              <a:buAutoNum type="arabicPeriod"/>
            </a:pPr>
            <a:r>
              <a:rPr lang="en-GB" dirty="0"/>
              <a:t>Tell pupils to write the correct word for ‘the’ with all the nouns. </a:t>
            </a:r>
          </a:p>
          <a:p>
            <a:pPr marL="0" lvl="0" indent="0" algn="l" rtl="0">
              <a:spcBef>
                <a:spcPts val="0"/>
              </a:spcBef>
              <a:spcAft>
                <a:spcPts val="0"/>
              </a:spcAft>
              <a:buNone/>
            </a:pPr>
            <a:r>
              <a:rPr lang="en-GB" dirty="0"/>
              <a:t>3.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8175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aural syllabification and then transcription of cities in Spain.</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Calibri"/>
              <a:buAutoNum type="arabicPeriod"/>
            </a:pPr>
            <a:r>
              <a:rPr lang="en-GB" b="0" dirty="0"/>
              <a:t>Do the example with them (E – ejemplo).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pupils listen to the single word </a:t>
            </a:r>
            <a:r>
              <a:rPr lang="en-GB" b="0" i="1" dirty="0"/>
              <a:t>Burgos</a:t>
            </a:r>
            <a:r>
              <a:rPr lang="en-GB" b="0" dirty="0"/>
              <a:t> and write down the number of syllables in it.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Repeat with items 1 – 6.</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Click to reveal number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Play the audio again – this time pupils write the names of the cities.</a:t>
            </a:r>
          </a:p>
          <a:p>
            <a:pPr marL="228600" lvl="0" indent="-228600" algn="l" rtl="0">
              <a:spcBef>
                <a:spcPts val="0"/>
              </a:spcBef>
              <a:spcAft>
                <a:spcPts val="0"/>
              </a:spcAft>
              <a:buClr>
                <a:schemeClr val="dk1"/>
              </a:buClr>
              <a:buSzPts val="1200"/>
              <a:buFont typeface="Calibri"/>
              <a:buAutoNum type="arabicPeriod"/>
            </a:pPr>
            <a:r>
              <a:rPr lang="en-GB" b="0" dirty="0"/>
              <a:t>Click to reveal written answers.</a:t>
            </a:r>
          </a:p>
          <a:p>
            <a:pPr marL="228600" lvl="0" indent="-228600" algn="l" rtl="0">
              <a:spcBef>
                <a:spcPts val="0"/>
              </a:spcBef>
              <a:spcAft>
                <a:spcPts val="0"/>
              </a:spcAft>
              <a:buClr>
                <a:schemeClr val="dk1"/>
              </a:buClr>
              <a:buSzPts val="1200"/>
              <a:buFont typeface="Calibri"/>
              <a:buAutoNum type="arabicPeriod"/>
            </a:pPr>
            <a:endParaRPr lang="en-GB" b="1" dirty="0"/>
          </a:p>
          <a:p>
            <a:r>
              <a:rPr lang="en-GB" b="1" dirty="0"/>
              <a:t>Transcript:</a:t>
            </a:r>
            <a:endParaRPr lang="en-GB" dirty="0"/>
          </a:p>
          <a:p>
            <a:r>
              <a:rPr lang="en-GB" dirty="0" err="1"/>
              <a:t>E.Burgos</a:t>
            </a:r>
            <a:endParaRPr lang="en-GB" dirty="0"/>
          </a:p>
          <a:p>
            <a:r>
              <a:rPr lang="en-GB" dirty="0"/>
              <a:t>1. Salamanca</a:t>
            </a:r>
          </a:p>
          <a:p>
            <a:r>
              <a:rPr lang="en-GB" dirty="0"/>
              <a:t>2. Tenerife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Madrid</a:t>
            </a:r>
          </a:p>
          <a:p>
            <a:r>
              <a:rPr lang="en-GB" dirty="0"/>
              <a:t>4. Pontevedra</a:t>
            </a:r>
          </a:p>
          <a:p>
            <a:r>
              <a:rPr lang="en-GB" dirty="0"/>
              <a:t>5. Girona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Alicante</a:t>
            </a:r>
          </a:p>
          <a:p>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4282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(three slides)</a:t>
            </a:r>
            <a:br>
              <a:rPr lang="en-GB" b="0" dirty="0"/>
            </a:br>
            <a:br>
              <a:rPr lang="en-GB" b="0" dirty="0"/>
            </a:br>
            <a:r>
              <a:rPr lang="en-GB" b="1" dirty="0"/>
              <a:t>Note</a:t>
            </a:r>
            <a:r>
              <a:rPr lang="en-GB" b="0" dirty="0"/>
              <a:t>: this slide is a quick reminder and is repeated from this week’s lesson.</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regular adjectival agreement (gender and number) in order use the masculine and feminine plural form of regular adjectives ending in –o, when describing people and animals.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a:t>
            </a:r>
            <a:r>
              <a:rPr lang="en-GB" b="0" dirty="0"/>
              <a:t>– Gender and number agreement on adjectives</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br>
              <a:rPr lang="en-GB" dirty="0"/>
            </a:b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00386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plural adjective agreement for number for adjectives ending in –e.</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Point out that with plural adjectives ending in –es, as with the singular form -e, you cannot tell from the adjective whether it refers to a masculine or feminine noun.</a:t>
            </a:r>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2192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noticing the gender and number of the person (people) described and process the meaning of the adjectives.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Ask pupils to write 1-6 in their books.</a:t>
            </a:r>
          </a:p>
          <a:p>
            <a:pPr marL="0" lvl="0" indent="0" algn="l" rtl="0">
              <a:spcBef>
                <a:spcPts val="0"/>
              </a:spcBef>
              <a:spcAft>
                <a:spcPts val="0"/>
              </a:spcAft>
              <a:buNone/>
            </a:pPr>
            <a:r>
              <a:rPr lang="en-GB" b="0" dirty="0"/>
              <a:t>2. Read the instruction in Spanish from the board. </a:t>
            </a:r>
          </a:p>
          <a:p>
            <a:pPr marL="0" lvl="0" indent="0" algn="l" rtl="0">
              <a:spcBef>
                <a:spcPts val="0"/>
              </a:spcBef>
              <a:spcAft>
                <a:spcPts val="0"/>
              </a:spcAft>
              <a:buNone/>
            </a:pPr>
            <a:r>
              <a:rPr lang="en-GB" b="0" dirty="0"/>
              <a:t>3. Tell them that they will hear Sofía and </a:t>
            </a:r>
            <a:r>
              <a:rPr lang="en-GB" b="0" dirty="0" err="1"/>
              <a:t>Ángela</a:t>
            </a:r>
            <a:r>
              <a:rPr lang="en-GB" b="0" dirty="0"/>
              <a:t>, Rubén and Quique talking about themselves. They need to pay attention to the ending of the adjective and decide if this could apply to Sofía and </a:t>
            </a:r>
            <a:r>
              <a:rPr lang="en-GB" b="0" dirty="0" err="1"/>
              <a:t>Ángela</a:t>
            </a:r>
            <a:r>
              <a:rPr lang="en-GB" b="0" dirty="0"/>
              <a:t>, Rubén and Quique or both. Remind them about –</a:t>
            </a:r>
            <a:r>
              <a:rPr lang="en-GB" b="0" dirty="0" err="1"/>
              <a:t>os</a:t>
            </a:r>
            <a:r>
              <a:rPr lang="en-GB" b="0" dirty="0"/>
              <a:t> /-as / -es. </a:t>
            </a:r>
          </a:p>
          <a:p>
            <a:pPr marL="0" lvl="0" indent="0" algn="l" rtl="0">
              <a:spcBef>
                <a:spcPts val="0"/>
              </a:spcBef>
              <a:spcAft>
                <a:spcPts val="0"/>
              </a:spcAft>
              <a:buNone/>
            </a:pPr>
            <a:r>
              <a:rPr lang="en-GB" b="0" dirty="0"/>
              <a:t>4. Do the example with them.</a:t>
            </a:r>
          </a:p>
          <a:p>
            <a:pPr marL="0" lvl="0" indent="0" algn="l" rtl="0">
              <a:spcBef>
                <a:spcPts val="0"/>
              </a:spcBef>
              <a:spcAft>
                <a:spcPts val="0"/>
              </a:spcAft>
              <a:buNone/>
            </a:pPr>
            <a:r>
              <a:rPr lang="en-GB" b="0" dirty="0"/>
              <a:t>5. The first time they listen, they tick the correct group (Sofía and </a:t>
            </a:r>
            <a:r>
              <a:rPr lang="en-GB" b="0" dirty="0" err="1"/>
              <a:t>Ángela</a:t>
            </a:r>
            <a:r>
              <a:rPr lang="en-GB" b="0" dirty="0"/>
              <a:t>, Rubén and Quique or both). </a:t>
            </a:r>
            <a:br>
              <a:rPr lang="en-GB" b="0" dirty="0"/>
            </a:br>
            <a:r>
              <a:rPr lang="en-GB" b="0" dirty="0"/>
              <a:t>6. Click to reveal answer tick.</a:t>
            </a:r>
          </a:p>
          <a:p>
            <a:pPr marL="0" lvl="0" indent="0" algn="l" rtl="0">
              <a:spcBef>
                <a:spcPts val="0"/>
              </a:spcBef>
              <a:spcAft>
                <a:spcPts val="0"/>
              </a:spcAft>
              <a:buNone/>
            </a:pPr>
            <a:r>
              <a:rPr lang="en-GB" b="0" dirty="0"/>
              <a:t>7. The second time they listen, pupils need to identify the correct meaning of “we are” (</a:t>
            </a:r>
            <a:r>
              <a:rPr lang="en-GB" b="0" dirty="0" err="1"/>
              <a:t>estamos</a:t>
            </a:r>
            <a:r>
              <a:rPr lang="en-GB" b="0" dirty="0"/>
              <a:t> or </a:t>
            </a:r>
            <a:r>
              <a:rPr lang="en-GB" b="0" dirty="0" err="1"/>
              <a:t>somos</a:t>
            </a:r>
            <a:r>
              <a:rPr lang="en-GB" b="0" dirty="0"/>
              <a:t>), and the adjective in English.</a:t>
            </a:r>
            <a:br>
              <a:rPr lang="en-GB" b="0" dirty="0"/>
            </a:br>
            <a:r>
              <a:rPr lang="en-GB" b="0" dirty="0"/>
              <a:t>8. click to reveal answers.</a:t>
            </a:r>
          </a:p>
          <a:p>
            <a:pPr marL="0" lvl="0" indent="0" algn="l" rtl="0">
              <a:spcBef>
                <a:spcPts val="0"/>
              </a:spcBef>
              <a:spcAft>
                <a:spcPts val="0"/>
              </a:spcAft>
              <a:buNone/>
            </a:pPr>
            <a:r>
              <a:rPr lang="en-GB" b="0" dirty="0"/>
              <a:t>9. Complete 1-6.  Challenge pupils to also write down the description (the adjective) in English.</a:t>
            </a:r>
            <a:br>
              <a:rPr lang="en-GB" b="0" dirty="0"/>
            </a:br>
            <a:r>
              <a:rPr lang="en-GB" b="0" dirty="0"/>
              <a:t>10. Click to provide answers.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Note</a:t>
            </a:r>
            <a:r>
              <a:rPr lang="en-GB" b="0" dirty="0"/>
              <a:t>: there are no adverbs in this activity to compel pupils to focus attention on </a:t>
            </a:r>
            <a:r>
              <a:rPr lang="en-GB" b="0" i="1" dirty="0" err="1"/>
              <a:t>estamos</a:t>
            </a:r>
            <a:r>
              <a:rPr lang="en-GB" b="0" dirty="0"/>
              <a:t> | </a:t>
            </a:r>
            <a:r>
              <a:rPr lang="en-GB" b="0" i="1" dirty="0" err="1"/>
              <a:t>somos</a:t>
            </a:r>
            <a:r>
              <a:rPr lang="en-GB" b="0" i="1" dirty="0"/>
              <a:t> </a:t>
            </a:r>
            <a:r>
              <a:rPr lang="en-GB" b="0" dirty="0"/>
              <a:t>to identify the meaning of the verb.</a:t>
            </a:r>
          </a:p>
          <a:p>
            <a:pPr marL="0" lvl="0" indent="0" algn="l" rtl="0">
              <a:spcBef>
                <a:spcPts val="0"/>
              </a:spcBef>
              <a:spcAft>
                <a:spcPts val="0"/>
              </a:spcAft>
              <a:buNone/>
            </a:pPr>
            <a:endParaRPr lang="en-GB" b="0" dirty="0"/>
          </a:p>
          <a:p>
            <a:r>
              <a:rPr lang="en-GB" b="1" dirty="0"/>
              <a:t>Transcript:</a:t>
            </a:r>
          </a:p>
          <a:p>
            <a:r>
              <a:rPr lang="en-GB" dirty="0"/>
              <a:t>E. </a:t>
            </a:r>
            <a:r>
              <a:rPr lang="en-GB" dirty="0" err="1"/>
              <a:t>Somos</a:t>
            </a:r>
            <a:r>
              <a:rPr lang="en-GB" dirty="0"/>
              <a:t> </a:t>
            </a:r>
            <a:r>
              <a:rPr lang="en-GB" dirty="0" err="1"/>
              <a:t>positivas</a:t>
            </a:r>
            <a:r>
              <a:rPr lang="en-GB" dirty="0"/>
              <a:t>.</a:t>
            </a:r>
          </a:p>
          <a:p>
            <a:r>
              <a:rPr lang="en-GB" dirty="0"/>
              <a:t>1. Estamos </a:t>
            </a:r>
            <a:r>
              <a:rPr lang="en-GB" dirty="0" err="1"/>
              <a:t>nerviosos</a:t>
            </a:r>
            <a:r>
              <a:rPr lang="en-GB" dirty="0"/>
              <a:t>.</a:t>
            </a:r>
          </a:p>
          <a:p>
            <a:r>
              <a:rPr lang="en-GB" dirty="0"/>
              <a:t>2. Estamos </a:t>
            </a:r>
            <a:r>
              <a:rPr lang="en-GB" dirty="0" err="1"/>
              <a:t>tranquilos</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Somos</a:t>
            </a:r>
            <a:r>
              <a:rPr lang="en-GB" dirty="0"/>
              <a:t> </a:t>
            </a:r>
            <a:r>
              <a:rPr lang="en-GB" dirty="0" err="1"/>
              <a:t>inteligentes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Estamos </a:t>
            </a:r>
            <a:r>
              <a:rPr lang="en-GB" dirty="0" err="1"/>
              <a:t>cansadas</a:t>
            </a:r>
            <a:r>
              <a:rPr lang="en-GB" dirty="0"/>
              <a:t>.</a:t>
            </a:r>
          </a:p>
          <a:p>
            <a:r>
              <a:rPr lang="en-GB" dirty="0"/>
              <a:t>5. </a:t>
            </a:r>
            <a:r>
              <a:rPr lang="en-GB" dirty="0" err="1"/>
              <a:t>Somos</a:t>
            </a:r>
            <a:r>
              <a:rPr lang="en-GB" dirty="0"/>
              <a:t> muy </a:t>
            </a:r>
            <a:r>
              <a:rPr lang="en-GB" dirty="0" err="1"/>
              <a:t>pesadas</a:t>
            </a:r>
            <a:r>
              <a:rPr lang="en-GB" dirty="0"/>
              <a:t>.</a:t>
            </a:r>
          </a:p>
          <a:p>
            <a:r>
              <a:rPr lang="en-GB" dirty="0"/>
              <a:t>6. </a:t>
            </a:r>
            <a:r>
              <a:rPr lang="en-GB" dirty="0" err="1"/>
              <a:t>Somos</a:t>
            </a:r>
            <a:r>
              <a:rPr lang="en-GB" dirty="0"/>
              <a:t> </a:t>
            </a:r>
            <a:r>
              <a:rPr lang="en-GB" dirty="0" err="1"/>
              <a:t>diferentes</a:t>
            </a:r>
            <a:r>
              <a:rPr lang="en-GB" dirty="0"/>
              <a:t>.</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755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p>
          <a:p>
            <a:endParaRPr lang="en-GB" b="1" dirty="0"/>
          </a:p>
          <a:p>
            <a:r>
              <a:rPr lang="en-GB" b="1" dirty="0"/>
              <a:t>Aim: </a:t>
            </a:r>
            <a:r>
              <a:rPr lang="en-GB" b="0" dirty="0"/>
              <a:t>to</a:t>
            </a:r>
            <a:r>
              <a:rPr lang="en-GB" b="0" baseline="0" dirty="0"/>
              <a:t> recap adjective agreements.</a:t>
            </a:r>
          </a:p>
          <a:p>
            <a:endParaRPr lang="en-GB" b="0" baseline="0" dirty="0"/>
          </a:p>
          <a:p>
            <a:r>
              <a:rPr lang="en-GB" b="1" baseline="0" dirty="0"/>
              <a:t>Procedure:</a:t>
            </a:r>
          </a:p>
          <a:p>
            <a:pPr marL="228600" indent="-228600">
              <a:buAutoNum type="arabicPeriod"/>
            </a:pPr>
            <a:r>
              <a:rPr lang="en-GB" baseline="0" dirty="0"/>
              <a:t>Teachers ask pupils to write the adjectives down in two columns depending on whether the ending will change ‘o/a/</a:t>
            </a:r>
            <a:r>
              <a:rPr lang="en-GB" baseline="0" dirty="0" err="1"/>
              <a:t>os</a:t>
            </a:r>
            <a:r>
              <a:rPr lang="en-GB" baseline="0" dirty="0"/>
              <a:t>/as’ or ‘es’. </a:t>
            </a:r>
          </a:p>
          <a:p>
            <a:pPr marL="0" indent="0">
              <a:buNone/>
            </a:pPr>
            <a:r>
              <a:rPr lang="en-GB" b="1" baseline="0" dirty="0"/>
              <a:t>NB. </a:t>
            </a:r>
            <a:r>
              <a:rPr lang="en-GB" baseline="0" dirty="0"/>
              <a:t>As an alternative, this exercise could be done orally, and teachers can elicit the English translation during the feedback. </a:t>
            </a:r>
          </a:p>
          <a:p>
            <a:pPr marL="0" indent="0">
              <a:buNone/>
            </a:pPr>
            <a:endParaRPr lang="en-GB" baseline="0" dirty="0"/>
          </a:p>
          <a:p>
            <a:pPr marL="0" indent="0">
              <a:buNone/>
            </a:pPr>
            <a:r>
              <a:rPr lang="en-GB" b="1" baseline="0" dirty="0"/>
              <a:t>Notes:</a:t>
            </a:r>
          </a:p>
          <a:p>
            <a:r>
              <a:rPr lang="en-GB" baseline="0" dirty="0"/>
              <a:t>The shapes offer a visual representation of the possible endings.  Elicit the responses from the pupils as to when to use the different endings and therefore which type of adjective will go in each box.  </a:t>
            </a:r>
          </a:p>
          <a:p>
            <a:pPr marL="0" marR="0" lvl="0" indent="0" algn="l" rtl="0">
              <a:lnSpc>
                <a:spcPct val="100000"/>
              </a:lnSpc>
              <a:spcBef>
                <a:spcPts val="0"/>
              </a:spcBef>
              <a:spcAft>
                <a:spcPts val="0"/>
              </a:spcAft>
              <a:buClr>
                <a:schemeClr val="dk1"/>
              </a:buClr>
              <a:buSzPts val="1200"/>
              <a:buFont typeface="Calibri"/>
              <a:buNone/>
            </a:pPr>
            <a:endParaRPr lang="en-GB" dirty="0"/>
          </a:p>
          <a:p>
            <a:pPr marL="0" rtl="0"/>
            <a:endParaRPr lang="en-GB" sz="1200" b="0" i="0" u="none" strike="noStrike" cap="none" dirty="0">
              <a:solidFill>
                <a:schemeClr val="dk1"/>
              </a:solidFill>
              <a:effectLst/>
              <a:latin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err="1">
                <a:solidFill>
                  <a:srgbClr val="002060"/>
                </a:solidFill>
                <a:latin typeface="Century Gothic"/>
                <a:ea typeface="Century Gothic"/>
                <a:cs typeface="Century Gothic"/>
                <a:sym typeface="Century Gothic"/>
              </a:rPr>
              <a:t>clasifica</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[2729]</a:t>
            </a:r>
            <a:endParaRPr lang="en-GB" sz="1200" b="0" dirty="0"/>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83242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and spoken pronunciation of vocabulary for this week and the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Click for English prompt. Pupils need to locate the correct Spanish word and pronounce it, chorally.</a:t>
            </a:r>
          </a:p>
          <a:p>
            <a:pPr marL="0" lvl="0" indent="0" algn="l" rtl="0">
              <a:spcBef>
                <a:spcPts val="0"/>
              </a:spcBef>
              <a:spcAft>
                <a:spcPts val="0"/>
              </a:spcAft>
              <a:buNone/>
            </a:pPr>
            <a:r>
              <a:rPr lang="en-GB" dirty="0"/>
              <a:t>2. Click for target word to be highlighted.</a:t>
            </a:r>
            <a:br>
              <a:rPr lang="en-GB" dirty="0"/>
            </a:br>
            <a:r>
              <a:rPr lang="en-GB" dirty="0"/>
              <a:t>3. Repeat for all 12 items.</a:t>
            </a:r>
            <a:br>
              <a:rPr lang="en-GB" dirty="0"/>
            </a:br>
            <a:br>
              <a:rPr lang="en-GB" dirty="0"/>
            </a:b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4282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for this week and revisited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need to write the English for as many words as possible, aiming to get at least 15 points (but more if possible).</a:t>
            </a:r>
          </a:p>
          <a:p>
            <a:pPr marL="228600" lvl="0" indent="-228600" algn="l" rtl="0">
              <a:spcBef>
                <a:spcPts val="0"/>
              </a:spcBef>
              <a:spcAft>
                <a:spcPts val="0"/>
              </a:spcAft>
              <a:buAutoNum type="arabicPeriod"/>
            </a:pPr>
            <a:r>
              <a:rPr lang="en-GB" dirty="0"/>
              <a:t>Remind pupils to pay attention to the forms of the words and be precise in their English meanings. Do the first one as an example.</a:t>
            </a:r>
          </a:p>
          <a:p>
            <a:pPr marL="0" lvl="0" indent="0" algn="l" rtl="0">
              <a:spcBef>
                <a:spcPts val="0"/>
              </a:spcBef>
              <a:spcAft>
                <a:spcPts val="0"/>
              </a:spcAft>
              <a:buNone/>
            </a:pPr>
            <a:r>
              <a:rPr lang="en-GB" dirty="0"/>
              <a:t>2.   Click for English answers.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54338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produce full sentences using ‘</a:t>
            </a:r>
            <a:r>
              <a:rPr lang="en-GB" b="0" dirty="0" err="1"/>
              <a:t>somos</a:t>
            </a:r>
            <a:r>
              <a:rPr lang="en-GB" b="0" dirty="0"/>
              <a:t>’ and ‘</a:t>
            </a:r>
            <a:r>
              <a:rPr lang="en-GB" b="0" dirty="0" err="1"/>
              <a:t>estamos</a:t>
            </a:r>
            <a:r>
              <a:rPr lang="en-GB" b="0" dirty="0"/>
              <a:t>’, using the correct form of the adjective too. </a:t>
            </a:r>
          </a:p>
          <a:p>
            <a:pPr marL="0" marR="0" lvl="0" indent="0" algn="l" rtl="0">
              <a:lnSpc>
                <a:spcPct val="100000"/>
              </a:lnSpc>
              <a:spcBef>
                <a:spcPts val="0"/>
              </a:spcBef>
              <a:spcAft>
                <a:spcPts val="0"/>
              </a:spcAft>
              <a:buClr>
                <a:schemeClr val="dk1"/>
              </a:buClr>
              <a:buSzPts val="1200"/>
              <a:buFont typeface="Calibri"/>
              <a:buNone/>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Read the instructions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Ask pupils to complete translate the sentences into Spanish, using the correct verb (</a:t>
            </a:r>
            <a:r>
              <a:rPr lang="en-GB" b="0" dirty="0" err="1"/>
              <a:t>somos</a:t>
            </a:r>
            <a:r>
              <a:rPr lang="en-GB" b="0" dirty="0"/>
              <a:t> or </a:t>
            </a:r>
            <a:r>
              <a:rPr lang="en-GB" b="0" dirty="0" err="1"/>
              <a:t>estamos</a:t>
            </a:r>
            <a:r>
              <a:rPr lang="en-GB" b="0" dirty="0"/>
              <a:t>) and form of the adjective.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Always/ today and family are not new words; however, prompts are provided to support pupils.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D9176-3B94-458C-8636-818537F3C1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CCC1937-6D47-4BF3-AF4F-771A4A5A02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2FD641-91B6-4ECF-A207-49251E76CE1B}"/>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5" name="Footer Placeholder 4">
            <a:extLst>
              <a:ext uri="{FF2B5EF4-FFF2-40B4-BE49-F238E27FC236}">
                <a16:creationId xmlns:a16="http://schemas.microsoft.com/office/drawing/2014/main" id="{663227F8-35AC-4EAF-9DAE-5839C7DECA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03907C-2DE0-46EB-830F-E1EF8F73D8A5}"/>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3614070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8397-09FE-4330-8AD9-883E31CDD11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974EEA-4AAC-40F9-86A5-9F5BFD78F4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26BED8-7C2C-4423-94D3-2499CB40436C}"/>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5" name="Footer Placeholder 4">
            <a:extLst>
              <a:ext uri="{FF2B5EF4-FFF2-40B4-BE49-F238E27FC236}">
                <a16:creationId xmlns:a16="http://schemas.microsoft.com/office/drawing/2014/main" id="{3308DEC3-A98F-4559-BDFE-71B81EE8A6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08B734-DE71-46F4-AE55-516B1F917550}"/>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3638768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AA50FD-DF1F-43A0-B322-77194DB210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E06837-D5DF-4B9D-9681-0A0EB11492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9B6601-028B-4524-A3CE-BC10E9632320}"/>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5" name="Footer Placeholder 4">
            <a:extLst>
              <a:ext uri="{FF2B5EF4-FFF2-40B4-BE49-F238E27FC236}">
                <a16:creationId xmlns:a16="http://schemas.microsoft.com/office/drawing/2014/main" id="{519AA329-2E47-4D23-A810-7CFCBD42E5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BD173C-D45D-43FD-AFCB-F3ADC5607338}"/>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2519767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1110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6919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62373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6556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0253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31205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15149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06729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6E0E3-EA2F-4018-8A57-566B837FD4B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02A1A8-7743-4815-AECA-7CEA6C13F1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B6AF1-018B-43A6-9388-9BA3741C209A}"/>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5" name="Footer Placeholder 4">
            <a:extLst>
              <a:ext uri="{FF2B5EF4-FFF2-40B4-BE49-F238E27FC236}">
                <a16:creationId xmlns:a16="http://schemas.microsoft.com/office/drawing/2014/main" id="{FE024D90-F879-4EE6-B201-BF897F086D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B0EA13-7823-4854-BAD0-F1E3E316879F}"/>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3050875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05042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70159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85219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9DFE0-6B2C-4D86-A792-BB699F620C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D24C8A-75C7-4AFA-8790-2FD2BE0F7F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67A7B7-47DB-464C-9A01-0145A31592A6}"/>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5" name="Footer Placeholder 4">
            <a:extLst>
              <a:ext uri="{FF2B5EF4-FFF2-40B4-BE49-F238E27FC236}">
                <a16:creationId xmlns:a16="http://schemas.microsoft.com/office/drawing/2014/main" id="{AD10200A-5BB0-456B-ADF8-962C1974A9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D7DFDA-96E9-41DB-9880-19F646A96F93}"/>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4094730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DB073-6660-4C23-92C6-3F522313D4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6E4C23-014D-4568-810F-7E35DABBF0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690B0F6-625D-45EE-B9F3-03CA9FC2DA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687D1A0-A640-404E-892E-7292775C5273}"/>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6" name="Footer Placeholder 5">
            <a:extLst>
              <a:ext uri="{FF2B5EF4-FFF2-40B4-BE49-F238E27FC236}">
                <a16:creationId xmlns:a16="http://schemas.microsoft.com/office/drawing/2014/main" id="{47CBAEE9-A8CB-4B3A-86BD-9C17A6CD2C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BF82DD-3E68-4D7B-9609-D94872A999F6}"/>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2731242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447AB-5014-40EA-A702-9184577CF48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CDFD16-213C-4DC7-B2F1-01E003ADCD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C70E08-BFD2-491E-9EA0-0E6F9CBEF2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D3AD6A8-3E77-4308-8FAF-6A2C3918A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C51112-84DC-46DD-9F18-BD3346E183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A707426-2AA7-4DA5-BB82-644057CB2A96}"/>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8" name="Footer Placeholder 7">
            <a:extLst>
              <a:ext uri="{FF2B5EF4-FFF2-40B4-BE49-F238E27FC236}">
                <a16:creationId xmlns:a16="http://schemas.microsoft.com/office/drawing/2014/main" id="{867130B9-4569-4090-A5CA-440C96BA35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1C67C85-71D6-4919-A335-196BDF9902A6}"/>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3068557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B141-1B63-466E-A49C-C993152B97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F300A6E-F836-488D-983A-059647425C4A}"/>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4" name="Footer Placeholder 3">
            <a:extLst>
              <a:ext uri="{FF2B5EF4-FFF2-40B4-BE49-F238E27FC236}">
                <a16:creationId xmlns:a16="http://schemas.microsoft.com/office/drawing/2014/main" id="{F498A9F2-F92C-414D-B23F-82238DA7F20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06E2A2-DA1B-4382-9232-DE81185AE7C7}"/>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510590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4E27A-8405-41A1-8D73-2FCBC64C0D43}"/>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3" name="Footer Placeholder 2">
            <a:extLst>
              <a:ext uri="{FF2B5EF4-FFF2-40B4-BE49-F238E27FC236}">
                <a16:creationId xmlns:a16="http://schemas.microsoft.com/office/drawing/2014/main" id="{2D03F17E-F26A-4BB5-A194-748E0C97C5A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2128E27-F7E1-46FE-BE65-361122303ACE}"/>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2495449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20692-36DA-4C5C-BBE5-28201BA5EA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4C5BF1-2F84-4560-948E-654F4616D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9CB8B2E-C508-45B1-816C-FED8887AD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75D08B-BE8F-4E06-9153-A16E73441FF4}"/>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6" name="Footer Placeholder 5">
            <a:extLst>
              <a:ext uri="{FF2B5EF4-FFF2-40B4-BE49-F238E27FC236}">
                <a16:creationId xmlns:a16="http://schemas.microsoft.com/office/drawing/2014/main" id="{E9505667-5C02-41BF-B2C8-64F922F281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79BDC4-4F6A-400F-8A5E-BFD7A19E8A35}"/>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3207426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4C1E8-8B5B-4C44-AC8B-AE081115E0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32AB558-ADE7-44C9-BFC6-6A8B4B61A0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A74F03-6E37-4A0A-858F-22DB91DEE0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37A538-95D2-4EB8-A2A8-B28F3969998E}"/>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6" name="Footer Placeholder 5">
            <a:extLst>
              <a:ext uri="{FF2B5EF4-FFF2-40B4-BE49-F238E27FC236}">
                <a16:creationId xmlns:a16="http://schemas.microsoft.com/office/drawing/2014/main" id="{2BC490D1-E51D-43A5-B19B-E285BD05DD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122BA9-5FDE-4B24-B931-063482849104}"/>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3049320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292544-7C41-44CE-A2DE-35725198BA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F20ECAF-A2C8-4855-857F-C16A7CC703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C301ED-8FA1-43E2-8038-0F12F98D1A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F4D77D-B34A-4356-BB38-6EB96F11EDD9}" type="datetimeFigureOut">
              <a:rPr lang="en-GB" smtClean="0"/>
              <a:t>04/09/2023</a:t>
            </a:fld>
            <a:endParaRPr lang="en-GB"/>
          </a:p>
        </p:txBody>
      </p:sp>
      <p:sp>
        <p:nvSpPr>
          <p:cNvPr id="5" name="Footer Placeholder 4">
            <a:extLst>
              <a:ext uri="{FF2B5EF4-FFF2-40B4-BE49-F238E27FC236}">
                <a16:creationId xmlns:a16="http://schemas.microsoft.com/office/drawing/2014/main" id="{ACCB06C8-EDDC-4403-9A55-7B64FEC5A5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9977F2F-4FB4-4F98-A6E3-CE5DF18157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6A79C9-FBA8-467B-BF7B-FF030C7C5DE5}" type="slidenum">
              <a:rPr lang="en-GB" smtClean="0"/>
              <a:t>‹#›</a:t>
            </a:fld>
            <a:endParaRPr lang="en-GB"/>
          </a:p>
        </p:txBody>
      </p:sp>
    </p:spTree>
    <p:extLst>
      <p:ext uri="{BB962C8B-B14F-4D97-AF65-F5344CB8AC3E}">
        <p14:creationId xmlns:p14="http://schemas.microsoft.com/office/powerpoint/2010/main" val="1288680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7822674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audio" Target="../media/audio62.wav"/><Relationship Id="rId18" Type="http://schemas.openxmlformats.org/officeDocument/2006/relationships/audio" Target="../media/audio67.wav"/><Relationship Id="rId26" Type="http://schemas.openxmlformats.org/officeDocument/2006/relationships/image" Target="../media/image25.png"/><Relationship Id="rId3" Type="http://schemas.openxmlformats.org/officeDocument/2006/relationships/audio" Target="../media/audio56.wav"/><Relationship Id="rId21" Type="http://schemas.openxmlformats.org/officeDocument/2006/relationships/audio" Target="../media/audio70.wav"/><Relationship Id="rId7" Type="http://schemas.openxmlformats.org/officeDocument/2006/relationships/audio" Target="../media/audio58.wav"/><Relationship Id="rId12" Type="http://schemas.openxmlformats.org/officeDocument/2006/relationships/audio" Target="../media/audio61.wav"/><Relationship Id="rId17" Type="http://schemas.openxmlformats.org/officeDocument/2006/relationships/audio" Target="../media/audio66.wav"/><Relationship Id="rId25" Type="http://schemas.openxmlformats.org/officeDocument/2006/relationships/image" Target="../media/image24.png"/><Relationship Id="rId2" Type="http://schemas.openxmlformats.org/officeDocument/2006/relationships/notesSlide" Target="../notesSlides/notesSlide10.xml"/><Relationship Id="rId16" Type="http://schemas.openxmlformats.org/officeDocument/2006/relationships/audio" Target="../media/audio65.wav"/><Relationship Id="rId20" Type="http://schemas.openxmlformats.org/officeDocument/2006/relationships/audio" Target="../media/audio69.wav"/><Relationship Id="rId29"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audio" Target="../media/audio46.wav"/><Relationship Id="rId11" Type="http://schemas.openxmlformats.org/officeDocument/2006/relationships/audio" Target="../media/audio60.wav"/><Relationship Id="rId24" Type="http://schemas.openxmlformats.org/officeDocument/2006/relationships/image" Target="../media/image23.png"/><Relationship Id="rId5" Type="http://schemas.openxmlformats.org/officeDocument/2006/relationships/audio" Target="../media/audio57.wav"/><Relationship Id="rId15" Type="http://schemas.openxmlformats.org/officeDocument/2006/relationships/audio" Target="../media/audio64.wav"/><Relationship Id="rId23" Type="http://schemas.openxmlformats.org/officeDocument/2006/relationships/audio" Target="../media/audio72.wav"/><Relationship Id="rId28" Type="http://schemas.openxmlformats.org/officeDocument/2006/relationships/image" Target="../media/image5.png"/><Relationship Id="rId10" Type="http://schemas.openxmlformats.org/officeDocument/2006/relationships/audio" Target="../media/audio48.wav"/><Relationship Id="rId19" Type="http://schemas.openxmlformats.org/officeDocument/2006/relationships/audio" Target="../media/audio68.wav"/><Relationship Id="rId31" Type="http://schemas.openxmlformats.org/officeDocument/2006/relationships/audio" Target="../media/audio55.wav"/><Relationship Id="rId4" Type="http://schemas.openxmlformats.org/officeDocument/2006/relationships/audio" Target="../media/audio45.wav"/><Relationship Id="rId9" Type="http://schemas.openxmlformats.org/officeDocument/2006/relationships/audio" Target="../media/audio59.wav"/><Relationship Id="rId14" Type="http://schemas.openxmlformats.org/officeDocument/2006/relationships/audio" Target="../media/audio63.wav"/><Relationship Id="rId22" Type="http://schemas.openxmlformats.org/officeDocument/2006/relationships/audio" Target="../media/audio71.wav"/><Relationship Id="rId27" Type="http://schemas.openxmlformats.org/officeDocument/2006/relationships/image" Target="../media/image22.png"/><Relationship Id="rId30"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audio" Target="../media/audio4.wav"/><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audio" Target="../media/audio8.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9.wav"/><Relationship Id="rId7" Type="http://schemas.openxmlformats.org/officeDocument/2006/relationships/image" Target="../media/image10.gif"/><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12.wav"/><Relationship Id="rId11" Type="http://schemas.openxmlformats.org/officeDocument/2006/relationships/image" Target="../media/image13.gif"/><Relationship Id="rId5" Type="http://schemas.openxmlformats.org/officeDocument/2006/relationships/audio" Target="../media/audio11.wav"/><Relationship Id="rId10" Type="http://schemas.openxmlformats.org/officeDocument/2006/relationships/image" Target="../media/image2.png"/><Relationship Id="rId4" Type="http://schemas.openxmlformats.org/officeDocument/2006/relationships/audio" Target="../media/audio10.wav"/><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audio" Target="../media/audio13.wav"/><Relationship Id="rId7" Type="http://schemas.openxmlformats.org/officeDocument/2006/relationships/image" Target="../media/image11.png"/><Relationship Id="rId12"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audio" Target="../media/audio15.wav"/><Relationship Id="rId10" Type="http://schemas.openxmlformats.org/officeDocument/2006/relationships/image" Target="../media/image13.gif"/><Relationship Id="rId4" Type="http://schemas.openxmlformats.org/officeDocument/2006/relationships/audio" Target="../media/audio14.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20.png"/><Relationship Id="rId12" Type="http://schemas.openxmlformats.org/officeDocument/2006/relationships/audio" Target="../media/audio20.wav"/><Relationship Id="rId17" Type="http://schemas.openxmlformats.org/officeDocument/2006/relationships/image" Target="../media/image8.png"/><Relationship Id="rId2" Type="http://schemas.openxmlformats.org/officeDocument/2006/relationships/notesSlide" Target="../notesSlides/notesSlide5.xml"/><Relationship Id="rId16"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audio" Target="../media/audio19.wav"/><Relationship Id="rId5" Type="http://schemas.openxmlformats.org/officeDocument/2006/relationships/image" Target="../media/image18.png"/><Relationship Id="rId15" Type="http://schemas.openxmlformats.org/officeDocument/2006/relationships/image" Target="../media/image7.png"/><Relationship Id="rId10" Type="http://schemas.openxmlformats.org/officeDocument/2006/relationships/audio" Target="../media/audio18.wav"/><Relationship Id="rId19" Type="http://schemas.openxmlformats.org/officeDocument/2006/relationships/audio" Target="../media/audio23.wav"/><Relationship Id="rId4" Type="http://schemas.openxmlformats.org/officeDocument/2006/relationships/image" Target="../media/image12.png"/><Relationship Id="rId9" Type="http://schemas.openxmlformats.org/officeDocument/2006/relationships/audio" Target="../media/audio17.wav"/><Relationship Id="rId14" Type="http://schemas.openxmlformats.org/officeDocument/2006/relationships/audio" Target="../media/audio22.wav"/></Relationships>
</file>

<file path=ppt/slides/_rels/slide6.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18" Type="http://schemas.openxmlformats.org/officeDocument/2006/relationships/image" Target="../media/image9.svg"/><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audio" Target="../media/audio33.wav"/><Relationship Id="rId17" Type="http://schemas.openxmlformats.org/officeDocument/2006/relationships/image" Target="../media/image8.png"/><Relationship Id="rId2" Type="http://schemas.openxmlformats.org/officeDocument/2006/relationships/notesSlide" Target="../notesSlides/notesSlide6.xml"/><Relationship Id="rId16" Type="http://schemas.microsoft.com/office/2007/relationships/hdphoto" Target="../media/hdphoto2.wdp"/><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audio" Target="../media/audio26.wav"/><Relationship Id="rId15" Type="http://schemas.openxmlformats.org/officeDocument/2006/relationships/image" Target="../media/image21.png"/><Relationship Id="rId10" Type="http://schemas.openxmlformats.org/officeDocument/2006/relationships/audio" Target="../media/audio31.wav"/><Relationship Id="rId19" Type="http://schemas.openxmlformats.org/officeDocument/2006/relationships/audio" Target="../media/audio36.wav"/><Relationship Id="rId4" Type="http://schemas.openxmlformats.org/officeDocument/2006/relationships/audio" Target="../media/audio25.wav"/><Relationship Id="rId9" Type="http://schemas.openxmlformats.org/officeDocument/2006/relationships/audio" Target="../media/audio30.wav"/><Relationship Id="rId14" Type="http://schemas.openxmlformats.org/officeDocument/2006/relationships/audio" Target="../media/audio35.wav"/></Relationships>
</file>

<file path=ppt/slides/_rels/slide7.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audio" Target="../media/audio47.wav"/><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audio" Target="../media/audio46.wav"/><Relationship Id="rId2" Type="http://schemas.openxmlformats.org/officeDocument/2006/relationships/notesSlide" Target="../notesSlides/notesSlide7.xml"/><Relationship Id="rId16" Type="http://schemas.openxmlformats.org/officeDocument/2006/relationships/image" Target="../media/image5.png"/><Relationship Id="rId1" Type="http://schemas.openxmlformats.org/officeDocument/2006/relationships/slideLayout" Target="../slideLayouts/slideLayout17.xml"/><Relationship Id="rId6" Type="http://schemas.openxmlformats.org/officeDocument/2006/relationships/audio" Target="../media/audio40.wav"/><Relationship Id="rId11" Type="http://schemas.openxmlformats.org/officeDocument/2006/relationships/audio" Target="../media/audio45.wav"/><Relationship Id="rId5" Type="http://schemas.openxmlformats.org/officeDocument/2006/relationships/audio" Target="../media/audio39.wav"/><Relationship Id="rId15" Type="http://schemas.openxmlformats.org/officeDocument/2006/relationships/image" Target="../media/image22.png"/><Relationship Id="rId10" Type="http://schemas.openxmlformats.org/officeDocument/2006/relationships/audio" Target="../media/audio44.wav"/><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audio" Target="../media/audio48.wav"/></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5.png"/><Relationship Id="rId10" Type="http://schemas.openxmlformats.org/officeDocument/2006/relationships/audio" Target="../media/audio49.wav"/><Relationship Id="rId4" Type="http://schemas.openxmlformats.org/officeDocument/2006/relationships/image" Target="../media/image24.png"/><Relationship Id="rId9" Type="http://schemas.openxmlformats.org/officeDocument/2006/relationships/image" Target="../media/image9.sv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audio" Target="../media/audio50.wav"/><Relationship Id="rId7" Type="http://schemas.openxmlformats.org/officeDocument/2006/relationships/audio" Target="../media/audio54.wav"/><Relationship Id="rId12" Type="http://schemas.openxmlformats.org/officeDocument/2006/relationships/image" Target="../media/image28.png"/><Relationship Id="rId2" Type="http://schemas.openxmlformats.org/officeDocument/2006/relationships/notesSlide" Target="../notesSlides/notesSlide9.xml"/><Relationship Id="rId16" Type="http://schemas.openxmlformats.org/officeDocument/2006/relationships/audio" Target="../media/audio55.wav"/><Relationship Id="rId1" Type="http://schemas.openxmlformats.org/officeDocument/2006/relationships/slideLayout" Target="../slideLayouts/slideLayout6.xml"/><Relationship Id="rId6" Type="http://schemas.openxmlformats.org/officeDocument/2006/relationships/audio" Target="../media/audio53.wav"/><Relationship Id="rId11" Type="http://schemas.openxmlformats.org/officeDocument/2006/relationships/image" Target="../media/image27.png"/><Relationship Id="rId5" Type="http://schemas.openxmlformats.org/officeDocument/2006/relationships/audio" Target="../media/audio52.wav"/><Relationship Id="rId15" Type="http://schemas.openxmlformats.org/officeDocument/2006/relationships/image" Target="../media/image9.svg"/><Relationship Id="rId10" Type="http://schemas.openxmlformats.org/officeDocument/2006/relationships/image" Target="../media/image2.png"/><Relationship Id="rId4" Type="http://schemas.openxmlformats.org/officeDocument/2006/relationships/audio" Target="../media/audio51.wav"/><Relationship Id="rId9" Type="http://schemas.openxmlformats.org/officeDocument/2006/relationships/image" Target="../media/image12.pn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09433CD3-426E-4B6A-9485-2B7DBF7E511F}"/>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0" y="4923319"/>
            <a:ext cx="4350984" cy="1815841"/>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FFFFFF"/>
              </a:buClr>
              <a:buSzPts val="2800"/>
            </a:pPr>
            <a:r>
              <a:rPr lang="es-ES" sz="2800" b="1" dirty="0">
                <a:solidFill>
                  <a:schemeClr val="bg2"/>
                </a:solidFill>
                <a:latin typeface="Century Gothic"/>
                <a:ea typeface="Century Gothic"/>
                <a:cs typeface="Century Gothic"/>
                <a:sym typeface="Century Gothic"/>
              </a:rPr>
              <a:t>- To be [</a:t>
            </a:r>
            <a:r>
              <a:rPr lang="es-ES" sz="2800" b="1" dirty="0" err="1">
                <a:solidFill>
                  <a:schemeClr val="bg2"/>
                </a:solidFill>
                <a:latin typeface="Century Gothic"/>
                <a:ea typeface="Century Gothic"/>
                <a:cs typeface="Century Gothic"/>
                <a:sym typeface="Century Gothic"/>
              </a:rPr>
              <a:t>state</a:t>
            </a:r>
            <a:r>
              <a:rPr lang="es-ES" sz="2800" b="1" dirty="0">
                <a:solidFill>
                  <a:schemeClr val="bg2"/>
                </a:solidFill>
                <a:latin typeface="Century Gothic"/>
                <a:ea typeface="Century Gothic"/>
                <a:cs typeface="Century Gothic"/>
                <a:sym typeface="Century Gothic"/>
              </a:rPr>
              <a:t> and </a:t>
            </a:r>
            <a:r>
              <a:rPr lang="es-ES" sz="2800" b="1" dirty="0" err="1">
                <a:solidFill>
                  <a:schemeClr val="bg2"/>
                </a:solidFill>
                <a:latin typeface="Century Gothic"/>
                <a:ea typeface="Century Gothic"/>
                <a:cs typeface="Century Gothic"/>
                <a:sym typeface="Century Gothic"/>
              </a:rPr>
              <a:t>trait</a:t>
            </a:r>
            <a:r>
              <a:rPr lang="es-ES" sz="2800" b="1" dirty="0">
                <a:solidFill>
                  <a:schemeClr val="bg2"/>
                </a:solidFill>
                <a:latin typeface="Century Gothic"/>
                <a:ea typeface="Century Gothic"/>
                <a:cs typeface="Century Gothic"/>
                <a:sym typeface="Century Gothic"/>
              </a:rPr>
              <a:t>]</a:t>
            </a:r>
            <a:r>
              <a:rPr lang="es-ES" sz="2800" b="1" i="0" u="none" strike="noStrike" cap="none" dirty="0">
                <a:solidFill>
                  <a:schemeClr val="bg2"/>
                </a:solidFill>
                <a:latin typeface="Century Gothic"/>
                <a:ea typeface="Century Gothic"/>
                <a:cs typeface="Century Gothic"/>
                <a:sym typeface="Century Gothic"/>
              </a:rPr>
              <a:t>: </a:t>
            </a:r>
          </a:p>
          <a:p>
            <a:pPr marR="0" lvl="0" algn="l" rtl="0">
              <a:lnSpc>
                <a:spcPct val="100000"/>
              </a:lnSpc>
              <a:spcBef>
                <a:spcPts val="0"/>
              </a:spcBef>
              <a:spcAft>
                <a:spcPts val="0"/>
              </a:spcAft>
              <a:buClr>
                <a:srgbClr val="FFFFFF"/>
              </a:buClr>
              <a:buSzPts val="2800"/>
            </a:pPr>
            <a:r>
              <a:rPr lang="es-ES" sz="2800" b="1" dirty="0">
                <a:solidFill>
                  <a:schemeClr val="bg2"/>
                </a:solidFill>
                <a:latin typeface="Century Gothic"/>
                <a:ea typeface="Century Gothic"/>
                <a:cs typeface="Century Gothic"/>
                <a:sym typeface="Century Gothic"/>
              </a:rPr>
              <a:t>somos vs. estamos</a:t>
            </a:r>
            <a:r>
              <a:rPr lang="es-ES" sz="2800" b="1" i="0" u="none" strike="noStrike" cap="none" dirty="0">
                <a:solidFill>
                  <a:schemeClr val="bg2"/>
                </a:solidFill>
                <a:latin typeface="Century Gothic"/>
                <a:ea typeface="Century Gothic"/>
                <a:cs typeface="Century Gothic"/>
                <a:sym typeface="Century Gothic"/>
              </a:rPr>
              <a:t> </a:t>
            </a:r>
            <a:endParaRPr lang="es-ES" sz="2800" dirty="0">
              <a:solidFill>
                <a:schemeClr val="bg2"/>
              </a:solidFill>
            </a:endParaRPr>
          </a:p>
          <a:p>
            <a:pPr marR="0" lvl="0" algn="l" rtl="0">
              <a:lnSpc>
                <a:spcPct val="100000"/>
              </a:lnSpc>
              <a:spcBef>
                <a:spcPts val="0"/>
              </a:spcBef>
              <a:spcAft>
                <a:spcPts val="0"/>
              </a:spcAft>
              <a:buClr>
                <a:srgbClr val="FFFFFF"/>
              </a:buClr>
              <a:buSzPts val="2800"/>
            </a:pPr>
            <a:r>
              <a:rPr lang="es-ES" sz="2800" b="1" i="0" u="none" strike="noStrike" cap="none" dirty="0">
                <a:solidFill>
                  <a:schemeClr val="bg2"/>
                </a:solidFill>
                <a:latin typeface="Century Gothic"/>
                <a:ea typeface="Century Gothic"/>
                <a:cs typeface="Century Gothic"/>
                <a:sym typeface="Century Gothic"/>
              </a:rPr>
              <a:t>- SSC: </a:t>
            </a:r>
            <a:r>
              <a:rPr lang="es-ES" sz="2800" b="1" i="0" u="none" strike="noStrike" cap="none" dirty="0" err="1">
                <a:solidFill>
                  <a:schemeClr val="bg2"/>
                </a:solidFill>
                <a:latin typeface="Century Gothic"/>
                <a:ea typeface="Century Gothic"/>
                <a:cs typeface="Century Gothic"/>
                <a:sym typeface="Century Gothic"/>
              </a:rPr>
              <a:t>consonant-vowel</a:t>
            </a:r>
            <a:r>
              <a:rPr lang="es-ES" sz="2800" b="1" i="0" u="none" strike="noStrike" cap="none" dirty="0">
                <a:solidFill>
                  <a:schemeClr val="bg2"/>
                </a:solidFill>
                <a:latin typeface="Century Gothic"/>
                <a:ea typeface="Century Gothic"/>
                <a:cs typeface="Century Gothic"/>
                <a:sym typeface="Century Gothic"/>
              </a:rPr>
              <a:t> </a:t>
            </a:r>
            <a:r>
              <a:rPr lang="es-ES" sz="2800" b="1" i="0" u="none" strike="noStrike" cap="none" dirty="0" err="1">
                <a:solidFill>
                  <a:schemeClr val="bg2"/>
                </a:solidFill>
                <a:latin typeface="Century Gothic"/>
                <a:ea typeface="Century Gothic"/>
                <a:cs typeface="Century Gothic"/>
                <a:sym typeface="Century Gothic"/>
              </a:rPr>
              <a:t>syllables</a:t>
            </a:r>
            <a:r>
              <a:rPr lang="es-ES" sz="2800" b="1" i="0" u="none" strike="noStrike" cap="none" dirty="0">
                <a:solidFill>
                  <a:schemeClr val="bg2"/>
                </a:solidFill>
                <a:latin typeface="Century Gothic"/>
                <a:ea typeface="Century Gothic"/>
                <a:cs typeface="Century Gothic"/>
                <a:sym typeface="Century Gothic"/>
              </a:rPr>
              <a:t> </a:t>
            </a:r>
            <a:endParaRPr lang="es-ES" sz="2800" b="0" i="0" u="none" strike="noStrike" cap="none" dirty="0">
              <a:solidFill>
                <a:schemeClr val="bg2"/>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fontScale="90000"/>
          </a:bodyPr>
          <a:lstStyle/>
          <a:p>
            <a:pPr marL="0" marR="0" lvl="0" indent="0" algn="ctr" rtl="0">
              <a:lnSpc>
                <a:spcPct val="100000"/>
              </a:lnSpc>
              <a:spcBef>
                <a:spcPts val="0"/>
              </a:spcBef>
              <a:spcAft>
                <a:spcPts val="0"/>
              </a:spcAft>
              <a:buClr>
                <a:srgbClr val="FFFFFF"/>
              </a:buClr>
              <a:buSzPts val="3600"/>
              <a:buFont typeface="Century Gothic"/>
              <a:buNone/>
            </a:pPr>
            <a:r>
              <a:rPr lang="en-GB" sz="4400" b="1" i="0" u="none" strike="noStrike" cap="none" dirty="0">
                <a:solidFill>
                  <a:schemeClr val="bg2"/>
                </a:solidFill>
                <a:latin typeface="Century Gothic"/>
                <a:ea typeface="Century Gothic"/>
                <a:cs typeface="Century Gothic"/>
                <a:sym typeface="Century Gothic"/>
              </a:rPr>
              <a:t>Describing me and others</a:t>
            </a:r>
            <a:endParaRPr lang="en-GB" dirty="0">
              <a:solidFill>
                <a:schemeClr val="bg2"/>
              </a:solidFill>
            </a:endParaRPr>
          </a:p>
        </p:txBody>
      </p:sp>
      <p:sp>
        <p:nvSpPr>
          <p:cNvPr id="8" name="Google Shape;100;p2">
            <a:extLst>
              <a:ext uri="{FF2B5EF4-FFF2-40B4-BE49-F238E27FC236}">
                <a16:creationId xmlns:a16="http://schemas.microsoft.com/office/drawing/2014/main" id="{AD017EE6-D313-46C9-9C36-8CE9B548176E}"/>
              </a:ext>
            </a:extLst>
          </p:cNvPr>
          <p:cNvSpPr/>
          <p:nvPr/>
        </p:nvSpPr>
        <p:spPr>
          <a:xfrm>
            <a:off x="7169847" y="4738830"/>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azul</a:t>
            </a:r>
            <a:endParaRPr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4" name="Picture 3">
            <a:extLst>
              <a:ext uri="{FF2B5EF4-FFF2-40B4-BE49-F238E27FC236}">
                <a16:creationId xmlns:a16="http://schemas.microsoft.com/office/drawing/2014/main" id="{B74E7628-ACB2-596A-F3DB-58DABA6B8E2F}"/>
              </a:ext>
            </a:extLst>
          </p:cNvPr>
          <p:cNvPicPr>
            <a:picLocks noChangeAspect="1"/>
          </p:cNvPicPr>
          <p:nvPr/>
        </p:nvPicPr>
        <p:blipFill>
          <a:blip r:embed="rId4"/>
          <a:stretch>
            <a:fillRect/>
          </a:stretch>
        </p:blipFill>
        <p:spPr>
          <a:xfrm>
            <a:off x="5174852" y="4800973"/>
            <a:ext cx="1823353" cy="2135688"/>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A6B4978A-C04B-018B-1BB0-F1B9249F89D8}"/>
              </a:ext>
            </a:extLst>
          </p:cNvPr>
          <p:cNvPicPr>
            <a:picLocks noChangeAspect="1"/>
          </p:cNvPicPr>
          <p:nvPr/>
        </p:nvPicPr>
        <p:blipFill>
          <a:blip r:embed="rId5"/>
          <a:stretch>
            <a:fillRect/>
          </a:stretch>
        </p:blipFill>
        <p:spPr>
          <a:xfrm>
            <a:off x="4137312" y="5042159"/>
            <a:ext cx="1117440" cy="1815841"/>
          </a:xfrm>
          <a:prstGeom prst="rect">
            <a:avLst/>
          </a:prstGeom>
        </p:spPr>
      </p:pic>
      <p:pic>
        <p:nvPicPr>
          <p:cNvPr id="6" name="Picture 5" descr="A picture containing text, toy, doll&#10;&#10;Description automatically generated">
            <a:extLst>
              <a:ext uri="{FF2B5EF4-FFF2-40B4-BE49-F238E27FC236}">
                <a16:creationId xmlns:a16="http://schemas.microsoft.com/office/drawing/2014/main" id="{80F6D803-AFF0-9BF6-8CB6-345B28DCE88E}"/>
              </a:ext>
            </a:extLst>
          </p:cNvPr>
          <p:cNvPicPr>
            <a:picLocks noChangeAspect="1"/>
          </p:cNvPicPr>
          <p:nvPr/>
        </p:nvPicPr>
        <p:blipFill rotWithShape="1">
          <a:blip r:embed="rId6"/>
          <a:srcRect l="8396"/>
          <a:stretch/>
        </p:blipFill>
        <p:spPr>
          <a:xfrm>
            <a:off x="6908520" y="4855249"/>
            <a:ext cx="1075558" cy="2002751"/>
          </a:xfrm>
          <a:prstGeom prst="rect">
            <a:avLst/>
          </a:prstGeom>
        </p:spPr>
      </p:pic>
      <p:grpSp>
        <p:nvGrpSpPr>
          <p:cNvPr id="9" name="Group 8">
            <a:extLst>
              <a:ext uri="{FF2B5EF4-FFF2-40B4-BE49-F238E27FC236}">
                <a16:creationId xmlns:a16="http://schemas.microsoft.com/office/drawing/2014/main" id="{84FC340C-9E8A-FF6D-FD23-5A19F761DCD4}"/>
              </a:ext>
            </a:extLst>
          </p:cNvPr>
          <p:cNvGrpSpPr/>
          <p:nvPr/>
        </p:nvGrpSpPr>
        <p:grpSpPr>
          <a:xfrm flipH="1">
            <a:off x="1819550" y="2383549"/>
            <a:ext cx="2876482" cy="1687920"/>
            <a:chOff x="1190640" y="1544058"/>
            <a:chExt cx="2109060" cy="1372022"/>
          </a:xfrm>
        </p:grpSpPr>
        <p:pic>
          <p:nvPicPr>
            <p:cNvPr id="10" name="Picture 9" descr="Free Bubble Speech vector and picture">
              <a:extLst>
                <a:ext uri="{FF2B5EF4-FFF2-40B4-BE49-F238E27FC236}">
                  <a16:creationId xmlns:a16="http://schemas.microsoft.com/office/drawing/2014/main" id="{989EE3D7-CAFD-29B5-DF70-71A2D2E8AD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4846" y="1544058"/>
              <a:ext cx="1934560" cy="13720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id="{615EABD4-2287-5125-592A-26629700EDBF}"/>
                </a:ext>
              </a:extLst>
            </p:cNvPr>
            <p:cNvSpPr txBox="1"/>
            <p:nvPr/>
          </p:nvSpPr>
          <p:spPr>
            <a:xfrm>
              <a:off x="1190640" y="1600362"/>
              <a:ext cx="2109060" cy="107575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4000" b="1" dirty="0">
                  <a:ln w="6350" cmpd="sng">
                    <a:solidFill>
                      <a:srgbClr val="002060"/>
                    </a:solidFill>
                    <a:prstDash val="solid"/>
                  </a:ln>
                  <a:solidFill>
                    <a:srgbClr val="86CFE2"/>
                  </a:solidFill>
                  <a:effectLst/>
                  <a:latin typeface="Dreaming Outloud Pro" panose="03050502040302030504" pitchFamily="66" charset="0"/>
                  <a:cs typeface="Dreaming Outloud Pro" panose="03050502040302030504" pitchFamily="66" charset="0"/>
                </a:rPr>
                <a:t>¿Cómo </a:t>
              </a:r>
              <a:r>
                <a:rPr lang="en-GB" sz="4000" b="1" dirty="0" err="1">
                  <a:ln w="6350" cmpd="sng">
                    <a:solidFill>
                      <a:srgbClr val="002060"/>
                    </a:solidFill>
                    <a:prstDash val="solid"/>
                  </a:ln>
                  <a:solidFill>
                    <a:srgbClr val="86CFE2"/>
                  </a:solidFill>
                  <a:latin typeface="Dreaming Outloud Pro" panose="03050502040302030504" pitchFamily="66" charset="0"/>
                  <a:cs typeface="Dreaming Outloud Pro" panose="03050502040302030504" pitchFamily="66" charset="0"/>
                </a:rPr>
                <a:t>somos</a:t>
              </a:r>
              <a:r>
                <a:rPr lang="en-GB" sz="4000" b="1" dirty="0">
                  <a:ln w="6350" cmpd="sng">
                    <a:solidFill>
                      <a:srgbClr val="002060"/>
                    </a:solidFill>
                    <a:prstDash val="solid"/>
                  </a:ln>
                  <a:solidFill>
                    <a:srgbClr val="86CFE2"/>
                  </a:solidFill>
                  <a:effectLst/>
                  <a:latin typeface="Dreaming Outloud Pro" panose="03050502040302030504" pitchFamily="66" charset="0"/>
                  <a:cs typeface="Dreaming Outloud Pro" panose="03050502040302030504" pitchFamily="66" charset="0"/>
                </a:rPr>
                <a:t>?</a:t>
              </a:r>
            </a:p>
          </p:txBody>
        </p:sp>
      </p:grpSp>
      <p:pic>
        <p:nvPicPr>
          <p:cNvPr id="12" name="Picture 11" descr="Free Bubble Speech vector and picture">
            <a:extLst>
              <a:ext uri="{FF2B5EF4-FFF2-40B4-BE49-F238E27FC236}">
                <a16:creationId xmlns:a16="http://schemas.microsoft.com/office/drawing/2014/main" id="{60EA7922-038D-4531-86C6-351DA53DC1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94563" y="3652105"/>
            <a:ext cx="2450768" cy="14457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C8F9463-067B-2049-0CFD-61F3626B5735}"/>
              </a:ext>
            </a:extLst>
          </p:cNvPr>
          <p:cNvSpPr txBox="1"/>
          <p:nvPr/>
        </p:nvSpPr>
        <p:spPr>
          <a:xfrm>
            <a:off x="134927" y="2531735"/>
            <a:ext cx="1713763" cy="1015663"/>
          </a:xfrm>
          <a:prstGeom prst="rect">
            <a:avLst/>
          </a:prstGeom>
          <a:solidFill>
            <a:srgbClr val="FFC9DF"/>
          </a:solidFill>
          <a:ln>
            <a:solidFill>
              <a:schemeClr val="tx1"/>
            </a:solidFill>
            <a:prstDash val="dash"/>
          </a:ln>
        </p:spPr>
        <p:txBody>
          <a:bodyPr wrap="square" rtlCol="0">
            <a:spAutoFit/>
          </a:bodyPr>
          <a:lstStyle/>
          <a:p>
            <a:pPr algn="ctr"/>
            <a:r>
              <a:rPr lang="en-GB" b="1" dirty="0">
                <a:solidFill>
                  <a:srgbClr val="002060"/>
                </a:solidFill>
                <a:latin typeface="Century Gothic" panose="020B0502020202020204" pitchFamily="34" charset="0"/>
              </a:rPr>
              <a:t>today</a:t>
            </a:r>
            <a:r>
              <a:rPr lang="en-GB" dirty="0">
                <a:solidFill>
                  <a:srgbClr val="002060"/>
                </a:solidFill>
                <a:latin typeface="Century Gothic" panose="020B0502020202020204" pitchFamily="34" charset="0"/>
              </a:rPr>
              <a:t> </a:t>
            </a:r>
          </a:p>
          <a:p>
            <a:pPr algn="ctr"/>
            <a:r>
              <a:rPr lang="en-GB" sz="2400" dirty="0">
                <a:solidFill>
                  <a:srgbClr val="002060"/>
                </a:solidFill>
                <a:latin typeface="Modern Love" panose="04090805081005020601" pitchFamily="82" charset="0"/>
              </a:rPr>
              <a:t>vs.</a:t>
            </a:r>
            <a:r>
              <a:rPr lang="en-GB" dirty="0">
                <a:solidFill>
                  <a:srgbClr val="002060"/>
                </a:solidFill>
                <a:latin typeface="Century Gothic" panose="020B0502020202020204" pitchFamily="34" charset="0"/>
              </a:rPr>
              <a:t> </a:t>
            </a:r>
          </a:p>
          <a:p>
            <a:pPr algn="ctr"/>
            <a:r>
              <a:rPr lang="en-GB" b="1" dirty="0">
                <a:solidFill>
                  <a:srgbClr val="002060"/>
                </a:solidFill>
                <a:latin typeface="Century Gothic" panose="020B0502020202020204" pitchFamily="34" charset="0"/>
              </a:rPr>
              <a:t>in general</a:t>
            </a:r>
            <a:endParaRPr lang="en-GB" dirty="0">
              <a:solidFill>
                <a:srgbClr val="002060"/>
              </a:solidFill>
              <a:latin typeface="Century Gothic" panose="020B0502020202020204" pitchFamily="34" charset="0"/>
            </a:endParaRPr>
          </a:p>
        </p:txBody>
      </p:sp>
      <p:sp>
        <p:nvSpPr>
          <p:cNvPr id="14" name="TextBox 4">
            <a:extLst>
              <a:ext uri="{FF2B5EF4-FFF2-40B4-BE49-F238E27FC236}">
                <a16:creationId xmlns:a16="http://schemas.microsoft.com/office/drawing/2014/main" id="{022830A1-9BFD-98E6-D7D9-007E487ED661}"/>
              </a:ext>
            </a:extLst>
          </p:cNvPr>
          <p:cNvSpPr txBox="1"/>
          <p:nvPr/>
        </p:nvSpPr>
        <p:spPr>
          <a:xfrm flipH="1">
            <a:off x="316118" y="3592460"/>
            <a:ext cx="2876482" cy="132343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4000" b="1" dirty="0">
                <a:ln w="6350" cmpd="sng">
                  <a:solidFill>
                    <a:schemeClr val="accent2"/>
                  </a:solidFill>
                  <a:prstDash val="solid"/>
                </a:ln>
                <a:solidFill>
                  <a:srgbClr val="FFC000"/>
                </a:solidFill>
                <a:effectLst/>
                <a:latin typeface="Dreaming Outloud Pro" panose="03050502040302030504" pitchFamily="66" charset="0"/>
                <a:cs typeface="Dreaming Outloud Pro" panose="03050502040302030504" pitchFamily="66" charset="0"/>
              </a:rPr>
              <a:t>¿Cómo </a:t>
            </a:r>
            <a:r>
              <a:rPr lang="en-GB" sz="4000" b="1" dirty="0" err="1">
                <a:ln w="6350" cmpd="sng">
                  <a:solidFill>
                    <a:schemeClr val="accent2"/>
                  </a:solidFill>
                  <a:prstDash val="solid"/>
                </a:ln>
                <a:solidFill>
                  <a:srgbClr val="FFC000"/>
                </a:solidFill>
                <a:latin typeface="Dreaming Outloud Pro" panose="03050502040302030504" pitchFamily="66" charset="0"/>
                <a:cs typeface="Dreaming Outloud Pro" panose="03050502040302030504" pitchFamily="66" charset="0"/>
              </a:rPr>
              <a:t>estamos</a:t>
            </a:r>
            <a:r>
              <a:rPr lang="en-GB" sz="4000" b="1" dirty="0">
                <a:ln w="6350" cmpd="sng">
                  <a:solidFill>
                    <a:schemeClr val="accent2"/>
                  </a:solidFill>
                  <a:prstDash val="solid"/>
                </a:ln>
                <a:solidFill>
                  <a:srgbClr val="FFC000"/>
                </a:solidFill>
                <a:effectLst/>
                <a:latin typeface="Dreaming Outloud Pro" panose="03050502040302030504" pitchFamily="66" charset="0"/>
                <a:cs typeface="Dreaming Outloud Pro" panose="03050502040302030504" pitchFamily="66" charset="0"/>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1">
            <a:extLst>
              <a:ext uri="{FF2B5EF4-FFF2-40B4-BE49-F238E27FC236}">
                <a16:creationId xmlns:a16="http://schemas.microsoft.com/office/drawing/2014/main" id="{33CA1376-E4A1-5EC1-BC50-FC0A0EEF03FB}"/>
              </a:ext>
            </a:extLst>
          </p:cNvPr>
          <p:cNvSpPr txBox="1">
            <a:spLocks/>
          </p:cNvSpPr>
          <p:nvPr/>
        </p:nvSpPr>
        <p:spPr>
          <a:xfrm>
            <a:off x="9142597" y="50071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graphicFrame>
        <p:nvGraphicFramePr>
          <p:cNvPr id="5" name="Table 4">
            <a:extLst>
              <a:ext uri="{FF2B5EF4-FFF2-40B4-BE49-F238E27FC236}">
                <a16:creationId xmlns:a16="http://schemas.microsoft.com/office/drawing/2014/main" id="{E6960E01-86B6-931C-EAFA-A853B8BD4FA3}"/>
              </a:ext>
            </a:extLst>
          </p:cNvPr>
          <p:cNvGraphicFramePr>
            <a:graphicFrameLocks noGrp="1"/>
          </p:cNvGraphicFramePr>
          <p:nvPr>
            <p:extLst>
              <p:ext uri="{D42A27DB-BD31-4B8C-83A1-F6EECF244321}">
                <p14:modId xmlns:p14="http://schemas.microsoft.com/office/powerpoint/2010/main" val="166880378"/>
              </p:ext>
            </p:extLst>
          </p:nvPr>
        </p:nvGraphicFramePr>
        <p:xfrm>
          <a:off x="88474" y="1106604"/>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786539">
                  <a:extLst>
                    <a:ext uri="{9D8B030D-6E8A-4147-A177-3AD203B41FA5}">
                      <a16:colId xmlns:a16="http://schemas.microsoft.com/office/drawing/2014/main" val="1810222861"/>
                    </a:ext>
                  </a:extLst>
                </a:gridCol>
                <a:gridCol w="2857650">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r>
                        <a:rPr lang="en-GB" sz="2800" b="1" dirty="0">
                          <a:solidFill>
                            <a:srgbClr val="002060"/>
                          </a:solidFill>
                          <a:latin typeface="Century Gothic" panose="020B0502020202020204" pitchFamily="34" charset="0"/>
                        </a:rPr>
                        <a:t> </a:t>
                      </a:r>
                    </a:p>
                  </a:txBody>
                  <a:tcPr/>
                </a:tc>
                <a:tc>
                  <a:txBody>
                    <a:bodyPr/>
                    <a:lstStyle/>
                    <a:p>
                      <a:r>
                        <a:rPr lang="en-GB" sz="2200" b="1" dirty="0">
                          <a:solidFill>
                            <a:srgbClr val="00B0F0"/>
                          </a:solidFill>
                          <a:latin typeface="Century Gothic" panose="020B0502020202020204" pitchFamily="34" charset="0"/>
                        </a:rPr>
                        <a:t>my</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b="1" dirty="0">
                          <a:solidFill>
                            <a:srgbClr val="00B0F0"/>
                          </a:solidFill>
                          <a:latin typeface="Century Gothic" panose="020B0502020202020204" pitchFamily="34" charset="0"/>
                        </a:rPr>
                        <a:t>your</a:t>
                      </a:r>
                    </a:p>
                  </a:txBody>
                  <a:tcPr/>
                </a:tc>
                <a:tc>
                  <a:txBody>
                    <a:bodyPr/>
                    <a:lstStyle/>
                    <a:p>
                      <a:r>
                        <a:rPr lang="en-GB" sz="2200" b="1" dirty="0">
                          <a:solidFill>
                            <a:srgbClr val="00B0F0"/>
                          </a:solidFill>
                          <a:latin typeface="Century Gothic" panose="020B0502020202020204" pitchFamily="34" charset="0"/>
                        </a:rPr>
                        <a:t>favourite (m)</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00B0F0"/>
                          </a:solidFill>
                          <a:latin typeface="Century Gothic" panose="020B0502020202020204" pitchFamily="34" charset="0"/>
                        </a:rPr>
                        <a:t>also, too</a:t>
                      </a:r>
                    </a:p>
                  </a:txBody>
                  <a:tcPr/>
                </a:tc>
                <a:tc>
                  <a:txBody>
                    <a:bodyPr/>
                    <a:lstStyle/>
                    <a:p>
                      <a:r>
                        <a:rPr lang="en-GB" sz="2200" b="1" dirty="0">
                          <a:solidFill>
                            <a:srgbClr val="00B0F0"/>
                          </a:solidFill>
                          <a:latin typeface="Century Gothic" panose="020B0502020202020204" pitchFamily="34" charset="0"/>
                        </a:rPr>
                        <a:t>group</a:t>
                      </a:r>
                    </a:p>
                  </a:txBody>
                  <a:tcPr/>
                </a:tc>
                <a:tc>
                  <a:txBody>
                    <a:bodyPr/>
                    <a:lstStyle/>
                    <a:p>
                      <a:r>
                        <a:rPr lang="en-GB" sz="2200" b="1" dirty="0">
                          <a:solidFill>
                            <a:srgbClr val="00B0F0"/>
                          </a:solidFill>
                          <a:latin typeface="Century Gothic" panose="020B0502020202020204" pitchFamily="34" charset="0"/>
                        </a:rPr>
                        <a:t>and</a:t>
                      </a: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to practise</a:t>
                      </a:r>
                    </a:p>
                  </a:txBody>
                  <a:tcPr/>
                </a:tc>
                <a:tc>
                  <a:txBody>
                    <a:bodyPr/>
                    <a:lstStyle/>
                    <a:p>
                      <a:r>
                        <a:rPr lang="en-GB" sz="2200" b="1" dirty="0">
                          <a:solidFill>
                            <a:srgbClr val="92D050"/>
                          </a:solidFill>
                          <a:latin typeface="Century Gothic" panose="020B0502020202020204" pitchFamily="34" charset="0"/>
                        </a:rPr>
                        <a:t>to participate</a:t>
                      </a:r>
                    </a:p>
                  </a:txBody>
                  <a:tcPr/>
                </a:tc>
                <a:tc>
                  <a:txBody>
                    <a:bodyPr/>
                    <a:lstStyle/>
                    <a:p>
                      <a:r>
                        <a:rPr lang="en-GB" sz="2200" b="1" dirty="0">
                          <a:solidFill>
                            <a:srgbClr val="92D050"/>
                          </a:solidFill>
                          <a:latin typeface="Century Gothic" panose="020B0502020202020204" pitchFamily="34" charset="0"/>
                        </a:rPr>
                        <a:t>guitar</a:t>
                      </a: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to teach, teaching</a:t>
                      </a:r>
                    </a:p>
                  </a:txBody>
                  <a:tcPr/>
                </a:tc>
                <a:tc>
                  <a:txBody>
                    <a:bodyPr/>
                    <a:lstStyle/>
                    <a:p>
                      <a:r>
                        <a:rPr lang="en-GB" sz="2200" b="1" dirty="0">
                          <a:solidFill>
                            <a:srgbClr val="92D050"/>
                          </a:solidFill>
                          <a:latin typeface="Century Gothic" panose="020B0502020202020204" pitchFamily="34" charset="0"/>
                        </a:rPr>
                        <a:t>job, work</a:t>
                      </a:r>
                    </a:p>
                  </a:txBody>
                  <a:tcPr/>
                </a:tc>
                <a:tc>
                  <a:txBody>
                    <a:bodyPr/>
                    <a:lstStyle/>
                    <a:p>
                      <a:r>
                        <a:rPr lang="en-GB" sz="2200" b="1" dirty="0">
                          <a:solidFill>
                            <a:srgbClr val="92D050"/>
                          </a:solidFill>
                          <a:latin typeface="Century Gothic" panose="020B0502020202020204" pitchFamily="34" charset="0"/>
                        </a:rPr>
                        <a:t>child, kid (f).</a:t>
                      </a: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different (pl.)</a:t>
                      </a:r>
                    </a:p>
                  </a:txBody>
                  <a:tcPr/>
                </a:tc>
                <a:tc>
                  <a:txBody>
                    <a:bodyPr/>
                    <a:lstStyle/>
                    <a:p>
                      <a:r>
                        <a:rPr lang="en-GB" sz="2000" b="1" dirty="0">
                          <a:solidFill>
                            <a:srgbClr val="FF3399"/>
                          </a:solidFill>
                          <a:latin typeface="Century Gothic" panose="020B0502020202020204" pitchFamily="34" charset="0"/>
                        </a:rPr>
                        <a:t>but</a:t>
                      </a:r>
                    </a:p>
                  </a:txBody>
                  <a:tcPr/>
                </a:tc>
                <a:tc>
                  <a:txBody>
                    <a:bodyPr/>
                    <a:lstStyle/>
                    <a:p>
                      <a:r>
                        <a:rPr lang="en-GB" sz="2000" b="1" dirty="0">
                          <a:solidFill>
                            <a:srgbClr val="FF3399"/>
                          </a:solidFill>
                          <a:latin typeface="Century Gothic" panose="020B0502020202020204" pitchFamily="34" charset="0"/>
                        </a:rPr>
                        <a:t>intelligent (pl.)</a:t>
                      </a: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000" b="1" dirty="0">
                          <a:solidFill>
                            <a:srgbClr val="FF3399"/>
                          </a:solidFill>
                          <a:latin typeface="Century Gothic" panose="020B0502020202020204" pitchFamily="34" charset="0"/>
                        </a:rPr>
                        <a:t>we are (trait)</a:t>
                      </a:r>
                    </a:p>
                  </a:txBody>
                  <a:tcPr/>
                </a:tc>
                <a:tc>
                  <a:txBody>
                    <a:bodyPr/>
                    <a:lstStyle/>
                    <a:p>
                      <a:r>
                        <a:rPr lang="en-GB" sz="2000" b="1" dirty="0">
                          <a:solidFill>
                            <a:srgbClr val="FF3399"/>
                          </a:solidFill>
                          <a:latin typeface="Century Gothic" panose="020B0502020202020204" pitchFamily="34" charset="0"/>
                        </a:rPr>
                        <a:t>independent (m/f)</a:t>
                      </a:r>
                    </a:p>
                  </a:txBody>
                  <a:tcPr/>
                </a:tc>
                <a:tc>
                  <a:txBody>
                    <a:bodyPr/>
                    <a:lstStyle/>
                    <a:p>
                      <a:r>
                        <a:rPr lang="en-GB" sz="2000" b="1" dirty="0">
                          <a:solidFill>
                            <a:srgbClr val="FF3399"/>
                          </a:solidFill>
                          <a:latin typeface="Century Gothic" panose="020B0502020202020204" pitchFamily="34" charset="0"/>
                        </a:rPr>
                        <a:t>pleased (f., pl.)</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tired (m., pl.)</a:t>
                      </a:r>
                    </a:p>
                  </a:txBody>
                  <a:tcPr/>
                </a:tc>
                <a:tc>
                  <a:txBody>
                    <a:bodyPr/>
                    <a:lstStyle/>
                    <a:p>
                      <a:r>
                        <a:rPr lang="en-GB" sz="2000" b="1" dirty="0">
                          <a:solidFill>
                            <a:srgbClr val="FF3399"/>
                          </a:solidFill>
                          <a:latin typeface="Century Gothic" panose="020B0502020202020204" pitchFamily="34" charset="0"/>
                        </a:rPr>
                        <a:t>we are (state)</a:t>
                      </a:r>
                    </a:p>
                  </a:txBody>
                  <a:tcPr/>
                </a:tc>
                <a:tc>
                  <a:txBody>
                    <a:bodyPr/>
                    <a:lstStyle/>
                    <a:p>
                      <a:r>
                        <a:rPr lang="en-GB" sz="2000" b="1" dirty="0">
                          <a:solidFill>
                            <a:srgbClr val="FF3399"/>
                          </a:solidFill>
                          <a:latin typeface="Century Gothic" panose="020B0502020202020204" pitchFamily="34" charset="0"/>
                        </a:rPr>
                        <a:t>active (f., pl.)</a:t>
                      </a:r>
                    </a:p>
                  </a:txBody>
                  <a:tcPr/>
                </a:tc>
                <a:extLst>
                  <a:ext uri="{0D108BD9-81ED-4DB2-BD59-A6C34878D82A}">
                    <a16:rowId xmlns:a16="http://schemas.microsoft.com/office/drawing/2014/main" val="3232139915"/>
                  </a:ext>
                </a:extLst>
              </a:tr>
            </a:tbl>
          </a:graphicData>
        </a:graphic>
      </p:graphicFrame>
      <p:pic>
        <p:nvPicPr>
          <p:cNvPr id="6" name="Picture 5">
            <a:extLst>
              <a:ext uri="{FF2B5EF4-FFF2-40B4-BE49-F238E27FC236}">
                <a16:creationId xmlns:a16="http://schemas.microsoft.com/office/drawing/2014/main" id="{C677D1B3-072D-C425-498C-6FD135AFBE51}"/>
              </a:ext>
            </a:extLst>
          </p:cNvPr>
          <p:cNvPicPr>
            <a:picLocks noChangeAspect="1"/>
          </p:cNvPicPr>
          <p:nvPr/>
        </p:nvPicPr>
        <p:blipFill>
          <a:blip r:embed="rId24"/>
          <a:stretch>
            <a:fillRect/>
          </a:stretch>
        </p:blipFill>
        <p:spPr>
          <a:xfrm>
            <a:off x="228503" y="3202673"/>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B61835CE-EDF3-F879-C88C-197EA5B5271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64972" y="1479850"/>
            <a:ext cx="1186070" cy="1186070"/>
          </a:xfrm>
          <a:prstGeom prst="rect">
            <a:avLst/>
          </a:prstGeom>
        </p:spPr>
      </p:pic>
      <p:pic>
        <p:nvPicPr>
          <p:cNvPr id="8" name="Picture 7">
            <a:extLst>
              <a:ext uri="{FF2B5EF4-FFF2-40B4-BE49-F238E27FC236}">
                <a16:creationId xmlns:a16="http://schemas.microsoft.com/office/drawing/2014/main" id="{42DBE1A8-C1C8-F213-107E-EC8E49EC0362}"/>
              </a:ext>
            </a:extLst>
          </p:cNvPr>
          <p:cNvPicPr>
            <a:picLocks noChangeAspect="1"/>
          </p:cNvPicPr>
          <p:nvPr/>
        </p:nvPicPr>
        <p:blipFill>
          <a:blip r:embed="rId26"/>
          <a:stretch>
            <a:fillRect/>
          </a:stretch>
        </p:blipFill>
        <p:spPr>
          <a:xfrm>
            <a:off x="318448" y="5607378"/>
            <a:ext cx="1162417" cy="1101237"/>
          </a:xfrm>
          <a:prstGeom prst="rect">
            <a:avLst/>
          </a:prstGeom>
        </p:spPr>
      </p:pic>
      <p:sp>
        <p:nvSpPr>
          <p:cNvPr id="9" name="TextBox 8">
            <a:extLst>
              <a:ext uri="{FF2B5EF4-FFF2-40B4-BE49-F238E27FC236}">
                <a16:creationId xmlns:a16="http://schemas.microsoft.com/office/drawing/2014/main" id="{4430D2C5-EF8E-8B5F-F6C7-F9C96B5E56FF}"/>
              </a:ext>
            </a:extLst>
          </p:cNvPr>
          <p:cNvSpPr txBox="1"/>
          <p:nvPr/>
        </p:nvSpPr>
        <p:spPr>
          <a:xfrm>
            <a:off x="1316759" y="625570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10" name="TextBox 9">
            <a:extLst>
              <a:ext uri="{FF2B5EF4-FFF2-40B4-BE49-F238E27FC236}">
                <a16:creationId xmlns:a16="http://schemas.microsoft.com/office/drawing/2014/main" id="{CDD3A3F3-923C-4B81-7987-B3A35467358B}"/>
              </a:ext>
            </a:extLst>
          </p:cNvPr>
          <p:cNvSpPr txBox="1"/>
          <p:nvPr/>
        </p:nvSpPr>
        <p:spPr>
          <a:xfrm>
            <a:off x="1273984" y="383582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11" name="TextBox 10">
            <a:extLst>
              <a:ext uri="{FF2B5EF4-FFF2-40B4-BE49-F238E27FC236}">
                <a16:creationId xmlns:a16="http://schemas.microsoft.com/office/drawing/2014/main" id="{468DF11F-6139-7037-8A01-3FAD72E3A8D0}"/>
              </a:ext>
            </a:extLst>
          </p:cNvPr>
          <p:cNvSpPr txBox="1"/>
          <p:nvPr/>
        </p:nvSpPr>
        <p:spPr>
          <a:xfrm>
            <a:off x="1268757" y="2173862"/>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sp>
        <p:nvSpPr>
          <p:cNvPr id="12" name="Title 1">
            <a:extLst>
              <a:ext uri="{FF2B5EF4-FFF2-40B4-BE49-F238E27FC236}">
                <a16:creationId xmlns:a16="http://schemas.microsoft.com/office/drawing/2014/main" id="{342E898D-8C1B-E7CA-E131-5D53C995F5E0}"/>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13" name="Title 1">
            <a:extLst>
              <a:ext uri="{FF2B5EF4-FFF2-40B4-BE49-F238E27FC236}">
                <a16:creationId xmlns:a16="http://schemas.microsoft.com/office/drawing/2014/main" id="{514794DA-7122-6129-872B-27E962A556C0}"/>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14" name="Title 1">
            <a:extLst>
              <a:ext uri="{FF2B5EF4-FFF2-40B4-BE49-F238E27FC236}">
                <a16:creationId xmlns:a16="http://schemas.microsoft.com/office/drawing/2014/main" id="{4C807841-B52B-8780-512C-156DC6147FFA}"/>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pic>
        <p:nvPicPr>
          <p:cNvPr id="16" name="Picture 2" descr="Brain, Idea, Think, Creativity">
            <a:extLst>
              <a:ext uri="{FF2B5EF4-FFF2-40B4-BE49-F238E27FC236}">
                <a16:creationId xmlns:a16="http://schemas.microsoft.com/office/drawing/2014/main" id="{5A6FB7D0-8CAA-E95F-ED55-F9CA10521D2B}"/>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2556" t="10325" r="10357" b="12587"/>
          <a:stretch/>
        </p:blipFill>
        <p:spPr bwMode="auto">
          <a:xfrm>
            <a:off x="10974723" y="264898"/>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1803FCEA-A60A-ADFD-EC70-A54A6F6C9C27}"/>
              </a:ext>
            </a:extLst>
          </p:cNvPr>
          <p:cNvGrpSpPr/>
          <p:nvPr/>
        </p:nvGrpSpPr>
        <p:grpSpPr>
          <a:xfrm>
            <a:off x="11491757" y="167753"/>
            <a:ext cx="663964" cy="400110"/>
            <a:chOff x="9171793" y="1815321"/>
            <a:chExt cx="892964" cy="522707"/>
          </a:xfrm>
        </p:grpSpPr>
        <p:pic>
          <p:nvPicPr>
            <p:cNvPr id="18" name="Picture 22" descr="Free Bubble Speech vector and picture">
              <a:extLst>
                <a:ext uri="{FF2B5EF4-FFF2-40B4-BE49-F238E27FC236}">
                  <a16:creationId xmlns:a16="http://schemas.microsoft.com/office/drawing/2014/main" id="{863A55EE-4CD9-6AA6-56DC-ABBE45D7D30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59B8ECE-5A58-BC46-7E7E-D63731CDAD60}"/>
                </a:ext>
              </a:extLst>
            </p:cNvPr>
            <p:cNvSpPr txBox="1"/>
            <p:nvPr/>
          </p:nvSpPr>
          <p:spPr>
            <a:xfrm>
              <a:off x="9171793" y="1836179"/>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22" name="TextBox 21">
            <a:extLst>
              <a:ext uri="{FF2B5EF4-FFF2-40B4-BE49-F238E27FC236}">
                <a16:creationId xmlns:a16="http://schemas.microsoft.com/office/drawing/2014/main" id="{DEBAEEE5-0455-D8A6-0806-CCD971735407}"/>
              </a:ext>
            </a:extLst>
          </p:cNvPr>
          <p:cNvSpPr txBox="1"/>
          <p:nvPr/>
        </p:nvSpPr>
        <p:spPr>
          <a:xfrm>
            <a:off x="4012115" y="645486"/>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pic>
        <p:nvPicPr>
          <p:cNvPr id="74" name="Graphic 73" descr="Teacher">
            <a:extLst>
              <a:ext uri="{FF2B5EF4-FFF2-40B4-BE49-F238E27FC236}">
                <a16:creationId xmlns:a16="http://schemas.microsoft.com/office/drawing/2014/main" id="{BBAAC794-E434-2FD9-3322-43A48B4F955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107073" y="-75520"/>
            <a:ext cx="914400" cy="914400"/>
          </a:xfrm>
          <a:prstGeom prst="rect">
            <a:avLst/>
          </a:prstGeom>
        </p:spPr>
      </p:pic>
      <p:sp>
        <p:nvSpPr>
          <p:cNvPr id="75" name="Speech Bubble: Rectangle with Corners Rounded 74">
            <a:extLst>
              <a:ext uri="{FF2B5EF4-FFF2-40B4-BE49-F238E27FC236}">
                <a16:creationId xmlns:a16="http://schemas.microsoft.com/office/drawing/2014/main" id="{2918968A-8452-501C-8F80-743FD198725F}"/>
              </a:ext>
            </a:extLst>
          </p:cNvPr>
          <p:cNvSpPr/>
          <p:nvPr/>
        </p:nvSpPr>
        <p:spPr>
          <a:xfrm>
            <a:off x="4106702" y="90530"/>
            <a:ext cx="4031339" cy="519735"/>
          </a:xfrm>
          <a:prstGeom prst="wedgeRoundRectCallout">
            <a:avLst>
              <a:gd name="adj1" fmla="val -59252"/>
              <a:gd name="adj2" fmla="val 81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2400"/>
            </a:pPr>
            <a:endParaRPr lang="en-GB" sz="2400" b="1" dirty="0">
              <a:solidFill>
                <a:schemeClr val="bg1"/>
              </a:solidFill>
              <a:latin typeface="Century Gothic"/>
              <a:ea typeface="Century Gothic"/>
              <a:cs typeface="Century Gothic"/>
              <a:sym typeface="Century Gothic"/>
            </a:endParaRPr>
          </a:p>
        </p:txBody>
      </p:sp>
      <p:sp>
        <p:nvSpPr>
          <p:cNvPr id="76" name="TextBox 75">
            <a:hlinkClick r:id="" action="ppaction://noaction">
              <a:snd r:embed="rId31" name="61_escribeenespanyol.wav"/>
            </a:hlinkClick>
            <a:extLst>
              <a:ext uri="{FF2B5EF4-FFF2-40B4-BE49-F238E27FC236}">
                <a16:creationId xmlns:a16="http://schemas.microsoft.com/office/drawing/2014/main" id="{98178E22-E45D-D7E9-6703-C14B0A6D69DC}"/>
              </a:ext>
            </a:extLst>
          </p:cNvPr>
          <p:cNvSpPr txBox="1"/>
          <p:nvPr/>
        </p:nvSpPr>
        <p:spPr>
          <a:xfrm>
            <a:off x="4091374" y="83751"/>
            <a:ext cx="4152099"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Escribe en español 📝.</a:t>
            </a:r>
          </a:p>
        </p:txBody>
      </p:sp>
      <p:sp>
        <p:nvSpPr>
          <p:cNvPr id="86" name="TextBox 85">
            <a:hlinkClick r:id="" action="ppaction://noaction">
              <a:snd r:embed="rId12" name="Review_W3F_5.10.wav"/>
            </a:hlinkClick>
            <a:extLst>
              <a:ext uri="{FF2B5EF4-FFF2-40B4-BE49-F238E27FC236}">
                <a16:creationId xmlns:a16="http://schemas.microsoft.com/office/drawing/2014/main" id="{CEE65C35-DD7E-0CED-C314-5569E24E2952}"/>
              </a:ext>
            </a:extLst>
          </p:cNvPr>
          <p:cNvSpPr txBox="1"/>
          <p:nvPr/>
        </p:nvSpPr>
        <p:spPr>
          <a:xfrm>
            <a:off x="1879022" y="3917992"/>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enseñar</a:t>
            </a:r>
            <a:endParaRPr lang="en-GB" sz="2400" dirty="0">
              <a:solidFill>
                <a:srgbClr val="002060"/>
              </a:solidFill>
              <a:latin typeface="Century Gothic" panose="020B0502020202020204" pitchFamily="34" charset="0"/>
            </a:endParaRPr>
          </a:p>
        </p:txBody>
      </p:sp>
      <p:sp>
        <p:nvSpPr>
          <p:cNvPr id="87" name="TextBox 86">
            <a:hlinkClick r:id="" action="ppaction://noaction">
              <a:snd r:embed="rId13" name="Review_W3F_5.12.wav"/>
            </a:hlinkClick>
            <a:extLst>
              <a:ext uri="{FF2B5EF4-FFF2-40B4-BE49-F238E27FC236}">
                <a16:creationId xmlns:a16="http://schemas.microsoft.com/office/drawing/2014/main" id="{A340535E-485D-89CD-5994-2CFD1C911D1B}"/>
              </a:ext>
            </a:extLst>
          </p:cNvPr>
          <p:cNvSpPr txBox="1"/>
          <p:nvPr/>
        </p:nvSpPr>
        <p:spPr>
          <a:xfrm>
            <a:off x="4664117" y="3931697"/>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trabajo</a:t>
            </a:r>
          </a:p>
        </p:txBody>
      </p:sp>
      <p:sp>
        <p:nvSpPr>
          <p:cNvPr id="88" name="TextBox 87">
            <a:hlinkClick r:id="" action="ppaction://noaction">
              <a:snd r:embed="rId14" name="Review_W3F_5.11.wav"/>
            </a:hlinkClick>
            <a:extLst>
              <a:ext uri="{FF2B5EF4-FFF2-40B4-BE49-F238E27FC236}">
                <a16:creationId xmlns:a16="http://schemas.microsoft.com/office/drawing/2014/main" id="{FBD90F55-192F-A4F9-E0E8-25650474AB07}"/>
              </a:ext>
            </a:extLst>
          </p:cNvPr>
          <p:cNvSpPr txBox="1"/>
          <p:nvPr/>
        </p:nvSpPr>
        <p:spPr>
          <a:xfrm>
            <a:off x="7529921" y="3906257"/>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niña</a:t>
            </a:r>
            <a:endParaRPr lang="en-GB" sz="2400" dirty="0">
              <a:solidFill>
                <a:srgbClr val="002060"/>
              </a:solidFill>
              <a:latin typeface="Century Gothic" panose="020B0502020202020204" pitchFamily="34" charset="0"/>
            </a:endParaRPr>
          </a:p>
        </p:txBody>
      </p:sp>
      <p:sp>
        <p:nvSpPr>
          <p:cNvPr id="89" name="TextBox 88">
            <a:hlinkClick r:id="" action="ppaction://noaction">
              <a:snd r:embed="rId15" name="Review_W3F_5.6.wav"/>
            </a:hlinkClick>
            <a:extLst>
              <a:ext uri="{FF2B5EF4-FFF2-40B4-BE49-F238E27FC236}">
                <a16:creationId xmlns:a16="http://schemas.microsoft.com/office/drawing/2014/main" id="{FC27C4B3-74DC-A6DC-44BC-4ED9469BCF37}"/>
              </a:ext>
            </a:extLst>
          </p:cNvPr>
          <p:cNvSpPr txBox="1"/>
          <p:nvPr/>
        </p:nvSpPr>
        <p:spPr>
          <a:xfrm>
            <a:off x="1824141" y="3092825"/>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practicar</a:t>
            </a:r>
            <a:endParaRPr lang="en-GB" sz="2400" dirty="0">
              <a:solidFill>
                <a:srgbClr val="002060"/>
              </a:solidFill>
              <a:latin typeface="Century Gothic" panose="020B0502020202020204" pitchFamily="34" charset="0"/>
            </a:endParaRPr>
          </a:p>
        </p:txBody>
      </p:sp>
      <p:sp>
        <p:nvSpPr>
          <p:cNvPr id="90" name="TextBox 89">
            <a:hlinkClick r:id="" action="ppaction://noaction">
              <a:snd r:embed="rId16" name="Review_W3F_5.7.wav"/>
            </a:hlinkClick>
            <a:extLst>
              <a:ext uri="{FF2B5EF4-FFF2-40B4-BE49-F238E27FC236}">
                <a16:creationId xmlns:a16="http://schemas.microsoft.com/office/drawing/2014/main" id="{5E6BD699-EE77-C257-989A-2CE6EBACD511}"/>
              </a:ext>
            </a:extLst>
          </p:cNvPr>
          <p:cNvSpPr txBox="1"/>
          <p:nvPr/>
        </p:nvSpPr>
        <p:spPr>
          <a:xfrm>
            <a:off x="4735540" y="3116746"/>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participar</a:t>
            </a:r>
            <a:endParaRPr lang="en-GB" sz="2400" dirty="0">
              <a:solidFill>
                <a:srgbClr val="002060"/>
              </a:solidFill>
              <a:latin typeface="Century Gothic" panose="020B0502020202020204" pitchFamily="34" charset="0"/>
            </a:endParaRPr>
          </a:p>
        </p:txBody>
      </p:sp>
      <p:sp>
        <p:nvSpPr>
          <p:cNvPr id="91" name="TextBox 90">
            <a:hlinkClick r:id="" action="ppaction://noaction">
              <a:snd r:embed="rId17" name="Review_W3F_5.8.wav"/>
            </a:hlinkClick>
            <a:extLst>
              <a:ext uri="{FF2B5EF4-FFF2-40B4-BE49-F238E27FC236}">
                <a16:creationId xmlns:a16="http://schemas.microsoft.com/office/drawing/2014/main" id="{449C1E3D-72BA-FF08-E1F0-3ABBD0784745}"/>
              </a:ext>
            </a:extLst>
          </p:cNvPr>
          <p:cNvSpPr txBox="1"/>
          <p:nvPr/>
        </p:nvSpPr>
        <p:spPr>
          <a:xfrm>
            <a:off x="7564176" y="3123328"/>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guitarra</a:t>
            </a:r>
            <a:endParaRPr lang="en-GB" sz="2400" dirty="0">
              <a:solidFill>
                <a:srgbClr val="002060"/>
              </a:solidFill>
              <a:latin typeface="Century Gothic" panose="020B0502020202020204" pitchFamily="34" charset="0"/>
            </a:endParaRPr>
          </a:p>
        </p:txBody>
      </p:sp>
      <p:sp>
        <p:nvSpPr>
          <p:cNvPr id="92" name="TextBox 91">
            <a:hlinkClick r:id="" action="ppaction://noaction">
              <a:snd r:embed="rId18" name="Review_W3F_5.4.wav"/>
            </a:hlinkClick>
            <a:extLst>
              <a:ext uri="{FF2B5EF4-FFF2-40B4-BE49-F238E27FC236}">
                <a16:creationId xmlns:a16="http://schemas.microsoft.com/office/drawing/2014/main" id="{564FA14E-722B-F728-D49F-1E4005A14D2A}"/>
              </a:ext>
            </a:extLst>
          </p:cNvPr>
          <p:cNvSpPr txBox="1"/>
          <p:nvPr/>
        </p:nvSpPr>
        <p:spPr>
          <a:xfrm>
            <a:off x="1908277" y="2292070"/>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también</a:t>
            </a:r>
          </a:p>
        </p:txBody>
      </p:sp>
      <p:sp>
        <p:nvSpPr>
          <p:cNvPr id="94" name="TextBox 93">
            <a:hlinkClick r:id="" action="ppaction://noaction">
              <a:snd r:embed="rId20" name="Review_W3F_5.5.wav"/>
            </a:hlinkClick>
            <a:extLst>
              <a:ext uri="{FF2B5EF4-FFF2-40B4-BE49-F238E27FC236}">
                <a16:creationId xmlns:a16="http://schemas.microsoft.com/office/drawing/2014/main" id="{AB8CA4B3-0EEC-523C-54C4-9A035EB30C9F}"/>
              </a:ext>
            </a:extLst>
          </p:cNvPr>
          <p:cNvSpPr txBox="1"/>
          <p:nvPr/>
        </p:nvSpPr>
        <p:spPr>
          <a:xfrm>
            <a:off x="7653357" y="2299258"/>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a:t>
            </a:r>
          </a:p>
        </p:txBody>
      </p:sp>
      <p:sp>
        <p:nvSpPr>
          <p:cNvPr id="95" name="TextBox 94">
            <a:hlinkClick r:id="" action="ppaction://noaction">
              <a:snd r:embed="rId21" name="Review_W3F_5.1.wav"/>
            </a:hlinkClick>
            <a:extLst>
              <a:ext uri="{FF2B5EF4-FFF2-40B4-BE49-F238E27FC236}">
                <a16:creationId xmlns:a16="http://schemas.microsoft.com/office/drawing/2014/main" id="{9185357C-3283-10DE-AAC9-424BF2DE5263}"/>
              </a:ext>
            </a:extLst>
          </p:cNvPr>
          <p:cNvSpPr txBox="1"/>
          <p:nvPr/>
        </p:nvSpPr>
        <p:spPr>
          <a:xfrm>
            <a:off x="1890650" y="1499965"/>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mi</a:t>
            </a:r>
          </a:p>
        </p:txBody>
      </p:sp>
      <p:sp>
        <p:nvSpPr>
          <p:cNvPr id="96" name="TextBox 95">
            <a:hlinkClick r:id="" action="ppaction://noaction">
              <a:snd r:embed="rId22" name="Review_W3F_5.2.wav"/>
            </a:hlinkClick>
            <a:extLst>
              <a:ext uri="{FF2B5EF4-FFF2-40B4-BE49-F238E27FC236}">
                <a16:creationId xmlns:a16="http://schemas.microsoft.com/office/drawing/2014/main" id="{5934FB09-E804-1392-8093-D1EF82998638}"/>
              </a:ext>
            </a:extLst>
          </p:cNvPr>
          <p:cNvSpPr txBox="1"/>
          <p:nvPr/>
        </p:nvSpPr>
        <p:spPr>
          <a:xfrm>
            <a:off x="4664117" y="1509140"/>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tu</a:t>
            </a:r>
            <a:endParaRPr lang="en-GB" sz="2400" dirty="0">
              <a:solidFill>
                <a:srgbClr val="002060"/>
              </a:solidFill>
              <a:latin typeface="Century Gothic" panose="020B0502020202020204" pitchFamily="34" charset="0"/>
            </a:endParaRPr>
          </a:p>
        </p:txBody>
      </p:sp>
      <p:sp>
        <p:nvSpPr>
          <p:cNvPr id="97" name="TextBox 96">
            <a:hlinkClick r:id="" action="ppaction://noaction">
              <a:snd r:embed="rId23" name="Review_W3F_5.3.wav"/>
            </a:hlinkClick>
            <a:extLst>
              <a:ext uri="{FF2B5EF4-FFF2-40B4-BE49-F238E27FC236}">
                <a16:creationId xmlns:a16="http://schemas.microsoft.com/office/drawing/2014/main" id="{8DA11E8D-C444-E97C-5BED-61068E9E7B5D}"/>
              </a:ext>
            </a:extLst>
          </p:cNvPr>
          <p:cNvSpPr txBox="1"/>
          <p:nvPr/>
        </p:nvSpPr>
        <p:spPr>
          <a:xfrm>
            <a:off x="7529921" y="1516329"/>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favorito</a:t>
            </a:r>
            <a:endParaRPr lang="en-GB" sz="2400" dirty="0">
              <a:solidFill>
                <a:srgbClr val="002060"/>
              </a:solidFill>
              <a:latin typeface="Century Gothic" panose="020B0502020202020204" pitchFamily="34" charset="0"/>
            </a:endParaRPr>
          </a:p>
        </p:txBody>
      </p:sp>
      <p:sp>
        <p:nvSpPr>
          <p:cNvPr id="3" name="TextBox 2">
            <a:extLst>
              <a:ext uri="{FF2B5EF4-FFF2-40B4-BE49-F238E27FC236}">
                <a16:creationId xmlns:a16="http://schemas.microsoft.com/office/drawing/2014/main" id="{836875B6-7291-7E03-C43A-00E074C1933A}"/>
              </a:ext>
            </a:extLst>
          </p:cNvPr>
          <p:cNvSpPr txBox="1"/>
          <p:nvPr/>
        </p:nvSpPr>
        <p:spPr>
          <a:xfrm>
            <a:off x="2011632" y="4656287"/>
            <a:ext cx="298380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diferentes</a:t>
            </a:r>
            <a:endParaRPr lang="en-GB" sz="2400"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E71F9BEA-98EA-589E-33CD-E94D4A4B7833}"/>
              </a:ext>
            </a:extLst>
          </p:cNvPr>
          <p:cNvSpPr txBox="1"/>
          <p:nvPr/>
        </p:nvSpPr>
        <p:spPr>
          <a:xfrm>
            <a:off x="2011632" y="624695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cansados</a:t>
            </a:r>
            <a:endParaRPr lang="en-GB" sz="24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1C80A085-DF24-9A99-34DC-AF6ADF1629B8}"/>
              </a:ext>
            </a:extLst>
          </p:cNvPr>
          <p:cNvSpPr txBox="1"/>
          <p:nvPr/>
        </p:nvSpPr>
        <p:spPr>
          <a:xfrm>
            <a:off x="7564176" y="5466230"/>
            <a:ext cx="2919567"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contentas</a:t>
            </a:r>
            <a:endParaRPr lang="en-GB" sz="2400"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63A68384-DB1D-2223-E815-F2640ACA5283}"/>
              </a:ext>
            </a:extLst>
          </p:cNvPr>
          <p:cNvSpPr txBox="1"/>
          <p:nvPr/>
        </p:nvSpPr>
        <p:spPr>
          <a:xfrm>
            <a:off x="7542210" y="4663888"/>
            <a:ext cx="305293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inteligentes</a:t>
            </a:r>
            <a:endParaRPr lang="en-GB" sz="24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F8C196EB-4884-A1E2-7D29-A8F1E2725669}"/>
              </a:ext>
            </a:extLst>
          </p:cNvPr>
          <p:cNvSpPr txBox="1"/>
          <p:nvPr/>
        </p:nvSpPr>
        <p:spPr>
          <a:xfrm>
            <a:off x="7653357" y="6292589"/>
            <a:ext cx="246826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activas</a:t>
            </a:r>
            <a:endParaRPr lang="en-GB" sz="2400"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53897552-202A-382C-E9AE-FCD4593E0C61}"/>
              </a:ext>
            </a:extLst>
          </p:cNvPr>
          <p:cNvSpPr txBox="1"/>
          <p:nvPr/>
        </p:nvSpPr>
        <p:spPr>
          <a:xfrm>
            <a:off x="4735540" y="5472116"/>
            <a:ext cx="339581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independiente</a:t>
            </a:r>
            <a:endParaRPr lang="en-GB" sz="2400"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1822E4D3-B99F-5B3E-DAE0-150517D97720}"/>
              </a:ext>
            </a:extLst>
          </p:cNvPr>
          <p:cNvSpPr txBox="1"/>
          <p:nvPr/>
        </p:nvSpPr>
        <p:spPr>
          <a:xfrm>
            <a:off x="4796013" y="4657165"/>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pero</a:t>
            </a:r>
            <a:endParaRPr lang="en-GB" sz="24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22108969-3E5E-5876-49E9-096928704DF6}"/>
              </a:ext>
            </a:extLst>
          </p:cNvPr>
          <p:cNvSpPr txBox="1"/>
          <p:nvPr/>
        </p:nvSpPr>
        <p:spPr>
          <a:xfrm>
            <a:off x="4796013" y="6229747"/>
            <a:ext cx="2919567" cy="478868"/>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estamos</a:t>
            </a:r>
            <a:endParaRPr lang="en-GB" sz="2400"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4ABDF423-8381-5EE1-C944-7FE2CD0CC59A}"/>
              </a:ext>
            </a:extLst>
          </p:cNvPr>
          <p:cNvSpPr txBox="1"/>
          <p:nvPr/>
        </p:nvSpPr>
        <p:spPr>
          <a:xfrm>
            <a:off x="2128420" y="5430802"/>
            <a:ext cx="339581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somos</a:t>
            </a:r>
            <a:endParaRPr lang="en-GB" sz="24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2CCA7805-6D5A-4703-82F0-B5D18AACC44C}"/>
              </a:ext>
            </a:extLst>
          </p:cNvPr>
          <p:cNvSpPr txBox="1"/>
          <p:nvPr/>
        </p:nvSpPr>
        <p:spPr>
          <a:xfrm>
            <a:off x="4634101" y="2274447"/>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grupo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845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71_cansado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57_estamo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74_activas.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52_somo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75_independientes.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72_contentas.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70_diferentes.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54_pero.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73_inteligentes.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Review_W3F_5.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Review_W3F_5.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Review_W3F_5.11.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Review_W3F_5.6.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Review_W3F_5.7.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Review_W3F_5.8.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Review_W3F_5.4.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5_3.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Review_W3F_5.5.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Review_W3F_5.1.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Review_W3F_5.2.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Review_W3F_5.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P spid="90" grpId="0"/>
      <p:bldP spid="91" grpId="0"/>
      <p:bldP spid="92" grpId="0"/>
      <p:bldP spid="94" grpId="0"/>
      <p:bldP spid="95" grpId="0"/>
      <p:bldP spid="96" grpId="0"/>
      <p:bldP spid="97" grpId="0"/>
      <p:bldP spid="3" grpId="0"/>
      <p:bldP spid="15" grpId="0"/>
      <p:bldP spid="20" grpId="0"/>
      <p:bldP spid="21" grpId="0"/>
      <p:bldP spid="23" grpId="0"/>
      <p:bldP spid="24" grpId="0"/>
      <p:bldP spid="25" grpId="0"/>
      <p:bldP spid="26" grpId="0"/>
      <p:bldP spid="27" grpId="0"/>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8" name="Table 37">
            <a:extLst>
              <a:ext uri="{FF2B5EF4-FFF2-40B4-BE49-F238E27FC236}">
                <a16:creationId xmlns:a16="http://schemas.microsoft.com/office/drawing/2014/main" id="{FAA6140B-C78C-4DFB-951C-F217E95595D6}"/>
              </a:ext>
            </a:extLst>
          </p:cNvPr>
          <p:cNvGraphicFramePr>
            <a:graphicFrameLocks noGrp="1"/>
          </p:cNvGraphicFramePr>
          <p:nvPr>
            <p:extLst>
              <p:ext uri="{D42A27DB-BD31-4B8C-83A1-F6EECF244321}">
                <p14:modId xmlns:p14="http://schemas.microsoft.com/office/powerpoint/2010/main" val="1079335006"/>
              </p:ext>
            </p:extLst>
          </p:nvPr>
        </p:nvGraphicFramePr>
        <p:xfrm>
          <a:off x="1896949" y="1039482"/>
          <a:ext cx="1306070" cy="5778507"/>
        </p:xfrm>
        <a:graphic>
          <a:graphicData uri="http://schemas.openxmlformats.org/drawingml/2006/table">
            <a:tbl>
              <a:tblPr firstRow="1" bandRow="1">
                <a:tableStyleId>{5940675A-B579-460E-94D1-54222C63F5DA}</a:tableStyleId>
              </a:tblPr>
              <a:tblGrid>
                <a:gridCol w="1306070">
                  <a:extLst>
                    <a:ext uri="{9D8B030D-6E8A-4147-A177-3AD203B41FA5}">
                      <a16:colId xmlns:a16="http://schemas.microsoft.com/office/drawing/2014/main" val="1753765637"/>
                    </a:ext>
                  </a:extLst>
                </a:gridCol>
              </a:tblGrid>
              <a:tr h="825501">
                <a:tc>
                  <a:txBody>
                    <a:bodyPr/>
                    <a:lstStyle/>
                    <a:p>
                      <a:pPr algn="ctr"/>
                      <a:endParaRPr lang="en-GB" sz="3200" b="1"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1135785"/>
                  </a:ext>
                </a:extLst>
              </a:tr>
              <a:tr h="825501">
                <a:tc>
                  <a:txBody>
                    <a:bodyPr/>
                    <a:lstStyle/>
                    <a:p>
                      <a:pPr algn="ctr"/>
                      <a:endParaRPr lang="en-GB" sz="3200" b="1"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9656516"/>
                  </a:ext>
                </a:extLst>
              </a:tr>
              <a:tr h="825501">
                <a:tc>
                  <a:txBody>
                    <a:bodyPr/>
                    <a:lstStyle/>
                    <a:p>
                      <a:pPr algn="ctr"/>
                      <a:endParaRPr lang="en-GB" sz="3200" b="1"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1346918"/>
                  </a:ext>
                </a:extLst>
              </a:tr>
              <a:tr h="825501">
                <a:tc>
                  <a:txBody>
                    <a:bodyPr/>
                    <a:lstStyle/>
                    <a:p>
                      <a:pPr algn="ctr"/>
                      <a:endParaRPr lang="en-GB" sz="3200" b="1"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7753138"/>
                  </a:ext>
                </a:extLst>
              </a:tr>
              <a:tr h="825501">
                <a:tc>
                  <a:txBody>
                    <a:bodyPr/>
                    <a:lstStyle/>
                    <a:p>
                      <a:pPr algn="ctr"/>
                      <a:endParaRPr lang="en-GB" sz="3200" b="1"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9306543"/>
                  </a:ext>
                </a:extLst>
              </a:tr>
              <a:tr h="825501">
                <a:tc>
                  <a:txBody>
                    <a:bodyPr/>
                    <a:lstStyle/>
                    <a:p>
                      <a:pPr algn="ctr"/>
                      <a:endParaRPr lang="en-GB" sz="3200" b="1"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2097469"/>
                  </a:ext>
                </a:extLst>
              </a:tr>
              <a:tr h="825501">
                <a:tc>
                  <a:txBody>
                    <a:bodyPr/>
                    <a:lstStyle/>
                    <a:p>
                      <a:pPr algn="ctr"/>
                      <a:endParaRPr lang="en-GB" sz="3200" b="1"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2714529"/>
                  </a:ext>
                </a:extLst>
              </a:tr>
            </a:tbl>
          </a:graphicData>
        </a:graphic>
      </p:graphicFrame>
      <p:pic>
        <p:nvPicPr>
          <p:cNvPr id="39" name="Google Shape;150;p21">
            <a:extLst>
              <a:ext uri="{FF2B5EF4-FFF2-40B4-BE49-F238E27FC236}">
                <a16:creationId xmlns:a16="http://schemas.microsoft.com/office/drawing/2014/main" id="{BE40DBF4-760A-4BC6-AFD0-BA4BCFA2B07F}"/>
              </a:ext>
            </a:extLst>
          </p:cNvPr>
          <p:cNvPicPr preferRelativeResize="0"/>
          <p:nvPr/>
        </p:nvPicPr>
        <p:blipFill>
          <a:blip r:embed="rId3">
            <a:alphaModFix/>
          </a:blip>
          <a:stretch>
            <a:fillRect/>
          </a:stretch>
        </p:blipFill>
        <p:spPr>
          <a:xfrm>
            <a:off x="5912558" y="1080182"/>
            <a:ext cx="5748859" cy="5778504"/>
          </a:xfrm>
          <a:prstGeom prst="rect">
            <a:avLst/>
          </a:prstGeom>
          <a:noFill/>
          <a:ln>
            <a:noFill/>
          </a:ln>
        </p:spPr>
      </p:pic>
      <p:sp>
        <p:nvSpPr>
          <p:cNvPr id="40" name="Google Shape;151;p21">
            <a:extLst>
              <a:ext uri="{FF2B5EF4-FFF2-40B4-BE49-F238E27FC236}">
                <a16:creationId xmlns:a16="http://schemas.microsoft.com/office/drawing/2014/main" id="{407593CD-76A3-4283-BEF8-769FD9FA6B46}"/>
              </a:ext>
            </a:extLst>
          </p:cNvPr>
          <p:cNvSpPr txBox="1"/>
          <p:nvPr/>
        </p:nvSpPr>
        <p:spPr>
          <a:xfrm>
            <a:off x="10338800" y="4234320"/>
            <a:ext cx="3010150" cy="6861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b="1" dirty="0">
                <a:solidFill>
                  <a:srgbClr val="002060"/>
                </a:solidFill>
                <a:latin typeface="Century Gothic" panose="020B0502020202020204" pitchFamily="34" charset="0"/>
                <a:ea typeface="Montserrat"/>
                <a:cs typeface="Montserrat"/>
                <a:sym typeface="Montserrat"/>
              </a:rPr>
              <a:t>Alicante</a:t>
            </a:r>
            <a:endParaRPr sz="3200" b="1" dirty="0">
              <a:solidFill>
                <a:srgbClr val="002060"/>
              </a:solidFill>
              <a:latin typeface="Century Gothic" panose="020B0502020202020204" pitchFamily="34" charset="0"/>
              <a:ea typeface="Montserrat"/>
              <a:cs typeface="Montserrat"/>
              <a:sym typeface="Montserrat"/>
            </a:endParaRPr>
          </a:p>
        </p:txBody>
      </p:sp>
      <p:sp>
        <p:nvSpPr>
          <p:cNvPr id="41" name="Google Shape;157;p21">
            <a:extLst>
              <a:ext uri="{FF2B5EF4-FFF2-40B4-BE49-F238E27FC236}">
                <a16:creationId xmlns:a16="http://schemas.microsoft.com/office/drawing/2014/main" id="{EAC8F124-8E1F-481A-BC6E-313A14F0D54E}"/>
              </a:ext>
            </a:extLst>
          </p:cNvPr>
          <p:cNvSpPr txBox="1"/>
          <p:nvPr/>
        </p:nvSpPr>
        <p:spPr>
          <a:xfrm>
            <a:off x="10213371" y="6294573"/>
            <a:ext cx="1978629" cy="63831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800" b="1" dirty="0">
                <a:solidFill>
                  <a:srgbClr val="002060"/>
                </a:solidFill>
                <a:latin typeface="Century Gothic" panose="020B0502020202020204" pitchFamily="34" charset="0"/>
                <a:ea typeface="Montserrat"/>
                <a:cs typeface="Montserrat"/>
                <a:sym typeface="Montserrat"/>
              </a:rPr>
              <a:t>Tenerife</a:t>
            </a:r>
            <a:endParaRPr sz="2800" b="1" dirty="0">
              <a:solidFill>
                <a:srgbClr val="002060"/>
              </a:solidFill>
              <a:latin typeface="Century Gothic" panose="020B0502020202020204" pitchFamily="34" charset="0"/>
              <a:ea typeface="Montserrat"/>
              <a:cs typeface="Montserrat"/>
              <a:sym typeface="Montserrat"/>
            </a:endParaRPr>
          </a:p>
        </p:txBody>
      </p:sp>
      <p:sp>
        <p:nvSpPr>
          <p:cNvPr id="42" name="Google Shape;158;p21">
            <a:extLst>
              <a:ext uri="{FF2B5EF4-FFF2-40B4-BE49-F238E27FC236}">
                <a16:creationId xmlns:a16="http://schemas.microsoft.com/office/drawing/2014/main" id="{2E47415E-EEA3-40AB-8255-47F39426CB6E}"/>
              </a:ext>
            </a:extLst>
          </p:cNvPr>
          <p:cNvSpPr/>
          <p:nvPr/>
        </p:nvSpPr>
        <p:spPr>
          <a:xfrm>
            <a:off x="10058464" y="6283096"/>
            <a:ext cx="257444" cy="246053"/>
          </a:xfrm>
          <a:prstGeom prst="ellipse">
            <a:avLst/>
          </a:prstGeom>
          <a:solidFill>
            <a:srgbClr val="FF0066"/>
          </a:solidFill>
          <a:ln w="9525" cap="flat" cmpd="sng">
            <a:solidFill>
              <a:srgbClr val="FF00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2060"/>
              </a:solidFill>
              <a:latin typeface="Century Gothic" panose="020B0502020202020204" pitchFamily="34" charset="0"/>
            </a:endParaRPr>
          </a:p>
        </p:txBody>
      </p:sp>
      <p:sp>
        <p:nvSpPr>
          <p:cNvPr id="43" name="Google Shape;159;p21">
            <a:extLst>
              <a:ext uri="{FF2B5EF4-FFF2-40B4-BE49-F238E27FC236}">
                <a16:creationId xmlns:a16="http://schemas.microsoft.com/office/drawing/2014/main" id="{CC7B7385-5E8C-44FA-A095-13AB78134241}"/>
              </a:ext>
            </a:extLst>
          </p:cNvPr>
          <p:cNvSpPr txBox="1"/>
          <p:nvPr/>
        </p:nvSpPr>
        <p:spPr>
          <a:xfrm>
            <a:off x="8016437" y="3344756"/>
            <a:ext cx="1881124" cy="67468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b="1" dirty="0">
                <a:solidFill>
                  <a:srgbClr val="002060"/>
                </a:solidFill>
                <a:latin typeface="Century Gothic" panose="020B0502020202020204" pitchFamily="34" charset="0"/>
                <a:ea typeface="Montserrat"/>
                <a:cs typeface="Montserrat"/>
                <a:sym typeface="Montserrat"/>
              </a:rPr>
              <a:t>Madrid</a:t>
            </a:r>
            <a:endParaRPr sz="3200" b="1" dirty="0">
              <a:solidFill>
                <a:srgbClr val="002060"/>
              </a:solidFill>
              <a:latin typeface="Century Gothic" panose="020B0502020202020204" pitchFamily="34" charset="0"/>
              <a:ea typeface="Montserrat"/>
              <a:cs typeface="Montserrat"/>
              <a:sym typeface="Montserrat"/>
            </a:endParaRPr>
          </a:p>
        </p:txBody>
      </p:sp>
      <p:sp>
        <p:nvSpPr>
          <p:cNvPr id="44" name="Google Shape;160;p21">
            <a:extLst>
              <a:ext uri="{FF2B5EF4-FFF2-40B4-BE49-F238E27FC236}">
                <a16:creationId xmlns:a16="http://schemas.microsoft.com/office/drawing/2014/main" id="{46235BBA-29C3-4CD8-A2DB-CAFC9E6DD294}"/>
              </a:ext>
            </a:extLst>
          </p:cNvPr>
          <p:cNvSpPr/>
          <p:nvPr/>
        </p:nvSpPr>
        <p:spPr>
          <a:xfrm>
            <a:off x="7142514" y="2935426"/>
            <a:ext cx="257444" cy="246053"/>
          </a:xfrm>
          <a:prstGeom prst="ellipse">
            <a:avLst/>
          </a:prstGeom>
          <a:solidFill>
            <a:srgbClr val="FF0066"/>
          </a:solidFill>
          <a:ln w="9525" cap="flat" cmpd="sng">
            <a:solidFill>
              <a:srgbClr val="FF00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2060"/>
              </a:solidFill>
              <a:latin typeface="Century Gothic" panose="020B0502020202020204" pitchFamily="34" charset="0"/>
            </a:endParaRPr>
          </a:p>
        </p:txBody>
      </p:sp>
      <p:sp>
        <p:nvSpPr>
          <p:cNvPr id="45" name="Google Shape;162;p21">
            <a:extLst>
              <a:ext uri="{FF2B5EF4-FFF2-40B4-BE49-F238E27FC236}">
                <a16:creationId xmlns:a16="http://schemas.microsoft.com/office/drawing/2014/main" id="{013BE805-9FDC-4CCE-B00A-8119DBC41C10}"/>
              </a:ext>
            </a:extLst>
          </p:cNvPr>
          <p:cNvSpPr/>
          <p:nvPr/>
        </p:nvSpPr>
        <p:spPr>
          <a:xfrm>
            <a:off x="8289080" y="1723238"/>
            <a:ext cx="257444" cy="246053"/>
          </a:xfrm>
          <a:prstGeom prst="ellipse">
            <a:avLst/>
          </a:prstGeom>
          <a:solidFill>
            <a:srgbClr val="FF0066"/>
          </a:solidFill>
          <a:ln w="9525" cap="flat" cmpd="sng">
            <a:solidFill>
              <a:srgbClr val="FF00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2060"/>
              </a:solidFill>
              <a:latin typeface="Century Gothic" panose="020B0502020202020204" pitchFamily="34" charset="0"/>
            </a:endParaRPr>
          </a:p>
        </p:txBody>
      </p:sp>
      <p:sp>
        <p:nvSpPr>
          <p:cNvPr id="46" name="Google Shape;164;p21">
            <a:extLst>
              <a:ext uri="{FF2B5EF4-FFF2-40B4-BE49-F238E27FC236}">
                <a16:creationId xmlns:a16="http://schemas.microsoft.com/office/drawing/2014/main" id="{19690454-8667-44A0-B5C2-F254B50C25F2}"/>
              </a:ext>
            </a:extLst>
          </p:cNvPr>
          <p:cNvSpPr/>
          <p:nvPr/>
        </p:nvSpPr>
        <p:spPr>
          <a:xfrm>
            <a:off x="8250834" y="3175595"/>
            <a:ext cx="257444" cy="246053"/>
          </a:xfrm>
          <a:prstGeom prst="ellipse">
            <a:avLst/>
          </a:prstGeom>
          <a:solidFill>
            <a:srgbClr val="FF0066"/>
          </a:solidFill>
          <a:ln w="9525" cap="flat" cmpd="sng">
            <a:solidFill>
              <a:srgbClr val="FF00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2060"/>
              </a:solidFill>
              <a:latin typeface="Century Gothic" panose="020B0502020202020204" pitchFamily="34" charset="0"/>
            </a:endParaRPr>
          </a:p>
        </p:txBody>
      </p:sp>
      <p:sp>
        <p:nvSpPr>
          <p:cNvPr id="47" name="Google Shape;153;p21">
            <a:extLst>
              <a:ext uri="{FF2B5EF4-FFF2-40B4-BE49-F238E27FC236}">
                <a16:creationId xmlns:a16="http://schemas.microsoft.com/office/drawing/2014/main" id="{16818E03-9987-4794-85A3-DD2F20FD3A83}"/>
              </a:ext>
            </a:extLst>
          </p:cNvPr>
          <p:cNvSpPr txBox="1"/>
          <p:nvPr/>
        </p:nvSpPr>
        <p:spPr>
          <a:xfrm>
            <a:off x="4459377" y="2541731"/>
            <a:ext cx="2683136" cy="51672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b="1" dirty="0">
                <a:solidFill>
                  <a:srgbClr val="002060"/>
                </a:solidFill>
                <a:latin typeface="Century Gothic" panose="020B0502020202020204" pitchFamily="34" charset="0"/>
                <a:ea typeface="Montserrat"/>
                <a:cs typeface="Montserrat"/>
                <a:sym typeface="Montserrat"/>
              </a:rPr>
              <a:t>Salamanca</a:t>
            </a:r>
            <a:endParaRPr sz="3200" b="1" dirty="0">
              <a:solidFill>
                <a:srgbClr val="002060"/>
              </a:solidFill>
              <a:latin typeface="Century Gothic" panose="020B0502020202020204" pitchFamily="34" charset="0"/>
              <a:ea typeface="Montserrat"/>
              <a:cs typeface="Montserrat"/>
              <a:sym typeface="Montserrat"/>
            </a:endParaRPr>
          </a:p>
        </p:txBody>
      </p:sp>
      <p:sp>
        <p:nvSpPr>
          <p:cNvPr id="48" name="Google Shape;153;p21">
            <a:extLst>
              <a:ext uri="{FF2B5EF4-FFF2-40B4-BE49-F238E27FC236}">
                <a16:creationId xmlns:a16="http://schemas.microsoft.com/office/drawing/2014/main" id="{1AC12143-673A-4E89-8A8A-5F33449A4F60}"/>
              </a:ext>
            </a:extLst>
          </p:cNvPr>
          <p:cNvSpPr txBox="1"/>
          <p:nvPr/>
        </p:nvSpPr>
        <p:spPr>
          <a:xfrm>
            <a:off x="3536008" y="1569642"/>
            <a:ext cx="2578103" cy="68613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b="1" dirty="0">
                <a:solidFill>
                  <a:srgbClr val="002060"/>
                </a:solidFill>
                <a:latin typeface="Century Gothic" panose="020B0502020202020204" pitchFamily="34" charset="0"/>
                <a:ea typeface="Montserrat"/>
                <a:cs typeface="Montserrat"/>
                <a:sym typeface="Montserrat"/>
              </a:rPr>
              <a:t>Pontevedra</a:t>
            </a:r>
            <a:endParaRPr sz="3200" b="1" dirty="0">
              <a:solidFill>
                <a:srgbClr val="002060"/>
              </a:solidFill>
              <a:latin typeface="Century Gothic" panose="020B0502020202020204" pitchFamily="34" charset="0"/>
              <a:ea typeface="Montserrat"/>
              <a:cs typeface="Montserrat"/>
              <a:sym typeface="Montserrat"/>
            </a:endParaRPr>
          </a:p>
        </p:txBody>
      </p:sp>
      <p:sp>
        <p:nvSpPr>
          <p:cNvPr id="49" name="Google Shape;153;p21">
            <a:extLst>
              <a:ext uri="{FF2B5EF4-FFF2-40B4-BE49-F238E27FC236}">
                <a16:creationId xmlns:a16="http://schemas.microsoft.com/office/drawing/2014/main" id="{DB51484F-1F09-406C-A76E-B65CB8014DE7}"/>
              </a:ext>
            </a:extLst>
          </p:cNvPr>
          <p:cNvSpPr txBox="1"/>
          <p:nvPr/>
        </p:nvSpPr>
        <p:spPr>
          <a:xfrm>
            <a:off x="8246485" y="829330"/>
            <a:ext cx="1924907" cy="79335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b="1" dirty="0">
                <a:solidFill>
                  <a:srgbClr val="002060"/>
                </a:solidFill>
                <a:latin typeface="Century Gothic" panose="020B0502020202020204" pitchFamily="34" charset="0"/>
                <a:ea typeface="Montserrat"/>
                <a:cs typeface="Montserrat"/>
                <a:sym typeface="Montserrat"/>
              </a:rPr>
              <a:t>Burgos</a:t>
            </a:r>
            <a:endParaRPr sz="3200" b="1" dirty="0">
              <a:solidFill>
                <a:srgbClr val="002060"/>
              </a:solidFill>
              <a:latin typeface="Century Gothic" panose="020B0502020202020204" pitchFamily="34" charset="0"/>
              <a:ea typeface="Montserrat"/>
              <a:cs typeface="Montserrat"/>
              <a:sym typeface="Montserrat"/>
            </a:endParaRPr>
          </a:p>
        </p:txBody>
      </p:sp>
      <p:sp>
        <p:nvSpPr>
          <p:cNvPr id="50" name="Google Shape;162;p21">
            <a:extLst>
              <a:ext uri="{FF2B5EF4-FFF2-40B4-BE49-F238E27FC236}">
                <a16:creationId xmlns:a16="http://schemas.microsoft.com/office/drawing/2014/main" id="{C891876F-8D40-4A83-A51F-EBC58AF737B0}"/>
              </a:ext>
            </a:extLst>
          </p:cNvPr>
          <p:cNvSpPr/>
          <p:nvPr/>
        </p:nvSpPr>
        <p:spPr>
          <a:xfrm>
            <a:off x="9768839" y="4412361"/>
            <a:ext cx="257444" cy="246053"/>
          </a:xfrm>
          <a:prstGeom prst="ellipse">
            <a:avLst/>
          </a:prstGeom>
          <a:solidFill>
            <a:srgbClr val="FF0066"/>
          </a:solidFill>
          <a:ln w="9525" cap="flat" cmpd="sng">
            <a:solidFill>
              <a:srgbClr val="FF00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2060"/>
              </a:solidFill>
              <a:latin typeface="Century Gothic" panose="020B0502020202020204" pitchFamily="34" charset="0"/>
            </a:endParaRPr>
          </a:p>
        </p:txBody>
      </p:sp>
      <p:sp>
        <p:nvSpPr>
          <p:cNvPr id="51" name="Google Shape;162;p21">
            <a:extLst>
              <a:ext uri="{FF2B5EF4-FFF2-40B4-BE49-F238E27FC236}">
                <a16:creationId xmlns:a16="http://schemas.microsoft.com/office/drawing/2014/main" id="{78FE9F70-F587-4FBF-A784-558272660042}"/>
              </a:ext>
            </a:extLst>
          </p:cNvPr>
          <p:cNvSpPr/>
          <p:nvPr/>
        </p:nvSpPr>
        <p:spPr>
          <a:xfrm>
            <a:off x="5993250" y="1846142"/>
            <a:ext cx="257444" cy="246053"/>
          </a:xfrm>
          <a:prstGeom prst="ellipse">
            <a:avLst/>
          </a:prstGeom>
          <a:solidFill>
            <a:srgbClr val="FF0066"/>
          </a:solidFill>
          <a:ln w="9525" cap="flat" cmpd="sng">
            <a:solidFill>
              <a:srgbClr val="FF00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2060"/>
              </a:solidFill>
              <a:latin typeface="Century Gothic" panose="020B0502020202020204" pitchFamily="34" charset="0"/>
            </a:endParaRPr>
          </a:p>
        </p:txBody>
      </p:sp>
      <p:sp>
        <p:nvSpPr>
          <p:cNvPr id="52" name="Google Shape;151;p21">
            <a:extLst>
              <a:ext uri="{FF2B5EF4-FFF2-40B4-BE49-F238E27FC236}">
                <a16:creationId xmlns:a16="http://schemas.microsoft.com/office/drawing/2014/main" id="{427C4318-4C3B-4E58-856F-B33CD4D589F1}"/>
              </a:ext>
            </a:extLst>
          </p:cNvPr>
          <p:cNvSpPr txBox="1"/>
          <p:nvPr/>
        </p:nvSpPr>
        <p:spPr>
          <a:xfrm>
            <a:off x="10682750" y="1354499"/>
            <a:ext cx="1621016" cy="6861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b="1" dirty="0">
                <a:solidFill>
                  <a:srgbClr val="002060"/>
                </a:solidFill>
                <a:latin typeface="Century Gothic" panose="020B0502020202020204" pitchFamily="34" charset="0"/>
                <a:ea typeface="Montserrat"/>
                <a:cs typeface="Montserrat"/>
                <a:sym typeface="Montserrat"/>
              </a:rPr>
              <a:t>Girona </a:t>
            </a:r>
            <a:endParaRPr sz="3200" b="1" dirty="0">
              <a:solidFill>
                <a:srgbClr val="002060"/>
              </a:solidFill>
              <a:latin typeface="Century Gothic" panose="020B0502020202020204" pitchFamily="34" charset="0"/>
              <a:ea typeface="Montserrat"/>
              <a:cs typeface="Montserrat"/>
              <a:sym typeface="Montserrat"/>
            </a:endParaRPr>
          </a:p>
        </p:txBody>
      </p:sp>
      <p:sp>
        <p:nvSpPr>
          <p:cNvPr id="54" name="Google Shape;162;p21">
            <a:extLst>
              <a:ext uri="{FF2B5EF4-FFF2-40B4-BE49-F238E27FC236}">
                <a16:creationId xmlns:a16="http://schemas.microsoft.com/office/drawing/2014/main" id="{AE2E1053-7C04-424F-8D0E-261AF208CD74}"/>
              </a:ext>
            </a:extLst>
          </p:cNvPr>
          <p:cNvSpPr/>
          <p:nvPr/>
        </p:nvSpPr>
        <p:spPr>
          <a:xfrm>
            <a:off x="11273914" y="1941572"/>
            <a:ext cx="257444" cy="246053"/>
          </a:xfrm>
          <a:prstGeom prst="ellipse">
            <a:avLst/>
          </a:prstGeom>
          <a:solidFill>
            <a:srgbClr val="FF0066"/>
          </a:solidFill>
          <a:ln w="9525" cap="flat" cmpd="sng">
            <a:solidFill>
              <a:srgbClr val="FF00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6D2FCDED-E3C8-4456-98EC-C7A474D1FAE3}"/>
              </a:ext>
            </a:extLst>
          </p:cNvPr>
          <p:cNvSpPr txBox="1"/>
          <p:nvPr/>
        </p:nvSpPr>
        <p:spPr>
          <a:xfrm>
            <a:off x="11285489" y="3851911"/>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6</a:t>
            </a:r>
          </a:p>
        </p:txBody>
      </p:sp>
      <p:sp>
        <p:nvSpPr>
          <p:cNvPr id="83" name="TextBox 82">
            <a:extLst>
              <a:ext uri="{FF2B5EF4-FFF2-40B4-BE49-F238E27FC236}">
                <a16:creationId xmlns:a16="http://schemas.microsoft.com/office/drawing/2014/main" id="{6E0B466E-6AEB-4653-819C-C1F7D5311B3E}"/>
              </a:ext>
            </a:extLst>
          </p:cNvPr>
          <p:cNvSpPr txBox="1"/>
          <p:nvPr/>
        </p:nvSpPr>
        <p:spPr>
          <a:xfrm>
            <a:off x="3810088" y="2446148"/>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1</a:t>
            </a:r>
          </a:p>
        </p:txBody>
      </p:sp>
      <p:sp>
        <p:nvSpPr>
          <p:cNvPr id="84" name="TextBox 83">
            <a:extLst>
              <a:ext uri="{FF2B5EF4-FFF2-40B4-BE49-F238E27FC236}">
                <a16:creationId xmlns:a16="http://schemas.microsoft.com/office/drawing/2014/main" id="{56418509-8DB4-4E5C-B49C-E562FBBACFF7}"/>
              </a:ext>
            </a:extLst>
          </p:cNvPr>
          <p:cNvSpPr txBox="1"/>
          <p:nvPr/>
        </p:nvSpPr>
        <p:spPr>
          <a:xfrm>
            <a:off x="9654797" y="6200938"/>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2</a:t>
            </a:r>
          </a:p>
        </p:txBody>
      </p:sp>
      <p:sp>
        <p:nvSpPr>
          <p:cNvPr id="85" name="TextBox 84">
            <a:extLst>
              <a:ext uri="{FF2B5EF4-FFF2-40B4-BE49-F238E27FC236}">
                <a16:creationId xmlns:a16="http://schemas.microsoft.com/office/drawing/2014/main" id="{DB3BD07D-224F-476D-BF30-8EEC0200457E}"/>
              </a:ext>
            </a:extLst>
          </p:cNvPr>
          <p:cNvSpPr txBox="1"/>
          <p:nvPr/>
        </p:nvSpPr>
        <p:spPr>
          <a:xfrm>
            <a:off x="3700064" y="1183191"/>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4</a:t>
            </a:r>
          </a:p>
        </p:txBody>
      </p:sp>
      <p:sp>
        <p:nvSpPr>
          <p:cNvPr id="86" name="TextBox 85">
            <a:extLst>
              <a:ext uri="{FF2B5EF4-FFF2-40B4-BE49-F238E27FC236}">
                <a16:creationId xmlns:a16="http://schemas.microsoft.com/office/drawing/2014/main" id="{79E836A8-A421-4094-A159-9AE68738BA02}"/>
              </a:ext>
            </a:extLst>
          </p:cNvPr>
          <p:cNvSpPr txBox="1"/>
          <p:nvPr/>
        </p:nvSpPr>
        <p:spPr>
          <a:xfrm>
            <a:off x="8537577" y="2636408"/>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3</a:t>
            </a:r>
          </a:p>
        </p:txBody>
      </p:sp>
      <p:sp>
        <p:nvSpPr>
          <p:cNvPr id="87" name="TextBox 86">
            <a:extLst>
              <a:ext uri="{FF2B5EF4-FFF2-40B4-BE49-F238E27FC236}">
                <a16:creationId xmlns:a16="http://schemas.microsoft.com/office/drawing/2014/main" id="{7A462F3F-4FC4-462A-8EEC-40EFCCECCF73}"/>
              </a:ext>
            </a:extLst>
          </p:cNvPr>
          <p:cNvSpPr txBox="1"/>
          <p:nvPr/>
        </p:nvSpPr>
        <p:spPr>
          <a:xfrm>
            <a:off x="11564145" y="1769609"/>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5</a:t>
            </a:r>
          </a:p>
        </p:txBody>
      </p:sp>
      <p:sp>
        <p:nvSpPr>
          <p:cNvPr id="88" name="TextBox 87">
            <a:extLst>
              <a:ext uri="{FF2B5EF4-FFF2-40B4-BE49-F238E27FC236}">
                <a16:creationId xmlns:a16="http://schemas.microsoft.com/office/drawing/2014/main" id="{9D0E6DF6-E19A-4B8B-B8F5-058BFF59E81C}"/>
              </a:ext>
            </a:extLst>
          </p:cNvPr>
          <p:cNvSpPr txBox="1"/>
          <p:nvPr/>
        </p:nvSpPr>
        <p:spPr>
          <a:xfrm>
            <a:off x="7859302" y="622432"/>
            <a:ext cx="450764" cy="707886"/>
          </a:xfrm>
          <a:prstGeom prst="rect">
            <a:avLst/>
          </a:prstGeom>
          <a:noFill/>
        </p:spPr>
        <p:txBody>
          <a:bodyPr wrap="none" rtlCol="0">
            <a:spAutoFit/>
          </a:bodyPr>
          <a:lstStyle/>
          <a:p>
            <a:r>
              <a:rPr lang="en-GB" sz="4000" b="1">
                <a:solidFill>
                  <a:srgbClr val="92D050"/>
                </a:solidFill>
                <a:latin typeface="Century Gothic" panose="020B0502020202020204" pitchFamily="34" charset="0"/>
              </a:rPr>
              <a:t>E</a:t>
            </a:r>
            <a:endParaRPr lang="en-GB" sz="4000" b="1" dirty="0">
              <a:solidFill>
                <a:srgbClr val="92D050"/>
              </a:solidFill>
              <a:latin typeface="Century Gothic" panose="020B0502020202020204" pitchFamily="34" charset="0"/>
            </a:endParaRPr>
          </a:p>
        </p:txBody>
      </p:sp>
      <p:sp>
        <p:nvSpPr>
          <p:cNvPr id="89" name="TextBox 88">
            <a:extLst>
              <a:ext uri="{FF2B5EF4-FFF2-40B4-BE49-F238E27FC236}">
                <a16:creationId xmlns:a16="http://schemas.microsoft.com/office/drawing/2014/main" id="{6E94D96E-6852-4C16-8F17-BE0660154A1A}"/>
              </a:ext>
            </a:extLst>
          </p:cNvPr>
          <p:cNvSpPr txBox="1"/>
          <p:nvPr/>
        </p:nvSpPr>
        <p:spPr>
          <a:xfrm>
            <a:off x="2325686" y="1869187"/>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4</a:t>
            </a:r>
          </a:p>
        </p:txBody>
      </p:sp>
      <p:sp>
        <p:nvSpPr>
          <p:cNvPr id="90" name="TextBox 89">
            <a:extLst>
              <a:ext uri="{FF2B5EF4-FFF2-40B4-BE49-F238E27FC236}">
                <a16:creationId xmlns:a16="http://schemas.microsoft.com/office/drawing/2014/main" id="{1EB3FADD-AD27-463F-83B2-CED91F0A43ED}"/>
              </a:ext>
            </a:extLst>
          </p:cNvPr>
          <p:cNvSpPr txBox="1"/>
          <p:nvPr/>
        </p:nvSpPr>
        <p:spPr>
          <a:xfrm>
            <a:off x="2275985" y="2739531"/>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4</a:t>
            </a:r>
          </a:p>
        </p:txBody>
      </p:sp>
      <p:sp>
        <p:nvSpPr>
          <p:cNvPr id="91" name="TextBox 90">
            <a:extLst>
              <a:ext uri="{FF2B5EF4-FFF2-40B4-BE49-F238E27FC236}">
                <a16:creationId xmlns:a16="http://schemas.microsoft.com/office/drawing/2014/main" id="{2971D956-A519-4AD8-916F-5C12E0C9C1FA}"/>
              </a:ext>
            </a:extLst>
          </p:cNvPr>
          <p:cNvSpPr txBox="1"/>
          <p:nvPr/>
        </p:nvSpPr>
        <p:spPr>
          <a:xfrm>
            <a:off x="2255603" y="3598256"/>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2</a:t>
            </a:r>
          </a:p>
        </p:txBody>
      </p:sp>
      <p:sp>
        <p:nvSpPr>
          <p:cNvPr id="92" name="TextBox 91">
            <a:extLst>
              <a:ext uri="{FF2B5EF4-FFF2-40B4-BE49-F238E27FC236}">
                <a16:creationId xmlns:a16="http://schemas.microsoft.com/office/drawing/2014/main" id="{95443AD7-D31F-4845-BB3A-F415EC2A8E44}"/>
              </a:ext>
            </a:extLst>
          </p:cNvPr>
          <p:cNvSpPr txBox="1"/>
          <p:nvPr/>
        </p:nvSpPr>
        <p:spPr>
          <a:xfrm>
            <a:off x="2294805" y="4343587"/>
            <a:ext cx="334796" cy="707886"/>
          </a:xfrm>
          <a:prstGeom prst="rect">
            <a:avLst/>
          </a:prstGeom>
          <a:noFill/>
        </p:spPr>
        <p:txBody>
          <a:bodyPr wrap="square" rtlCol="0">
            <a:spAutoFit/>
          </a:bodyPr>
          <a:lstStyle/>
          <a:p>
            <a:r>
              <a:rPr lang="en-GB" sz="4000" b="1" dirty="0">
                <a:solidFill>
                  <a:srgbClr val="92D050"/>
                </a:solidFill>
                <a:latin typeface="Century Gothic" panose="020B0502020202020204" pitchFamily="34" charset="0"/>
              </a:rPr>
              <a:t>4</a:t>
            </a:r>
          </a:p>
        </p:txBody>
      </p:sp>
      <p:sp>
        <p:nvSpPr>
          <p:cNvPr id="93" name="TextBox 92">
            <a:extLst>
              <a:ext uri="{FF2B5EF4-FFF2-40B4-BE49-F238E27FC236}">
                <a16:creationId xmlns:a16="http://schemas.microsoft.com/office/drawing/2014/main" id="{0E8216F5-D2E5-45AB-9C69-CC66CE8BEC1F}"/>
              </a:ext>
            </a:extLst>
          </p:cNvPr>
          <p:cNvSpPr txBox="1"/>
          <p:nvPr/>
        </p:nvSpPr>
        <p:spPr>
          <a:xfrm>
            <a:off x="2287782" y="5208121"/>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3</a:t>
            </a:r>
          </a:p>
        </p:txBody>
      </p:sp>
      <p:sp>
        <p:nvSpPr>
          <p:cNvPr id="94" name="TextBox 93">
            <a:extLst>
              <a:ext uri="{FF2B5EF4-FFF2-40B4-BE49-F238E27FC236}">
                <a16:creationId xmlns:a16="http://schemas.microsoft.com/office/drawing/2014/main" id="{DCEBD89C-6474-4594-AE84-54272F8DD11E}"/>
              </a:ext>
            </a:extLst>
          </p:cNvPr>
          <p:cNvSpPr txBox="1"/>
          <p:nvPr/>
        </p:nvSpPr>
        <p:spPr>
          <a:xfrm>
            <a:off x="2266692" y="6013054"/>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4</a:t>
            </a:r>
          </a:p>
        </p:txBody>
      </p:sp>
      <p:sp>
        <p:nvSpPr>
          <p:cNvPr id="95" name="TextBox 94">
            <a:extLst>
              <a:ext uri="{FF2B5EF4-FFF2-40B4-BE49-F238E27FC236}">
                <a16:creationId xmlns:a16="http://schemas.microsoft.com/office/drawing/2014/main" id="{0347645D-3181-4809-A501-F64C16BAE7CC}"/>
              </a:ext>
            </a:extLst>
          </p:cNvPr>
          <p:cNvSpPr txBox="1"/>
          <p:nvPr/>
        </p:nvSpPr>
        <p:spPr>
          <a:xfrm>
            <a:off x="2275985" y="1032619"/>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2</a:t>
            </a:r>
          </a:p>
        </p:txBody>
      </p:sp>
      <p:sp>
        <p:nvSpPr>
          <p:cNvPr id="96" name="Rectangle: Rounded Corners 95">
            <a:hlinkClick r:id="" action="ppaction://noaction">
              <a:snd r:embed="rId4" name="23_E_Burgos.wav"/>
            </a:hlinkClick>
            <a:extLst>
              <a:ext uri="{FF2B5EF4-FFF2-40B4-BE49-F238E27FC236}">
                <a16:creationId xmlns:a16="http://schemas.microsoft.com/office/drawing/2014/main" id="{8A93D7CF-6BA6-4D46-A16B-1211D1981DAB}"/>
              </a:ext>
            </a:extLst>
          </p:cNvPr>
          <p:cNvSpPr/>
          <p:nvPr/>
        </p:nvSpPr>
        <p:spPr>
          <a:xfrm>
            <a:off x="1066689" y="1226012"/>
            <a:ext cx="584857" cy="542976"/>
          </a:xfrm>
          <a:prstGeom prst="roundRect">
            <a:avLst>
              <a:gd name="adj" fmla="val 0"/>
            </a:avLst>
          </a:prstGeom>
          <a:solidFill>
            <a:srgbClr val="B9E5EE"/>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97" name="Rectangle: Rounded Corners 96">
            <a:hlinkClick r:id="" action="ppaction://noaction">
              <a:snd r:embed="rId5" name="24_1_salamanca.wav"/>
            </a:hlinkClick>
            <a:extLst>
              <a:ext uri="{FF2B5EF4-FFF2-40B4-BE49-F238E27FC236}">
                <a16:creationId xmlns:a16="http://schemas.microsoft.com/office/drawing/2014/main" id="{CFA5BF15-3111-496E-AAEF-5C105B479AF5}"/>
              </a:ext>
            </a:extLst>
          </p:cNvPr>
          <p:cNvSpPr/>
          <p:nvPr/>
        </p:nvSpPr>
        <p:spPr>
          <a:xfrm>
            <a:off x="1057618" y="2034097"/>
            <a:ext cx="584857" cy="542976"/>
          </a:xfrm>
          <a:prstGeom prst="roundRect">
            <a:avLst>
              <a:gd name="adj" fmla="val 0"/>
            </a:avLst>
          </a:prstGeom>
          <a:solidFill>
            <a:srgbClr val="B9E5EE"/>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98" name="Rectangle: Rounded Corners 97">
            <a:hlinkClick r:id="" action="ppaction://noaction">
              <a:snd r:embed="rId6" name="25_2_tenerife.wav"/>
            </a:hlinkClick>
            <a:extLst>
              <a:ext uri="{FF2B5EF4-FFF2-40B4-BE49-F238E27FC236}">
                <a16:creationId xmlns:a16="http://schemas.microsoft.com/office/drawing/2014/main" id="{840A33CB-D4EB-4A2B-B88C-F43D5D0B7646}"/>
              </a:ext>
            </a:extLst>
          </p:cNvPr>
          <p:cNvSpPr/>
          <p:nvPr/>
        </p:nvSpPr>
        <p:spPr>
          <a:xfrm>
            <a:off x="1037555" y="2821986"/>
            <a:ext cx="584857" cy="542976"/>
          </a:xfrm>
          <a:prstGeom prst="roundRect">
            <a:avLst>
              <a:gd name="adj" fmla="val 0"/>
            </a:avLst>
          </a:prstGeom>
          <a:solidFill>
            <a:srgbClr val="B9E5EE"/>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99" name="Rectangle: Rounded Corners 98">
            <a:hlinkClick r:id="" action="ppaction://noaction">
              <a:snd r:embed="rId7" name="26-3_madrid.wav"/>
            </a:hlinkClick>
            <a:extLst>
              <a:ext uri="{FF2B5EF4-FFF2-40B4-BE49-F238E27FC236}">
                <a16:creationId xmlns:a16="http://schemas.microsoft.com/office/drawing/2014/main" id="{14D6E98B-7B83-4197-A1D2-7E58EEEE13D5}"/>
              </a:ext>
            </a:extLst>
          </p:cNvPr>
          <p:cNvSpPr/>
          <p:nvPr/>
        </p:nvSpPr>
        <p:spPr>
          <a:xfrm>
            <a:off x="1050254" y="3701399"/>
            <a:ext cx="584857" cy="542976"/>
          </a:xfrm>
          <a:prstGeom prst="roundRect">
            <a:avLst>
              <a:gd name="adj" fmla="val 0"/>
            </a:avLst>
          </a:prstGeom>
          <a:solidFill>
            <a:srgbClr val="B9E5EE"/>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100" name="Rectangle: Rounded Corners 99">
            <a:hlinkClick r:id="" action="ppaction://noaction">
              <a:snd r:embed="rId8" name="27_4_pontevedra.wav"/>
            </a:hlinkClick>
            <a:extLst>
              <a:ext uri="{FF2B5EF4-FFF2-40B4-BE49-F238E27FC236}">
                <a16:creationId xmlns:a16="http://schemas.microsoft.com/office/drawing/2014/main" id="{5EF37ABE-3058-4FE4-8607-0C10FBE4692E}"/>
              </a:ext>
            </a:extLst>
          </p:cNvPr>
          <p:cNvSpPr/>
          <p:nvPr/>
        </p:nvSpPr>
        <p:spPr>
          <a:xfrm>
            <a:off x="1041183" y="4509484"/>
            <a:ext cx="584857" cy="542976"/>
          </a:xfrm>
          <a:prstGeom prst="roundRect">
            <a:avLst>
              <a:gd name="adj" fmla="val 0"/>
            </a:avLst>
          </a:prstGeom>
          <a:solidFill>
            <a:srgbClr val="B9E5EE"/>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101" name="Rectangle: Rounded Corners 100">
            <a:hlinkClick r:id="" action="ppaction://noaction">
              <a:snd r:embed="rId9" name="28_5_girona.wav"/>
            </a:hlinkClick>
            <a:extLst>
              <a:ext uri="{FF2B5EF4-FFF2-40B4-BE49-F238E27FC236}">
                <a16:creationId xmlns:a16="http://schemas.microsoft.com/office/drawing/2014/main" id="{9DA72E2C-4BEB-4DA8-A4F1-93121EA993D8}"/>
              </a:ext>
            </a:extLst>
          </p:cNvPr>
          <p:cNvSpPr/>
          <p:nvPr/>
        </p:nvSpPr>
        <p:spPr>
          <a:xfrm>
            <a:off x="1021120" y="5297373"/>
            <a:ext cx="584857" cy="542976"/>
          </a:xfrm>
          <a:prstGeom prst="roundRect">
            <a:avLst>
              <a:gd name="adj" fmla="val 0"/>
            </a:avLst>
          </a:prstGeom>
          <a:solidFill>
            <a:srgbClr val="B9E5EE"/>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5</a:t>
            </a:r>
          </a:p>
        </p:txBody>
      </p:sp>
      <p:sp>
        <p:nvSpPr>
          <p:cNvPr id="102" name="Rectangle: Rounded Corners 101">
            <a:hlinkClick r:id="" action="ppaction://noaction">
              <a:snd r:embed="rId10" name="29_6_alicante.wav"/>
            </a:hlinkClick>
            <a:extLst>
              <a:ext uri="{FF2B5EF4-FFF2-40B4-BE49-F238E27FC236}">
                <a16:creationId xmlns:a16="http://schemas.microsoft.com/office/drawing/2014/main" id="{1FBCB6E9-19CF-42B5-8849-2989E3F64F58}"/>
              </a:ext>
            </a:extLst>
          </p:cNvPr>
          <p:cNvSpPr/>
          <p:nvPr/>
        </p:nvSpPr>
        <p:spPr>
          <a:xfrm>
            <a:off x="1032972" y="6117108"/>
            <a:ext cx="584857" cy="542976"/>
          </a:xfrm>
          <a:prstGeom prst="roundRect">
            <a:avLst>
              <a:gd name="adj" fmla="val 0"/>
            </a:avLst>
          </a:prstGeom>
          <a:solidFill>
            <a:srgbClr val="B9E5EE"/>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rgbClr val="002060"/>
                </a:solidFill>
                <a:latin typeface="Century Gothic" panose="020B0502020202020204" pitchFamily="34" charset="0"/>
              </a:rPr>
              <a:t>6</a:t>
            </a:r>
            <a:endParaRPr lang="en-GB" sz="2800" b="1" dirty="0">
              <a:solidFill>
                <a:srgbClr val="002060"/>
              </a:solidFill>
              <a:latin typeface="Century Gothic" panose="020B0502020202020204" pitchFamily="34" charset="0"/>
            </a:endParaRPr>
          </a:p>
        </p:txBody>
      </p:sp>
      <p:grpSp>
        <p:nvGrpSpPr>
          <p:cNvPr id="3" name="Group 2">
            <a:extLst>
              <a:ext uri="{FF2B5EF4-FFF2-40B4-BE49-F238E27FC236}">
                <a16:creationId xmlns:a16="http://schemas.microsoft.com/office/drawing/2014/main" id="{0C7758EB-C8AC-CBAF-9C0E-77A91C86253B}"/>
              </a:ext>
            </a:extLst>
          </p:cNvPr>
          <p:cNvGrpSpPr/>
          <p:nvPr/>
        </p:nvGrpSpPr>
        <p:grpSpPr>
          <a:xfrm>
            <a:off x="11175161" y="61359"/>
            <a:ext cx="691095" cy="701024"/>
            <a:chOff x="11059045" y="145038"/>
            <a:chExt cx="945328" cy="980949"/>
          </a:xfrm>
          <a:solidFill>
            <a:srgbClr val="B9E5EE"/>
          </a:solidFill>
        </p:grpSpPr>
        <p:sp>
          <p:nvSpPr>
            <p:cNvPr id="4" name="Oval 3">
              <a:extLst>
                <a:ext uri="{FF2B5EF4-FFF2-40B4-BE49-F238E27FC236}">
                  <a16:creationId xmlns:a16="http://schemas.microsoft.com/office/drawing/2014/main" id="{8E4B3824-7EB3-7584-263B-29BF741334CF}"/>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5" name="Picture 4" descr="Free speaker sound loud vector">
              <a:extLst>
                <a:ext uri="{FF2B5EF4-FFF2-40B4-BE49-F238E27FC236}">
                  <a16:creationId xmlns:a16="http://schemas.microsoft.com/office/drawing/2014/main" id="{0151BE23-F67E-5EE9-6AC1-DE0F1D04BD62}"/>
                </a:ext>
              </a:extLst>
            </p:cNvPr>
            <p:cNvPicPr>
              <a:picLocks noChangeAspect="1" noChangeArrowheads="1"/>
            </p:cNvPicPr>
            <p:nvPr/>
          </p:nvPicPr>
          <p:blipFill>
            <a:blip r:embed="rId11">
              <a:duotone>
                <a:prstClr val="black"/>
                <a:schemeClr val="accent1">
                  <a:tint val="45000"/>
                  <a:satMod val="400000"/>
                </a:schemeClr>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6" name="Google Shape;222;p10">
            <a:extLst>
              <a:ext uri="{FF2B5EF4-FFF2-40B4-BE49-F238E27FC236}">
                <a16:creationId xmlns:a16="http://schemas.microsoft.com/office/drawing/2014/main" id="{8E33DBFA-3DC2-E099-21C8-C6A4477A8824}"/>
              </a:ext>
            </a:extLst>
          </p:cNvPr>
          <p:cNvSpPr txBox="1"/>
          <p:nvPr/>
        </p:nvSpPr>
        <p:spPr>
          <a:xfrm>
            <a:off x="10895681" y="807512"/>
            <a:ext cx="1229842" cy="369291"/>
          </a:xfrm>
          <a:prstGeom prst="rect">
            <a:avLst/>
          </a:prstGeom>
          <a:solidFill>
            <a:srgbClr val="B9E5EE"/>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b="1" i="0" u="none" strike="noStrike" cap="none" dirty="0">
                <a:solidFill>
                  <a:srgbClr val="002060"/>
                </a:solidFill>
                <a:latin typeface="Century Gothic"/>
                <a:ea typeface="Century Gothic"/>
                <a:cs typeface="Century Gothic"/>
                <a:sym typeface="Century Gothic"/>
              </a:rPr>
              <a:t>escuchar</a:t>
            </a:r>
            <a:endParaRPr b="1" i="0" u="none" strike="noStrike" cap="none" dirty="0">
              <a:solidFill>
                <a:srgbClr val="002060"/>
              </a:solidFill>
              <a:latin typeface="Century Gothic"/>
              <a:ea typeface="Century Gothic"/>
              <a:cs typeface="Century Gothic"/>
              <a:sym typeface="Century Gothic"/>
            </a:endParaRPr>
          </a:p>
        </p:txBody>
      </p:sp>
      <p:pic>
        <p:nvPicPr>
          <p:cNvPr id="7" name="Graphic 6" descr="Teacher">
            <a:extLst>
              <a:ext uri="{FF2B5EF4-FFF2-40B4-BE49-F238E27FC236}">
                <a16:creationId xmlns:a16="http://schemas.microsoft.com/office/drawing/2014/main" id="{2C9EFF26-99BD-DE7A-6D4B-BE2B331AE2B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03019" y="-23113"/>
            <a:ext cx="914400" cy="914400"/>
          </a:xfrm>
          <a:prstGeom prst="rect">
            <a:avLst/>
          </a:prstGeom>
        </p:spPr>
      </p:pic>
      <p:sp>
        <p:nvSpPr>
          <p:cNvPr id="8" name="Speech Bubble: Rectangle with Corners Rounded 7">
            <a:hlinkClick r:id="" action="ppaction://noaction">
              <a:snd r:embed="rId15" name="Review_W3F_1.1.wav"/>
            </a:hlinkClick>
            <a:extLst>
              <a:ext uri="{FF2B5EF4-FFF2-40B4-BE49-F238E27FC236}">
                <a16:creationId xmlns:a16="http://schemas.microsoft.com/office/drawing/2014/main" id="{54F45773-4ACF-6D2A-D0B3-1090F6B04965}"/>
              </a:ext>
            </a:extLst>
          </p:cNvPr>
          <p:cNvSpPr/>
          <p:nvPr/>
        </p:nvSpPr>
        <p:spPr>
          <a:xfrm>
            <a:off x="4189343" y="117656"/>
            <a:ext cx="5229819"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Escucha. ¿Cuántas sílabas tiene?</a:t>
            </a:r>
            <a:endParaRPr lang="es-ES" sz="2400"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10403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500" fill="hold"/>
                                        <p:tgtEl>
                                          <p:spTgt spid="95"/>
                                        </p:tgtEl>
                                        <p:attrNameLst>
                                          <p:attrName>ppt_x</p:attrName>
                                        </p:attrNameLst>
                                      </p:cBhvr>
                                      <p:tavLst>
                                        <p:tav tm="0">
                                          <p:val>
                                            <p:strVal val="#ppt_x"/>
                                          </p:val>
                                        </p:tav>
                                        <p:tav tm="100000">
                                          <p:val>
                                            <p:strVal val="#ppt_x"/>
                                          </p:val>
                                        </p:tav>
                                      </p:tavLst>
                                    </p:anim>
                                    <p:anim calcmode="lin" valueType="num">
                                      <p:cBhvr additive="base">
                                        <p:cTn id="8"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9"/>
                                        </p:tgtEl>
                                        <p:attrNameLst>
                                          <p:attrName>style.visibility</p:attrName>
                                        </p:attrNameLst>
                                      </p:cBhvr>
                                      <p:to>
                                        <p:strVal val="visible"/>
                                      </p:to>
                                    </p:set>
                                    <p:anim calcmode="lin" valueType="num">
                                      <p:cBhvr additive="base">
                                        <p:cTn id="13" dur="500" fill="hold"/>
                                        <p:tgtEl>
                                          <p:spTgt spid="89"/>
                                        </p:tgtEl>
                                        <p:attrNameLst>
                                          <p:attrName>ppt_x</p:attrName>
                                        </p:attrNameLst>
                                      </p:cBhvr>
                                      <p:tavLst>
                                        <p:tav tm="0">
                                          <p:val>
                                            <p:strVal val="#ppt_x"/>
                                          </p:val>
                                        </p:tav>
                                        <p:tav tm="100000">
                                          <p:val>
                                            <p:strVal val="#ppt_x"/>
                                          </p:val>
                                        </p:tav>
                                      </p:tavLst>
                                    </p:anim>
                                    <p:anim calcmode="lin" valueType="num">
                                      <p:cBhvr additive="base">
                                        <p:cTn id="14"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anim calcmode="lin" valueType="num">
                                      <p:cBhvr additive="base">
                                        <p:cTn id="19" dur="500" fill="hold"/>
                                        <p:tgtEl>
                                          <p:spTgt spid="90"/>
                                        </p:tgtEl>
                                        <p:attrNameLst>
                                          <p:attrName>ppt_x</p:attrName>
                                        </p:attrNameLst>
                                      </p:cBhvr>
                                      <p:tavLst>
                                        <p:tav tm="0">
                                          <p:val>
                                            <p:strVal val="#ppt_x"/>
                                          </p:val>
                                        </p:tav>
                                        <p:tav tm="100000">
                                          <p:val>
                                            <p:strVal val="#ppt_x"/>
                                          </p:val>
                                        </p:tav>
                                      </p:tavLst>
                                    </p:anim>
                                    <p:anim calcmode="lin" valueType="num">
                                      <p:cBhvr additive="base">
                                        <p:cTn id="20"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1"/>
                                        </p:tgtEl>
                                        <p:attrNameLst>
                                          <p:attrName>style.visibility</p:attrName>
                                        </p:attrNameLst>
                                      </p:cBhvr>
                                      <p:to>
                                        <p:strVal val="visible"/>
                                      </p:to>
                                    </p:set>
                                    <p:anim calcmode="lin" valueType="num">
                                      <p:cBhvr additive="base">
                                        <p:cTn id="25" dur="500" fill="hold"/>
                                        <p:tgtEl>
                                          <p:spTgt spid="91"/>
                                        </p:tgtEl>
                                        <p:attrNameLst>
                                          <p:attrName>ppt_x</p:attrName>
                                        </p:attrNameLst>
                                      </p:cBhvr>
                                      <p:tavLst>
                                        <p:tav tm="0">
                                          <p:val>
                                            <p:strVal val="#ppt_x"/>
                                          </p:val>
                                        </p:tav>
                                        <p:tav tm="100000">
                                          <p:val>
                                            <p:strVal val="#ppt_x"/>
                                          </p:val>
                                        </p:tav>
                                      </p:tavLst>
                                    </p:anim>
                                    <p:anim calcmode="lin" valueType="num">
                                      <p:cBhvr additive="base">
                                        <p:cTn id="26"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2"/>
                                        </p:tgtEl>
                                        <p:attrNameLst>
                                          <p:attrName>style.visibility</p:attrName>
                                        </p:attrNameLst>
                                      </p:cBhvr>
                                      <p:to>
                                        <p:strVal val="visible"/>
                                      </p:to>
                                    </p:set>
                                    <p:anim calcmode="lin" valueType="num">
                                      <p:cBhvr additive="base">
                                        <p:cTn id="31" dur="500" fill="hold"/>
                                        <p:tgtEl>
                                          <p:spTgt spid="92"/>
                                        </p:tgtEl>
                                        <p:attrNameLst>
                                          <p:attrName>ppt_x</p:attrName>
                                        </p:attrNameLst>
                                      </p:cBhvr>
                                      <p:tavLst>
                                        <p:tav tm="0">
                                          <p:val>
                                            <p:strVal val="#ppt_x"/>
                                          </p:val>
                                        </p:tav>
                                        <p:tav tm="100000">
                                          <p:val>
                                            <p:strVal val="#ppt_x"/>
                                          </p:val>
                                        </p:tav>
                                      </p:tavLst>
                                    </p:anim>
                                    <p:anim calcmode="lin" valueType="num">
                                      <p:cBhvr additive="base">
                                        <p:cTn id="32"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3"/>
                                        </p:tgtEl>
                                        <p:attrNameLst>
                                          <p:attrName>style.visibility</p:attrName>
                                        </p:attrNameLst>
                                      </p:cBhvr>
                                      <p:to>
                                        <p:strVal val="visible"/>
                                      </p:to>
                                    </p:set>
                                    <p:anim calcmode="lin" valueType="num">
                                      <p:cBhvr additive="base">
                                        <p:cTn id="37" dur="500" fill="hold"/>
                                        <p:tgtEl>
                                          <p:spTgt spid="93"/>
                                        </p:tgtEl>
                                        <p:attrNameLst>
                                          <p:attrName>ppt_x</p:attrName>
                                        </p:attrNameLst>
                                      </p:cBhvr>
                                      <p:tavLst>
                                        <p:tav tm="0">
                                          <p:val>
                                            <p:strVal val="#ppt_x"/>
                                          </p:val>
                                        </p:tav>
                                        <p:tav tm="100000">
                                          <p:val>
                                            <p:strVal val="#ppt_x"/>
                                          </p:val>
                                        </p:tav>
                                      </p:tavLst>
                                    </p:anim>
                                    <p:anim calcmode="lin" valueType="num">
                                      <p:cBhvr additive="base">
                                        <p:cTn id="38"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4"/>
                                        </p:tgtEl>
                                        <p:attrNameLst>
                                          <p:attrName>style.visibility</p:attrName>
                                        </p:attrNameLst>
                                      </p:cBhvr>
                                      <p:to>
                                        <p:strVal val="visible"/>
                                      </p:to>
                                    </p:set>
                                    <p:anim calcmode="lin" valueType="num">
                                      <p:cBhvr additive="base">
                                        <p:cTn id="43" dur="500" fill="hold"/>
                                        <p:tgtEl>
                                          <p:spTgt spid="94"/>
                                        </p:tgtEl>
                                        <p:attrNameLst>
                                          <p:attrName>ppt_x</p:attrName>
                                        </p:attrNameLst>
                                      </p:cBhvr>
                                      <p:tavLst>
                                        <p:tav tm="0">
                                          <p:val>
                                            <p:strVal val="#ppt_x"/>
                                          </p:val>
                                        </p:tav>
                                        <p:tav tm="100000">
                                          <p:val>
                                            <p:strVal val="#ppt_x"/>
                                          </p:val>
                                        </p:tav>
                                      </p:tavLst>
                                    </p:anim>
                                    <p:anim calcmode="lin" valueType="num">
                                      <p:cBhvr additive="base">
                                        <p:cTn id="44"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8"/>
                                        </p:tgtEl>
                                        <p:attrNameLst>
                                          <p:attrName>style.visibility</p:attrName>
                                        </p:attrNameLst>
                                      </p:cBhvr>
                                      <p:to>
                                        <p:strVal val="visible"/>
                                      </p:to>
                                    </p:set>
                                    <p:anim calcmode="lin" valueType="num">
                                      <p:cBhvr additive="base">
                                        <p:cTn id="49" dur="500" fill="hold"/>
                                        <p:tgtEl>
                                          <p:spTgt spid="88"/>
                                        </p:tgtEl>
                                        <p:attrNameLst>
                                          <p:attrName>ppt_x</p:attrName>
                                        </p:attrNameLst>
                                      </p:cBhvr>
                                      <p:tavLst>
                                        <p:tav tm="0">
                                          <p:val>
                                            <p:strVal val="#ppt_x"/>
                                          </p:val>
                                        </p:tav>
                                        <p:tav tm="100000">
                                          <p:val>
                                            <p:strVal val="#ppt_x"/>
                                          </p:val>
                                        </p:tav>
                                      </p:tavLst>
                                    </p:anim>
                                    <p:anim calcmode="lin" valueType="num">
                                      <p:cBhvr additive="base">
                                        <p:cTn id="50" dur="500" fill="hold"/>
                                        <p:tgtEl>
                                          <p:spTgt spid="8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anim calcmode="lin" valueType="num">
                                      <p:cBhvr additive="base">
                                        <p:cTn id="53" dur="500" fill="hold"/>
                                        <p:tgtEl>
                                          <p:spTgt spid="49"/>
                                        </p:tgtEl>
                                        <p:attrNameLst>
                                          <p:attrName>ppt_x</p:attrName>
                                        </p:attrNameLst>
                                      </p:cBhvr>
                                      <p:tavLst>
                                        <p:tav tm="0">
                                          <p:val>
                                            <p:strVal val="#ppt_x"/>
                                          </p:val>
                                        </p:tav>
                                        <p:tav tm="100000">
                                          <p:val>
                                            <p:strVal val="#ppt_x"/>
                                          </p:val>
                                        </p:tav>
                                      </p:tavLst>
                                    </p:anim>
                                    <p:anim calcmode="lin" valueType="num">
                                      <p:cBhvr additive="base">
                                        <p:cTn id="5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additive="base">
                                        <p:cTn id="59" dur="500" fill="hold"/>
                                        <p:tgtEl>
                                          <p:spTgt spid="83"/>
                                        </p:tgtEl>
                                        <p:attrNameLst>
                                          <p:attrName>ppt_x</p:attrName>
                                        </p:attrNameLst>
                                      </p:cBhvr>
                                      <p:tavLst>
                                        <p:tav tm="0">
                                          <p:val>
                                            <p:strVal val="#ppt_x"/>
                                          </p:val>
                                        </p:tav>
                                        <p:tav tm="100000">
                                          <p:val>
                                            <p:strVal val="#ppt_x"/>
                                          </p:val>
                                        </p:tav>
                                      </p:tavLst>
                                    </p:anim>
                                    <p:anim calcmode="lin" valueType="num">
                                      <p:cBhvr additive="base">
                                        <p:cTn id="60" dur="500" fill="hold"/>
                                        <p:tgtEl>
                                          <p:spTgt spid="8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anim calcmode="lin" valueType="num">
                                      <p:cBhvr additive="base">
                                        <p:cTn id="63" dur="500" fill="hold"/>
                                        <p:tgtEl>
                                          <p:spTgt spid="47"/>
                                        </p:tgtEl>
                                        <p:attrNameLst>
                                          <p:attrName>ppt_x</p:attrName>
                                        </p:attrNameLst>
                                      </p:cBhvr>
                                      <p:tavLst>
                                        <p:tav tm="0">
                                          <p:val>
                                            <p:strVal val="#ppt_x"/>
                                          </p:val>
                                        </p:tav>
                                        <p:tav tm="100000">
                                          <p:val>
                                            <p:strVal val="#ppt_x"/>
                                          </p:val>
                                        </p:tav>
                                      </p:tavLst>
                                    </p:anim>
                                    <p:anim calcmode="lin" valueType="num">
                                      <p:cBhvr additive="base">
                                        <p:cTn id="6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84"/>
                                        </p:tgtEl>
                                        <p:attrNameLst>
                                          <p:attrName>style.visibility</p:attrName>
                                        </p:attrNameLst>
                                      </p:cBhvr>
                                      <p:to>
                                        <p:strVal val="visible"/>
                                      </p:to>
                                    </p:set>
                                    <p:anim calcmode="lin" valueType="num">
                                      <p:cBhvr additive="base">
                                        <p:cTn id="69" dur="500" fill="hold"/>
                                        <p:tgtEl>
                                          <p:spTgt spid="84"/>
                                        </p:tgtEl>
                                        <p:attrNameLst>
                                          <p:attrName>ppt_x</p:attrName>
                                        </p:attrNameLst>
                                      </p:cBhvr>
                                      <p:tavLst>
                                        <p:tav tm="0">
                                          <p:val>
                                            <p:strVal val="#ppt_x"/>
                                          </p:val>
                                        </p:tav>
                                        <p:tav tm="100000">
                                          <p:val>
                                            <p:strVal val="#ppt_x"/>
                                          </p:val>
                                        </p:tav>
                                      </p:tavLst>
                                    </p:anim>
                                    <p:anim calcmode="lin" valueType="num">
                                      <p:cBhvr additive="base">
                                        <p:cTn id="70" dur="500" fill="hold"/>
                                        <p:tgtEl>
                                          <p:spTgt spid="84"/>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anim calcmode="lin" valueType="num">
                                      <p:cBhvr additive="base">
                                        <p:cTn id="73" dur="500" fill="hold"/>
                                        <p:tgtEl>
                                          <p:spTgt spid="41"/>
                                        </p:tgtEl>
                                        <p:attrNameLst>
                                          <p:attrName>ppt_x</p:attrName>
                                        </p:attrNameLst>
                                      </p:cBhvr>
                                      <p:tavLst>
                                        <p:tav tm="0">
                                          <p:val>
                                            <p:strVal val="#ppt_x"/>
                                          </p:val>
                                        </p:tav>
                                        <p:tav tm="100000">
                                          <p:val>
                                            <p:strVal val="#ppt_x"/>
                                          </p:val>
                                        </p:tav>
                                      </p:tavLst>
                                    </p:anim>
                                    <p:anim calcmode="lin" valueType="num">
                                      <p:cBhvr additive="base">
                                        <p:cTn id="7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cBhvr additive="base">
                                        <p:cTn id="79" dur="500" fill="hold"/>
                                        <p:tgtEl>
                                          <p:spTgt spid="86"/>
                                        </p:tgtEl>
                                        <p:attrNameLst>
                                          <p:attrName>ppt_x</p:attrName>
                                        </p:attrNameLst>
                                      </p:cBhvr>
                                      <p:tavLst>
                                        <p:tav tm="0">
                                          <p:val>
                                            <p:strVal val="#ppt_x"/>
                                          </p:val>
                                        </p:tav>
                                        <p:tav tm="100000">
                                          <p:val>
                                            <p:strVal val="#ppt_x"/>
                                          </p:val>
                                        </p:tav>
                                      </p:tavLst>
                                    </p:anim>
                                    <p:anim calcmode="lin" valueType="num">
                                      <p:cBhvr additive="base">
                                        <p:cTn id="80" dur="500" fill="hold"/>
                                        <p:tgtEl>
                                          <p:spTgt spid="86"/>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anim calcmode="lin" valueType="num">
                                      <p:cBhvr additive="base">
                                        <p:cTn id="83" dur="500" fill="hold"/>
                                        <p:tgtEl>
                                          <p:spTgt spid="43"/>
                                        </p:tgtEl>
                                        <p:attrNameLst>
                                          <p:attrName>ppt_x</p:attrName>
                                        </p:attrNameLst>
                                      </p:cBhvr>
                                      <p:tavLst>
                                        <p:tav tm="0">
                                          <p:val>
                                            <p:strVal val="#ppt_x"/>
                                          </p:val>
                                        </p:tav>
                                        <p:tav tm="100000">
                                          <p:val>
                                            <p:strVal val="#ppt_x"/>
                                          </p:val>
                                        </p:tav>
                                      </p:tavLst>
                                    </p:anim>
                                    <p:anim calcmode="lin" valueType="num">
                                      <p:cBhvr additive="base">
                                        <p:cTn id="8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85"/>
                                        </p:tgtEl>
                                        <p:attrNameLst>
                                          <p:attrName>style.visibility</p:attrName>
                                        </p:attrNameLst>
                                      </p:cBhvr>
                                      <p:to>
                                        <p:strVal val="visible"/>
                                      </p:to>
                                    </p:set>
                                    <p:anim calcmode="lin" valueType="num">
                                      <p:cBhvr additive="base">
                                        <p:cTn id="89" dur="500" fill="hold"/>
                                        <p:tgtEl>
                                          <p:spTgt spid="85"/>
                                        </p:tgtEl>
                                        <p:attrNameLst>
                                          <p:attrName>ppt_x</p:attrName>
                                        </p:attrNameLst>
                                      </p:cBhvr>
                                      <p:tavLst>
                                        <p:tav tm="0">
                                          <p:val>
                                            <p:strVal val="#ppt_x"/>
                                          </p:val>
                                        </p:tav>
                                        <p:tav tm="100000">
                                          <p:val>
                                            <p:strVal val="#ppt_x"/>
                                          </p:val>
                                        </p:tav>
                                      </p:tavLst>
                                    </p:anim>
                                    <p:anim calcmode="lin" valueType="num">
                                      <p:cBhvr additive="base">
                                        <p:cTn id="90" dur="500" fill="hold"/>
                                        <p:tgtEl>
                                          <p:spTgt spid="8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48"/>
                                        </p:tgtEl>
                                        <p:attrNameLst>
                                          <p:attrName>style.visibility</p:attrName>
                                        </p:attrNameLst>
                                      </p:cBhvr>
                                      <p:to>
                                        <p:strVal val="visible"/>
                                      </p:to>
                                    </p:set>
                                    <p:anim calcmode="lin" valueType="num">
                                      <p:cBhvr additive="base">
                                        <p:cTn id="93" dur="500" fill="hold"/>
                                        <p:tgtEl>
                                          <p:spTgt spid="48"/>
                                        </p:tgtEl>
                                        <p:attrNameLst>
                                          <p:attrName>ppt_x</p:attrName>
                                        </p:attrNameLst>
                                      </p:cBhvr>
                                      <p:tavLst>
                                        <p:tav tm="0">
                                          <p:val>
                                            <p:strVal val="#ppt_x"/>
                                          </p:val>
                                        </p:tav>
                                        <p:tav tm="100000">
                                          <p:val>
                                            <p:strVal val="#ppt_x"/>
                                          </p:val>
                                        </p:tav>
                                      </p:tavLst>
                                    </p:anim>
                                    <p:anim calcmode="lin" valueType="num">
                                      <p:cBhvr additive="base">
                                        <p:cTn id="9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87"/>
                                        </p:tgtEl>
                                        <p:attrNameLst>
                                          <p:attrName>style.visibility</p:attrName>
                                        </p:attrNameLst>
                                      </p:cBhvr>
                                      <p:to>
                                        <p:strVal val="visible"/>
                                      </p:to>
                                    </p:set>
                                    <p:anim calcmode="lin" valueType="num">
                                      <p:cBhvr additive="base">
                                        <p:cTn id="99" dur="500" fill="hold"/>
                                        <p:tgtEl>
                                          <p:spTgt spid="87"/>
                                        </p:tgtEl>
                                        <p:attrNameLst>
                                          <p:attrName>ppt_x</p:attrName>
                                        </p:attrNameLst>
                                      </p:cBhvr>
                                      <p:tavLst>
                                        <p:tav tm="0">
                                          <p:val>
                                            <p:strVal val="#ppt_x"/>
                                          </p:val>
                                        </p:tav>
                                        <p:tav tm="100000">
                                          <p:val>
                                            <p:strVal val="#ppt_x"/>
                                          </p:val>
                                        </p:tav>
                                      </p:tavLst>
                                    </p:anim>
                                    <p:anim calcmode="lin" valueType="num">
                                      <p:cBhvr additive="base">
                                        <p:cTn id="100" dur="500" fill="hold"/>
                                        <p:tgtEl>
                                          <p:spTgt spid="87"/>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2"/>
                                        </p:tgtEl>
                                        <p:attrNameLst>
                                          <p:attrName>style.visibility</p:attrName>
                                        </p:attrNameLst>
                                      </p:cBhvr>
                                      <p:to>
                                        <p:strVal val="visible"/>
                                      </p:to>
                                    </p:set>
                                    <p:anim calcmode="lin" valueType="num">
                                      <p:cBhvr additive="base">
                                        <p:cTn id="103" dur="500" fill="hold"/>
                                        <p:tgtEl>
                                          <p:spTgt spid="52"/>
                                        </p:tgtEl>
                                        <p:attrNameLst>
                                          <p:attrName>ppt_x</p:attrName>
                                        </p:attrNameLst>
                                      </p:cBhvr>
                                      <p:tavLst>
                                        <p:tav tm="0">
                                          <p:val>
                                            <p:strVal val="#ppt_x"/>
                                          </p:val>
                                        </p:tav>
                                        <p:tav tm="100000">
                                          <p:val>
                                            <p:strVal val="#ppt_x"/>
                                          </p:val>
                                        </p:tav>
                                      </p:tavLst>
                                    </p:anim>
                                    <p:anim calcmode="lin" valueType="num">
                                      <p:cBhvr additive="base">
                                        <p:cTn id="10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55"/>
                                        </p:tgtEl>
                                        <p:attrNameLst>
                                          <p:attrName>style.visibility</p:attrName>
                                        </p:attrNameLst>
                                      </p:cBhvr>
                                      <p:to>
                                        <p:strVal val="visible"/>
                                      </p:to>
                                    </p:set>
                                    <p:anim calcmode="lin" valueType="num">
                                      <p:cBhvr additive="base">
                                        <p:cTn id="109" dur="500" fill="hold"/>
                                        <p:tgtEl>
                                          <p:spTgt spid="55"/>
                                        </p:tgtEl>
                                        <p:attrNameLst>
                                          <p:attrName>ppt_x</p:attrName>
                                        </p:attrNameLst>
                                      </p:cBhvr>
                                      <p:tavLst>
                                        <p:tav tm="0">
                                          <p:val>
                                            <p:strVal val="#ppt_x"/>
                                          </p:val>
                                        </p:tav>
                                        <p:tav tm="100000">
                                          <p:val>
                                            <p:strVal val="#ppt_x"/>
                                          </p:val>
                                        </p:tav>
                                      </p:tavLst>
                                    </p:anim>
                                    <p:anim calcmode="lin" valueType="num">
                                      <p:cBhvr additive="base">
                                        <p:cTn id="110" dur="500" fill="hold"/>
                                        <p:tgtEl>
                                          <p:spTgt spid="55"/>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 calcmode="lin" valueType="num">
                                      <p:cBhvr additive="base">
                                        <p:cTn id="113" dur="500" fill="hold"/>
                                        <p:tgtEl>
                                          <p:spTgt spid="40"/>
                                        </p:tgtEl>
                                        <p:attrNameLst>
                                          <p:attrName>ppt_x</p:attrName>
                                        </p:attrNameLst>
                                      </p:cBhvr>
                                      <p:tavLst>
                                        <p:tav tm="0">
                                          <p:val>
                                            <p:strVal val="#ppt_x"/>
                                          </p:val>
                                        </p:tav>
                                        <p:tav tm="100000">
                                          <p:val>
                                            <p:strVal val="#ppt_x"/>
                                          </p:val>
                                        </p:tav>
                                      </p:tavLst>
                                    </p:anim>
                                    <p:anim calcmode="lin" valueType="num">
                                      <p:cBhvr additive="base">
                                        <p:cTn id="11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3" grpId="0"/>
      <p:bldP spid="47" grpId="0"/>
      <p:bldP spid="48" grpId="0"/>
      <p:bldP spid="49" grpId="0"/>
      <p:bldP spid="52" grpId="0"/>
      <p:bldP spid="55" grpId="0"/>
      <p:bldP spid="83" grpId="0"/>
      <p:bldP spid="84" grpId="0"/>
      <p:bldP spid="85" grpId="0"/>
      <p:bldP spid="86" grpId="0"/>
      <p:bldP spid="87" grpId="0"/>
      <p:bldP spid="88" grpId="0"/>
      <p:bldP spid="89" grpId="0"/>
      <p:bldP spid="90" grpId="0"/>
      <p:bldP spid="91" grpId="0"/>
      <p:bldP spid="92" grpId="0"/>
      <p:bldP spid="93" grpId="0"/>
      <p:bldP spid="94" grpId="0"/>
      <p:bldP spid="9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89" y="58981"/>
            <a:ext cx="1104517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r>
              <a:rPr lang="en-GB" sz="2700" b="1" dirty="0">
                <a:solidFill>
                  <a:srgbClr val="002060"/>
                </a:solidFill>
                <a:latin typeface="Century Gothic"/>
                <a:ea typeface="Century Gothic"/>
                <a:cs typeface="Century Gothic"/>
                <a:sym typeface="Century Gothic"/>
              </a:rPr>
              <a:t>Gender &amp; number agreement on adjectives</a:t>
            </a:r>
            <a:endParaRPr lang="en-GB" sz="2700" dirty="0">
              <a:solidFill>
                <a:srgbClr val="002060"/>
              </a:solidFill>
            </a:endParaRPr>
          </a:p>
        </p:txBody>
      </p:sp>
      <p:sp>
        <p:nvSpPr>
          <p:cNvPr id="6" name="Google Shape;172;p8">
            <a:hlinkClick r:id="" action="ppaction://noaction">
              <a:snd r:embed="rId3" name="14_santiestaactivo.wav"/>
            </a:hlinkClick>
            <a:extLst>
              <a:ext uri="{FF2B5EF4-FFF2-40B4-BE49-F238E27FC236}">
                <a16:creationId xmlns:a16="http://schemas.microsoft.com/office/drawing/2014/main" id="{3CF6C071-789F-480A-85A2-BE7A009D5BD8}"/>
              </a:ext>
            </a:extLst>
          </p:cNvPr>
          <p:cNvSpPr txBox="1"/>
          <p:nvPr/>
        </p:nvSpPr>
        <p:spPr>
          <a:xfrm>
            <a:off x="323717" y="2376425"/>
            <a:ext cx="3657734" cy="4770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Santi </a:t>
            </a:r>
            <a:r>
              <a:rPr kumimoji="0" lang="en-GB" sz="2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está</a:t>
            </a: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activ</a:t>
            </a:r>
            <a:r>
              <a:rPr kumimoji="0" lang="en-GB" sz="2500" b="1" i="0" u="none" strike="noStrike" kern="1200" cap="none" spc="0" normalizeH="0" baseline="0" noProof="0" dirty="0" err="1">
                <a:ln>
                  <a:noFill/>
                </a:ln>
                <a:solidFill>
                  <a:srgbClr val="0070C0"/>
                </a:solidFill>
                <a:effectLst/>
                <a:uLnTx/>
                <a:uFillTx/>
                <a:latin typeface="Century Gothic"/>
                <a:ea typeface="Century Gothic"/>
                <a:cs typeface="Century Gothic"/>
                <a:sym typeface="Century Gothic"/>
              </a:rPr>
              <a:t>o</a:t>
            </a: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5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 name="Google Shape;174;p8">
            <a:hlinkClick r:id="" action="ppaction://noaction">
              <a:snd r:embed="rId4" name="15_manchitaestaactiva.wav"/>
            </a:hlinkClick>
            <a:extLst>
              <a:ext uri="{FF2B5EF4-FFF2-40B4-BE49-F238E27FC236}">
                <a16:creationId xmlns:a16="http://schemas.microsoft.com/office/drawing/2014/main" id="{CD2D90E5-D582-4A81-ACFE-027093D2AA71}"/>
              </a:ext>
            </a:extLst>
          </p:cNvPr>
          <p:cNvSpPr txBox="1"/>
          <p:nvPr/>
        </p:nvSpPr>
        <p:spPr>
          <a:xfrm>
            <a:off x="6129802" y="2396847"/>
            <a:ext cx="5043421" cy="4770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Manchita</a:t>
            </a: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está</a:t>
            </a: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activ</a:t>
            </a:r>
            <a:r>
              <a:rPr kumimoji="0" lang="en-GB" sz="2500" b="1"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a</a:t>
            </a: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5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8" name="Google Shape;171;p8">
            <a:extLst>
              <a:ext uri="{FF2B5EF4-FFF2-40B4-BE49-F238E27FC236}">
                <a16:creationId xmlns:a16="http://schemas.microsoft.com/office/drawing/2014/main" id="{9F5AC1C7-A159-42FF-ACC3-826ED8950449}"/>
              </a:ext>
            </a:extLst>
          </p:cNvPr>
          <p:cNvSpPr txBox="1"/>
          <p:nvPr/>
        </p:nvSpPr>
        <p:spPr>
          <a:xfrm>
            <a:off x="256094" y="947627"/>
            <a:ext cx="10356383" cy="8617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Spanish we know that </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adjectives</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which end in ‘</a:t>
            </a:r>
            <a:r>
              <a:rPr kumimoji="0" lang="en-GB" sz="25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change to end in ‘</a:t>
            </a:r>
            <a:r>
              <a:rPr kumimoji="0" lang="en-GB" sz="25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when the noun described is feminine.</a:t>
            </a:r>
          </a:p>
        </p:txBody>
      </p:sp>
      <p:pic>
        <p:nvPicPr>
          <p:cNvPr id="9" name="Picture 8">
            <a:extLst>
              <a:ext uri="{FF2B5EF4-FFF2-40B4-BE49-F238E27FC236}">
                <a16:creationId xmlns:a16="http://schemas.microsoft.com/office/drawing/2014/main" id="{0F5242B5-4784-4D31-B125-0A9B17E3824B}"/>
              </a:ext>
            </a:extLst>
          </p:cNvPr>
          <p:cNvPicPr>
            <a:picLocks noChangeAspect="1"/>
          </p:cNvPicPr>
          <p:nvPr/>
        </p:nvPicPr>
        <p:blipFill>
          <a:blip r:embed="rId7"/>
          <a:stretch>
            <a:fillRect/>
          </a:stretch>
        </p:blipFill>
        <p:spPr>
          <a:xfrm>
            <a:off x="3277798" y="1933055"/>
            <a:ext cx="719483" cy="1137506"/>
          </a:xfrm>
          <a:prstGeom prst="rect">
            <a:avLst/>
          </a:prstGeom>
        </p:spPr>
      </p:pic>
      <p:sp>
        <p:nvSpPr>
          <p:cNvPr id="10" name="Google Shape;171;p8">
            <a:extLst>
              <a:ext uri="{FF2B5EF4-FFF2-40B4-BE49-F238E27FC236}">
                <a16:creationId xmlns:a16="http://schemas.microsoft.com/office/drawing/2014/main" id="{45C5B0AF-BAD9-4C8C-A48A-070187AA38A9}"/>
              </a:ext>
            </a:extLst>
          </p:cNvPr>
          <p:cNvSpPr txBox="1"/>
          <p:nvPr/>
        </p:nvSpPr>
        <p:spPr>
          <a:xfrm>
            <a:off x="122744" y="3281939"/>
            <a:ext cx="549700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we describe more than one masculine noun, the adjective ends in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1" name="Google Shape;183;p8">
            <a:extLst>
              <a:ext uri="{FF2B5EF4-FFF2-40B4-BE49-F238E27FC236}">
                <a16:creationId xmlns:a16="http://schemas.microsoft.com/office/drawing/2014/main" id="{3F5E79C3-8101-47F5-B895-B38B3157F19E}"/>
              </a:ext>
            </a:extLst>
          </p:cNvPr>
          <p:cNvPicPr preferRelativeResize="0"/>
          <p:nvPr/>
        </p:nvPicPr>
        <p:blipFill rotWithShape="1">
          <a:blip r:embed="rId8">
            <a:alphaModFix/>
          </a:blip>
          <a:srcRect/>
          <a:stretch/>
        </p:blipFill>
        <p:spPr>
          <a:xfrm>
            <a:off x="1970285" y="6148253"/>
            <a:ext cx="634523" cy="671647"/>
          </a:xfrm>
          <a:prstGeom prst="rect">
            <a:avLst/>
          </a:prstGeom>
          <a:noFill/>
          <a:ln>
            <a:noFill/>
          </a:ln>
        </p:spPr>
      </p:pic>
      <p:sp>
        <p:nvSpPr>
          <p:cNvPr id="12" name="Google Shape;172;p8">
            <a:extLst>
              <a:ext uri="{FF2B5EF4-FFF2-40B4-BE49-F238E27FC236}">
                <a16:creationId xmlns:a16="http://schemas.microsoft.com/office/drawing/2014/main" id="{FE6D0AAD-3ADE-4C6D-817D-2733CC860599}"/>
              </a:ext>
            </a:extLst>
          </p:cNvPr>
          <p:cNvSpPr txBox="1"/>
          <p:nvPr/>
        </p:nvSpPr>
        <p:spPr>
          <a:xfrm>
            <a:off x="2522526" y="6396376"/>
            <a:ext cx="445820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are (feeling) happy.</a:t>
            </a:r>
            <a:endParaRPr kumimoji="0"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BAD5F6F-E2C6-4D1C-9833-8A8F8C301311}"/>
              </a:ext>
            </a:extLst>
          </p:cNvPr>
          <p:cNvPicPr>
            <a:picLocks noChangeAspect="1"/>
          </p:cNvPicPr>
          <p:nvPr/>
        </p:nvPicPr>
        <p:blipFill>
          <a:blip r:embed="rId9"/>
          <a:stretch>
            <a:fillRect/>
          </a:stretch>
        </p:blipFill>
        <p:spPr>
          <a:xfrm>
            <a:off x="122744" y="5563879"/>
            <a:ext cx="1359838" cy="1294121"/>
          </a:xfrm>
          <a:prstGeom prst="rect">
            <a:avLst/>
          </a:prstGeom>
        </p:spPr>
      </p:pic>
      <p:sp>
        <p:nvSpPr>
          <p:cNvPr id="14" name="Speech Bubble: Oval 13">
            <a:extLst>
              <a:ext uri="{FF2B5EF4-FFF2-40B4-BE49-F238E27FC236}">
                <a16:creationId xmlns:a16="http://schemas.microsoft.com/office/drawing/2014/main" id="{59920F75-B7EC-4CCA-8DCC-57584F5FFB8D}"/>
              </a:ext>
            </a:extLst>
          </p:cNvPr>
          <p:cNvSpPr/>
          <p:nvPr/>
        </p:nvSpPr>
        <p:spPr>
          <a:xfrm>
            <a:off x="1761211" y="4672224"/>
            <a:ext cx="2483287" cy="1294121"/>
          </a:xfrm>
          <a:prstGeom prst="wedgeEllipseCallout">
            <a:avLst>
              <a:gd name="adj1" fmla="val -57754"/>
              <a:gd name="adj2" fmla="val 65879"/>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Estamos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content</a:t>
            </a:r>
            <a:r>
              <a:rPr kumimoji="0" lang="en-GB" sz="24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os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5" name="Google Shape;171;p8">
            <a:extLst>
              <a:ext uri="{FF2B5EF4-FFF2-40B4-BE49-F238E27FC236}">
                <a16:creationId xmlns:a16="http://schemas.microsoft.com/office/drawing/2014/main" id="{992CEBEA-79CD-44C1-9E2F-87831083AC2A}"/>
              </a:ext>
            </a:extLst>
          </p:cNvPr>
          <p:cNvSpPr txBox="1"/>
          <p:nvPr/>
        </p:nvSpPr>
        <p:spPr>
          <a:xfrm>
            <a:off x="6435477" y="3281320"/>
            <a:ext cx="5552287"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we describe more than one feminine noun, the adjective ends in </a:t>
            </a: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6" name="Google Shape;183;p8">
            <a:extLst>
              <a:ext uri="{FF2B5EF4-FFF2-40B4-BE49-F238E27FC236}">
                <a16:creationId xmlns:a16="http://schemas.microsoft.com/office/drawing/2014/main" id="{22C6AC85-73F1-4227-84E1-A57E76308763}"/>
              </a:ext>
            </a:extLst>
          </p:cNvPr>
          <p:cNvPicPr preferRelativeResize="0"/>
          <p:nvPr/>
        </p:nvPicPr>
        <p:blipFill rotWithShape="1">
          <a:blip r:embed="rId8">
            <a:alphaModFix/>
          </a:blip>
          <a:srcRect/>
          <a:stretch/>
        </p:blipFill>
        <p:spPr>
          <a:xfrm>
            <a:off x="7965156" y="6190164"/>
            <a:ext cx="634523" cy="671647"/>
          </a:xfrm>
          <a:prstGeom prst="rect">
            <a:avLst/>
          </a:prstGeom>
          <a:noFill/>
          <a:ln>
            <a:noFill/>
          </a:ln>
        </p:spPr>
      </p:pic>
      <p:sp>
        <p:nvSpPr>
          <p:cNvPr id="17" name="Google Shape;172;p8">
            <a:extLst>
              <a:ext uri="{FF2B5EF4-FFF2-40B4-BE49-F238E27FC236}">
                <a16:creationId xmlns:a16="http://schemas.microsoft.com/office/drawing/2014/main" id="{E32962E5-5CFB-4FEC-9C1D-D4C742070103}"/>
              </a:ext>
            </a:extLst>
          </p:cNvPr>
          <p:cNvSpPr txBox="1"/>
          <p:nvPr/>
        </p:nvSpPr>
        <p:spPr>
          <a:xfrm>
            <a:off x="8517397" y="6438287"/>
            <a:ext cx="445820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are (feeling) happy.</a:t>
            </a:r>
            <a:endParaRPr kumimoji="0"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8" name="Speech Bubble: Oval 17">
            <a:extLst>
              <a:ext uri="{FF2B5EF4-FFF2-40B4-BE49-F238E27FC236}">
                <a16:creationId xmlns:a16="http://schemas.microsoft.com/office/drawing/2014/main" id="{B1D86804-BC69-452E-B509-FA6B03255937}"/>
              </a:ext>
            </a:extLst>
          </p:cNvPr>
          <p:cNvSpPr/>
          <p:nvPr/>
        </p:nvSpPr>
        <p:spPr>
          <a:xfrm>
            <a:off x="8079932" y="4561735"/>
            <a:ext cx="2483287" cy="1294121"/>
          </a:xfrm>
          <a:prstGeom prst="wedgeEllipseCallout">
            <a:avLst>
              <a:gd name="adj1" fmla="val -57754"/>
              <a:gd name="adj2" fmla="val 65879"/>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Estamos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content</a:t>
            </a:r>
            <a:r>
              <a:rPr kumimoji="0" lang="en-GB" sz="24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9" name="Picture 18">
            <a:extLst>
              <a:ext uri="{FF2B5EF4-FFF2-40B4-BE49-F238E27FC236}">
                <a16:creationId xmlns:a16="http://schemas.microsoft.com/office/drawing/2014/main" id="{4D34C09A-D697-4797-8AB2-D45FEFB6CDDB}"/>
              </a:ext>
            </a:extLst>
          </p:cNvPr>
          <p:cNvPicPr>
            <a:picLocks noChangeAspect="1"/>
          </p:cNvPicPr>
          <p:nvPr/>
        </p:nvPicPr>
        <p:blipFill>
          <a:blip r:embed="rId10"/>
          <a:stretch>
            <a:fillRect/>
          </a:stretch>
        </p:blipFill>
        <p:spPr>
          <a:xfrm>
            <a:off x="6550156" y="5319284"/>
            <a:ext cx="1316850" cy="1542422"/>
          </a:xfrm>
          <a:prstGeom prst="rect">
            <a:avLst/>
          </a:prstGeom>
        </p:spPr>
      </p:pic>
      <p:pic>
        <p:nvPicPr>
          <p:cNvPr id="20" name="Picture 19">
            <a:extLst>
              <a:ext uri="{FF2B5EF4-FFF2-40B4-BE49-F238E27FC236}">
                <a16:creationId xmlns:a16="http://schemas.microsoft.com/office/drawing/2014/main" id="{2923292F-2C71-45FF-8A8C-3862987DDD1C}"/>
              </a:ext>
            </a:extLst>
          </p:cNvPr>
          <p:cNvPicPr>
            <a:picLocks noChangeAspect="1"/>
          </p:cNvPicPr>
          <p:nvPr/>
        </p:nvPicPr>
        <p:blipFill>
          <a:blip r:embed="rId11"/>
          <a:stretch>
            <a:fillRect/>
          </a:stretch>
        </p:blipFill>
        <p:spPr>
          <a:xfrm rot="21086630">
            <a:off x="9879102" y="2109815"/>
            <a:ext cx="602111" cy="835588"/>
          </a:xfrm>
          <a:prstGeom prst="rect">
            <a:avLst/>
          </a:prstGeom>
        </p:spPr>
      </p:pic>
      <p:pic>
        <p:nvPicPr>
          <p:cNvPr id="21" name="Google Shape;170;p8" descr="Jigsaw, Puzzle, Piece, Game, Concept, Solution">
            <a:extLst>
              <a:ext uri="{FF2B5EF4-FFF2-40B4-BE49-F238E27FC236}">
                <a16:creationId xmlns:a16="http://schemas.microsoft.com/office/drawing/2014/main" id="{129A9FAD-2394-4DF8-A2A9-78EEF4A72590}"/>
              </a:ext>
            </a:extLst>
          </p:cNvPr>
          <p:cNvPicPr preferRelativeResize="0"/>
          <p:nvPr/>
        </p:nvPicPr>
        <p:blipFill rotWithShape="1">
          <a:blip r:embed="rId12">
            <a:alphaModFix/>
          </a:blip>
          <a:srcRect/>
          <a:stretch/>
        </p:blipFill>
        <p:spPr>
          <a:xfrm>
            <a:off x="10657369" y="76217"/>
            <a:ext cx="1330395" cy="1332245"/>
          </a:xfrm>
          <a:prstGeom prst="rect">
            <a:avLst/>
          </a:prstGeom>
          <a:noFill/>
          <a:ln>
            <a:noFill/>
          </a:ln>
        </p:spPr>
      </p:pic>
      <p:sp>
        <p:nvSpPr>
          <p:cNvPr id="22" name="Speech Bubble: Rectangle with Corners Rounded 21">
            <a:extLst>
              <a:ext uri="{FF2B5EF4-FFF2-40B4-BE49-F238E27FC236}">
                <a16:creationId xmlns:a16="http://schemas.microsoft.com/office/drawing/2014/main" id="{BC54201E-7E1A-47EB-B69B-2638BCF34B3D}"/>
              </a:ext>
            </a:extLst>
          </p:cNvPr>
          <p:cNvSpPr/>
          <p:nvPr/>
        </p:nvSpPr>
        <p:spPr>
          <a:xfrm>
            <a:off x="4944615" y="1756905"/>
            <a:ext cx="2795683" cy="601158"/>
          </a:xfrm>
          <a:prstGeom prst="wedgeRoundRectCallout">
            <a:avLst>
              <a:gd name="adj1" fmla="val -6293"/>
              <a:gd name="adj2" fmla="val 8548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Names are called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proper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nouns.</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Speech Bubble: Rectangle with Corners Rounded 22">
            <a:extLst>
              <a:ext uri="{FF2B5EF4-FFF2-40B4-BE49-F238E27FC236}">
                <a16:creationId xmlns:a16="http://schemas.microsoft.com/office/drawing/2014/main" id="{7CEE513C-3377-47A6-B56D-22CA5145C325}"/>
              </a:ext>
            </a:extLst>
          </p:cNvPr>
          <p:cNvSpPr/>
          <p:nvPr/>
        </p:nvSpPr>
        <p:spPr>
          <a:xfrm>
            <a:off x="3871614" y="5283838"/>
            <a:ext cx="2175825" cy="1044077"/>
          </a:xfrm>
          <a:prstGeom prst="wedgeRoundRectCallout">
            <a:avLst>
              <a:gd name="adj1" fmla="val -87461"/>
              <a:gd name="adj2" fmla="val 6838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a pronoun, like I, you, s/he, it.</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162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14_santiestaactivo.wav"/>
                                        </p:tgtEl>
                                      </p:cMediaNode>
                                    </p:audio>
                                  </p:sub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15_manchitaestaactiva.wav"/>
                                        </p:tgtEl>
                                      </p:cMediaNode>
                                    </p:audio>
                                  </p:subTnLst>
                                </p:cTn>
                              </p:par>
                              <p:par>
                                <p:cTn id="24" presetID="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16_estamoscontentos.wav"/>
                                        </p:tgtEl>
                                      </p:cMediaNode>
                                    </p:audio>
                                  </p:sub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p:tgtEl>
                                          <p:spTgt spid="15"/>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additive="base">
                                        <p:cTn id="72" dur="500" fill="hold"/>
                                        <p:tgtEl>
                                          <p:spTgt spid="18"/>
                                        </p:tgtEl>
                                        <p:attrNameLst>
                                          <p:attrName>ppt_x</p:attrName>
                                        </p:attrNameLst>
                                      </p:cBhvr>
                                      <p:tavLst>
                                        <p:tav tm="0">
                                          <p:val>
                                            <p:strVal val="#ppt_x"/>
                                          </p:val>
                                        </p:tav>
                                        <p:tav tm="100000">
                                          <p:val>
                                            <p:strVal val="#ppt_x"/>
                                          </p:val>
                                        </p:tav>
                                      </p:tavLst>
                                    </p:anim>
                                    <p:anim calcmode="lin" valueType="num">
                                      <p:cBhvr additive="base">
                                        <p:cTn id="73"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6" name="17_estamoscontentas.wav"/>
                                        </p:tgtEl>
                                      </p:cMediaNode>
                                    </p:audio>
                                  </p:subTnLst>
                                </p:cTn>
                              </p:par>
                              <p:par>
                                <p:cTn id="74" presetID="2" presetClass="entr" presetSubtype="4"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additive="base">
                                        <p:cTn id="76" dur="500" fill="hold"/>
                                        <p:tgtEl>
                                          <p:spTgt spid="19"/>
                                        </p:tgtEl>
                                        <p:attrNameLst>
                                          <p:attrName>ppt_x</p:attrName>
                                        </p:attrNameLst>
                                      </p:cBhvr>
                                      <p:tavLst>
                                        <p:tav tm="0">
                                          <p:val>
                                            <p:strVal val="#ppt_x"/>
                                          </p:val>
                                        </p:tav>
                                        <p:tav tm="100000">
                                          <p:val>
                                            <p:strVal val="#ppt_x"/>
                                          </p:val>
                                        </p:tav>
                                      </p:tavLst>
                                    </p:anim>
                                    <p:anim calcmode="lin" valueType="num">
                                      <p:cBhvr additive="base">
                                        <p:cTn id="7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additive="base">
                                        <p:cTn id="82" dur="500" fill="hold"/>
                                        <p:tgtEl>
                                          <p:spTgt spid="16"/>
                                        </p:tgtEl>
                                        <p:attrNameLst>
                                          <p:attrName>ppt_x</p:attrName>
                                        </p:attrNameLst>
                                      </p:cBhvr>
                                      <p:tavLst>
                                        <p:tav tm="0">
                                          <p:val>
                                            <p:strVal val="#ppt_x"/>
                                          </p:val>
                                        </p:tav>
                                        <p:tav tm="100000">
                                          <p:val>
                                            <p:strVal val="#ppt_x"/>
                                          </p:val>
                                        </p:tav>
                                      </p:tavLst>
                                    </p:anim>
                                    <p:anim calcmode="lin" valueType="num">
                                      <p:cBhvr additive="base">
                                        <p:cTn id="8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additive="base">
                                        <p:cTn id="88" dur="500" fill="hold"/>
                                        <p:tgtEl>
                                          <p:spTgt spid="17"/>
                                        </p:tgtEl>
                                        <p:attrNameLst>
                                          <p:attrName>ppt_x</p:attrName>
                                        </p:attrNameLst>
                                      </p:cBhvr>
                                      <p:tavLst>
                                        <p:tav tm="0">
                                          <p:val>
                                            <p:strVal val="#ppt_x"/>
                                          </p:val>
                                        </p:tav>
                                        <p:tav tm="100000">
                                          <p:val>
                                            <p:strVal val="#ppt_x"/>
                                          </p:val>
                                        </p:tav>
                                      </p:tavLst>
                                    </p:anim>
                                    <p:anim calcmode="lin" valueType="num">
                                      <p:cBhvr additive="base">
                                        <p:cTn id="8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4" grpId="0" animBg="1"/>
      <p:bldP spid="17" grpId="0"/>
      <p:bldP spid="18"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834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a:ea typeface="Century Gothic"/>
                <a:cs typeface="Century Gothic"/>
                <a:sym typeface="Century Gothic"/>
              </a:rPr>
              <a:t>Gender &amp; number agreement on adjectives</a:t>
            </a:r>
          </a:p>
        </p:txBody>
      </p:sp>
      <p:pic>
        <p:nvPicPr>
          <p:cNvPr id="50" name="Google Shape;170;p8" descr="Jigsaw, Puzzle, Piece, Game, Concept, Solution">
            <a:extLst>
              <a:ext uri="{FF2B5EF4-FFF2-40B4-BE49-F238E27FC236}">
                <a16:creationId xmlns:a16="http://schemas.microsoft.com/office/drawing/2014/main" id="{B911C824-9DD6-4BC3-8CD6-81459FDB2E31}"/>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22" name="TextBox 21">
            <a:extLst>
              <a:ext uri="{FF2B5EF4-FFF2-40B4-BE49-F238E27FC236}">
                <a16:creationId xmlns:a16="http://schemas.microsoft.com/office/drawing/2014/main" id="{56086575-2B55-4C32-A9EA-6C1EA25DA6A7}"/>
              </a:ext>
            </a:extLst>
          </p:cNvPr>
          <p:cNvSpPr txBox="1"/>
          <p:nvPr/>
        </p:nvSpPr>
        <p:spPr>
          <a:xfrm>
            <a:off x="300038" y="980340"/>
            <a:ext cx="1017908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an adjective ends in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it can describe a masculine or feminine noun.</a:t>
            </a:r>
          </a:p>
        </p:txBody>
      </p:sp>
      <p:pic>
        <p:nvPicPr>
          <p:cNvPr id="29" name="Google Shape;183;p8">
            <a:extLst>
              <a:ext uri="{FF2B5EF4-FFF2-40B4-BE49-F238E27FC236}">
                <a16:creationId xmlns:a16="http://schemas.microsoft.com/office/drawing/2014/main" id="{06B1717B-A4BB-468C-9DC7-B8734F90DBD3}"/>
              </a:ext>
            </a:extLst>
          </p:cNvPr>
          <p:cNvPicPr preferRelativeResize="0"/>
          <p:nvPr/>
        </p:nvPicPr>
        <p:blipFill rotWithShape="1">
          <a:blip r:embed="rId7">
            <a:alphaModFix/>
          </a:blip>
          <a:srcRect/>
          <a:stretch/>
        </p:blipFill>
        <p:spPr>
          <a:xfrm>
            <a:off x="484385" y="2861433"/>
            <a:ext cx="634523" cy="671647"/>
          </a:xfrm>
          <a:prstGeom prst="rect">
            <a:avLst/>
          </a:prstGeom>
          <a:noFill/>
          <a:ln>
            <a:noFill/>
          </a:ln>
        </p:spPr>
      </p:pic>
      <p:sp>
        <p:nvSpPr>
          <p:cNvPr id="30" name="Google Shape;172;p8">
            <a:extLst>
              <a:ext uri="{FF2B5EF4-FFF2-40B4-BE49-F238E27FC236}">
                <a16:creationId xmlns:a16="http://schemas.microsoft.com/office/drawing/2014/main" id="{CE4F166F-7011-4FE4-AD43-06F133025ECC}"/>
              </a:ext>
            </a:extLst>
          </p:cNvPr>
          <p:cNvSpPr txBox="1"/>
          <p:nvPr/>
        </p:nvSpPr>
        <p:spPr>
          <a:xfrm>
            <a:off x="1169976" y="3009900"/>
            <a:ext cx="44582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Santi is intelligent.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1" name="Google Shape;172;p8">
            <a:extLst>
              <a:ext uri="{FF2B5EF4-FFF2-40B4-BE49-F238E27FC236}">
                <a16:creationId xmlns:a16="http://schemas.microsoft.com/office/drawing/2014/main" id="{3DFA7DD0-928E-4AF6-9E91-6812E8F5711A}"/>
              </a:ext>
            </a:extLst>
          </p:cNvPr>
          <p:cNvSpPr txBox="1"/>
          <p:nvPr/>
        </p:nvSpPr>
        <p:spPr>
          <a:xfrm>
            <a:off x="1203034" y="2532887"/>
            <a:ext cx="365773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Santi es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inteligent</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FA2AC274-A4F6-4E6E-BC9B-D09238D5B0C9}"/>
              </a:ext>
            </a:extLst>
          </p:cNvPr>
          <p:cNvPicPr>
            <a:picLocks noChangeAspect="1"/>
          </p:cNvPicPr>
          <p:nvPr/>
        </p:nvPicPr>
        <p:blipFill>
          <a:blip r:embed="rId8"/>
          <a:stretch>
            <a:fillRect/>
          </a:stretch>
        </p:blipFill>
        <p:spPr>
          <a:xfrm>
            <a:off x="4575213" y="1962281"/>
            <a:ext cx="1065148" cy="1684004"/>
          </a:xfrm>
          <a:prstGeom prst="rect">
            <a:avLst/>
          </a:prstGeom>
        </p:spPr>
      </p:pic>
      <p:pic>
        <p:nvPicPr>
          <p:cNvPr id="33" name="Google Shape;183;p8">
            <a:extLst>
              <a:ext uri="{FF2B5EF4-FFF2-40B4-BE49-F238E27FC236}">
                <a16:creationId xmlns:a16="http://schemas.microsoft.com/office/drawing/2014/main" id="{4AF41032-6934-45CB-B909-5878868DC5D0}"/>
              </a:ext>
            </a:extLst>
          </p:cNvPr>
          <p:cNvPicPr preferRelativeResize="0"/>
          <p:nvPr/>
        </p:nvPicPr>
        <p:blipFill rotWithShape="1">
          <a:blip r:embed="rId7">
            <a:alphaModFix/>
          </a:blip>
          <a:srcRect/>
          <a:stretch/>
        </p:blipFill>
        <p:spPr>
          <a:xfrm>
            <a:off x="6189691" y="2861433"/>
            <a:ext cx="634523" cy="671647"/>
          </a:xfrm>
          <a:prstGeom prst="rect">
            <a:avLst/>
          </a:prstGeom>
          <a:noFill/>
          <a:ln>
            <a:noFill/>
          </a:ln>
        </p:spPr>
      </p:pic>
      <p:sp>
        <p:nvSpPr>
          <p:cNvPr id="34" name="Google Shape;172;p8">
            <a:extLst>
              <a:ext uri="{FF2B5EF4-FFF2-40B4-BE49-F238E27FC236}">
                <a16:creationId xmlns:a16="http://schemas.microsoft.com/office/drawing/2014/main" id="{F5106D4E-4018-4C4C-98F4-1139D578E1AD}"/>
              </a:ext>
            </a:extLst>
          </p:cNvPr>
          <p:cNvSpPr txBox="1"/>
          <p:nvPr/>
        </p:nvSpPr>
        <p:spPr>
          <a:xfrm>
            <a:off x="6951482" y="3009900"/>
            <a:ext cx="44582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Manchita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is intelligent.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5" name="Google Shape;172;p8">
            <a:extLst>
              <a:ext uri="{FF2B5EF4-FFF2-40B4-BE49-F238E27FC236}">
                <a16:creationId xmlns:a16="http://schemas.microsoft.com/office/drawing/2014/main" id="{4DD04297-169B-49F4-A88D-F782A7B3F868}"/>
              </a:ext>
            </a:extLst>
          </p:cNvPr>
          <p:cNvSpPr txBox="1"/>
          <p:nvPr/>
        </p:nvSpPr>
        <p:spPr>
          <a:xfrm>
            <a:off x="6984540" y="2532887"/>
            <a:ext cx="455241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Manchita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inteligent</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44D342F-B306-44FE-85CD-9B8BC5861E4D}"/>
              </a:ext>
            </a:extLst>
          </p:cNvPr>
          <p:cNvSpPr txBox="1"/>
          <p:nvPr/>
        </p:nvSpPr>
        <p:spPr>
          <a:xfrm>
            <a:off x="211390" y="3903494"/>
            <a:ext cx="111982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describe more than one noun with adjectives that end in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just add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Google Shape;172;p8">
            <a:extLst>
              <a:ext uri="{FF2B5EF4-FFF2-40B4-BE49-F238E27FC236}">
                <a16:creationId xmlns:a16="http://schemas.microsoft.com/office/drawing/2014/main" id="{397B182F-6D22-4AA1-BB03-3744B0E9A340}"/>
              </a:ext>
            </a:extLst>
          </p:cNvPr>
          <p:cNvSpPr txBox="1"/>
          <p:nvPr/>
        </p:nvSpPr>
        <p:spPr>
          <a:xfrm>
            <a:off x="2542984" y="6303468"/>
            <a:ext cx="44582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are important.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9DC37979-DFBE-4DD7-A22E-78ABD2E5E291}"/>
              </a:ext>
            </a:extLst>
          </p:cNvPr>
          <p:cNvPicPr>
            <a:picLocks noChangeAspect="1"/>
          </p:cNvPicPr>
          <p:nvPr/>
        </p:nvPicPr>
        <p:blipFill rotWithShape="1">
          <a:blip r:embed="rId9"/>
          <a:srcRect l="49372" t="583"/>
          <a:stretch/>
        </p:blipFill>
        <p:spPr>
          <a:xfrm>
            <a:off x="1183191" y="4649033"/>
            <a:ext cx="925963" cy="1672844"/>
          </a:xfrm>
          <a:prstGeom prst="rect">
            <a:avLst/>
          </a:prstGeom>
        </p:spPr>
      </p:pic>
      <p:sp>
        <p:nvSpPr>
          <p:cNvPr id="40" name="Speech Bubble: Oval 39">
            <a:extLst>
              <a:ext uri="{FF2B5EF4-FFF2-40B4-BE49-F238E27FC236}">
                <a16:creationId xmlns:a16="http://schemas.microsoft.com/office/drawing/2014/main" id="{FA744FB2-B640-4FC9-88A5-90B33FC9DF3A}"/>
              </a:ext>
            </a:extLst>
          </p:cNvPr>
          <p:cNvSpPr/>
          <p:nvPr/>
        </p:nvSpPr>
        <p:spPr>
          <a:xfrm>
            <a:off x="2593648" y="4476462"/>
            <a:ext cx="3491536" cy="1401198"/>
          </a:xfrm>
          <a:prstGeom prst="wedgeEllipseCallout">
            <a:avLst>
              <a:gd name="adj1" fmla="val -65054"/>
              <a:gd name="adj2" fmla="val 8987"/>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Somos</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importante</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41" name="Picture 40">
            <a:extLst>
              <a:ext uri="{FF2B5EF4-FFF2-40B4-BE49-F238E27FC236}">
                <a16:creationId xmlns:a16="http://schemas.microsoft.com/office/drawing/2014/main" id="{765F3BE9-948B-437A-B799-CF1212DF6E77}"/>
              </a:ext>
            </a:extLst>
          </p:cNvPr>
          <p:cNvPicPr>
            <a:picLocks noChangeAspect="1"/>
          </p:cNvPicPr>
          <p:nvPr/>
        </p:nvPicPr>
        <p:blipFill>
          <a:blip r:embed="rId10"/>
          <a:stretch>
            <a:fillRect/>
          </a:stretch>
        </p:blipFill>
        <p:spPr>
          <a:xfrm rot="21086630">
            <a:off x="11318839" y="2291088"/>
            <a:ext cx="931772" cy="1293080"/>
          </a:xfrm>
          <a:prstGeom prst="rect">
            <a:avLst/>
          </a:prstGeom>
        </p:spPr>
      </p:pic>
      <p:pic>
        <p:nvPicPr>
          <p:cNvPr id="23" name="Picture 22" descr="A picture containing vector graphics&#10;&#10;Description automatically generated">
            <a:extLst>
              <a:ext uri="{FF2B5EF4-FFF2-40B4-BE49-F238E27FC236}">
                <a16:creationId xmlns:a16="http://schemas.microsoft.com/office/drawing/2014/main" id="{8F790BDA-D275-4D56-A338-09035373D6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95672" y="5211408"/>
            <a:ext cx="1417602" cy="749779"/>
          </a:xfrm>
          <a:prstGeom prst="rect">
            <a:avLst/>
          </a:prstGeom>
        </p:spPr>
      </p:pic>
      <p:pic>
        <p:nvPicPr>
          <p:cNvPr id="24" name="Picture 23">
            <a:extLst>
              <a:ext uri="{FF2B5EF4-FFF2-40B4-BE49-F238E27FC236}">
                <a16:creationId xmlns:a16="http://schemas.microsoft.com/office/drawing/2014/main" id="{CC8ADB81-0BEF-4A77-A17A-FE09BD17EA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2385" y="4986334"/>
            <a:ext cx="827903" cy="1148936"/>
          </a:xfrm>
          <a:prstGeom prst="rect">
            <a:avLst/>
          </a:prstGeom>
        </p:spPr>
      </p:pic>
      <p:sp>
        <p:nvSpPr>
          <p:cNvPr id="25" name="TextBox 24">
            <a:extLst>
              <a:ext uri="{FF2B5EF4-FFF2-40B4-BE49-F238E27FC236}">
                <a16:creationId xmlns:a16="http://schemas.microsoft.com/office/drawing/2014/main" id="{7071A406-0FF7-43A4-B7DE-89B882594BA4}"/>
              </a:ext>
            </a:extLst>
          </p:cNvPr>
          <p:cNvSpPr txBox="1"/>
          <p:nvPr/>
        </p:nvSpPr>
        <p:spPr>
          <a:xfrm>
            <a:off x="1165528" y="6123961"/>
            <a:ext cx="1000946"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Santi</a:t>
            </a:r>
          </a:p>
        </p:txBody>
      </p:sp>
      <p:sp>
        <p:nvSpPr>
          <p:cNvPr id="26" name="TextBox 25">
            <a:extLst>
              <a:ext uri="{FF2B5EF4-FFF2-40B4-BE49-F238E27FC236}">
                <a16:creationId xmlns:a16="http://schemas.microsoft.com/office/drawing/2014/main" id="{8CE8FE54-64B4-4465-8A6D-05CA753DD790}"/>
              </a:ext>
            </a:extLst>
          </p:cNvPr>
          <p:cNvSpPr txBox="1"/>
          <p:nvPr/>
        </p:nvSpPr>
        <p:spPr>
          <a:xfrm>
            <a:off x="84543" y="6124984"/>
            <a:ext cx="1182456" cy="400110"/>
          </a:xfrm>
          <a:prstGeom prst="rect">
            <a:avLst/>
          </a:prstGeom>
          <a:noFill/>
        </p:spPr>
        <p:txBody>
          <a:bodyPr wrap="square" rtlCol="0">
            <a:spAutoFit/>
          </a:bodyPr>
          <a:lstStyle/>
          <a:p>
            <a:pPr algn="ctr"/>
            <a:r>
              <a:rPr lang="en-GB" sz="2000" dirty="0" err="1">
                <a:solidFill>
                  <a:srgbClr val="002060"/>
                </a:solidFill>
                <a:latin typeface="Century Gothic" panose="020B0502020202020204" pitchFamily="34" charset="0"/>
              </a:rPr>
              <a:t>Pancho</a:t>
            </a:r>
            <a:endParaRPr lang="en-GB" sz="2000"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4DF501C5-94E6-4229-8548-01BECA279D51}"/>
              </a:ext>
            </a:extLst>
          </p:cNvPr>
          <p:cNvSpPr txBox="1"/>
          <p:nvPr/>
        </p:nvSpPr>
        <p:spPr>
          <a:xfrm>
            <a:off x="9722699" y="6013425"/>
            <a:ext cx="1380649" cy="400110"/>
          </a:xfrm>
          <a:prstGeom prst="rect">
            <a:avLst/>
          </a:prstGeom>
          <a:noFill/>
        </p:spPr>
        <p:txBody>
          <a:bodyPr wrap="square" rtlCol="0">
            <a:spAutoFit/>
          </a:bodyPr>
          <a:lstStyle/>
          <a:p>
            <a:pPr algn="ctr"/>
            <a:r>
              <a:rPr lang="en-GB" sz="2000" dirty="0" err="1">
                <a:solidFill>
                  <a:srgbClr val="002060"/>
                </a:solidFill>
                <a:latin typeface="Century Gothic" panose="020B0502020202020204" pitchFamily="34" charset="0"/>
              </a:rPr>
              <a:t>Manchita</a:t>
            </a:r>
            <a:endParaRPr lang="en-GB" sz="2000"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9E6AA17E-38CA-498A-9D7D-148D39AFE516}"/>
              </a:ext>
            </a:extLst>
          </p:cNvPr>
          <p:cNvSpPr txBox="1"/>
          <p:nvPr/>
        </p:nvSpPr>
        <p:spPr>
          <a:xfrm>
            <a:off x="11037592" y="6013425"/>
            <a:ext cx="1182456"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Irene</a:t>
            </a:r>
          </a:p>
        </p:txBody>
      </p:sp>
      <p:pic>
        <p:nvPicPr>
          <p:cNvPr id="37" name="Google Shape;183;p8">
            <a:extLst>
              <a:ext uri="{FF2B5EF4-FFF2-40B4-BE49-F238E27FC236}">
                <a16:creationId xmlns:a16="http://schemas.microsoft.com/office/drawing/2014/main" id="{21CAC4F8-B678-4B50-8569-B8DFF548F87E}"/>
              </a:ext>
            </a:extLst>
          </p:cNvPr>
          <p:cNvPicPr preferRelativeResize="0"/>
          <p:nvPr/>
        </p:nvPicPr>
        <p:blipFill rotWithShape="1">
          <a:blip r:embed="rId7">
            <a:clrChange>
              <a:clrFrom>
                <a:srgbClr val="FFFFFF"/>
              </a:clrFrom>
              <a:clrTo>
                <a:srgbClr val="FFFFFF">
                  <a:alpha val="0"/>
                </a:srgbClr>
              </a:clrTo>
            </a:clrChange>
            <a:alphaModFix/>
          </a:blip>
          <a:srcRect/>
          <a:stretch/>
        </p:blipFill>
        <p:spPr>
          <a:xfrm>
            <a:off x="2060579" y="6171841"/>
            <a:ext cx="634523" cy="671647"/>
          </a:xfrm>
          <a:prstGeom prst="rect">
            <a:avLst/>
          </a:prstGeom>
          <a:noFill/>
          <a:ln>
            <a:noFill/>
          </a:ln>
        </p:spPr>
      </p:pic>
      <p:sp>
        <p:nvSpPr>
          <p:cNvPr id="44" name="Google Shape;172;p8">
            <a:extLst>
              <a:ext uri="{FF2B5EF4-FFF2-40B4-BE49-F238E27FC236}">
                <a16:creationId xmlns:a16="http://schemas.microsoft.com/office/drawing/2014/main" id="{5FAB7CEA-F826-443E-A182-B0BC9B880447}"/>
              </a:ext>
            </a:extLst>
          </p:cNvPr>
          <p:cNvSpPr txBox="1"/>
          <p:nvPr/>
        </p:nvSpPr>
        <p:spPr>
          <a:xfrm>
            <a:off x="6864360" y="6337879"/>
            <a:ext cx="44582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are important.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5" name="Google Shape;183;p8">
            <a:extLst>
              <a:ext uri="{FF2B5EF4-FFF2-40B4-BE49-F238E27FC236}">
                <a16:creationId xmlns:a16="http://schemas.microsoft.com/office/drawing/2014/main" id="{7DA8BD7E-9B1F-45BA-8C74-DAAF704CE8E2}"/>
              </a:ext>
            </a:extLst>
          </p:cNvPr>
          <p:cNvPicPr preferRelativeResize="0"/>
          <p:nvPr/>
        </p:nvPicPr>
        <p:blipFill rotWithShape="1">
          <a:blip r:embed="rId7">
            <a:clrChange>
              <a:clrFrom>
                <a:srgbClr val="FFFFFF"/>
              </a:clrFrom>
              <a:clrTo>
                <a:srgbClr val="FFFFFF">
                  <a:alpha val="0"/>
                </a:srgbClr>
              </a:clrTo>
            </a:clrChange>
            <a:alphaModFix/>
          </a:blip>
          <a:srcRect/>
          <a:stretch/>
        </p:blipFill>
        <p:spPr>
          <a:xfrm>
            <a:off x="6303700" y="6158818"/>
            <a:ext cx="634523" cy="671647"/>
          </a:xfrm>
          <a:prstGeom prst="rect">
            <a:avLst/>
          </a:prstGeom>
          <a:noFill/>
          <a:ln>
            <a:noFill/>
          </a:ln>
        </p:spPr>
      </p:pic>
      <p:pic>
        <p:nvPicPr>
          <p:cNvPr id="21" name="Picture 20">
            <a:extLst>
              <a:ext uri="{FF2B5EF4-FFF2-40B4-BE49-F238E27FC236}">
                <a16:creationId xmlns:a16="http://schemas.microsoft.com/office/drawing/2014/main" id="{E5A7404E-FD88-4389-BD15-A78E61283CFE}"/>
              </a:ext>
            </a:extLst>
          </p:cNvPr>
          <p:cNvPicPr>
            <a:picLocks noChangeAspect="1"/>
          </p:cNvPicPr>
          <p:nvPr/>
        </p:nvPicPr>
        <p:blipFill>
          <a:blip r:embed="rId10"/>
          <a:stretch>
            <a:fillRect/>
          </a:stretch>
        </p:blipFill>
        <p:spPr>
          <a:xfrm rot="21086630">
            <a:off x="9857782" y="4577054"/>
            <a:ext cx="1003501" cy="1392623"/>
          </a:xfrm>
          <a:prstGeom prst="rect">
            <a:avLst/>
          </a:prstGeom>
        </p:spPr>
      </p:pic>
      <p:sp>
        <p:nvSpPr>
          <p:cNvPr id="43" name="Speech Bubble: Oval 42">
            <a:extLst>
              <a:ext uri="{FF2B5EF4-FFF2-40B4-BE49-F238E27FC236}">
                <a16:creationId xmlns:a16="http://schemas.microsoft.com/office/drawing/2014/main" id="{271F6BAF-ED8D-4211-A091-7F02AB0F5A21}"/>
              </a:ext>
            </a:extLst>
          </p:cNvPr>
          <p:cNvSpPr/>
          <p:nvPr/>
        </p:nvSpPr>
        <p:spPr>
          <a:xfrm>
            <a:off x="6466286" y="4405678"/>
            <a:ext cx="3491536" cy="1401198"/>
          </a:xfrm>
          <a:prstGeom prst="wedgeEllipseCallout">
            <a:avLst>
              <a:gd name="adj1" fmla="val 56480"/>
              <a:gd name="adj2" fmla="val 32412"/>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Somos</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importante</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65554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30_santiesinteligente.wav"/>
                                        </p:tgtEl>
                                      </p:cMediaNode>
                                    </p:audio>
                                  </p:sub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31_manchitaesinteligente.wav"/>
                                        </p:tgtEl>
                                      </p:cMediaNode>
                                    </p:audio>
                                  </p:subTnLst>
                                </p:cTn>
                              </p:par>
                              <p:par>
                                <p:cTn id="35" presetID="2" presetClass="entr" presetSubtype="4"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ppt_x"/>
                                          </p:val>
                                        </p:tav>
                                        <p:tav tm="100000">
                                          <p:val>
                                            <p:strVal val="#ppt_x"/>
                                          </p:val>
                                        </p:tav>
                                      </p:tavLst>
                                    </p:anim>
                                    <p:anim calcmode="lin" valueType="num">
                                      <p:cBhvr additive="base">
                                        <p:cTn id="5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32_somosimportantes.wav"/>
                                        </p:tgtEl>
                                      </p:cMediaNode>
                                    </p:audio>
                                  </p:subTnLst>
                                </p:cTn>
                              </p:par>
                              <p:par>
                                <p:cTn id="59" presetID="1" presetClass="entr" presetSubtype="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additive="base">
                                        <p:cTn id="71" dur="500" fill="hold"/>
                                        <p:tgtEl>
                                          <p:spTgt spid="37"/>
                                        </p:tgtEl>
                                        <p:attrNameLst>
                                          <p:attrName>ppt_x</p:attrName>
                                        </p:attrNameLst>
                                      </p:cBhvr>
                                      <p:tavLst>
                                        <p:tav tm="0">
                                          <p:val>
                                            <p:strVal val="#ppt_x"/>
                                          </p:val>
                                        </p:tav>
                                        <p:tav tm="100000">
                                          <p:val>
                                            <p:strVal val="#ppt_x"/>
                                          </p:val>
                                        </p:tav>
                                      </p:tavLst>
                                    </p:anim>
                                    <p:anim calcmode="lin" valueType="num">
                                      <p:cBhvr additive="base">
                                        <p:cTn id="7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cBhvr additive="base">
                                        <p:cTn id="77" dur="500" fill="hold"/>
                                        <p:tgtEl>
                                          <p:spTgt spid="38"/>
                                        </p:tgtEl>
                                        <p:attrNameLst>
                                          <p:attrName>ppt_x</p:attrName>
                                        </p:attrNameLst>
                                      </p:cBhvr>
                                      <p:tavLst>
                                        <p:tav tm="0">
                                          <p:val>
                                            <p:strVal val="#ppt_x"/>
                                          </p:val>
                                        </p:tav>
                                        <p:tav tm="100000">
                                          <p:val>
                                            <p:strVal val="#ppt_x"/>
                                          </p:val>
                                        </p:tav>
                                      </p:tavLst>
                                    </p:anim>
                                    <p:anim calcmode="lin" valueType="num">
                                      <p:cBhvr additive="base">
                                        <p:cTn id="7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5" name="32_somosimportantes.wav"/>
                                        </p:tgtEl>
                                      </p:cMediaNode>
                                    </p:audio>
                                  </p:subTnLst>
                                </p:cTn>
                              </p:par>
                              <p:par>
                                <p:cTn id="83" presetID="1" presetClass="entr" presetSubtype="0" fill="hold" nodeType="withEffect">
                                  <p:stCondLst>
                                    <p:cond delay="0"/>
                                  </p:stCondLst>
                                  <p:childTnLst>
                                    <p:set>
                                      <p:cBhvr>
                                        <p:cTn id="84" dur="1" fill="hold">
                                          <p:stCondLst>
                                            <p:cond delay="0"/>
                                          </p:stCondLst>
                                        </p:cTn>
                                        <p:tgtEl>
                                          <p:spTgt spid="2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45"/>
                                        </p:tgtEl>
                                        <p:attrNameLst>
                                          <p:attrName>style.visibility</p:attrName>
                                        </p:attrNameLst>
                                      </p:cBhvr>
                                      <p:to>
                                        <p:strVal val="visible"/>
                                      </p:to>
                                    </p:set>
                                    <p:anim calcmode="lin" valueType="num">
                                      <p:cBhvr additive="base">
                                        <p:cTn id="95" dur="500" fill="hold"/>
                                        <p:tgtEl>
                                          <p:spTgt spid="45"/>
                                        </p:tgtEl>
                                        <p:attrNameLst>
                                          <p:attrName>ppt_x</p:attrName>
                                        </p:attrNameLst>
                                      </p:cBhvr>
                                      <p:tavLst>
                                        <p:tav tm="0">
                                          <p:val>
                                            <p:strVal val="#ppt_x"/>
                                          </p:val>
                                        </p:tav>
                                        <p:tav tm="100000">
                                          <p:val>
                                            <p:strVal val="#ppt_x"/>
                                          </p:val>
                                        </p:tav>
                                      </p:tavLst>
                                    </p:anim>
                                    <p:anim calcmode="lin" valueType="num">
                                      <p:cBhvr additive="base">
                                        <p:cTn id="9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anim calcmode="lin" valueType="num">
                                      <p:cBhvr additive="base">
                                        <p:cTn id="101" dur="500" fill="hold"/>
                                        <p:tgtEl>
                                          <p:spTgt spid="44"/>
                                        </p:tgtEl>
                                        <p:attrNameLst>
                                          <p:attrName>ppt_x</p:attrName>
                                        </p:attrNameLst>
                                      </p:cBhvr>
                                      <p:tavLst>
                                        <p:tav tm="0">
                                          <p:val>
                                            <p:strVal val="#ppt_x"/>
                                          </p:val>
                                        </p:tav>
                                        <p:tav tm="100000">
                                          <p:val>
                                            <p:strVal val="#ppt_x"/>
                                          </p:val>
                                        </p:tav>
                                      </p:tavLst>
                                    </p:anim>
                                    <p:anim calcmode="lin" valueType="num">
                                      <p:cBhvr additive="base">
                                        <p:cTn id="10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P spid="31" grpId="0"/>
      <p:bldP spid="34" grpId="0"/>
      <p:bldP spid="35" grpId="0"/>
      <p:bldP spid="36" grpId="0"/>
      <p:bldP spid="38" grpId="0"/>
      <p:bldP spid="40" grpId="0" animBg="1"/>
      <p:bldP spid="25" grpId="0"/>
      <p:bldP spid="26" grpId="0"/>
      <p:bldP spid="27" grpId="0"/>
      <p:bldP spid="28" grpId="0"/>
      <p:bldP spid="44" grpId="0"/>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89" y="58981"/>
            <a:ext cx="11045179" cy="675762"/>
          </a:xfrm>
        </p:spPr>
        <p:txBody>
          <a:bodyPr>
            <a:normAutofit/>
          </a:bodyPr>
          <a:lstStyle/>
          <a:p>
            <a:r>
              <a:rPr lang="en-GB" sz="3200" b="1" dirty="0">
                <a:solidFill>
                  <a:srgbClr val="002060"/>
                </a:solidFill>
                <a:latin typeface="Century Gothic"/>
                <a:ea typeface="Century Gothic"/>
                <a:cs typeface="Century Gothic"/>
                <a:sym typeface="Century Gothic"/>
              </a:rPr>
              <a:t>Follow up 2:</a:t>
            </a:r>
            <a:endParaRPr lang="en-GB" sz="2700" dirty="0"/>
          </a:p>
        </p:txBody>
      </p:sp>
      <p:sp>
        <p:nvSpPr>
          <p:cNvPr id="5" name="Title 1">
            <a:extLst>
              <a:ext uri="{FF2B5EF4-FFF2-40B4-BE49-F238E27FC236}">
                <a16:creationId xmlns:a16="http://schemas.microsoft.com/office/drawing/2014/main" id="{F5948A49-2AE6-B603-54D3-81D99D34CDAA}"/>
              </a:ext>
            </a:extLst>
          </p:cNvPr>
          <p:cNvSpPr txBox="1">
            <a:spLocks/>
          </p:cNvSpPr>
          <p:nvPr/>
        </p:nvSpPr>
        <p:spPr>
          <a:xfrm>
            <a:off x="10837155" y="334116"/>
            <a:ext cx="1354845" cy="38480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00" b="1">
                <a:solidFill>
                  <a:schemeClr val="bg1"/>
                </a:solidFill>
                <a:latin typeface="Century Gothic" panose="020B0502020202020204" pitchFamily="34" charset="0"/>
              </a:rPr>
              <a:t>escuchar</a:t>
            </a:r>
            <a:endParaRPr lang="en-GB" sz="300" b="1" dirty="0">
              <a:solidFill>
                <a:schemeClr val="bg1"/>
              </a:solidFill>
              <a:latin typeface="Century Gothic" panose="020B0502020202020204" pitchFamily="34" charset="0"/>
            </a:endParaRPr>
          </a:p>
        </p:txBody>
      </p:sp>
      <p:graphicFrame>
        <p:nvGraphicFramePr>
          <p:cNvPr id="24" name="Table 7">
            <a:extLst>
              <a:ext uri="{FF2B5EF4-FFF2-40B4-BE49-F238E27FC236}">
                <a16:creationId xmlns:a16="http://schemas.microsoft.com/office/drawing/2014/main" id="{C83875A6-D547-6EF7-A843-D4964BE37E53}"/>
              </a:ext>
            </a:extLst>
          </p:cNvPr>
          <p:cNvGraphicFramePr>
            <a:graphicFrameLocks noGrp="1"/>
          </p:cNvGraphicFramePr>
          <p:nvPr>
            <p:extLst>
              <p:ext uri="{D42A27DB-BD31-4B8C-83A1-F6EECF244321}">
                <p14:modId xmlns:p14="http://schemas.microsoft.com/office/powerpoint/2010/main" val="2153844080"/>
              </p:ext>
            </p:extLst>
          </p:nvPr>
        </p:nvGraphicFramePr>
        <p:xfrm>
          <a:off x="731686" y="2104614"/>
          <a:ext cx="5059587" cy="4122393"/>
        </p:xfrm>
        <a:graphic>
          <a:graphicData uri="http://schemas.openxmlformats.org/drawingml/2006/table">
            <a:tbl>
              <a:tblPr firstRow="1" bandRow="1">
                <a:tableStyleId>{5940675A-B579-460E-94D1-54222C63F5DA}</a:tableStyleId>
              </a:tblPr>
              <a:tblGrid>
                <a:gridCol w="1673327">
                  <a:extLst>
                    <a:ext uri="{9D8B030D-6E8A-4147-A177-3AD203B41FA5}">
                      <a16:colId xmlns:a16="http://schemas.microsoft.com/office/drawing/2014/main" val="732279396"/>
                    </a:ext>
                  </a:extLst>
                </a:gridCol>
                <a:gridCol w="1693130">
                  <a:extLst>
                    <a:ext uri="{9D8B030D-6E8A-4147-A177-3AD203B41FA5}">
                      <a16:colId xmlns:a16="http://schemas.microsoft.com/office/drawing/2014/main" val="1354867271"/>
                    </a:ext>
                  </a:extLst>
                </a:gridCol>
                <a:gridCol w="1693130">
                  <a:extLst>
                    <a:ext uri="{9D8B030D-6E8A-4147-A177-3AD203B41FA5}">
                      <a16:colId xmlns:a16="http://schemas.microsoft.com/office/drawing/2014/main" val="1325182766"/>
                    </a:ext>
                  </a:extLst>
                </a:gridCol>
              </a:tblGrid>
              <a:tr h="787488">
                <a:tc>
                  <a:txBody>
                    <a:bodyPr/>
                    <a:lstStyle/>
                    <a:p>
                      <a:pPr algn="ctr"/>
                      <a:endParaRPr lang="en-GB" sz="1800" b="1" dirty="0">
                        <a:solidFill>
                          <a:srgbClr val="002060"/>
                        </a:solidFill>
                        <a:latin typeface="Century Gothic" panose="020B0502020202020204" pitchFamily="34" charset="0"/>
                      </a:endParaRPr>
                    </a:p>
                  </a:txBody>
                  <a:tcPr anchor="ct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los dos</a:t>
                      </a:r>
                    </a:p>
                  </a:txBody>
                  <a:tcPr anchor="ct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54194222"/>
                  </a:ext>
                </a:extLst>
              </a:tr>
              <a:tr h="47641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77493785"/>
                  </a:ext>
                </a:extLst>
              </a:tr>
              <a:tr h="476415">
                <a:tc>
                  <a:txBody>
                    <a:bodyPr/>
                    <a:lstStyle/>
                    <a:p>
                      <a:endParaRPr lang="en-GB">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18602963"/>
                  </a:ext>
                </a:extLst>
              </a:tr>
              <a:tr h="476415">
                <a:tc>
                  <a:txBody>
                    <a:bodyPr/>
                    <a:lstStyle/>
                    <a:p>
                      <a:endParaRPr lang="en-GB">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10043931"/>
                  </a:ext>
                </a:extLst>
              </a:tr>
              <a:tr h="47641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2485344"/>
                  </a:ext>
                </a:extLst>
              </a:tr>
              <a:tr h="47641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07544622"/>
                  </a:ext>
                </a:extLst>
              </a:tr>
              <a:tr h="47641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31975557"/>
                  </a:ext>
                </a:extLst>
              </a:tr>
              <a:tr h="47641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04055914"/>
                  </a:ext>
                </a:extLst>
              </a:tr>
            </a:tbl>
          </a:graphicData>
        </a:graphic>
      </p:graphicFrame>
      <p:graphicFrame>
        <p:nvGraphicFramePr>
          <p:cNvPr id="25" name="Table 24">
            <a:extLst>
              <a:ext uri="{FF2B5EF4-FFF2-40B4-BE49-F238E27FC236}">
                <a16:creationId xmlns:a16="http://schemas.microsoft.com/office/drawing/2014/main" id="{F08EF2E4-3A3C-58DF-6EC3-E3C89E0BC6C3}"/>
              </a:ext>
            </a:extLst>
          </p:cNvPr>
          <p:cNvGraphicFramePr>
            <a:graphicFrameLocks noGrp="1"/>
          </p:cNvGraphicFramePr>
          <p:nvPr>
            <p:extLst>
              <p:ext uri="{D42A27DB-BD31-4B8C-83A1-F6EECF244321}">
                <p14:modId xmlns:p14="http://schemas.microsoft.com/office/powerpoint/2010/main" val="1059029449"/>
              </p:ext>
            </p:extLst>
          </p:nvPr>
        </p:nvGraphicFramePr>
        <p:xfrm>
          <a:off x="9454430" y="2231854"/>
          <a:ext cx="2329528" cy="3988965"/>
        </p:xfrm>
        <a:graphic>
          <a:graphicData uri="http://schemas.openxmlformats.org/drawingml/2006/table">
            <a:tbl>
              <a:tblPr firstRow="1" bandRow="1">
                <a:tableStyleId>{5940675A-B579-460E-94D1-54222C63F5DA}</a:tableStyleId>
              </a:tblPr>
              <a:tblGrid>
                <a:gridCol w="2329528">
                  <a:extLst>
                    <a:ext uri="{9D8B030D-6E8A-4147-A177-3AD203B41FA5}">
                      <a16:colId xmlns:a16="http://schemas.microsoft.com/office/drawing/2014/main" val="333719717"/>
                    </a:ext>
                  </a:extLst>
                </a:gridCol>
              </a:tblGrid>
              <a:tr h="752040">
                <a:tc>
                  <a:txBody>
                    <a:bodyPr/>
                    <a:lstStyle/>
                    <a:p>
                      <a:pPr algn="ctr"/>
                      <a:r>
                        <a:rPr lang="en-GB" sz="2200" b="1" dirty="0" err="1">
                          <a:solidFill>
                            <a:srgbClr val="002060"/>
                          </a:solidFill>
                          <a:latin typeface="Century Gothic" panose="020B0502020202020204" pitchFamily="34" charset="0"/>
                        </a:rPr>
                        <a:t>descripción</a:t>
                      </a:r>
                      <a:r>
                        <a:rPr lang="en-GB" sz="2200" b="1" dirty="0">
                          <a:solidFill>
                            <a:srgbClr val="002060"/>
                          </a:solidFill>
                          <a:latin typeface="Century Gothic" panose="020B0502020202020204" pitchFamily="34" charset="0"/>
                        </a:rPr>
                        <a:t> en </a:t>
                      </a:r>
                      <a:r>
                        <a:rPr lang="en-GB" sz="2200" b="1" u="sng" dirty="0" err="1">
                          <a:solidFill>
                            <a:srgbClr val="002060"/>
                          </a:solidFill>
                          <a:latin typeface="Century Gothic" panose="020B0502020202020204" pitchFamily="34" charset="0"/>
                        </a:rPr>
                        <a:t>inglés</a:t>
                      </a:r>
                      <a:endParaRPr lang="en-GB" sz="2200" b="1" u="sng"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95086446"/>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346883603"/>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851103976"/>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677182884"/>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190386566"/>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733934300"/>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291048408"/>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807626354"/>
                  </a:ext>
                </a:extLst>
              </a:tr>
            </a:tbl>
          </a:graphicData>
        </a:graphic>
      </p:graphicFrame>
      <p:sp>
        <p:nvSpPr>
          <p:cNvPr id="26" name="TextBox 25">
            <a:extLst>
              <a:ext uri="{FF2B5EF4-FFF2-40B4-BE49-F238E27FC236}">
                <a16:creationId xmlns:a16="http://schemas.microsoft.com/office/drawing/2014/main" id="{98235260-EB03-2362-DB1D-8C74B74C3DD5}"/>
              </a:ext>
            </a:extLst>
          </p:cNvPr>
          <p:cNvSpPr txBox="1"/>
          <p:nvPr/>
        </p:nvSpPr>
        <p:spPr>
          <a:xfrm>
            <a:off x="9488955" y="2928662"/>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positive</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0B5489A8-4BB3-47B9-69B6-CC75405ECAF4}"/>
              </a:ext>
            </a:extLst>
          </p:cNvPr>
          <p:cNvSpPr txBox="1"/>
          <p:nvPr/>
        </p:nvSpPr>
        <p:spPr>
          <a:xfrm>
            <a:off x="9465470" y="3413716"/>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nervous</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514A8CF4-C6FF-04AB-A72F-81A4E50DDF4F}"/>
              </a:ext>
            </a:extLst>
          </p:cNvPr>
          <p:cNvSpPr txBox="1"/>
          <p:nvPr/>
        </p:nvSpPr>
        <p:spPr>
          <a:xfrm>
            <a:off x="9539335" y="3876362"/>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calm</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8F734B07-60F3-F07E-A2A6-8D34CC47710E}"/>
              </a:ext>
            </a:extLst>
          </p:cNvPr>
          <p:cNvSpPr txBox="1"/>
          <p:nvPr/>
        </p:nvSpPr>
        <p:spPr>
          <a:xfrm>
            <a:off x="9488955" y="4310160"/>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intelligent</a:t>
            </a:r>
          </a:p>
        </p:txBody>
      </p:sp>
      <p:sp>
        <p:nvSpPr>
          <p:cNvPr id="30" name="TextBox 29">
            <a:extLst>
              <a:ext uri="{FF2B5EF4-FFF2-40B4-BE49-F238E27FC236}">
                <a16:creationId xmlns:a16="http://schemas.microsoft.com/office/drawing/2014/main" id="{6D60DD76-3AC3-C261-29CB-E180887338F0}"/>
              </a:ext>
            </a:extLst>
          </p:cNvPr>
          <p:cNvSpPr txBox="1"/>
          <p:nvPr/>
        </p:nvSpPr>
        <p:spPr>
          <a:xfrm>
            <a:off x="9527055" y="4793605"/>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tired</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DCB70D6-5F19-980A-128C-E66AA7EBF935}"/>
              </a:ext>
            </a:extLst>
          </p:cNvPr>
          <p:cNvSpPr txBox="1"/>
          <p:nvPr/>
        </p:nvSpPr>
        <p:spPr>
          <a:xfrm>
            <a:off x="9488955" y="5227403"/>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annoying</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64CE1F7E-76DB-DF1A-9F9A-E930E7C8AC17}"/>
              </a:ext>
            </a:extLst>
          </p:cNvPr>
          <p:cNvSpPr txBox="1"/>
          <p:nvPr/>
        </p:nvSpPr>
        <p:spPr>
          <a:xfrm>
            <a:off x="9488955" y="5719131"/>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different</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11A96E6B-8163-64B9-FC0F-1AEC0E953FD6}"/>
              </a:ext>
            </a:extLst>
          </p:cNvPr>
          <p:cNvPicPr>
            <a:picLocks noChangeAspect="1"/>
          </p:cNvPicPr>
          <p:nvPr/>
        </p:nvPicPr>
        <p:blipFill>
          <a:blip r:embed="rId3"/>
          <a:stretch>
            <a:fillRect/>
          </a:stretch>
        </p:blipFill>
        <p:spPr>
          <a:xfrm>
            <a:off x="1811389" y="2353044"/>
            <a:ext cx="454291" cy="532109"/>
          </a:xfrm>
          <a:prstGeom prst="rect">
            <a:avLst/>
          </a:prstGeom>
        </p:spPr>
      </p:pic>
      <p:pic>
        <p:nvPicPr>
          <p:cNvPr id="34" name="Picture 33">
            <a:extLst>
              <a:ext uri="{FF2B5EF4-FFF2-40B4-BE49-F238E27FC236}">
                <a16:creationId xmlns:a16="http://schemas.microsoft.com/office/drawing/2014/main" id="{DFC06684-6A98-AC44-17D1-95759FFDC5E7}"/>
              </a:ext>
            </a:extLst>
          </p:cNvPr>
          <p:cNvPicPr>
            <a:picLocks noChangeAspect="1"/>
          </p:cNvPicPr>
          <p:nvPr/>
        </p:nvPicPr>
        <p:blipFill>
          <a:blip r:embed="rId4"/>
          <a:stretch>
            <a:fillRect/>
          </a:stretch>
        </p:blipFill>
        <p:spPr>
          <a:xfrm>
            <a:off x="3460129" y="2353044"/>
            <a:ext cx="578528" cy="550570"/>
          </a:xfrm>
          <a:prstGeom prst="rect">
            <a:avLst/>
          </a:prstGeom>
        </p:spPr>
      </p:pic>
      <p:sp>
        <p:nvSpPr>
          <p:cNvPr id="35" name="TextBox 34">
            <a:extLst>
              <a:ext uri="{FF2B5EF4-FFF2-40B4-BE49-F238E27FC236}">
                <a16:creationId xmlns:a16="http://schemas.microsoft.com/office/drawing/2014/main" id="{C78E288F-752A-2B0E-899D-BAC0F3B1A0DE}"/>
              </a:ext>
            </a:extLst>
          </p:cNvPr>
          <p:cNvSpPr txBox="1"/>
          <p:nvPr/>
        </p:nvSpPr>
        <p:spPr>
          <a:xfrm>
            <a:off x="9245884" y="1396728"/>
            <a:ext cx="31074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do they describe themselves?</a:t>
            </a:r>
          </a:p>
        </p:txBody>
      </p:sp>
      <p:pic>
        <p:nvPicPr>
          <p:cNvPr id="36" name="Picture 2" descr="Check Mark, Checkbox, Check, Tick, Yes">
            <a:extLst>
              <a:ext uri="{FF2B5EF4-FFF2-40B4-BE49-F238E27FC236}">
                <a16:creationId xmlns:a16="http://schemas.microsoft.com/office/drawing/2014/main" id="{704D9738-A7E8-CC92-E960-EDA1195BDD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1275" y="2937828"/>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heck Mark, Checkbox, Check, Tick, Yes">
            <a:extLst>
              <a:ext uri="{FF2B5EF4-FFF2-40B4-BE49-F238E27FC236}">
                <a16:creationId xmlns:a16="http://schemas.microsoft.com/office/drawing/2014/main" id="{13174901-2F57-FA41-F5E8-D398B1945F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5268" y="3398371"/>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heck Mark, Checkbox, Check, Tick, Yes">
            <a:extLst>
              <a:ext uri="{FF2B5EF4-FFF2-40B4-BE49-F238E27FC236}">
                <a16:creationId xmlns:a16="http://schemas.microsoft.com/office/drawing/2014/main" id="{55941FAA-C9E6-2C7D-2378-2BF23AD12E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5268" y="3879374"/>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heck Mark, Checkbox, Check, Tick, Yes">
            <a:extLst>
              <a:ext uri="{FF2B5EF4-FFF2-40B4-BE49-F238E27FC236}">
                <a16:creationId xmlns:a16="http://schemas.microsoft.com/office/drawing/2014/main" id="{ACC43694-AE04-ECB2-DF97-BE2BD52DD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5884" y="4356254"/>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heck Mark, Checkbox, Check, Tick, Yes">
            <a:extLst>
              <a:ext uri="{FF2B5EF4-FFF2-40B4-BE49-F238E27FC236}">
                <a16:creationId xmlns:a16="http://schemas.microsoft.com/office/drawing/2014/main" id="{7C689824-7013-0FF4-7A60-1FDD54EA88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1275" y="4857566"/>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heck Mark, Checkbox, Check, Tick, Yes">
            <a:extLst>
              <a:ext uri="{FF2B5EF4-FFF2-40B4-BE49-F238E27FC236}">
                <a16:creationId xmlns:a16="http://schemas.microsoft.com/office/drawing/2014/main" id="{240AD821-A762-E34D-CDA4-6C4FB86D91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1274" y="5364050"/>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heck Mark, Checkbox, Check, Tick, Yes">
            <a:extLst>
              <a:ext uri="{FF2B5EF4-FFF2-40B4-BE49-F238E27FC236}">
                <a16:creationId xmlns:a16="http://schemas.microsoft.com/office/drawing/2014/main" id="{A3A99E62-C258-5944-5272-1AD7461869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515" y="5798175"/>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6" descr="United, Flag, Kingdom, British, Great, Britain">
            <a:extLst>
              <a:ext uri="{FF2B5EF4-FFF2-40B4-BE49-F238E27FC236}">
                <a16:creationId xmlns:a16="http://schemas.microsoft.com/office/drawing/2014/main" id="{7EED5F57-AB7E-13EB-9086-7A1A39CB6A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1114" y="2661598"/>
            <a:ext cx="491064" cy="245532"/>
          </a:xfrm>
          <a:prstGeom prst="roundRect">
            <a:avLst/>
          </a:prstGeom>
          <a:noFill/>
          <a:extLst>
            <a:ext uri="{909E8E84-426E-40DD-AFC4-6F175D3DCCD1}">
              <a14:hiddenFill xmlns:a14="http://schemas.microsoft.com/office/drawing/2010/main">
                <a:solidFill>
                  <a:srgbClr val="FFFFFF"/>
                </a:solidFill>
              </a14:hiddenFill>
            </a:ext>
          </a:extLst>
        </p:spPr>
      </p:pic>
      <p:graphicFrame>
        <p:nvGraphicFramePr>
          <p:cNvPr id="44" name="Table 43">
            <a:extLst>
              <a:ext uri="{FF2B5EF4-FFF2-40B4-BE49-F238E27FC236}">
                <a16:creationId xmlns:a16="http://schemas.microsoft.com/office/drawing/2014/main" id="{8291F3DB-3402-9C91-8801-A26F2937C3D3}"/>
              </a:ext>
            </a:extLst>
          </p:cNvPr>
          <p:cNvGraphicFramePr>
            <a:graphicFrameLocks noGrp="1"/>
          </p:cNvGraphicFramePr>
          <p:nvPr>
            <p:extLst>
              <p:ext uri="{D42A27DB-BD31-4B8C-83A1-F6EECF244321}">
                <p14:modId xmlns:p14="http://schemas.microsoft.com/office/powerpoint/2010/main" val="1292071807"/>
              </p:ext>
            </p:extLst>
          </p:nvPr>
        </p:nvGraphicFramePr>
        <p:xfrm>
          <a:off x="6343858" y="2138312"/>
          <a:ext cx="2740664" cy="4104039"/>
        </p:xfrm>
        <a:graphic>
          <a:graphicData uri="http://schemas.openxmlformats.org/drawingml/2006/table">
            <a:tbl>
              <a:tblPr firstRow="1" bandRow="1">
                <a:tableStyleId>{5940675A-B579-460E-94D1-54222C63F5DA}</a:tableStyleId>
              </a:tblPr>
              <a:tblGrid>
                <a:gridCol w="1370332">
                  <a:extLst>
                    <a:ext uri="{9D8B030D-6E8A-4147-A177-3AD203B41FA5}">
                      <a16:colId xmlns:a16="http://schemas.microsoft.com/office/drawing/2014/main" val="1784850224"/>
                    </a:ext>
                  </a:extLst>
                </a:gridCol>
                <a:gridCol w="1370332">
                  <a:extLst>
                    <a:ext uri="{9D8B030D-6E8A-4147-A177-3AD203B41FA5}">
                      <a16:colId xmlns:a16="http://schemas.microsoft.com/office/drawing/2014/main" val="2197584610"/>
                    </a:ext>
                  </a:extLst>
                </a:gridCol>
              </a:tblGrid>
              <a:tr h="775672">
                <a:tc>
                  <a:txBody>
                    <a:bodyPr/>
                    <a:lstStyle/>
                    <a:p>
                      <a:pPr algn="ctr"/>
                      <a:r>
                        <a:rPr lang="en-GB" sz="2200" b="1" dirty="0">
                          <a:solidFill>
                            <a:srgbClr val="002060"/>
                          </a:solidFill>
                          <a:latin typeface="Century Gothic" panose="020B0502020202020204" pitchFamily="34" charset="0"/>
                        </a:rPr>
                        <a:t>in general</a:t>
                      </a:r>
                    </a:p>
                  </a:txBody>
                  <a:tcPr anchor="ctr"/>
                </a:tc>
                <a:tc>
                  <a:txBody>
                    <a:bodyPr/>
                    <a:lstStyle/>
                    <a:p>
                      <a:pPr algn="ctr"/>
                      <a:r>
                        <a:rPr lang="en-GB" sz="2200" b="1" dirty="0">
                          <a:solidFill>
                            <a:srgbClr val="002060"/>
                          </a:solidFill>
                          <a:latin typeface="Century Gothic" panose="020B0502020202020204" pitchFamily="34" charset="0"/>
                        </a:rPr>
                        <a:t>today</a:t>
                      </a:r>
                    </a:p>
                  </a:txBody>
                  <a:tcPr anchor="ctr"/>
                </a:tc>
                <a:extLst>
                  <a:ext uri="{0D108BD9-81ED-4DB2-BD59-A6C34878D82A}">
                    <a16:rowId xmlns:a16="http://schemas.microsoft.com/office/drawing/2014/main" val="2579581377"/>
                  </a:ext>
                </a:extLst>
              </a:tr>
              <a:tr h="475481">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642640010"/>
                  </a:ext>
                </a:extLst>
              </a:tr>
              <a:tr h="475481">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547569157"/>
                  </a:ext>
                </a:extLst>
              </a:tr>
              <a:tr h="475481">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2098010774"/>
                  </a:ext>
                </a:extLst>
              </a:tr>
              <a:tr h="475481">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2212394978"/>
                  </a:ext>
                </a:extLst>
              </a:tr>
              <a:tr h="475481">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491985788"/>
                  </a:ext>
                </a:extLst>
              </a:tr>
              <a:tr h="475481">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221974096"/>
                  </a:ext>
                </a:extLst>
              </a:tr>
              <a:tr h="475481">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2348002724"/>
                  </a:ext>
                </a:extLst>
              </a:tr>
            </a:tbl>
          </a:graphicData>
        </a:graphic>
      </p:graphicFrame>
      <p:pic>
        <p:nvPicPr>
          <p:cNvPr id="45" name="Picture 2" descr="Check Mark, Checkbox, Check, Tick, Yes">
            <a:extLst>
              <a:ext uri="{FF2B5EF4-FFF2-40B4-BE49-F238E27FC236}">
                <a16:creationId xmlns:a16="http://schemas.microsoft.com/office/drawing/2014/main" id="{A842F99B-87F7-1B35-F8A3-5FF7148A2E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6074" y="2907130"/>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heck Mark, Checkbox, Check, Tick, Yes">
            <a:extLst>
              <a:ext uri="{FF2B5EF4-FFF2-40B4-BE49-F238E27FC236}">
                <a16:creationId xmlns:a16="http://schemas.microsoft.com/office/drawing/2014/main" id="{4FD4B781-1455-1A65-04CB-BFF3DFEC4C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7407" y="3393475"/>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heck Mark, Checkbox, Check, Tick, Yes">
            <a:extLst>
              <a:ext uri="{FF2B5EF4-FFF2-40B4-BE49-F238E27FC236}">
                <a16:creationId xmlns:a16="http://schemas.microsoft.com/office/drawing/2014/main" id="{4F631534-FA7E-2311-747E-E1DD759C5F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5689" y="3870606"/>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heck Mark, Checkbox, Check, Tick, Yes">
            <a:extLst>
              <a:ext uri="{FF2B5EF4-FFF2-40B4-BE49-F238E27FC236}">
                <a16:creationId xmlns:a16="http://schemas.microsoft.com/office/drawing/2014/main" id="{297CCE50-17E2-3B88-FED6-586ADFBBD3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4168" y="4333186"/>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heck Mark, Checkbox, Check, Tick, Yes">
            <a:extLst>
              <a:ext uri="{FF2B5EF4-FFF2-40B4-BE49-F238E27FC236}">
                <a16:creationId xmlns:a16="http://schemas.microsoft.com/office/drawing/2014/main" id="{6C6B7AED-B07F-9345-83C5-008DCA3C6A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63" y="4811019"/>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heck Mark, Checkbox, Check, Tick, Yes">
            <a:extLst>
              <a:ext uri="{FF2B5EF4-FFF2-40B4-BE49-F238E27FC236}">
                <a16:creationId xmlns:a16="http://schemas.microsoft.com/office/drawing/2014/main" id="{0B339DCE-8978-585E-6DED-83EA1BF688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4168" y="5277903"/>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Check Mark, Checkbox, Check, Tick, Yes">
            <a:extLst>
              <a:ext uri="{FF2B5EF4-FFF2-40B4-BE49-F238E27FC236}">
                <a16:creationId xmlns:a16="http://schemas.microsoft.com/office/drawing/2014/main" id="{EB5FE20C-5429-2E38-2A71-DD0E4E45F2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2648" y="5747186"/>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up, Icons, Medal, Win, Game, The Competition, Award">
            <a:extLst>
              <a:ext uri="{FF2B5EF4-FFF2-40B4-BE49-F238E27FC236}">
                <a16:creationId xmlns:a16="http://schemas.microsoft.com/office/drawing/2014/main" id="{2125F227-FB3A-83EB-530B-96003FDAB2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6508" y="1731425"/>
            <a:ext cx="410296" cy="410296"/>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hlinkClick r:id="" action="ppaction://noaction">
              <a:snd r:embed="rId8" name="33_E_somospositivas.wav"/>
            </a:hlinkClick>
            <a:extLst>
              <a:ext uri="{FF2B5EF4-FFF2-40B4-BE49-F238E27FC236}">
                <a16:creationId xmlns:a16="http://schemas.microsoft.com/office/drawing/2014/main" id="{34D3067C-3B9B-8FDD-2B05-4547D16621BC}"/>
              </a:ext>
            </a:extLst>
          </p:cNvPr>
          <p:cNvSpPr/>
          <p:nvPr/>
        </p:nvSpPr>
        <p:spPr>
          <a:xfrm>
            <a:off x="236379" y="2892908"/>
            <a:ext cx="354423" cy="403447"/>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54" name="Rectangle 53">
            <a:hlinkClick r:id="" action="ppaction://noaction">
              <a:snd r:embed="rId9" name="34_1_estamosnerviosos.wav"/>
            </a:hlinkClick>
            <a:extLst>
              <a:ext uri="{FF2B5EF4-FFF2-40B4-BE49-F238E27FC236}">
                <a16:creationId xmlns:a16="http://schemas.microsoft.com/office/drawing/2014/main" id="{3B5C8DD8-ECCF-83FE-CAB6-B18F45CCCE64}"/>
              </a:ext>
            </a:extLst>
          </p:cNvPr>
          <p:cNvSpPr/>
          <p:nvPr/>
        </p:nvSpPr>
        <p:spPr>
          <a:xfrm>
            <a:off x="236379" y="3387578"/>
            <a:ext cx="354423" cy="403447"/>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5" name="Rectangle 54">
            <a:hlinkClick r:id="" action="ppaction://noaction">
              <a:snd r:embed="rId10" name="35_2_estamostranwuilos.wav"/>
            </a:hlinkClick>
            <a:extLst>
              <a:ext uri="{FF2B5EF4-FFF2-40B4-BE49-F238E27FC236}">
                <a16:creationId xmlns:a16="http://schemas.microsoft.com/office/drawing/2014/main" id="{55693EED-5B3F-96A0-673C-53DC620E2702}"/>
              </a:ext>
            </a:extLst>
          </p:cNvPr>
          <p:cNvSpPr/>
          <p:nvPr/>
        </p:nvSpPr>
        <p:spPr>
          <a:xfrm>
            <a:off x="237839" y="3872832"/>
            <a:ext cx="354423" cy="403447"/>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6" name="Rectangle 55">
            <a:hlinkClick r:id="" action="ppaction://noaction">
              <a:snd r:embed="rId11" name="36_3_somosinteligentes.wav"/>
            </a:hlinkClick>
            <a:extLst>
              <a:ext uri="{FF2B5EF4-FFF2-40B4-BE49-F238E27FC236}">
                <a16:creationId xmlns:a16="http://schemas.microsoft.com/office/drawing/2014/main" id="{5B2ADA50-258C-55CE-E69C-94C4445D5AAB}"/>
              </a:ext>
            </a:extLst>
          </p:cNvPr>
          <p:cNvSpPr/>
          <p:nvPr/>
        </p:nvSpPr>
        <p:spPr>
          <a:xfrm>
            <a:off x="236379" y="4340434"/>
            <a:ext cx="354423" cy="403447"/>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7" name="Rectangle 56">
            <a:hlinkClick r:id="" action="ppaction://noaction">
              <a:snd r:embed="rId12" name="37_4_estamoscansados.wav"/>
            </a:hlinkClick>
            <a:extLst>
              <a:ext uri="{FF2B5EF4-FFF2-40B4-BE49-F238E27FC236}">
                <a16:creationId xmlns:a16="http://schemas.microsoft.com/office/drawing/2014/main" id="{8D41A6AC-FD7E-7FB0-6504-B32A76033493}"/>
              </a:ext>
            </a:extLst>
          </p:cNvPr>
          <p:cNvSpPr/>
          <p:nvPr/>
        </p:nvSpPr>
        <p:spPr>
          <a:xfrm>
            <a:off x="236379" y="4813264"/>
            <a:ext cx="354423" cy="403447"/>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8" name="Rectangle 57">
            <a:hlinkClick r:id="" action="ppaction://noaction">
              <a:snd r:embed="rId13" name="38_5_somospesados.wav"/>
            </a:hlinkClick>
            <a:extLst>
              <a:ext uri="{FF2B5EF4-FFF2-40B4-BE49-F238E27FC236}">
                <a16:creationId xmlns:a16="http://schemas.microsoft.com/office/drawing/2014/main" id="{11222FDB-99AF-A61D-4995-AA94272AAC4A}"/>
              </a:ext>
            </a:extLst>
          </p:cNvPr>
          <p:cNvSpPr/>
          <p:nvPr/>
        </p:nvSpPr>
        <p:spPr>
          <a:xfrm>
            <a:off x="236379" y="5291624"/>
            <a:ext cx="354423" cy="403447"/>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59" name="Rectangle 58">
            <a:hlinkClick r:id="" action="ppaction://noaction">
              <a:snd r:embed="rId14" name="39_6_somosdiferentes.wav"/>
            </a:hlinkClick>
            <a:extLst>
              <a:ext uri="{FF2B5EF4-FFF2-40B4-BE49-F238E27FC236}">
                <a16:creationId xmlns:a16="http://schemas.microsoft.com/office/drawing/2014/main" id="{150054F9-B08B-B14E-28D4-4CC8BF6B534C}"/>
              </a:ext>
            </a:extLst>
          </p:cNvPr>
          <p:cNvSpPr/>
          <p:nvPr/>
        </p:nvSpPr>
        <p:spPr>
          <a:xfrm>
            <a:off x="233503" y="5762217"/>
            <a:ext cx="354423" cy="403447"/>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grpSp>
        <p:nvGrpSpPr>
          <p:cNvPr id="60" name="Group 59">
            <a:extLst>
              <a:ext uri="{FF2B5EF4-FFF2-40B4-BE49-F238E27FC236}">
                <a16:creationId xmlns:a16="http://schemas.microsoft.com/office/drawing/2014/main" id="{1FDAA65A-DFE8-EFBD-9170-74E46A3BF7D4}"/>
              </a:ext>
            </a:extLst>
          </p:cNvPr>
          <p:cNvGrpSpPr/>
          <p:nvPr/>
        </p:nvGrpSpPr>
        <p:grpSpPr>
          <a:xfrm>
            <a:off x="11175161" y="61359"/>
            <a:ext cx="691095" cy="701024"/>
            <a:chOff x="11059045" y="145038"/>
            <a:chExt cx="945328" cy="980949"/>
          </a:xfrm>
          <a:solidFill>
            <a:srgbClr val="B9E5EE"/>
          </a:solidFill>
        </p:grpSpPr>
        <p:sp>
          <p:nvSpPr>
            <p:cNvPr id="61" name="Oval 60">
              <a:extLst>
                <a:ext uri="{FF2B5EF4-FFF2-40B4-BE49-F238E27FC236}">
                  <a16:creationId xmlns:a16="http://schemas.microsoft.com/office/drawing/2014/main" id="{CAD361C6-51F1-611F-D2CE-AEC63DE319F5}"/>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62" name="Picture 61" descr="Free speaker sound loud vector">
              <a:extLst>
                <a:ext uri="{FF2B5EF4-FFF2-40B4-BE49-F238E27FC236}">
                  <a16:creationId xmlns:a16="http://schemas.microsoft.com/office/drawing/2014/main" id="{3BE822A5-6B94-8C79-3900-67472D4854C1}"/>
                </a:ext>
              </a:extLst>
            </p:cNvPr>
            <p:cNvPicPr>
              <a:picLocks noChangeAspect="1" noChangeArrowheads="1"/>
            </p:cNvPicPr>
            <p:nvPr/>
          </p:nvPicPr>
          <p:blipFill>
            <a:blip r:embed="rId15">
              <a:duotone>
                <a:prstClr val="black"/>
                <a:schemeClr val="accent1">
                  <a:tint val="45000"/>
                  <a:satMod val="400000"/>
                </a:schemeClr>
              </a:duotone>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63" name="Google Shape;222;p10">
            <a:extLst>
              <a:ext uri="{FF2B5EF4-FFF2-40B4-BE49-F238E27FC236}">
                <a16:creationId xmlns:a16="http://schemas.microsoft.com/office/drawing/2014/main" id="{90C8FC6A-597B-1667-7F86-AB4D8D96EB79}"/>
              </a:ext>
            </a:extLst>
          </p:cNvPr>
          <p:cNvSpPr txBox="1"/>
          <p:nvPr/>
        </p:nvSpPr>
        <p:spPr>
          <a:xfrm>
            <a:off x="10895681" y="807512"/>
            <a:ext cx="1229842" cy="369291"/>
          </a:xfrm>
          <a:prstGeom prst="rect">
            <a:avLst/>
          </a:prstGeom>
          <a:solidFill>
            <a:srgbClr val="B9E5EE"/>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b="1" i="0" u="none" strike="noStrike" cap="none" dirty="0">
                <a:solidFill>
                  <a:srgbClr val="002060"/>
                </a:solidFill>
                <a:latin typeface="Century Gothic"/>
                <a:ea typeface="Century Gothic"/>
                <a:cs typeface="Century Gothic"/>
                <a:sym typeface="Century Gothic"/>
              </a:rPr>
              <a:t>escuchar</a:t>
            </a:r>
            <a:endParaRPr b="1" i="0" u="none" strike="noStrike" cap="none" dirty="0">
              <a:solidFill>
                <a:srgbClr val="002060"/>
              </a:solidFill>
              <a:latin typeface="Century Gothic"/>
              <a:ea typeface="Century Gothic"/>
              <a:cs typeface="Century Gothic"/>
              <a:sym typeface="Century Gothic"/>
            </a:endParaRPr>
          </a:p>
        </p:txBody>
      </p:sp>
      <p:pic>
        <p:nvPicPr>
          <p:cNvPr id="128" name="Graphic 127" descr="Teacher">
            <a:extLst>
              <a:ext uri="{FF2B5EF4-FFF2-40B4-BE49-F238E27FC236}">
                <a16:creationId xmlns:a16="http://schemas.microsoft.com/office/drawing/2014/main" id="{119ADF92-A400-CBAF-4F70-FF80B8DB34F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2717" y="673434"/>
            <a:ext cx="914400" cy="914400"/>
          </a:xfrm>
          <a:prstGeom prst="rect">
            <a:avLst/>
          </a:prstGeom>
        </p:spPr>
      </p:pic>
      <p:sp>
        <p:nvSpPr>
          <p:cNvPr id="129" name="Speech Bubble: Rectangle with Corners Rounded 128">
            <a:hlinkClick r:id="" action="ppaction://noaction">
              <a:snd r:embed="rId19" name="Review_W3F_2.1.wav"/>
            </a:hlinkClick>
            <a:extLst>
              <a:ext uri="{FF2B5EF4-FFF2-40B4-BE49-F238E27FC236}">
                <a16:creationId xmlns:a16="http://schemas.microsoft.com/office/drawing/2014/main" id="{083B9A54-5882-E4FF-50ED-31681C3DF936}"/>
              </a:ext>
            </a:extLst>
          </p:cNvPr>
          <p:cNvSpPr/>
          <p:nvPr/>
        </p:nvSpPr>
        <p:spPr>
          <a:xfrm>
            <a:off x="1099041" y="886397"/>
            <a:ext cx="4058549" cy="461665"/>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Century Gothic" panose="020B0502020202020204" pitchFamily="34" charset="0"/>
              </a:rPr>
              <a:t>Escucha. ¿Quién habla?</a:t>
            </a:r>
          </a:p>
        </p:txBody>
      </p:sp>
      <p:sp>
        <p:nvSpPr>
          <p:cNvPr id="130" name="Speech Bubble: Rectangle with Corners Rounded 129">
            <a:extLst>
              <a:ext uri="{FF2B5EF4-FFF2-40B4-BE49-F238E27FC236}">
                <a16:creationId xmlns:a16="http://schemas.microsoft.com/office/drawing/2014/main" id="{FDF74E7D-6D4F-9CD4-AB33-5C830EE2EE6C}"/>
              </a:ext>
            </a:extLst>
          </p:cNvPr>
          <p:cNvSpPr/>
          <p:nvPr/>
        </p:nvSpPr>
        <p:spPr>
          <a:xfrm>
            <a:off x="916562" y="1444973"/>
            <a:ext cx="1940803" cy="461665"/>
          </a:xfrm>
          <a:prstGeom prst="wedgeRoundRectCallout">
            <a:avLst>
              <a:gd name="adj1" fmla="val -60688"/>
              <a:gd name="adj2" fmla="val -45579"/>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dirty="0">
                <a:solidFill>
                  <a:srgbClr val="002060"/>
                </a:solidFill>
                <a:latin typeface="Century Gothic" panose="020B0502020202020204" pitchFamily="34" charset="0"/>
              </a:rPr>
              <a:t>Marca     . </a:t>
            </a:r>
          </a:p>
        </p:txBody>
      </p:sp>
      <p:pic>
        <p:nvPicPr>
          <p:cNvPr id="131" name="Picture 2" descr="Check Mark, Checkbox, Check, Tick, Yes">
            <a:extLst>
              <a:ext uri="{FF2B5EF4-FFF2-40B4-BE49-F238E27FC236}">
                <a16:creationId xmlns:a16="http://schemas.microsoft.com/office/drawing/2014/main" id="{96A70DC3-37CE-E6ED-1143-A0E81DCEC9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784" y="1552403"/>
            <a:ext cx="321818" cy="294878"/>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a:extLst>
              <a:ext uri="{FF2B5EF4-FFF2-40B4-BE49-F238E27FC236}">
                <a16:creationId xmlns:a16="http://schemas.microsoft.com/office/drawing/2014/main" id="{26ADD292-E846-5383-0C49-72B86308752E}"/>
              </a:ext>
            </a:extLst>
          </p:cNvPr>
          <p:cNvSpPr txBox="1"/>
          <p:nvPr/>
        </p:nvSpPr>
        <p:spPr>
          <a:xfrm>
            <a:off x="798084" y="2205013"/>
            <a:ext cx="1129868" cy="646331"/>
          </a:xfrm>
          <a:prstGeom prst="rect">
            <a:avLst/>
          </a:prstGeom>
          <a:noFill/>
        </p:spPr>
        <p:txBody>
          <a:bodyPr wrap="square">
            <a:spAutoFit/>
          </a:bodyPr>
          <a:lstStyle/>
          <a:p>
            <a:r>
              <a:rPr lang="en-GB" sz="1800" b="1" dirty="0">
                <a:solidFill>
                  <a:srgbClr val="002060"/>
                </a:solidFill>
                <a:latin typeface="Century Gothic" panose="020B0502020202020204" pitchFamily="34" charset="0"/>
              </a:rPr>
              <a:t>Sofía y </a:t>
            </a:r>
          </a:p>
          <a:p>
            <a:r>
              <a:rPr lang="en-GB" sz="1800" b="1" dirty="0" err="1">
                <a:solidFill>
                  <a:srgbClr val="002060"/>
                </a:solidFill>
                <a:latin typeface="Century Gothic" panose="020B0502020202020204" pitchFamily="34" charset="0"/>
              </a:rPr>
              <a:t>Ángela</a:t>
            </a:r>
            <a:endParaRPr lang="en-GB" sz="1800" b="1" dirty="0">
              <a:solidFill>
                <a:srgbClr val="002060"/>
              </a:solidFill>
              <a:latin typeface="Century Gothic" panose="020B0502020202020204" pitchFamily="34" charset="0"/>
            </a:endParaRPr>
          </a:p>
        </p:txBody>
      </p:sp>
      <p:sp>
        <p:nvSpPr>
          <p:cNvPr id="133" name="TextBox 132">
            <a:extLst>
              <a:ext uri="{FF2B5EF4-FFF2-40B4-BE49-F238E27FC236}">
                <a16:creationId xmlns:a16="http://schemas.microsoft.com/office/drawing/2014/main" id="{79D4E1EF-1F12-DEFA-7817-8FB98892906B}"/>
              </a:ext>
            </a:extLst>
          </p:cNvPr>
          <p:cNvSpPr txBox="1"/>
          <p:nvPr/>
        </p:nvSpPr>
        <p:spPr>
          <a:xfrm>
            <a:off x="2415572" y="2193847"/>
            <a:ext cx="1129868" cy="646331"/>
          </a:xfrm>
          <a:prstGeom prst="rect">
            <a:avLst/>
          </a:prstGeom>
          <a:noFill/>
        </p:spPr>
        <p:txBody>
          <a:bodyPr wrap="square">
            <a:spAutoFit/>
          </a:bodyPr>
          <a:lstStyle/>
          <a:p>
            <a:r>
              <a:rPr lang="en-GB" sz="1800" b="1" dirty="0">
                <a:solidFill>
                  <a:srgbClr val="002060"/>
                </a:solidFill>
                <a:latin typeface="Century Gothic" panose="020B0502020202020204" pitchFamily="34" charset="0"/>
              </a:rPr>
              <a:t>Rubén y </a:t>
            </a:r>
          </a:p>
          <a:p>
            <a:r>
              <a:rPr lang="en-GB" sz="1800" b="1" dirty="0">
                <a:solidFill>
                  <a:srgbClr val="002060"/>
                </a:solidFill>
                <a:latin typeface="Century Gothic" panose="020B0502020202020204" pitchFamily="34" charset="0"/>
              </a:rPr>
              <a:t>Quique</a:t>
            </a:r>
          </a:p>
        </p:txBody>
      </p:sp>
    </p:spTree>
    <p:extLst>
      <p:ext uri="{BB962C8B-B14F-4D97-AF65-F5344CB8AC3E}">
        <p14:creationId xmlns:p14="http://schemas.microsoft.com/office/powerpoint/2010/main" val="200106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fade">
                                      <p:cBhvr>
                                        <p:cTn id="10" dur="500"/>
                                        <p:tgtEl>
                                          <p:spTgt spid="13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500" fill="hold"/>
                                        <p:tgtEl>
                                          <p:spTgt spid="36"/>
                                        </p:tgtEl>
                                        <p:attrNameLst>
                                          <p:attrName>ppt_x</p:attrName>
                                        </p:attrNameLst>
                                      </p:cBhvr>
                                      <p:tavLst>
                                        <p:tav tm="0">
                                          <p:val>
                                            <p:strVal val="#ppt_x"/>
                                          </p:val>
                                        </p:tav>
                                        <p:tav tm="100000">
                                          <p:val>
                                            <p:strVal val="#ppt_x"/>
                                          </p:val>
                                        </p:tav>
                                      </p:tavLst>
                                    </p:anim>
                                    <p:anim calcmode="lin" valueType="num">
                                      <p:cBhvr additive="base">
                                        <p:cTn id="1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fill="hold"/>
                                        <p:tgtEl>
                                          <p:spTgt spid="39"/>
                                        </p:tgtEl>
                                        <p:attrNameLst>
                                          <p:attrName>ppt_x</p:attrName>
                                        </p:attrNameLst>
                                      </p:cBhvr>
                                      <p:tavLst>
                                        <p:tav tm="0">
                                          <p:val>
                                            <p:strVal val="#ppt_x"/>
                                          </p:val>
                                        </p:tav>
                                        <p:tav tm="100000">
                                          <p:val>
                                            <p:strVal val="#ppt_x"/>
                                          </p:val>
                                        </p:tav>
                                      </p:tavLst>
                                    </p:anim>
                                    <p:anim calcmode="lin" valueType="num">
                                      <p:cBhvr additive="base">
                                        <p:cTn id="3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fill="hold"/>
                                        <p:tgtEl>
                                          <p:spTgt spid="41"/>
                                        </p:tgtEl>
                                        <p:attrNameLst>
                                          <p:attrName>ppt_x</p:attrName>
                                        </p:attrNameLst>
                                      </p:cBhvr>
                                      <p:tavLst>
                                        <p:tav tm="0">
                                          <p:val>
                                            <p:strVal val="#ppt_x"/>
                                          </p:val>
                                        </p:tav>
                                        <p:tav tm="100000">
                                          <p:val>
                                            <p:strVal val="#ppt_x"/>
                                          </p:val>
                                        </p:tav>
                                      </p:tavLst>
                                    </p:anim>
                                    <p:anim calcmode="lin" valueType="num">
                                      <p:cBhvr additive="base">
                                        <p:cTn id="4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ppt_x"/>
                                          </p:val>
                                        </p:tav>
                                        <p:tav tm="100000">
                                          <p:val>
                                            <p:strVal val="#ppt_x"/>
                                          </p:val>
                                        </p:tav>
                                      </p:tavLst>
                                    </p:anim>
                                    <p:anim calcmode="lin" valueType="num">
                                      <p:cBhvr additive="base">
                                        <p:cTn id="5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fill="hold"/>
                                        <p:tgtEl>
                                          <p:spTgt spid="35"/>
                                        </p:tgtEl>
                                        <p:attrNameLst>
                                          <p:attrName>ppt_x</p:attrName>
                                        </p:attrNameLst>
                                      </p:cBhvr>
                                      <p:tavLst>
                                        <p:tav tm="0">
                                          <p:val>
                                            <p:strVal val="#ppt_x"/>
                                          </p:val>
                                        </p:tav>
                                        <p:tav tm="100000">
                                          <p:val>
                                            <p:strVal val="#ppt_x"/>
                                          </p:val>
                                        </p:tav>
                                      </p:tavLst>
                                    </p:anim>
                                    <p:anim calcmode="lin" valueType="num">
                                      <p:cBhvr additive="base">
                                        <p:cTn id="58" dur="500" fill="hold"/>
                                        <p:tgtEl>
                                          <p:spTgt spid="35"/>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52"/>
                                        </p:tgtEl>
                                        <p:attrNameLst>
                                          <p:attrName>style.visibility</p:attrName>
                                        </p:attrNameLst>
                                      </p:cBhvr>
                                      <p:to>
                                        <p:strVal val="visible"/>
                                      </p:to>
                                    </p:set>
                                    <p:anim calcmode="lin" valueType="num">
                                      <p:cBhvr additive="base">
                                        <p:cTn id="65" dur="500" fill="hold"/>
                                        <p:tgtEl>
                                          <p:spTgt spid="52"/>
                                        </p:tgtEl>
                                        <p:attrNameLst>
                                          <p:attrName>ppt_x</p:attrName>
                                        </p:attrNameLst>
                                      </p:cBhvr>
                                      <p:tavLst>
                                        <p:tav tm="0">
                                          <p:val>
                                            <p:strVal val="#ppt_x"/>
                                          </p:val>
                                        </p:tav>
                                        <p:tav tm="100000">
                                          <p:val>
                                            <p:strVal val="#ppt_x"/>
                                          </p:val>
                                        </p:tav>
                                      </p:tavLst>
                                    </p:anim>
                                    <p:anim calcmode="lin" valueType="num">
                                      <p:cBhvr additive="base">
                                        <p:cTn id="66" dur="500" fill="hold"/>
                                        <p:tgtEl>
                                          <p:spTgt spid="52"/>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 calcmode="lin" valueType="num">
                                      <p:cBhvr additive="base">
                                        <p:cTn id="69" dur="500" fill="hold"/>
                                        <p:tgtEl>
                                          <p:spTgt spid="43"/>
                                        </p:tgtEl>
                                        <p:attrNameLst>
                                          <p:attrName>ppt_x</p:attrName>
                                        </p:attrNameLst>
                                      </p:cBhvr>
                                      <p:tavLst>
                                        <p:tav tm="0">
                                          <p:val>
                                            <p:strVal val="#ppt_x"/>
                                          </p:val>
                                        </p:tav>
                                        <p:tav tm="100000">
                                          <p:val>
                                            <p:strVal val="#ppt_x"/>
                                          </p:val>
                                        </p:tav>
                                      </p:tavLst>
                                    </p:anim>
                                    <p:anim calcmode="lin" valueType="num">
                                      <p:cBhvr additive="base">
                                        <p:cTn id="70" dur="500" fill="hold"/>
                                        <p:tgtEl>
                                          <p:spTgt spid="43"/>
                                        </p:tgtEl>
                                        <p:attrNameLst>
                                          <p:attrName>ppt_y</p:attrName>
                                        </p:attrNameLst>
                                      </p:cBhvr>
                                      <p:tavLst>
                                        <p:tav tm="0">
                                          <p:val>
                                            <p:strVal val="1+#ppt_h/2"/>
                                          </p:val>
                                        </p:tav>
                                        <p:tav tm="100000">
                                          <p:val>
                                            <p:strVal val="#ppt_y"/>
                                          </p:val>
                                        </p:tav>
                                      </p:tavLst>
                                    </p:anim>
                                  </p:childTnLst>
                                </p:cTn>
                              </p:par>
                              <p:par>
                                <p:cTn id="71" presetID="1" presetClass="entr" presetSubtype="0" fill="hold" nodeType="with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5"/>
                                        </p:tgtEl>
                                        <p:attrNameLst>
                                          <p:attrName>style.visibility</p:attrName>
                                        </p:attrNameLst>
                                      </p:cBhvr>
                                      <p:to>
                                        <p:strVal val="visible"/>
                                      </p:to>
                                    </p:set>
                                    <p:anim calcmode="lin" valueType="num">
                                      <p:cBhvr additive="base">
                                        <p:cTn id="77" dur="500" fill="hold"/>
                                        <p:tgtEl>
                                          <p:spTgt spid="45"/>
                                        </p:tgtEl>
                                        <p:attrNameLst>
                                          <p:attrName>ppt_x</p:attrName>
                                        </p:attrNameLst>
                                      </p:cBhvr>
                                      <p:tavLst>
                                        <p:tav tm="0">
                                          <p:val>
                                            <p:strVal val="#ppt_x"/>
                                          </p:val>
                                        </p:tav>
                                        <p:tav tm="100000">
                                          <p:val>
                                            <p:strVal val="#ppt_x"/>
                                          </p:val>
                                        </p:tav>
                                      </p:tavLst>
                                    </p:anim>
                                    <p:anim calcmode="lin" valueType="num">
                                      <p:cBhvr additive="base">
                                        <p:cTn id="7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additive="base">
                                        <p:cTn id="83" dur="500" fill="hold"/>
                                        <p:tgtEl>
                                          <p:spTgt spid="26"/>
                                        </p:tgtEl>
                                        <p:attrNameLst>
                                          <p:attrName>ppt_x</p:attrName>
                                        </p:attrNameLst>
                                      </p:cBhvr>
                                      <p:tavLst>
                                        <p:tav tm="0">
                                          <p:val>
                                            <p:strVal val="#ppt_x"/>
                                          </p:val>
                                        </p:tav>
                                        <p:tav tm="100000">
                                          <p:val>
                                            <p:strVal val="#ppt_x"/>
                                          </p:val>
                                        </p:tav>
                                      </p:tavLst>
                                    </p:anim>
                                    <p:anim calcmode="lin" valueType="num">
                                      <p:cBhvr additive="base">
                                        <p:cTn id="8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additive="base">
                                        <p:cTn id="89" dur="500" fill="hold"/>
                                        <p:tgtEl>
                                          <p:spTgt spid="46"/>
                                        </p:tgtEl>
                                        <p:attrNameLst>
                                          <p:attrName>ppt_x</p:attrName>
                                        </p:attrNameLst>
                                      </p:cBhvr>
                                      <p:tavLst>
                                        <p:tav tm="0">
                                          <p:val>
                                            <p:strVal val="#ppt_x"/>
                                          </p:val>
                                        </p:tav>
                                        <p:tav tm="100000">
                                          <p:val>
                                            <p:strVal val="#ppt_x"/>
                                          </p:val>
                                        </p:tav>
                                      </p:tavLst>
                                    </p:anim>
                                    <p:anim calcmode="lin" valueType="num">
                                      <p:cBhvr additive="base">
                                        <p:cTn id="9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anim calcmode="lin" valueType="num">
                                      <p:cBhvr additive="base">
                                        <p:cTn id="95" dur="500" fill="hold"/>
                                        <p:tgtEl>
                                          <p:spTgt spid="27"/>
                                        </p:tgtEl>
                                        <p:attrNameLst>
                                          <p:attrName>ppt_x</p:attrName>
                                        </p:attrNameLst>
                                      </p:cBhvr>
                                      <p:tavLst>
                                        <p:tav tm="0">
                                          <p:val>
                                            <p:strVal val="#ppt_x"/>
                                          </p:val>
                                        </p:tav>
                                        <p:tav tm="100000">
                                          <p:val>
                                            <p:strVal val="#ppt_x"/>
                                          </p:val>
                                        </p:tav>
                                      </p:tavLst>
                                    </p:anim>
                                    <p:anim calcmode="lin" valueType="num">
                                      <p:cBhvr additive="base">
                                        <p:cTn id="9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47"/>
                                        </p:tgtEl>
                                        <p:attrNameLst>
                                          <p:attrName>style.visibility</p:attrName>
                                        </p:attrNameLst>
                                      </p:cBhvr>
                                      <p:to>
                                        <p:strVal val="visible"/>
                                      </p:to>
                                    </p:set>
                                    <p:anim calcmode="lin" valueType="num">
                                      <p:cBhvr additive="base">
                                        <p:cTn id="101" dur="500" fill="hold"/>
                                        <p:tgtEl>
                                          <p:spTgt spid="47"/>
                                        </p:tgtEl>
                                        <p:attrNameLst>
                                          <p:attrName>ppt_x</p:attrName>
                                        </p:attrNameLst>
                                      </p:cBhvr>
                                      <p:tavLst>
                                        <p:tav tm="0">
                                          <p:val>
                                            <p:strVal val="#ppt_x"/>
                                          </p:val>
                                        </p:tav>
                                        <p:tav tm="100000">
                                          <p:val>
                                            <p:strVal val="#ppt_x"/>
                                          </p:val>
                                        </p:tav>
                                      </p:tavLst>
                                    </p:anim>
                                    <p:anim calcmode="lin" valueType="num">
                                      <p:cBhvr additive="base">
                                        <p:cTn id="10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48"/>
                                        </p:tgtEl>
                                        <p:attrNameLst>
                                          <p:attrName>style.visibility</p:attrName>
                                        </p:attrNameLst>
                                      </p:cBhvr>
                                      <p:to>
                                        <p:strVal val="visible"/>
                                      </p:to>
                                    </p:set>
                                    <p:anim calcmode="lin" valueType="num">
                                      <p:cBhvr additive="base">
                                        <p:cTn id="113" dur="500" fill="hold"/>
                                        <p:tgtEl>
                                          <p:spTgt spid="48"/>
                                        </p:tgtEl>
                                        <p:attrNameLst>
                                          <p:attrName>ppt_x</p:attrName>
                                        </p:attrNameLst>
                                      </p:cBhvr>
                                      <p:tavLst>
                                        <p:tav tm="0">
                                          <p:val>
                                            <p:strVal val="#ppt_x"/>
                                          </p:val>
                                        </p:tav>
                                        <p:tav tm="100000">
                                          <p:val>
                                            <p:strVal val="#ppt_x"/>
                                          </p:val>
                                        </p:tav>
                                      </p:tavLst>
                                    </p:anim>
                                    <p:anim calcmode="lin" valueType="num">
                                      <p:cBhvr additive="base">
                                        <p:cTn id="11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29"/>
                                        </p:tgtEl>
                                        <p:attrNameLst>
                                          <p:attrName>style.visibility</p:attrName>
                                        </p:attrNameLst>
                                      </p:cBhvr>
                                      <p:to>
                                        <p:strVal val="visible"/>
                                      </p:to>
                                    </p:set>
                                    <p:anim calcmode="lin" valueType="num">
                                      <p:cBhvr additive="base">
                                        <p:cTn id="119" dur="500" fill="hold"/>
                                        <p:tgtEl>
                                          <p:spTgt spid="29"/>
                                        </p:tgtEl>
                                        <p:attrNameLst>
                                          <p:attrName>ppt_x</p:attrName>
                                        </p:attrNameLst>
                                      </p:cBhvr>
                                      <p:tavLst>
                                        <p:tav tm="0">
                                          <p:val>
                                            <p:strVal val="#ppt_x"/>
                                          </p:val>
                                        </p:tav>
                                        <p:tav tm="100000">
                                          <p:val>
                                            <p:strVal val="#ppt_x"/>
                                          </p:val>
                                        </p:tav>
                                      </p:tavLst>
                                    </p:anim>
                                    <p:anim calcmode="lin" valueType="num">
                                      <p:cBhvr additive="base">
                                        <p:cTn id="1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49"/>
                                        </p:tgtEl>
                                        <p:attrNameLst>
                                          <p:attrName>style.visibility</p:attrName>
                                        </p:attrNameLst>
                                      </p:cBhvr>
                                      <p:to>
                                        <p:strVal val="visible"/>
                                      </p:to>
                                    </p:set>
                                    <p:anim calcmode="lin" valueType="num">
                                      <p:cBhvr additive="base">
                                        <p:cTn id="125" dur="500" fill="hold"/>
                                        <p:tgtEl>
                                          <p:spTgt spid="49"/>
                                        </p:tgtEl>
                                        <p:attrNameLst>
                                          <p:attrName>ppt_x</p:attrName>
                                        </p:attrNameLst>
                                      </p:cBhvr>
                                      <p:tavLst>
                                        <p:tav tm="0">
                                          <p:val>
                                            <p:strVal val="#ppt_x"/>
                                          </p:val>
                                        </p:tav>
                                        <p:tav tm="100000">
                                          <p:val>
                                            <p:strVal val="#ppt_x"/>
                                          </p:val>
                                        </p:tav>
                                      </p:tavLst>
                                    </p:anim>
                                    <p:anim calcmode="lin" valueType="num">
                                      <p:cBhvr additive="base">
                                        <p:cTn id="1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30"/>
                                        </p:tgtEl>
                                        <p:attrNameLst>
                                          <p:attrName>style.visibility</p:attrName>
                                        </p:attrNameLst>
                                      </p:cBhvr>
                                      <p:to>
                                        <p:strVal val="visible"/>
                                      </p:to>
                                    </p:set>
                                    <p:anim calcmode="lin" valueType="num">
                                      <p:cBhvr additive="base">
                                        <p:cTn id="131" dur="500" fill="hold"/>
                                        <p:tgtEl>
                                          <p:spTgt spid="30"/>
                                        </p:tgtEl>
                                        <p:attrNameLst>
                                          <p:attrName>ppt_x</p:attrName>
                                        </p:attrNameLst>
                                      </p:cBhvr>
                                      <p:tavLst>
                                        <p:tav tm="0">
                                          <p:val>
                                            <p:strVal val="#ppt_x"/>
                                          </p:val>
                                        </p:tav>
                                        <p:tav tm="100000">
                                          <p:val>
                                            <p:strVal val="#ppt_x"/>
                                          </p:val>
                                        </p:tav>
                                      </p:tavLst>
                                    </p:anim>
                                    <p:anim calcmode="lin" valueType="num">
                                      <p:cBhvr additive="base">
                                        <p:cTn id="1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nodeType="clickEffect">
                                  <p:stCondLst>
                                    <p:cond delay="0"/>
                                  </p:stCondLst>
                                  <p:childTnLst>
                                    <p:set>
                                      <p:cBhvr>
                                        <p:cTn id="136" dur="1" fill="hold">
                                          <p:stCondLst>
                                            <p:cond delay="0"/>
                                          </p:stCondLst>
                                        </p:cTn>
                                        <p:tgtEl>
                                          <p:spTgt spid="50"/>
                                        </p:tgtEl>
                                        <p:attrNameLst>
                                          <p:attrName>style.visibility</p:attrName>
                                        </p:attrNameLst>
                                      </p:cBhvr>
                                      <p:to>
                                        <p:strVal val="visible"/>
                                      </p:to>
                                    </p:set>
                                    <p:anim calcmode="lin" valueType="num">
                                      <p:cBhvr additive="base">
                                        <p:cTn id="137" dur="500" fill="hold"/>
                                        <p:tgtEl>
                                          <p:spTgt spid="50"/>
                                        </p:tgtEl>
                                        <p:attrNameLst>
                                          <p:attrName>ppt_x</p:attrName>
                                        </p:attrNameLst>
                                      </p:cBhvr>
                                      <p:tavLst>
                                        <p:tav tm="0">
                                          <p:val>
                                            <p:strVal val="#ppt_x"/>
                                          </p:val>
                                        </p:tav>
                                        <p:tav tm="100000">
                                          <p:val>
                                            <p:strVal val="#ppt_x"/>
                                          </p:val>
                                        </p:tav>
                                      </p:tavLst>
                                    </p:anim>
                                    <p:anim calcmode="lin" valueType="num">
                                      <p:cBhvr additive="base">
                                        <p:cTn id="13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31"/>
                                        </p:tgtEl>
                                        <p:attrNameLst>
                                          <p:attrName>style.visibility</p:attrName>
                                        </p:attrNameLst>
                                      </p:cBhvr>
                                      <p:to>
                                        <p:strVal val="visible"/>
                                      </p:to>
                                    </p:set>
                                    <p:anim calcmode="lin" valueType="num">
                                      <p:cBhvr additive="base">
                                        <p:cTn id="143" dur="500" fill="hold"/>
                                        <p:tgtEl>
                                          <p:spTgt spid="31"/>
                                        </p:tgtEl>
                                        <p:attrNameLst>
                                          <p:attrName>ppt_x</p:attrName>
                                        </p:attrNameLst>
                                      </p:cBhvr>
                                      <p:tavLst>
                                        <p:tav tm="0">
                                          <p:val>
                                            <p:strVal val="#ppt_x"/>
                                          </p:val>
                                        </p:tav>
                                        <p:tav tm="100000">
                                          <p:val>
                                            <p:strVal val="#ppt_x"/>
                                          </p:val>
                                        </p:tav>
                                      </p:tavLst>
                                    </p:anim>
                                    <p:anim calcmode="lin" valueType="num">
                                      <p:cBhvr additive="base">
                                        <p:cTn id="1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nodeType="clickEffect">
                                  <p:stCondLst>
                                    <p:cond delay="0"/>
                                  </p:stCondLst>
                                  <p:childTnLst>
                                    <p:set>
                                      <p:cBhvr>
                                        <p:cTn id="148" dur="1" fill="hold">
                                          <p:stCondLst>
                                            <p:cond delay="0"/>
                                          </p:stCondLst>
                                        </p:cTn>
                                        <p:tgtEl>
                                          <p:spTgt spid="51"/>
                                        </p:tgtEl>
                                        <p:attrNameLst>
                                          <p:attrName>style.visibility</p:attrName>
                                        </p:attrNameLst>
                                      </p:cBhvr>
                                      <p:to>
                                        <p:strVal val="visible"/>
                                      </p:to>
                                    </p:set>
                                    <p:anim calcmode="lin" valueType="num">
                                      <p:cBhvr additive="base">
                                        <p:cTn id="149" dur="500" fill="hold"/>
                                        <p:tgtEl>
                                          <p:spTgt spid="51"/>
                                        </p:tgtEl>
                                        <p:attrNameLst>
                                          <p:attrName>ppt_x</p:attrName>
                                        </p:attrNameLst>
                                      </p:cBhvr>
                                      <p:tavLst>
                                        <p:tav tm="0">
                                          <p:val>
                                            <p:strVal val="#ppt_x"/>
                                          </p:val>
                                        </p:tav>
                                        <p:tav tm="100000">
                                          <p:val>
                                            <p:strVal val="#ppt_x"/>
                                          </p:val>
                                        </p:tav>
                                      </p:tavLst>
                                    </p:anim>
                                    <p:anim calcmode="lin" valueType="num">
                                      <p:cBhvr additive="base">
                                        <p:cTn id="15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grpId="0" nodeType="clickEffect">
                                  <p:stCondLst>
                                    <p:cond delay="0"/>
                                  </p:stCondLst>
                                  <p:childTnLst>
                                    <p:set>
                                      <p:cBhvr>
                                        <p:cTn id="154" dur="1" fill="hold">
                                          <p:stCondLst>
                                            <p:cond delay="0"/>
                                          </p:stCondLst>
                                        </p:cTn>
                                        <p:tgtEl>
                                          <p:spTgt spid="32"/>
                                        </p:tgtEl>
                                        <p:attrNameLst>
                                          <p:attrName>style.visibility</p:attrName>
                                        </p:attrNameLst>
                                      </p:cBhvr>
                                      <p:to>
                                        <p:strVal val="visible"/>
                                      </p:to>
                                    </p:set>
                                    <p:anim calcmode="lin" valueType="num">
                                      <p:cBhvr additive="base">
                                        <p:cTn id="155" dur="500" fill="hold"/>
                                        <p:tgtEl>
                                          <p:spTgt spid="32"/>
                                        </p:tgtEl>
                                        <p:attrNameLst>
                                          <p:attrName>ppt_x</p:attrName>
                                        </p:attrNameLst>
                                      </p:cBhvr>
                                      <p:tavLst>
                                        <p:tav tm="0">
                                          <p:val>
                                            <p:strVal val="#ppt_x"/>
                                          </p:val>
                                        </p:tav>
                                        <p:tav tm="100000">
                                          <p:val>
                                            <p:strVal val="#ppt_x"/>
                                          </p:val>
                                        </p:tav>
                                      </p:tavLst>
                                    </p:anim>
                                    <p:anim calcmode="lin" valueType="num">
                                      <p:cBhvr additive="base">
                                        <p:cTn id="15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5" grpId="0"/>
      <p:bldP spid="1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graphicFrame>
        <p:nvGraphicFramePr>
          <p:cNvPr id="3" name="Table 3">
            <a:extLst>
              <a:ext uri="{FF2B5EF4-FFF2-40B4-BE49-F238E27FC236}">
                <a16:creationId xmlns:a16="http://schemas.microsoft.com/office/drawing/2014/main" id="{2F16523A-716B-444F-8065-45D3B277EA59}"/>
              </a:ext>
            </a:extLst>
          </p:cNvPr>
          <p:cNvGraphicFramePr>
            <a:graphicFrameLocks noGrp="1"/>
          </p:cNvGraphicFramePr>
          <p:nvPr>
            <p:extLst>
              <p:ext uri="{D42A27DB-BD31-4B8C-83A1-F6EECF244321}">
                <p14:modId xmlns:p14="http://schemas.microsoft.com/office/powerpoint/2010/main" val="3671714591"/>
              </p:ext>
            </p:extLst>
          </p:nvPr>
        </p:nvGraphicFramePr>
        <p:xfrm>
          <a:off x="495516" y="2456542"/>
          <a:ext cx="6163248" cy="4272958"/>
        </p:xfrm>
        <a:graphic>
          <a:graphicData uri="http://schemas.openxmlformats.org/drawingml/2006/table">
            <a:tbl>
              <a:tblPr firstRow="1" bandRow="1">
                <a:tableStyleId>{5940675A-B579-460E-94D1-54222C63F5DA}</a:tableStyleId>
              </a:tblPr>
              <a:tblGrid>
                <a:gridCol w="3081624">
                  <a:extLst>
                    <a:ext uri="{9D8B030D-6E8A-4147-A177-3AD203B41FA5}">
                      <a16:colId xmlns:a16="http://schemas.microsoft.com/office/drawing/2014/main" val="1429391249"/>
                    </a:ext>
                  </a:extLst>
                </a:gridCol>
                <a:gridCol w="3081624">
                  <a:extLst>
                    <a:ext uri="{9D8B030D-6E8A-4147-A177-3AD203B41FA5}">
                      <a16:colId xmlns:a16="http://schemas.microsoft.com/office/drawing/2014/main" val="79588303"/>
                    </a:ext>
                  </a:extLst>
                </a:gridCol>
              </a:tblGrid>
              <a:tr h="2136479">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dirty="0"/>
                    </a:p>
                  </a:txBody>
                  <a:tcPr>
                    <a:lnL w="38100" cap="flat" cmpd="sng" algn="ctr">
                      <a:no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858919502"/>
                  </a:ext>
                </a:extLst>
              </a:tr>
              <a:tr h="2136479">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dirty="0"/>
                    </a:p>
                  </a:txBody>
                  <a:tcPr>
                    <a:lnL w="38100" cap="flat" cmpd="sng" algn="ctr">
                      <a:no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79414806"/>
                  </a:ext>
                </a:extLst>
              </a:tr>
            </a:tbl>
          </a:graphicData>
        </a:graphic>
      </p:graphicFrame>
      <p:sp>
        <p:nvSpPr>
          <p:cNvPr id="4" name="Rectangle 3">
            <a:extLst>
              <a:ext uri="{FF2B5EF4-FFF2-40B4-BE49-F238E27FC236}">
                <a16:creationId xmlns:a16="http://schemas.microsoft.com/office/drawing/2014/main" id="{A2AA6615-51E9-4063-B5C6-93275C761A5D}"/>
              </a:ext>
            </a:extLst>
          </p:cNvPr>
          <p:cNvSpPr/>
          <p:nvPr/>
        </p:nvSpPr>
        <p:spPr>
          <a:xfrm>
            <a:off x="477420" y="2450108"/>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-o</a:t>
            </a:r>
          </a:p>
        </p:txBody>
      </p:sp>
      <p:sp>
        <p:nvSpPr>
          <p:cNvPr id="7" name="Rectangle 6">
            <a:extLst>
              <a:ext uri="{FF2B5EF4-FFF2-40B4-BE49-F238E27FC236}">
                <a16:creationId xmlns:a16="http://schemas.microsoft.com/office/drawing/2014/main" id="{EB6C9EDB-EE5B-4001-B822-1E4A56209874}"/>
              </a:ext>
            </a:extLst>
          </p:cNvPr>
          <p:cNvSpPr/>
          <p:nvPr/>
        </p:nvSpPr>
        <p:spPr>
          <a:xfrm>
            <a:off x="495516" y="5796812"/>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a:t>
            </a:r>
            <a:r>
              <a:rPr lang="en-GB" sz="4000" dirty="0" err="1">
                <a:solidFill>
                  <a:srgbClr val="002060"/>
                </a:solidFill>
                <a:latin typeface="Century Gothic" panose="020B0502020202020204" pitchFamily="34" charset="0"/>
              </a:rPr>
              <a:t>os</a:t>
            </a:r>
            <a:endParaRPr lang="en-GB" sz="4000"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C7C68F48-BE21-4548-893D-73780471B8F8}"/>
              </a:ext>
            </a:extLst>
          </p:cNvPr>
          <p:cNvSpPr/>
          <p:nvPr/>
        </p:nvSpPr>
        <p:spPr>
          <a:xfrm>
            <a:off x="5424113" y="2456542"/>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-a</a:t>
            </a:r>
            <a:endParaRPr lang="en-GB" sz="3200" dirty="0">
              <a:solidFill>
                <a:srgbClr val="002060"/>
              </a:solidFill>
              <a:latin typeface="Century Gothic" panose="020B0502020202020204" pitchFamily="34" charset="0"/>
            </a:endParaRPr>
          </a:p>
        </p:txBody>
      </p:sp>
      <p:sp>
        <p:nvSpPr>
          <p:cNvPr id="9" name="Rectangle 8">
            <a:extLst>
              <a:ext uri="{FF2B5EF4-FFF2-40B4-BE49-F238E27FC236}">
                <a16:creationId xmlns:a16="http://schemas.microsoft.com/office/drawing/2014/main" id="{F742C0FF-3381-473A-9ED6-D15784DAA2BC}"/>
              </a:ext>
            </a:extLst>
          </p:cNvPr>
          <p:cNvSpPr/>
          <p:nvPr/>
        </p:nvSpPr>
        <p:spPr>
          <a:xfrm>
            <a:off x="5442209" y="5803246"/>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-as</a:t>
            </a:r>
          </a:p>
        </p:txBody>
      </p:sp>
      <p:sp>
        <p:nvSpPr>
          <p:cNvPr id="5" name="TextBox 4">
            <a:extLst>
              <a:ext uri="{FF2B5EF4-FFF2-40B4-BE49-F238E27FC236}">
                <a16:creationId xmlns:a16="http://schemas.microsoft.com/office/drawing/2014/main" id="{3F43D6C6-A3EE-4F38-94D0-003689DB4B24}"/>
              </a:ext>
            </a:extLst>
          </p:cNvPr>
          <p:cNvSpPr txBox="1"/>
          <p:nvPr/>
        </p:nvSpPr>
        <p:spPr>
          <a:xfrm>
            <a:off x="80906" y="954199"/>
            <a:ext cx="1568696"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perdido</a:t>
            </a:r>
            <a:endParaRPr lang="en-GB" sz="2800" dirty="0">
              <a:solidFill>
                <a:srgbClr val="002060"/>
              </a:solidFill>
              <a:latin typeface="Century Gothic" panose="020B0502020202020204" pitchFamily="34" charset="0"/>
            </a:endParaRPr>
          </a:p>
        </p:txBody>
      </p:sp>
      <p:sp>
        <p:nvSpPr>
          <p:cNvPr id="6" name="Oval 5">
            <a:extLst>
              <a:ext uri="{FF2B5EF4-FFF2-40B4-BE49-F238E27FC236}">
                <a16:creationId xmlns:a16="http://schemas.microsoft.com/office/drawing/2014/main" id="{A653F0E6-FB4A-4D98-AA41-36BC8BC48038}"/>
              </a:ext>
            </a:extLst>
          </p:cNvPr>
          <p:cNvSpPr/>
          <p:nvPr/>
        </p:nvSpPr>
        <p:spPr>
          <a:xfrm>
            <a:off x="8796528" y="2384069"/>
            <a:ext cx="1836420" cy="1629317"/>
          </a:xfrm>
          <a:prstGeom prst="ellipse">
            <a:avLst/>
          </a:prstGeom>
          <a:solidFill>
            <a:srgbClr val="FFD1E4"/>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solidFill>
                  <a:srgbClr val="002060"/>
                </a:solidFill>
                <a:latin typeface="Century Gothic" panose="020B0502020202020204" pitchFamily="34" charset="0"/>
              </a:rPr>
              <a:t> - es </a:t>
            </a:r>
          </a:p>
        </p:txBody>
      </p:sp>
      <p:sp>
        <p:nvSpPr>
          <p:cNvPr id="15" name="TextBox 14">
            <a:extLst>
              <a:ext uri="{FF2B5EF4-FFF2-40B4-BE49-F238E27FC236}">
                <a16:creationId xmlns:a16="http://schemas.microsoft.com/office/drawing/2014/main" id="{90EF6CFB-8D0B-454B-9A3E-3D5AD9BCF7D2}"/>
              </a:ext>
            </a:extLst>
          </p:cNvPr>
          <p:cNvSpPr txBox="1"/>
          <p:nvPr/>
        </p:nvSpPr>
        <p:spPr>
          <a:xfrm>
            <a:off x="4316163" y="922990"/>
            <a:ext cx="2236559"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preparado</a:t>
            </a:r>
            <a:endParaRPr lang="en-GB" sz="2800"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C40C1334-F9B6-429E-A3E9-DCD7336C2937}"/>
              </a:ext>
            </a:extLst>
          </p:cNvPr>
          <p:cNvSpPr txBox="1"/>
          <p:nvPr/>
        </p:nvSpPr>
        <p:spPr>
          <a:xfrm>
            <a:off x="6494172" y="916383"/>
            <a:ext cx="1967021"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tranquilo</a:t>
            </a:r>
            <a:endParaRPr lang="en-GB" sz="2800"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58D362B6-06C4-4704-94B9-BA579AFDF54E}"/>
              </a:ext>
            </a:extLst>
          </p:cNvPr>
          <p:cNvSpPr txBox="1"/>
          <p:nvPr/>
        </p:nvSpPr>
        <p:spPr>
          <a:xfrm>
            <a:off x="8384355" y="901572"/>
            <a:ext cx="1846550"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elegante</a:t>
            </a:r>
            <a:endParaRPr lang="en-GB" sz="28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A1BD1602-6741-4C9E-83A0-38D3EBE21532}"/>
              </a:ext>
            </a:extLst>
          </p:cNvPr>
          <p:cNvSpPr txBox="1"/>
          <p:nvPr/>
        </p:nvSpPr>
        <p:spPr>
          <a:xfrm>
            <a:off x="11175" y="1461114"/>
            <a:ext cx="2066214"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cansado</a:t>
            </a:r>
            <a:endParaRPr lang="en-GB" sz="2800" dirty="0"/>
          </a:p>
        </p:txBody>
      </p:sp>
      <p:sp>
        <p:nvSpPr>
          <p:cNvPr id="25" name="TextBox 24">
            <a:extLst>
              <a:ext uri="{FF2B5EF4-FFF2-40B4-BE49-F238E27FC236}">
                <a16:creationId xmlns:a16="http://schemas.microsoft.com/office/drawing/2014/main" id="{604537F9-F831-4271-A817-B409CDCB0D7E}"/>
              </a:ext>
            </a:extLst>
          </p:cNvPr>
          <p:cNvSpPr txBox="1"/>
          <p:nvPr/>
        </p:nvSpPr>
        <p:spPr>
          <a:xfrm>
            <a:off x="1972031" y="1433076"/>
            <a:ext cx="1802136"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increíble</a:t>
            </a:r>
            <a:endParaRPr lang="en-GB" sz="2800" dirty="0"/>
          </a:p>
        </p:txBody>
      </p:sp>
      <p:sp>
        <p:nvSpPr>
          <p:cNvPr id="27" name="TextBox 26">
            <a:extLst>
              <a:ext uri="{FF2B5EF4-FFF2-40B4-BE49-F238E27FC236}">
                <a16:creationId xmlns:a16="http://schemas.microsoft.com/office/drawing/2014/main" id="{084362FF-BEAA-4963-88C6-AFA88D9E6CF6}"/>
              </a:ext>
            </a:extLst>
          </p:cNvPr>
          <p:cNvSpPr txBox="1"/>
          <p:nvPr/>
        </p:nvSpPr>
        <p:spPr>
          <a:xfrm>
            <a:off x="3838609" y="1452056"/>
            <a:ext cx="1225296"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lento</a:t>
            </a:r>
          </a:p>
        </p:txBody>
      </p:sp>
      <p:sp>
        <p:nvSpPr>
          <p:cNvPr id="29" name="TextBox 28">
            <a:extLst>
              <a:ext uri="{FF2B5EF4-FFF2-40B4-BE49-F238E27FC236}">
                <a16:creationId xmlns:a16="http://schemas.microsoft.com/office/drawing/2014/main" id="{21E651FE-1C6F-48F2-B5EF-9376E1F239DE}"/>
              </a:ext>
            </a:extLst>
          </p:cNvPr>
          <p:cNvSpPr txBox="1"/>
          <p:nvPr/>
        </p:nvSpPr>
        <p:spPr>
          <a:xfrm>
            <a:off x="5028147" y="1395166"/>
            <a:ext cx="1363980"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rápido</a:t>
            </a:r>
            <a:endParaRPr lang="en-GB" sz="28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EF21B75E-8217-4347-B857-D2B6C7D3AE12}"/>
              </a:ext>
            </a:extLst>
          </p:cNvPr>
          <p:cNvSpPr txBox="1"/>
          <p:nvPr/>
        </p:nvSpPr>
        <p:spPr>
          <a:xfrm>
            <a:off x="6552722" y="1468361"/>
            <a:ext cx="2034540"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inteligente</a:t>
            </a:r>
            <a:endParaRPr lang="en-GB" sz="2800" dirty="0"/>
          </a:p>
        </p:txBody>
      </p:sp>
      <p:sp>
        <p:nvSpPr>
          <p:cNvPr id="33" name="TextBox 32">
            <a:extLst>
              <a:ext uri="{FF2B5EF4-FFF2-40B4-BE49-F238E27FC236}">
                <a16:creationId xmlns:a16="http://schemas.microsoft.com/office/drawing/2014/main" id="{946B2E9A-3D78-48B0-8E43-30F8272A4295}"/>
              </a:ext>
            </a:extLst>
          </p:cNvPr>
          <p:cNvSpPr txBox="1"/>
          <p:nvPr/>
        </p:nvSpPr>
        <p:spPr>
          <a:xfrm>
            <a:off x="1867314" y="941172"/>
            <a:ext cx="2231136"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importante</a:t>
            </a:r>
            <a:endParaRPr lang="en-GB" sz="28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77CEE85B-3FDD-43A1-B787-90BCBDBC24ED}"/>
              </a:ext>
            </a:extLst>
          </p:cNvPr>
          <p:cNvSpPr txBox="1"/>
          <p:nvPr/>
        </p:nvSpPr>
        <p:spPr>
          <a:xfrm>
            <a:off x="10632948" y="1439032"/>
            <a:ext cx="1632204"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pesado</a:t>
            </a:r>
            <a:endParaRPr lang="en-GB" sz="28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13665016-A966-4F8E-99D3-CDFF95AA6E6A}"/>
              </a:ext>
            </a:extLst>
          </p:cNvPr>
          <p:cNvSpPr txBox="1"/>
          <p:nvPr/>
        </p:nvSpPr>
        <p:spPr>
          <a:xfrm>
            <a:off x="8749597" y="1469053"/>
            <a:ext cx="1885113"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diferente</a:t>
            </a:r>
            <a:endParaRPr lang="en-GB" sz="2800" dirty="0"/>
          </a:p>
        </p:txBody>
      </p:sp>
      <p:sp>
        <p:nvSpPr>
          <p:cNvPr id="38" name="TextBox 37">
            <a:extLst>
              <a:ext uri="{FF2B5EF4-FFF2-40B4-BE49-F238E27FC236}">
                <a16:creationId xmlns:a16="http://schemas.microsoft.com/office/drawing/2014/main" id="{FF4C5A23-8B75-4DFC-B68E-329864EB0260}"/>
              </a:ext>
            </a:extLst>
          </p:cNvPr>
          <p:cNvSpPr txBox="1"/>
          <p:nvPr/>
        </p:nvSpPr>
        <p:spPr>
          <a:xfrm>
            <a:off x="2573066" y="3022055"/>
            <a:ext cx="1568696" cy="523220"/>
          </a:xfrm>
          <a:prstGeom prst="rect">
            <a:avLst/>
          </a:prstGeom>
          <a:noFill/>
        </p:spPr>
        <p:txBody>
          <a:bodyPr wrap="square" rtlCol="0">
            <a:spAutoFit/>
          </a:bodyPr>
          <a:lstStyle/>
          <a:p>
            <a:r>
              <a:rPr lang="en-GB" sz="2800" b="1" dirty="0" err="1">
                <a:solidFill>
                  <a:srgbClr val="92D050"/>
                </a:solidFill>
                <a:latin typeface="Century Gothic" panose="020B0502020202020204" pitchFamily="34" charset="0"/>
              </a:rPr>
              <a:t>perdido</a:t>
            </a:r>
            <a:endParaRPr lang="en-GB" sz="2800" b="1" dirty="0">
              <a:solidFill>
                <a:srgbClr val="92D050"/>
              </a:solidFill>
              <a:latin typeface="Century Gothic" panose="020B0502020202020204" pitchFamily="34" charset="0"/>
            </a:endParaRPr>
          </a:p>
        </p:txBody>
      </p:sp>
      <p:sp>
        <p:nvSpPr>
          <p:cNvPr id="40" name="TextBox 39">
            <a:extLst>
              <a:ext uri="{FF2B5EF4-FFF2-40B4-BE49-F238E27FC236}">
                <a16:creationId xmlns:a16="http://schemas.microsoft.com/office/drawing/2014/main" id="{65A1BC23-6645-46A8-92A3-8AE5FF964107}"/>
              </a:ext>
            </a:extLst>
          </p:cNvPr>
          <p:cNvSpPr txBox="1"/>
          <p:nvPr/>
        </p:nvSpPr>
        <p:spPr>
          <a:xfrm>
            <a:off x="7496036" y="4044098"/>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importante</a:t>
            </a:r>
            <a:endParaRPr lang="en-GB" sz="2800" b="1" dirty="0">
              <a:solidFill>
                <a:srgbClr val="92D050"/>
              </a:solidFill>
              <a:latin typeface="Century Gothic" panose="020B0502020202020204" pitchFamily="34" charset="0"/>
            </a:endParaRPr>
          </a:p>
        </p:txBody>
      </p:sp>
      <p:sp>
        <p:nvSpPr>
          <p:cNvPr id="41" name="TextBox 40">
            <a:extLst>
              <a:ext uri="{FF2B5EF4-FFF2-40B4-BE49-F238E27FC236}">
                <a16:creationId xmlns:a16="http://schemas.microsoft.com/office/drawing/2014/main" id="{89E5BAA4-5FF3-4D9F-BE0E-B05BC822C468}"/>
              </a:ext>
            </a:extLst>
          </p:cNvPr>
          <p:cNvSpPr txBox="1"/>
          <p:nvPr/>
        </p:nvSpPr>
        <p:spPr>
          <a:xfrm>
            <a:off x="2557479" y="3447823"/>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preparado</a:t>
            </a:r>
            <a:endParaRPr lang="en-GB" sz="2800" b="1" dirty="0">
              <a:solidFill>
                <a:srgbClr val="92D050"/>
              </a:solidFill>
              <a:latin typeface="Century Gothic" panose="020B0502020202020204" pitchFamily="34" charset="0"/>
            </a:endParaRPr>
          </a:p>
        </p:txBody>
      </p:sp>
      <p:sp>
        <p:nvSpPr>
          <p:cNvPr id="42" name="TextBox 41">
            <a:extLst>
              <a:ext uri="{FF2B5EF4-FFF2-40B4-BE49-F238E27FC236}">
                <a16:creationId xmlns:a16="http://schemas.microsoft.com/office/drawing/2014/main" id="{73C3891E-F54E-45E1-B118-D1FD9699A592}"/>
              </a:ext>
            </a:extLst>
          </p:cNvPr>
          <p:cNvSpPr txBox="1"/>
          <p:nvPr/>
        </p:nvSpPr>
        <p:spPr>
          <a:xfrm>
            <a:off x="2531609" y="3873591"/>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tranquilo</a:t>
            </a:r>
            <a:endParaRPr lang="en-GB" sz="2800" b="1" dirty="0">
              <a:solidFill>
                <a:srgbClr val="92D050"/>
              </a:solidFill>
              <a:latin typeface="Century Gothic" panose="020B0502020202020204" pitchFamily="34" charset="0"/>
            </a:endParaRPr>
          </a:p>
        </p:txBody>
      </p:sp>
      <p:sp>
        <p:nvSpPr>
          <p:cNvPr id="43" name="TextBox 42">
            <a:extLst>
              <a:ext uri="{FF2B5EF4-FFF2-40B4-BE49-F238E27FC236}">
                <a16:creationId xmlns:a16="http://schemas.microsoft.com/office/drawing/2014/main" id="{6BAAE9B7-F2D2-4004-A05B-06208F70C44B}"/>
              </a:ext>
            </a:extLst>
          </p:cNvPr>
          <p:cNvSpPr txBox="1"/>
          <p:nvPr/>
        </p:nvSpPr>
        <p:spPr>
          <a:xfrm>
            <a:off x="7451466" y="4476054"/>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elegante</a:t>
            </a:r>
            <a:endParaRPr lang="en-GB" sz="2800" b="1" dirty="0">
              <a:solidFill>
                <a:srgbClr val="92D050"/>
              </a:solidFill>
              <a:latin typeface="Century Gothic" panose="020B0502020202020204" pitchFamily="34" charset="0"/>
            </a:endParaRPr>
          </a:p>
        </p:txBody>
      </p:sp>
      <p:sp>
        <p:nvSpPr>
          <p:cNvPr id="44" name="TextBox 43">
            <a:extLst>
              <a:ext uri="{FF2B5EF4-FFF2-40B4-BE49-F238E27FC236}">
                <a16:creationId xmlns:a16="http://schemas.microsoft.com/office/drawing/2014/main" id="{F0010263-D3D1-4CBC-A6CA-B96AEC5661E1}"/>
              </a:ext>
            </a:extLst>
          </p:cNvPr>
          <p:cNvSpPr txBox="1"/>
          <p:nvPr/>
        </p:nvSpPr>
        <p:spPr>
          <a:xfrm>
            <a:off x="2586473" y="4324917"/>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cansado</a:t>
            </a:r>
            <a:endParaRPr lang="en-GB" sz="2800" b="1" dirty="0">
              <a:solidFill>
                <a:srgbClr val="92D050"/>
              </a:solidFill>
              <a:latin typeface="Century Gothic" panose="020B0502020202020204" pitchFamily="34" charset="0"/>
            </a:endParaRPr>
          </a:p>
        </p:txBody>
      </p:sp>
      <p:sp>
        <p:nvSpPr>
          <p:cNvPr id="45" name="TextBox 44">
            <a:extLst>
              <a:ext uri="{FF2B5EF4-FFF2-40B4-BE49-F238E27FC236}">
                <a16:creationId xmlns:a16="http://schemas.microsoft.com/office/drawing/2014/main" id="{A6DE92C0-3A25-4572-A6F3-969C3360BA6D}"/>
              </a:ext>
            </a:extLst>
          </p:cNvPr>
          <p:cNvSpPr txBox="1"/>
          <p:nvPr/>
        </p:nvSpPr>
        <p:spPr>
          <a:xfrm>
            <a:off x="7471694" y="4921714"/>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increíble</a:t>
            </a:r>
            <a:endParaRPr lang="en-GB" sz="2800" b="1" dirty="0">
              <a:solidFill>
                <a:srgbClr val="92D050"/>
              </a:solidFill>
              <a:latin typeface="Century Gothic" panose="020B0502020202020204" pitchFamily="34" charset="0"/>
            </a:endParaRPr>
          </a:p>
        </p:txBody>
      </p:sp>
      <p:sp>
        <p:nvSpPr>
          <p:cNvPr id="46" name="TextBox 45">
            <a:extLst>
              <a:ext uri="{FF2B5EF4-FFF2-40B4-BE49-F238E27FC236}">
                <a16:creationId xmlns:a16="http://schemas.microsoft.com/office/drawing/2014/main" id="{82696039-D7EB-4E09-9C06-25E23DC82F6A}"/>
              </a:ext>
            </a:extLst>
          </p:cNvPr>
          <p:cNvSpPr txBox="1"/>
          <p:nvPr/>
        </p:nvSpPr>
        <p:spPr>
          <a:xfrm>
            <a:off x="2586473" y="4854571"/>
            <a:ext cx="2231136" cy="523220"/>
          </a:xfrm>
          <a:prstGeom prst="rect">
            <a:avLst/>
          </a:prstGeom>
          <a:noFill/>
        </p:spPr>
        <p:txBody>
          <a:bodyPr wrap="square">
            <a:spAutoFit/>
          </a:bodyPr>
          <a:lstStyle/>
          <a:p>
            <a:r>
              <a:rPr lang="en-GB" sz="2800" b="1" dirty="0">
                <a:solidFill>
                  <a:srgbClr val="92D050"/>
                </a:solidFill>
                <a:latin typeface="Century Gothic" panose="020B0502020202020204" pitchFamily="34" charset="0"/>
              </a:rPr>
              <a:t>lento</a:t>
            </a:r>
          </a:p>
        </p:txBody>
      </p:sp>
      <p:sp>
        <p:nvSpPr>
          <p:cNvPr id="47" name="TextBox 46">
            <a:extLst>
              <a:ext uri="{FF2B5EF4-FFF2-40B4-BE49-F238E27FC236}">
                <a16:creationId xmlns:a16="http://schemas.microsoft.com/office/drawing/2014/main" id="{0C8D4F14-DAA3-4117-8BA3-4EB6AAEE215E}"/>
              </a:ext>
            </a:extLst>
          </p:cNvPr>
          <p:cNvSpPr txBox="1"/>
          <p:nvPr/>
        </p:nvSpPr>
        <p:spPr>
          <a:xfrm>
            <a:off x="2557479" y="5290425"/>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rápido</a:t>
            </a:r>
            <a:endParaRPr lang="en-GB" sz="2800" b="1" dirty="0">
              <a:solidFill>
                <a:srgbClr val="92D050"/>
              </a:solidFill>
              <a:latin typeface="Century Gothic" panose="020B0502020202020204" pitchFamily="34" charset="0"/>
            </a:endParaRPr>
          </a:p>
        </p:txBody>
      </p:sp>
      <p:sp>
        <p:nvSpPr>
          <p:cNvPr id="48" name="TextBox 47">
            <a:extLst>
              <a:ext uri="{FF2B5EF4-FFF2-40B4-BE49-F238E27FC236}">
                <a16:creationId xmlns:a16="http://schemas.microsoft.com/office/drawing/2014/main" id="{81721672-A56B-453B-86AC-16737B7FC368}"/>
              </a:ext>
            </a:extLst>
          </p:cNvPr>
          <p:cNvSpPr txBox="1"/>
          <p:nvPr/>
        </p:nvSpPr>
        <p:spPr>
          <a:xfrm>
            <a:off x="9653375" y="4082035"/>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inteligente</a:t>
            </a:r>
            <a:endParaRPr lang="en-GB" sz="2800" b="1" dirty="0">
              <a:solidFill>
                <a:srgbClr val="92D050"/>
              </a:solidFill>
              <a:latin typeface="Century Gothic" panose="020B0502020202020204" pitchFamily="34" charset="0"/>
            </a:endParaRPr>
          </a:p>
        </p:txBody>
      </p:sp>
      <p:sp>
        <p:nvSpPr>
          <p:cNvPr id="49" name="TextBox 48">
            <a:extLst>
              <a:ext uri="{FF2B5EF4-FFF2-40B4-BE49-F238E27FC236}">
                <a16:creationId xmlns:a16="http://schemas.microsoft.com/office/drawing/2014/main" id="{2792BBCC-FEC8-4642-AB08-367C34B40B01}"/>
              </a:ext>
            </a:extLst>
          </p:cNvPr>
          <p:cNvSpPr txBox="1"/>
          <p:nvPr/>
        </p:nvSpPr>
        <p:spPr>
          <a:xfrm>
            <a:off x="2586473" y="5759746"/>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pesado</a:t>
            </a:r>
            <a:endParaRPr lang="en-GB" sz="2800" b="1" dirty="0">
              <a:solidFill>
                <a:srgbClr val="92D050"/>
              </a:solidFill>
              <a:latin typeface="Century Gothic" panose="020B0502020202020204" pitchFamily="34" charset="0"/>
            </a:endParaRPr>
          </a:p>
        </p:txBody>
      </p:sp>
      <p:sp>
        <p:nvSpPr>
          <p:cNvPr id="50" name="TextBox 49">
            <a:extLst>
              <a:ext uri="{FF2B5EF4-FFF2-40B4-BE49-F238E27FC236}">
                <a16:creationId xmlns:a16="http://schemas.microsoft.com/office/drawing/2014/main" id="{6D027340-D55B-4C98-A7BB-55B75642936C}"/>
              </a:ext>
            </a:extLst>
          </p:cNvPr>
          <p:cNvSpPr txBox="1"/>
          <p:nvPr/>
        </p:nvSpPr>
        <p:spPr>
          <a:xfrm>
            <a:off x="9660391" y="4581558"/>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diferente</a:t>
            </a:r>
            <a:endParaRPr lang="en-GB" sz="2800" b="1" dirty="0">
              <a:solidFill>
                <a:srgbClr val="92D050"/>
              </a:solidFill>
              <a:latin typeface="Century Gothic" panose="020B0502020202020204" pitchFamily="34" charset="0"/>
            </a:endParaRPr>
          </a:p>
        </p:txBody>
      </p:sp>
      <p:sp>
        <p:nvSpPr>
          <p:cNvPr id="51" name="Title 1">
            <a:extLst>
              <a:ext uri="{FF2B5EF4-FFF2-40B4-BE49-F238E27FC236}">
                <a16:creationId xmlns:a16="http://schemas.microsoft.com/office/drawing/2014/main" id="{DE8B510D-FFDD-422F-AE39-4025FCBE10DD}"/>
              </a:ext>
            </a:extLst>
          </p:cNvPr>
          <p:cNvSpPr txBox="1">
            <a:spLocks/>
          </p:cNvSpPr>
          <p:nvPr/>
        </p:nvSpPr>
        <p:spPr>
          <a:xfrm>
            <a:off x="11318746" y="929849"/>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pic>
        <p:nvPicPr>
          <p:cNvPr id="52" name="Google Shape;282;p13" descr="Reading, Book, Symbol, Icon, Reader, Man">
            <a:extLst>
              <a:ext uri="{FF2B5EF4-FFF2-40B4-BE49-F238E27FC236}">
                <a16:creationId xmlns:a16="http://schemas.microsoft.com/office/drawing/2014/main" id="{17AB18D3-34A3-4F58-B273-8C5FA963B5E5}"/>
              </a:ext>
            </a:extLst>
          </p:cNvPr>
          <p:cNvPicPr preferRelativeResize="0"/>
          <p:nvPr/>
        </p:nvPicPr>
        <p:blipFill rotWithShape="1">
          <a:blip r:embed="rId15">
            <a:alphaModFix/>
            <a:duotone>
              <a:schemeClr val="accent6">
                <a:shade val="45000"/>
                <a:satMod val="135000"/>
              </a:schemeClr>
              <a:prstClr val="white"/>
            </a:duotone>
            <a:extLst>
              <a:ext uri="{BEBA8EAE-BF5A-486C-A8C5-ECC9F3942E4B}">
                <a14:imgProps xmlns:a14="http://schemas.microsoft.com/office/drawing/2010/main">
                  <a14:imgLayer r:embed="rId16">
                    <a14:imgEffect>
                      <a14:artisticPaintStrokes/>
                    </a14:imgEffect>
                  </a14:imgLayer>
                </a14:imgProps>
              </a:ext>
            </a:extLst>
          </a:blip>
          <a:srcRect/>
          <a:stretch/>
        </p:blipFill>
        <p:spPr>
          <a:xfrm>
            <a:off x="11248066" y="111850"/>
            <a:ext cx="782801" cy="782801"/>
          </a:xfrm>
          <a:prstGeom prst="roundRect">
            <a:avLst/>
          </a:prstGeom>
          <a:solidFill>
            <a:srgbClr val="00B050"/>
          </a:solidFill>
          <a:ln>
            <a:noFill/>
          </a:ln>
        </p:spPr>
      </p:pic>
      <p:pic>
        <p:nvPicPr>
          <p:cNvPr id="10" name="Graphic 9" descr="Teacher">
            <a:extLst>
              <a:ext uri="{FF2B5EF4-FFF2-40B4-BE49-F238E27FC236}">
                <a16:creationId xmlns:a16="http://schemas.microsoft.com/office/drawing/2014/main" id="{4C24ED93-3556-E674-40F0-1B9257B8558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227362" y="-9368"/>
            <a:ext cx="914400" cy="914400"/>
          </a:xfrm>
          <a:prstGeom prst="rect">
            <a:avLst/>
          </a:prstGeom>
        </p:spPr>
      </p:pic>
      <p:sp>
        <p:nvSpPr>
          <p:cNvPr id="11" name="Speech Bubble: Rectangle with Corners Rounded 10">
            <a:hlinkClick r:id="" action="ppaction://noaction">
              <a:snd r:embed="rId19" name="Review_W3F_3.1.wav"/>
            </a:hlinkClick>
            <a:extLst>
              <a:ext uri="{FF2B5EF4-FFF2-40B4-BE49-F238E27FC236}">
                <a16:creationId xmlns:a16="http://schemas.microsoft.com/office/drawing/2014/main" id="{0CE74C08-796E-7245-24C2-63F78D034C42}"/>
              </a:ext>
            </a:extLst>
          </p:cNvPr>
          <p:cNvSpPr/>
          <p:nvPr/>
        </p:nvSpPr>
        <p:spPr>
          <a:xfrm>
            <a:off x="4213687" y="203595"/>
            <a:ext cx="3663374" cy="461665"/>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err="1">
                <a:solidFill>
                  <a:schemeClr val="bg1"/>
                </a:solidFill>
                <a:latin typeface="Century Gothic" panose="020B0502020202020204" pitchFamily="34" charset="0"/>
              </a:rPr>
              <a:t>Clasifica</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los</a:t>
            </a:r>
            <a:r>
              <a:rPr lang="en-GB" sz="2400" b="1" dirty="0">
                <a:solidFill>
                  <a:schemeClr val="bg1"/>
                </a:solidFill>
                <a:latin typeface="Century Gothic" panose="020B0502020202020204" pitchFamily="34" charset="0"/>
              </a:rPr>
              <a:t> adjetivos.</a:t>
            </a:r>
          </a:p>
        </p:txBody>
      </p:sp>
      <p:sp>
        <p:nvSpPr>
          <p:cNvPr id="12" name="TextBox 11">
            <a:extLst>
              <a:ext uri="{FF2B5EF4-FFF2-40B4-BE49-F238E27FC236}">
                <a16:creationId xmlns:a16="http://schemas.microsoft.com/office/drawing/2014/main" id="{F10AAC0A-6685-05AB-4E7E-B0DE0D0CE191}"/>
              </a:ext>
            </a:extLst>
          </p:cNvPr>
          <p:cNvSpPr txBox="1"/>
          <p:nvPr/>
        </p:nvSpPr>
        <p:spPr>
          <a:xfrm>
            <a:off x="10062687" y="6376818"/>
            <a:ext cx="2140330" cy="369332"/>
          </a:xfrm>
          <a:prstGeom prst="rect">
            <a:avLst/>
          </a:prstGeom>
          <a:solidFill>
            <a:schemeClr val="accent6">
              <a:lumMod val="40000"/>
              <a:lumOff val="60000"/>
            </a:schemeClr>
          </a:solidFill>
        </p:spPr>
        <p:txBody>
          <a:bodyPr wrap="none" rtlCol="0">
            <a:spAutoFit/>
          </a:bodyPr>
          <a:lstStyle/>
          <a:p>
            <a:r>
              <a:rPr lang="en-GB" b="1" dirty="0" err="1">
                <a:solidFill>
                  <a:srgbClr val="002060"/>
                </a:solidFill>
                <a:latin typeface="Century Gothic" panose="020B0502020202020204" pitchFamily="34" charset="0"/>
              </a:rPr>
              <a:t>clasifica</a:t>
            </a:r>
            <a:r>
              <a:rPr lang="en-GB" dirty="0">
                <a:solidFill>
                  <a:srgbClr val="002060"/>
                </a:solidFill>
                <a:latin typeface="Century Gothic" panose="020B0502020202020204" pitchFamily="34" charset="0"/>
              </a:rPr>
              <a:t> = classify</a:t>
            </a:r>
          </a:p>
        </p:txBody>
      </p:sp>
    </p:spTree>
    <p:extLst>
      <p:ext uri="{BB962C8B-B14F-4D97-AF65-F5344CB8AC3E}">
        <p14:creationId xmlns:p14="http://schemas.microsoft.com/office/powerpoint/2010/main" val="5809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40_perdido.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33"/>
                                        </p:tgtEl>
                                        <p:attrNameLst>
                                          <p:attrName>ppt_x</p:attrName>
                                        </p:attrNameLst>
                                      </p:cBhvr>
                                      <p:tavLst>
                                        <p:tav tm="0">
                                          <p:val>
                                            <p:strVal val="ppt_x"/>
                                          </p:val>
                                        </p:tav>
                                        <p:tav tm="100000">
                                          <p:val>
                                            <p:strVal val="ppt_x"/>
                                          </p:val>
                                        </p:tav>
                                      </p:tavLst>
                                    </p:anim>
                                    <p:anim calcmode="lin" valueType="num">
                                      <p:cBhvr additive="base">
                                        <p:cTn id="19" dur="500"/>
                                        <p:tgtEl>
                                          <p:spTgt spid="33"/>
                                        </p:tgtEl>
                                        <p:attrNameLst>
                                          <p:attrName>ppt_y</p:attrName>
                                        </p:attrNameLst>
                                      </p:cBhvr>
                                      <p:tavLst>
                                        <p:tav tm="0">
                                          <p:val>
                                            <p:strVal val="ppt_y"/>
                                          </p:val>
                                        </p:tav>
                                        <p:tav tm="100000">
                                          <p:val>
                                            <p:strVal val="1+ppt_h/2"/>
                                          </p:val>
                                        </p:tav>
                                      </p:tavLst>
                                    </p:anim>
                                    <p:set>
                                      <p:cBhvr>
                                        <p:cTn id="20" dur="1" fill="hold">
                                          <p:stCondLst>
                                            <p:cond delay="499"/>
                                          </p:stCondLst>
                                        </p:cTn>
                                        <p:tgtEl>
                                          <p:spTgt spid="3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47_importante.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5" name="41_preparado.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6" name="42_tranquilo.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21"/>
                                        </p:tgtEl>
                                        <p:attrNameLst>
                                          <p:attrName>ppt_x</p:attrName>
                                        </p:attrNameLst>
                                      </p:cBhvr>
                                      <p:tavLst>
                                        <p:tav tm="0">
                                          <p:val>
                                            <p:strVal val="ppt_x"/>
                                          </p:val>
                                        </p:tav>
                                        <p:tav tm="100000">
                                          <p:val>
                                            <p:strVal val="ppt_x"/>
                                          </p:val>
                                        </p:tav>
                                      </p:tavLst>
                                    </p:anim>
                                    <p:anim calcmode="lin" valueType="num">
                                      <p:cBhvr additive="base">
                                        <p:cTn id="55" dur="500"/>
                                        <p:tgtEl>
                                          <p:spTgt spid="21"/>
                                        </p:tgtEl>
                                        <p:attrNameLst>
                                          <p:attrName>ppt_y</p:attrName>
                                        </p:attrNameLst>
                                      </p:cBhvr>
                                      <p:tavLst>
                                        <p:tav tm="0">
                                          <p:val>
                                            <p:strVal val="ppt_y"/>
                                          </p:val>
                                        </p:tav>
                                        <p:tav tm="100000">
                                          <p:val>
                                            <p:strVal val="1+ppt_h/2"/>
                                          </p:val>
                                        </p:tav>
                                      </p:tavLst>
                                    </p:anim>
                                    <p:set>
                                      <p:cBhvr>
                                        <p:cTn id="56" dur="1" fill="hold">
                                          <p:stCondLst>
                                            <p:cond delay="499"/>
                                          </p:stCondLst>
                                        </p:cTn>
                                        <p:tgtEl>
                                          <p:spTgt spid="2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ppt_x"/>
                                          </p:val>
                                        </p:tav>
                                        <p:tav tm="100000">
                                          <p:val>
                                            <p:strVal val="#ppt_x"/>
                                          </p:val>
                                        </p:tav>
                                      </p:tavLst>
                                    </p:anim>
                                    <p:anim calcmode="lin" valueType="num">
                                      <p:cBhvr additive="base">
                                        <p:cTn id="62" dur="500" fill="hold"/>
                                        <p:tgtEl>
                                          <p:spTgt spid="4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7" name="48_elegante.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23"/>
                                        </p:tgtEl>
                                        <p:attrNameLst>
                                          <p:attrName>ppt_x</p:attrName>
                                        </p:attrNameLst>
                                      </p:cBhvr>
                                      <p:tavLst>
                                        <p:tav tm="0">
                                          <p:val>
                                            <p:strVal val="ppt_x"/>
                                          </p:val>
                                        </p:tav>
                                        <p:tav tm="100000">
                                          <p:val>
                                            <p:strVal val="ppt_x"/>
                                          </p:val>
                                        </p:tav>
                                      </p:tavLst>
                                    </p:anim>
                                    <p:anim calcmode="lin" valueType="num">
                                      <p:cBhvr additive="base">
                                        <p:cTn id="67" dur="500"/>
                                        <p:tgtEl>
                                          <p:spTgt spid="23"/>
                                        </p:tgtEl>
                                        <p:attrNameLst>
                                          <p:attrName>ppt_y</p:attrName>
                                        </p:attrNameLst>
                                      </p:cBhvr>
                                      <p:tavLst>
                                        <p:tav tm="0">
                                          <p:val>
                                            <p:strVal val="ppt_y"/>
                                          </p:val>
                                        </p:tav>
                                        <p:tav tm="100000">
                                          <p:val>
                                            <p:strVal val="1+ppt_h/2"/>
                                          </p:val>
                                        </p:tav>
                                      </p:tavLst>
                                    </p:anim>
                                    <p:set>
                                      <p:cBhvr>
                                        <p:cTn id="68" dur="1" fill="hold">
                                          <p:stCondLst>
                                            <p:cond delay="499"/>
                                          </p:stCondLst>
                                        </p:cTn>
                                        <p:tgtEl>
                                          <p:spTgt spid="2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additive="base">
                                        <p:cTn id="73" dur="500" fill="hold"/>
                                        <p:tgtEl>
                                          <p:spTgt spid="44"/>
                                        </p:tgtEl>
                                        <p:attrNameLst>
                                          <p:attrName>ppt_x</p:attrName>
                                        </p:attrNameLst>
                                      </p:cBhvr>
                                      <p:tavLst>
                                        <p:tav tm="0">
                                          <p:val>
                                            <p:strVal val="#ppt_x"/>
                                          </p:val>
                                        </p:tav>
                                        <p:tav tm="100000">
                                          <p:val>
                                            <p:strVal val="#ppt_x"/>
                                          </p:val>
                                        </p:tav>
                                      </p:tavLst>
                                    </p:anim>
                                    <p:anim calcmode="lin" valueType="num">
                                      <p:cBhvr additive="base">
                                        <p:cTn id="74" dur="50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8" name="43_cansado.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500"/>
                                        <p:tgtEl>
                                          <p:spTgt spid="25"/>
                                        </p:tgtEl>
                                        <p:attrNameLst>
                                          <p:attrName>ppt_x</p:attrName>
                                        </p:attrNameLst>
                                      </p:cBhvr>
                                      <p:tavLst>
                                        <p:tav tm="0">
                                          <p:val>
                                            <p:strVal val="ppt_x"/>
                                          </p:val>
                                        </p:tav>
                                        <p:tav tm="100000">
                                          <p:val>
                                            <p:strVal val="ppt_x"/>
                                          </p:val>
                                        </p:tav>
                                      </p:tavLst>
                                    </p:anim>
                                    <p:anim calcmode="lin" valueType="num">
                                      <p:cBhvr additive="base">
                                        <p:cTn id="79" dur="500"/>
                                        <p:tgtEl>
                                          <p:spTgt spid="25"/>
                                        </p:tgtEl>
                                        <p:attrNameLst>
                                          <p:attrName>ppt_y</p:attrName>
                                        </p:attrNameLst>
                                      </p:cBhvr>
                                      <p:tavLst>
                                        <p:tav tm="0">
                                          <p:val>
                                            <p:strVal val="ppt_y"/>
                                          </p:val>
                                        </p:tav>
                                        <p:tav tm="100000">
                                          <p:val>
                                            <p:strVal val="1+ppt_h/2"/>
                                          </p:val>
                                        </p:tav>
                                      </p:tavLst>
                                    </p:anim>
                                    <p:set>
                                      <p:cBhvr>
                                        <p:cTn id="80" dur="1" fill="hold">
                                          <p:stCondLst>
                                            <p:cond delay="499"/>
                                          </p:stCondLst>
                                        </p:cTn>
                                        <p:tgtEl>
                                          <p:spTgt spid="2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anim calcmode="lin" valueType="num">
                                      <p:cBhvr additive="base">
                                        <p:cTn id="85" dur="500" fill="hold"/>
                                        <p:tgtEl>
                                          <p:spTgt spid="45"/>
                                        </p:tgtEl>
                                        <p:attrNameLst>
                                          <p:attrName>ppt_x</p:attrName>
                                        </p:attrNameLst>
                                      </p:cBhvr>
                                      <p:tavLst>
                                        <p:tav tm="0">
                                          <p:val>
                                            <p:strVal val="#ppt_x"/>
                                          </p:val>
                                        </p:tav>
                                        <p:tav tm="100000">
                                          <p:val>
                                            <p:strVal val="#ppt_x"/>
                                          </p:val>
                                        </p:tav>
                                      </p:tavLst>
                                    </p:anim>
                                    <p:anim calcmode="lin" valueType="num">
                                      <p:cBhvr additive="base">
                                        <p:cTn id="86" dur="500" fill="hold"/>
                                        <p:tgtEl>
                                          <p:spTgt spid="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9" name="49_increible.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grpId="0" nodeType="clickEffect">
                                  <p:stCondLst>
                                    <p:cond delay="0"/>
                                  </p:stCondLst>
                                  <p:childTnLst>
                                    <p:anim calcmode="lin" valueType="num">
                                      <p:cBhvr additive="base">
                                        <p:cTn id="90" dur="500"/>
                                        <p:tgtEl>
                                          <p:spTgt spid="27"/>
                                        </p:tgtEl>
                                        <p:attrNameLst>
                                          <p:attrName>ppt_x</p:attrName>
                                        </p:attrNameLst>
                                      </p:cBhvr>
                                      <p:tavLst>
                                        <p:tav tm="0">
                                          <p:val>
                                            <p:strVal val="ppt_x"/>
                                          </p:val>
                                        </p:tav>
                                        <p:tav tm="100000">
                                          <p:val>
                                            <p:strVal val="ppt_x"/>
                                          </p:val>
                                        </p:tav>
                                      </p:tavLst>
                                    </p:anim>
                                    <p:anim calcmode="lin" valueType="num">
                                      <p:cBhvr additive="base">
                                        <p:cTn id="91" dur="500"/>
                                        <p:tgtEl>
                                          <p:spTgt spid="27"/>
                                        </p:tgtEl>
                                        <p:attrNameLst>
                                          <p:attrName>ppt_y</p:attrName>
                                        </p:attrNameLst>
                                      </p:cBhvr>
                                      <p:tavLst>
                                        <p:tav tm="0">
                                          <p:val>
                                            <p:strVal val="ppt_y"/>
                                          </p:val>
                                        </p:tav>
                                        <p:tav tm="100000">
                                          <p:val>
                                            <p:strVal val="1+ppt_h/2"/>
                                          </p:val>
                                        </p:tav>
                                      </p:tavLst>
                                    </p:anim>
                                    <p:set>
                                      <p:cBhvr>
                                        <p:cTn id="92" dur="1" fill="hold">
                                          <p:stCondLst>
                                            <p:cond delay="499"/>
                                          </p:stCondLst>
                                        </p:cTn>
                                        <p:tgtEl>
                                          <p:spTgt spid="2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6"/>
                                        </p:tgtEl>
                                        <p:attrNameLst>
                                          <p:attrName>style.visibility</p:attrName>
                                        </p:attrNameLst>
                                      </p:cBhvr>
                                      <p:to>
                                        <p:strVal val="visible"/>
                                      </p:to>
                                    </p:set>
                                    <p:anim calcmode="lin" valueType="num">
                                      <p:cBhvr additive="base">
                                        <p:cTn id="97" dur="500" fill="hold"/>
                                        <p:tgtEl>
                                          <p:spTgt spid="46"/>
                                        </p:tgtEl>
                                        <p:attrNameLst>
                                          <p:attrName>ppt_x</p:attrName>
                                        </p:attrNameLst>
                                      </p:cBhvr>
                                      <p:tavLst>
                                        <p:tav tm="0">
                                          <p:val>
                                            <p:strVal val="#ppt_x"/>
                                          </p:val>
                                        </p:tav>
                                        <p:tav tm="100000">
                                          <p:val>
                                            <p:strVal val="#ppt_x"/>
                                          </p:val>
                                        </p:tav>
                                      </p:tavLst>
                                    </p:anim>
                                    <p:anim calcmode="lin" valueType="num">
                                      <p:cBhvr additive="base">
                                        <p:cTn id="98" dur="500" fill="hold"/>
                                        <p:tgtEl>
                                          <p:spTgt spid="4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5"/>
                                            </p:cond>
                                          </p:stCondLst>
                                          <p:endCondLst>
                                            <p:cond evt="onStopAudio" delay="0">
                                              <p:tgtEl>
                                                <p:sldTgt/>
                                              </p:tgtEl>
                                            </p:cond>
                                          </p:endCondLst>
                                        </p:cTn>
                                        <p:tgtEl>
                                          <p:sndTgt r:embed="rId10" name="44_lento.wav"/>
                                        </p:tgtEl>
                                      </p:cMediaNode>
                                    </p:audio>
                                  </p:subTnLst>
                                </p:cTn>
                              </p:par>
                            </p:childTnLst>
                          </p:cTn>
                        </p:par>
                      </p:childTnLst>
                    </p:cTn>
                  </p:par>
                  <p:par>
                    <p:cTn id="99" fill="hold">
                      <p:stCondLst>
                        <p:cond delay="indefinite"/>
                      </p:stCondLst>
                      <p:childTnLst>
                        <p:par>
                          <p:cTn id="100" fill="hold">
                            <p:stCondLst>
                              <p:cond delay="0"/>
                            </p:stCondLst>
                            <p:childTnLst>
                              <p:par>
                                <p:cTn id="101" presetID="2" presetClass="exit" presetSubtype="4" fill="hold" grpId="0" nodeType="clickEffect">
                                  <p:stCondLst>
                                    <p:cond delay="0"/>
                                  </p:stCondLst>
                                  <p:childTnLst>
                                    <p:anim calcmode="lin" valueType="num">
                                      <p:cBhvr additive="base">
                                        <p:cTn id="102" dur="500"/>
                                        <p:tgtEl>
                                          <p:spTgt spid="29"/>
                                        </p:tgtEl>
                                        <p:attrNameLst>
                                          <p:attrName>ppt_x</p:attrName>
                                        </p:attrNameLst>
                                      </p:cBhvr>
                                      <p:tavLst>
                                        <p:tav tm="0">
                                          <p:val>
                                            <p:strVal val="ppt_x"/>
                                          </p:val>
                                        </p:tav>
                                        <p:tav tm="100000">
                                          <p:val>
                                            <p:strVal val="ppt_x"/>
                                          </p:val>
                                        </p:tav>
                                      </p:tavLst>
                                    </p:anim>
                                    <p:anim calcmode="lin" valueType="num">
                                      <p:cBhvr additive="base">
                                        <p:cTn id="103" dur="500"/>
                                        <p:tgtEl>
                                          <p:spTgt spid="29"/>
                                        </p:tgtEl>
                                        <p:attrNameLst>
                                          <p:attrName>ppt_y</p:attrName>
                                        </p:attrNameLst>
                                      </p:cBhvr>
                                      <p:tavLst>
                                        <p:tav tm="0">
                                          <p:val>
                                            <p:strVal val="ppt_y"/>
                                          </p:val>
                                        </p:tav>
                                        <p:tav tm="100000">
                                          <p:val>
                                            <p:strVal val="1+ppt_h/2"/>
                                          </p:val>
                                        </p:tav>
                                      </p:tavLst>
                                    </p:anim>
                                    <p:set>
                                      <p:cBhvr>
                                        <p:cTn id="104" dur="1" fill="hold">
                                          <p:stCondLst>
                                            <p:cond delay="499"/>
                                          </p:stCondLst>
                                        </p:cTn>
                                        <p:tgtEl>
                                          <p:spTgt spid="29"/>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47"/>
                                        </p:tgtEl>
                                        <p:attrNameLst>
                                          <p:attrName>style.visibility</p:attrName>
                                        </p:attrNameLst>
                                      </p:cBhvr>
                                      <p:to>
                                        <p:strVal val="visible"/>
                                      </p:to>
                                    </p:set>
                                    <p:anim calcmode="lin" valueType="num">
                                      <p:cBhvr additive="base">
                                        <p:cTn id="109" dur="500" fill="hold"/>
                                        <p:tgtEl>
                                          <p:spTgt spid="47"/>
                                        </p:tgtEl>
                                        <p:attrNameLst>
                                          <p:attrName>ppt_x</p:attrName>
                                        </p:attrNameLst>
                                      </p:cBhvr>
                                      <p:tavLst>
                                        <p:tav tm="0">
                                          <p:val>
                                            <p:strVal val="#ppt_x"/>
                                          </p:val>
                                        </p:tav>
                                        <p:tav tm="100000">
                                          <p:val>
                                            <p:strVal val="#ppt_x"/>
                                          </p:val>
                                        </p:tav>
                                      </p:tavLst>
                                    </p:anim>
                                    <p:anim calcmode="lin" valueType="num">
                                      <p:cBhvr additive="base">
                                        <p:cTn id="110"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7"/>
                                            </p:cond>
                                          </p:stCondLst>
                                          <p:endCondLst>
                                            <p:cond evt="onStopAudio" delay="0">
                                              <p:tgtEl>
                                                <p:sldTgt/>
                                              </p:tgtEl>
                                            </p:cond>
                                          </p:endCondLst>
                                        </p:cTn>
                                        <p:tgtEl>
                                          <p:sndTgt r:embed="rId11" name="45_rapido.wav"/>
                                        </p:tgtEl>
                                      </p:cMediaNode>
                                    </p:audio>
                                  </p:subTnLst>
                                </p:cTn>
                              </p:par>
                            </p:childTnLst>
                          </p:cTn>
                        </p:par>
                      </p:childTnLst>
                    </p:cTn>
                  </p:par>
                  <p:par>
                    <p:cTn id="111" fill="hold">
                      <p:stCondLst>
                        <p:cond delay="indefinite"/>
                      </p:stCondLst>
                      <p:childTnLst>
                        <p:par>
                          <p:cTn id="112" fill="hold">
                            <p:stCondLst>
                              <p:cond delay="0"/>
                            </p:stCondLst>
                            <p:childTnLst>
                              <p:par>
                                <p:cTn id="113" presetID="2" presetClass="exit" presetSubtype="4" fill="hold" grpId="0" nodeType="clickEffect">
                                  <p:stCondLst>
                                    <p:cond delay="0"/>
                                  </p:stCondLst>
                                  <p:childTnLst>
                                    <p:anim calcmode="lin" valueType="num">
                                      <p:cBhvr additive="base">
                                        <p:cTn id="114" dur="500"/>
                                        <p:tgtEl>
                                          <p:spTgt spid="31"/>
                                        </p:tgtEl>
                                        <p:attrNameLst>
                                          <p:attrName>ppt_x</p:attrName>
                                        </p:attrNameLst>
                                      </p:cBhvr>
                                      <p:tavLst>
                                        <p:tav tm="0">
                                          <p:val>
                                            <p:strVal val="ppt_x"/>
                                          </p:val>
                                        </p:tav>
                                        <p:tav tm="100000">
                                          <p:val>
                                            <p:strVal val="ppt_x"/>
                                          </p:val>
                                        </p:tav>
                                      </p:tavLst>
                                    </p:anim>
                                    <p:anim calcmode="lin" valueType="num">
                                      <p:cBhvr additive="base">
                                        <p:cTn id="115" dur="500"/>
                                        <p:tgtEl>
                                          <p:spTgt spid="31"/>
                                        </p:tgtEl>
                                        <p:attrNameLst>
                                          <p:attrName>ppt_y</p:attrName>
                                        </p:attrNameLst>
                                      </p:cBhvr>
                                      <p:tavLst>
                                        <p:tav tm="0">
                                          <p:val>
                                            <p:strVal val="ppt_y"/>
                                          </p:val>
                                        </p:tav>
                                        <p:tav tm="100000">
                                          <p:val>
                                            <p:strVal val="1+ppt_h/2"/>
                                          </p:val>
                                        </p:tav>
                                      </p:tavLst>
                                    </p:anim>
                                    <p:set>
                                      <p:cBhvr>
                                        <p:cTn id="116" dur="1" fill="hold">
                                          <p:stCondLst>
                                            <p:cond delay="499"/>
                                          </p:stCondLst>
                                        </p:cTn>
                                        <p:tgtEl>
                                          <p:spTgt spid="31"/>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48"/>
                                        </p:tgtEl>
                                        <p:attrNameLst>
                                          <p:attrName>style.visibility</p:attrName>
                                        </p:attrNameLst>
                                      </p:cBhvr>
                                      <p:to>
                                        <p:strVal val="visible"/>
                                      </p:to>
                                    </p:set>
                                    <p:anim calcmode="lin" valueType="num">
                                      <p:cBhvr additive="base">
                                        <p:cTn id="121" dur="500" fill="hold"/>
                                        <p:tgtEl>
                                          <p:spTgt spid="48"/>
                                        </p:tgtEl>
                                        <p:attrNameLst>
                                          <p:attrName>ppt_x</p:attrName>
                                        </p:attrNameLst>
                                      </p:cBhvr>
                                      <p:tavLst>
                                        <p:tav tm="0">
                                          <p:val>
                                            <p:strVal val="#ppt_x"/>
                                          </p:val>
                                        </p:tav>
                                        <p:tav tm="100000">
                                          <p:val>
                                            <p:strVal val="#ppt_x"/>
                                          </p:val>
                                        </p:tav>
                                      </p:tavLst>
                                    </p:anim>
                                    <p:anim calcmode="lin" valueType="num">
                                      <p:cBhvr additive="base">
                                        <p:cTn id="122"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9"/>
                                            </p:cond>
                                          </p:stCondLst>
                                          <p:endCondLst>
                                            <p:cond evt="onStopAudio" delay="0">
                                              <p:tgtEl>
                                                <p:sldTgt/>
                                              </p:tgtEl>
                                            </p:cond>
                                          </p:endCondLst>
                                        </p:cTn>
                                        <p:tgtEl>
                                          <p:sndTgt r:embed="rId12" name="50_inteligente.wav"/>
                                        </p:tgtEl>
                                      </p:cMediaNode>
                                    </p:audio>
                                  </p:subTnLst>
                                </p:cTn>
                              </p:par>
                            </p:childTnLst>
                          </p:cTn>
                        </p:par>
                      </p:childTnLst>
                    </p:cTn>
                  </p:par>
                  <p:par>
                    <p:cTn id="123" fill="hold">
                      <p:stCondLst>
                        <p:cond delay="indefinite"/>
                      </p:stCondLst>
                      <p:childTnLst>
                        <p:par>
                          <p:cTn id="124" fill="hold">
                            <p:stCondLst>
                              <p:cond delay="0"/>
                            </p:stCondLst>
                            <p:childTnLst>
                              <p:par>
                                <p:cTn id="125" presetID="2" presetClass="exit" presetSubtype="4" fill="hold" grpId="0" nodeType="clickEffect">
                                  <p:stCondLst>
                                    <p:cond delay="0"/>
                                  </p:stCondLst>
                                  <p:childTnLst>
                                    <p:anim calcmode="lin" valueType="num">
                                      <p:cBhvr additive="base">
                                        <p:cTn id="126" dur="500"/>
                                        <p:tgtEl>
                                          <p:spTgt spid="35"/>
                                        </p:tgtEl>
                                        <p:attrNameLst>
                                          <p:attrName>ppt_x</p:attrName>
                                        </p:attrNameLst>
                                      </p:cBhvr>
                                      <p:tavLst>
                                        <p:tav tm="0">
                                          <p:val>
                                            <p:strVal val="ppt_x"/>
                                          </p:val>
                                        </p:tav>
                                        <p:tav tm="100000">
                                          <p:val>
                                            <p:strVal val="ppt_x"/>
                                          </p:val>
                                        </p:tav>
                                      </p:tavLst>
                                    </p:anim>
                                    <p:anim calcmode="lin" valueType="num">
                                      <p:cBhvr additive="base">
                                        <p:cTn id="127" dur="500"/>
                                        <p:tgtEl>
                                          <p:spTgt spid="35"/>
                                        </p:tgtEl>
                                        <p:attrNameLst>
                                          <p:attrName>ppt_y</p:attrName>
                                        </p:attrNameLst>
                                      </p:cBhvr>
                                      <p:tavLst>
                                        <p:tav tm="0">
                                          <p:val>
                                            <p:strVal val="ppt_y"/>
                                          </p:val>
                                        </p:tav>
                                        <p:tav tm="100000">
                                          <p:val>
                                            <p:strVal val="1+ppt_h/2"/>
                                          </p:val>
                                        </p:tav>
                                      </p:tavLst>
                                    </p:anim>
                                    <p:set>
                                      <p:cBhvr>
                                        <p:cTn id="128" dur="1" fill="hold">
                                          <p:stCondLst>
                                            <p:cond delay="499"/>
                                          </p:stCondLst>
                                        </p:cTn>
                                        <p:tgtEl>
                                          <p:spTgt spid="35"/>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49"/>
                                        </p:tgtEl>
                                        <p:attrNameLst>
                                          <p:attrName>style.visibility</p:attrName>
                                        </p:attrNameLst>
                                      </p:cBhvr>
                                      <p:to>
                                        <p:strVal val="visible"/>
                                      </p:to>
                                    </p:set>
                                    <p:anim calcmode="lin" valueType="num">
                                      <p:cBhvr additive="base">
                                        <p:cTn id="133" dur="500" fill="hold"/>
                                        <p:tgtEl>
                                          <p:spTgt spid="49"/>
                                        </p:tgtEl>
                                        <p:attrNameLst>
                                          <p:attrName>ppt_x</p:attrName>
                                        </p:attrNameLst>
                                      </p:cBhvr>
                                      <p:tavLst>
                                        <p:tav tm="0">
                                          <p:val>
                                            <p:strVal val="#ppt_x"/>
                                          </p:val>
                                        </p:tav>
                                        <p:tav tm="100000">
                                          <p:val>
                                            <p:strVal val="#ppt_x"/>
                                          </p:val>
                                        </p:tav>
                                      </p:tavLst>
                                    </p:anim>
                                    <p:anim calcmode="lin" valueType="num">
                                      <p:cBhvr additive="base">
                                        <p:cTn id="134" dur="5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1"/>
                                            </p:cond>
                                          </p:stCondLst>
                                          <p:endCondLst>
                                            <p:cond evt="onStopAudio" delay="0">
                                              <p:tgtEl>
                                                <p:sldTgt/>
                                              </p:tgtEl>
                                            </p:cond>
                                          </p:endCondLst>
                                        </p:cTn>
                                        <p:tgtEl>
                                          <p:sndTgt r:embed="rId13" name="46_pesado.wav"/>
                                        </p:tgtEl>
                                      </p:cMediaNode>
                                    </p:audio>
                                  </p:subTnLst>
                                </p:cTn>
                              </p:par>
                            </p:childTnLst>
                          </p:cTn>
                        </p:par>
                      </p:childTnLst>
                    </p:cTn>
                  </p:par>
                  <p:par>
                    <p:cTn id="135" fill="hold">
                      <p:stCondLst>
                        <p:cond delay="indefinite"/>
                      </p:stCondLst>
                      <p:childTnLst>
                        <p:par>
                          <p:cTn id="136" fill="hold">
                            <p:stCondLst>
                              <p:cond delay="0"/>
                            </p:stCondLst>
                            <p:childTnLst>
                              <p:par>
                                <p:cTn id="137" presetID="2" presetClass="exit" presetSubtype="4" fill="hold" grpId="0" nodeType="clickEffect">
                                  <p:stCondLst>
                                    <p:cond delay="0"/>
                                  </p:stCondLst>
                                  <p:childTnLst>
                                    <p:anim calcmode="lin" valueType="num">
                                      <p:cBhvr additive="base">
                                        <p:cTn id="138" dur="500"/>
                                        <p:tgtEl>
                                          <p:spTgt spid="37"/>
                                        </p:tgtEl>
                                        <p:attrNameLst>
                                          <p:attrName>ppt_x</p:attrName>
                                        </p:attrNameLst>
                                      </p:cBhvr>
                                      <p:tavLst>
                                        <p:tav tm="0">
                                          <p:val>
                                            <p:strVal val="ppt_x"/>
                                          </p:val>
                                        </p:tav>
                                        <p:tav tm="100000">
                                          <p:val>
                                            <p:strVal val="ppt_x"/>
                                          </p:val>
                                        </p:tav>
                                      </p:tavLst>
                                    </p:anim>
                                    <p:anim calcmode="lin" valueType="num">
                                      <p:cBhvr additive="base">
                                        <p:cTn id="139" dur="500"/>
                                        <p:tgtEl>
                                          <p:spTgt spid="37"/>
                                        </p:tgtEl>
                                        <p:attrNameLst>
                                          <p:attrName>ppt_y</p:attrName>
                                        </p:attrNameLst>
                                      </p:cBhvr>
                                      <p:tavLst>
                                        <p:tav tm="0">
                                          <p:val>
                                            <p:strVal val="ppt_y"/>
                                          </p:val>
                                        </p:tav>
                                        <p:tav tm="100000">
                                          <p:val>
                                            <p:strVal val="1+ppt_h/2"/>
                                          </p:val>
                                        </p:tav>
                                      </p:tavLst>
                                    </p:anim>
                                    <p:set>
                                      <p:cBhvr>
                                        <p:cTn id="140" dur="1" fill="hold">
                                          <p:stCondLst>
                                            <p:cond delay="499"/>
                                          </p:stCondLst>
                                        </p:cTn>
                                        <p:tgtEl>
                                          <p:spTgt spid="37"/>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50"/>
                                        </p:tgtEl>
                                        <p:attrNameLst>
                                          <p:attrName>style.visibility</p:attrName>
                                        </p:attrNameLst>
                                      </p:cBhvr>
                                      <p:to>
                                        <p:strVal val="visible"/>
                                      </p:to>
                                    </p:set>
                                    <p:anim calcmode="lin" valueType="num">
                                      <p:cBhvr additive="base">
                                        <p:cTn id="145" dur="500" fill="hold"/>
                                        <p:tgtEl>
                                          <p:spTgt spid="50"/>
                                        </p:tgtEl>
                                        <p:attrNameLst>
                                          <p:attrName>ppt_x</p:attrName>
                                        </p:attrNameLst>
                                      </p:cBhvr>
                                      <p:tavLst>
                                        <p:tav tm="0">
                                          <p:val>
                                            <p:strVal val="#ppt_x"/>
                                          </p:val>
                                        </p:tav>
                                        <p:tav tm="100000">
                                          <p:val>
                                            <p:strVal val="#ppt_x"/>
                                          </p:val>
                                        </p:tav>
                                      </p:tavLst>
                                    </p:anim>
                                    <p:anim calcmode="lin" valueType="num">
                                      <p:cBhvr additive="base">
                                        <p:cTn id="146" dur="500" fill="hold"/>
                                        <p:tgtEl>
                                          <p:spTgt spid="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3"/>
                                            </p:cond>
                                          </p:stCondLst>
                                          <p:endCondLst>
                                            <p:cond evt="onStopAudio" delay="0">
                                              <p:tgtEl>
                                                <p:sldTgt/>
                                              </p:tgtEl>
                                            </p:cond>
                                          </p:endCondLst>
                                        </p:cTn>
                                        <p:tgtEl>
                                          <p:sndTgt r:embed="rId14" name="51_difere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9" grpId="0"/>
      <p:bldP spid="21" grpId="0"/>
      <p:bldP spid="23" grpId="0"/>
      <p:bldP spid="25" grpId="0"/>
      <p:bldP spid="27" grpId="0"/>
      <p:bldP spid="29" grpId="0"/>
      <p:bldP spid="31" grpId="0"/>
      <p:bldP spid="33" grpId="0"/>
      <p:bldP spid="35" grpId="0"/>
      <p:bldP spid="37" grpId="0"/>
      <p:bldP spid="38" grpId="0"/>
      <p:bldP spid="40" grpId="0"/>
      <p:bldP spid="41" grpId="0"/>
      <p:bldP spid="42" grpId="0"/>
      <p:bldP spid="43" grpId="0"/>
      <p:bldP spid="44" grpId="0"/>
      <p:bldP spid="45" grpId="0"/>
      <p:bldP spid="46" grpId="0"/>
      <p:bldP spid="47" grpId="0"/>
      <p:bldP spid="48" grpId="0"/>
      <p:bldP spid="49"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7" name="TextBox 26">
            <a:extLst>
              <a:ext uri="{FF2B5EF4-FFF2-40B4-BE49-F238E27FC236}">
                <a16:creationId xmlns:a16="http://schemas.microsoft.com/office/drawing/2014/main" id="{6743F371-9EA6-4400-B36F-28E6BDE7E958}"/>
              </a:ext>
            </a:extLst>
          </p:cNvPr>
          <p:cNvSpPr txBox="1"/>
          <p:nvPr/>
        </p:nvSpPr>
        <p:spPr>
          <a:xfrm>
            <a:off x="724790" y="817217"/>
            <a:ext cx="79752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each word in Spanish when you see the English.</a:t>
            </a:r>
          </a:p>
        </p:txBody>
      </p:sp>
      <p:grpSp>
        <p:nvGrpSpPr>
          <p:cNvPr id="5" name="Group 4">
            <a:extLst>
              <a:ext uri="{FF2B5EF4-FFF2-40B4-BE49-F238E27FC236}">
                <a16:creationId xmlns:a16="http://schemas.microsoft.com/office/drawing/2014/main" id="{FF454A45-3AA9-4894-969A-6E008B257CF9}"/>
              </a:ext>
            </a:extLst>
          </p:cNvPr>
          <p:cNvGrpSpPr/>
          <p:nvPr/>
        </p:nvGrpSpPr>
        <p:grpSpPr>
          <a:xfrm>
            <a:off x="4100051" y="2421783"/>
            <a:ext cx="4203291" cy="2713703"/>
            <a:chOff x="3672348" y="2964426"/>
            <a:chExt cx="4203291" cy="2713703"/>
          </a:xfrm>
        </p:grpSpPr>
        <p:sp>
          <p:nvSpPr>
            <p:cNvPr id="35" name="Explosion: 8 Points 34">
              <a:extLst>
                <a:ext uri="{FF2B5EF4-FFF2-40B4-BE49-F238E27FC236}">
                  <a16:creationId xmlns:a16="http://schemas.microsoft.com/office/drawing/2014/main" id="{0AA98E17-3202-46DE-B03F-568152C8EA0D}"/>
                </a:ext>
              </a:extLst>
            </p:cNvPr>
            <p:cNvSpPr/>
            <p:nvPr/>
          </p:nvSpPr>
          <p:spPr>
            <a:xfrm>
              <a:off x="3672348" y="2964426"/>
              <a:ext cx="4203291" cy="2713703"/>
            </a:xfrm>
            <a:prstGeom prst="irregularSeal1">
              <a:avLst/>
            </a:prstGeom>
            <a:solidFill>
              <a:srgbClr val="FFFF0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Explosion: 8 Points 3">
              <a:extLst>
                <a:ext uri="{FF2B5EF4-FFF2-40B4-BE49-F238E27FC236}">
                  <a16:creationId xmlns:a16="http://schemas.microsoft.com/office/drawing/2014/main" id="{94C0572D-F535-456C-9B76-2C3B74F5271B}"/>
                </a:ext>
              </a:extLst>
            </p:cNvPr>
            <p:cNvSpPr/>
            <p:nvPr/>
          </p:nvSpPr>
          <p:spPr>
            <a:xfrm>
              <a:off x="3763723" y="3023419"/>
              <a:ext cx="4020539" cy="2595716"/>
            </a:xfrm>
            <a:prstGeom prst="irregularSeal1">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6" name="TextBox 5">
            <a:extLst>
              <a:ext uri="{FF2B5EF4-FFF2-40B4-BE49-F238E27FC236}">
                <a16:creationId xmlns:a16="http://schemas.microsoft.com/office/drawing/2014/main" id="{4FBC0400-3FB3-4457-8E16-D228136C5E30}"/>
              </a:ext>
            </a:extLst>
          </p:cNvPr>
          <p:cNvSpPr txBox="1"/>
          <p:nvPr/>
        </p:nvSpPr>
        <p:spPr>
          <a:xfrm>
            <a:off x="5022522" y="3044683"/>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are (trait)</a:t>
            </a:r>
          </a:p>
        </p:txBody>
      </p:sp>
      <p:sp>
        <p:nvSpPr>
          <p:cNvPr id="7" name="Rectangle: Rounded Corners 6">
            <a:hlinkClick r:id="" action="ppaction://noaction">
              <a:snd r:embed="rId3" name="72_contentas.wav"/>
            </a:hlinkClick>
            <a:extLst>
              <a:ext uri="{FF2B5EF4-FFF2-40B4-BE49-F238E27FC236}">
                <a16:creationId xmlns:a16="http://schemas.microsoft.com/office/drawing/2014/main" id="{D9D5D62F-FF1E-43C2-BACB-6B04077B5820}"/>
              </a:ext>
            </a:extLst>
          </p:cNvPr>
          <p:cNvSpPr/>
          <p:nvPr/>
        </p:nvSpPr>
        <p:spPr>
          <a:xfrm>
            <a:off x="644540" y="1566849"/>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contentas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Rectangle: Rounded Corners 55">
            <a:hlinkClick r:id="" action="ppaction://noaction">
              <a:snd r:embed="rId4" name="59_inteligentes.wav"/>
            </a:hlinkClick>
            <a:extLst>
              <a:ext uri="{FF2B5EF4-FFF2-40B4-BE49-F238E27FC236}">
                <a16:creationId xmlns:a16="http://schemas.microsoft.com/office/drawing/2014/main" id="{D3B55C5F-4FD3-4E35-AFA3-50649D147AE6}"/>
              </a:ext>
            </a:extLst>
          </p:cNvPr>
          <p:cNvSpPr/>
          <p:nvPr/>
        </p:nvSpPr>
        <p:spPr>
          <a:xfrm>
            <a:off x="3423117" y="1539358"/>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inteligentes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Rectangle: Rounded Corners 56">
            <a:hlinkClick r:id="" action="ppaction://noaction">
              <a:snd r:embed="rId5" name="55_inteligente.wav"/>
            </a:hlinkClick>
            <a:extLst>
              <a:ext uri="{FF2B5EF4-FFF2-40B4-BE49-F238E27FC236}">
                <a16:creationId xmlns:a16="http://schemas.microsoft.com/office/drawing/2014/main" id="{291023B8-741C-4DC5-9C24-8A9DD492D0F8}"/>
              </a:ext>
            </a:extLst>
          </p:cNvPr>
          <p:cNvSpPr/>
          <p:nvPr/>
        </p:nvSpPr>
        <p:spPr>
          <a:xfrm>
            <a:off x="6201694" y="1539358"/>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inteligente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Rectangle: Rounded Corners 57">
            <a:hlinkClick r:id="" action="ppaction://noaction">
              <a:snd r:embed="rId6" name="63_las.wav"/>
            </a:hlinkClick>
            <a:extLst>
              <a:ext uri="{FF2B5EF4-FFF2-40B4-BE49-F238E27FC236}">
                <a16:creationId xmlns:a16="http://schemas.microsoft.com/office/drawing/2014/main" id="{E28504F2-AD52-4852-B77E-3709199F7585}"/>
              </a:ext>
            </a:extLst>
          </p:cNvPr>
          <p:cNvSpPr/>
          <p:nvPr/>
        </p:nvSpPr>
        <p:spPr>
          <a:xfrm>
            <a:off x="8980271" y="1504180"/>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las</a:t>
            </a:r>
          </a:p>
        </p:txBody>
      </p:sp>
      <p:sp>
        <p:nvSpPr>
          <p:cNvPr id="59" name="Rectangle: Rounded Corners 58">
            <a:hlinkClick r:id="" action="ppaction://noaction">
              <a:snd r:embed="rId7" name="62_contentos.wav"/>
            </a:hlinkClick>
            <a:extLst>
              <a:ext uri="{FF2B5EF4-FFF2-40B4-BE49-F238E27FC236}">
                <a16:creationId xmlns:a16="http://schemas.microsoft.com/office/drawing/2014/main" id="{B696C9B5-580F-4023-A7AC-198642B7BABA}"/>
              </a:ext>
            </a:extLst>
          </p:cNvPr>
          <p:cNvSpPr/>
          <p:nvPr/>
        </p:nvSpPr>
        <p:spPr>
          <a:xfrm>
            <a:off x="689484" y="5786284"/>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contentos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Rectangle: Rounded Corners 59">
            <a:hlinkClick r:id="" action="ppaction://noaction">
              <a:snd r:embed="rId8" name="56-los.wav"/>
            </a:hlinkClick>
            <a:extLst>
              <a:ext uri="{FF2B5EF4-FFF2-40B4-BE49-F238E27FC236}">
                <a16:creationId xmlns:a16="http://schemas.microsoft.com/office/drawing/2014/main" id="{05FE898F-E7DE-45BC-B4E6-75D76BD678FB}"/>
              </a:ext>
            </a:extLst>
          </p:cNvPr>
          <p:cNvSpPr/>
          <p:nvPr/>
        </p:nvSpPr>
        <p:spPr>
          <a:xfrm>
            <a:off x="3468061" y="5758793"/>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los</a:t>
            </a:r>
          </a:p>
        </p:txBody>
      </p:sp>
      <p:sp>
        <p:nvSpPr>
          <p:cNvPr id="61" name="Rectangle: Rounded Corners 60">
            <a:hlinkClick r:id="" action="ppaction://noaction">
              <a:snd r:embed="rId9" name="61_independientes.wav"/>
            </a:hlinkClick>
            <a:extLst>
              <a:ext uri="{FF2B5EF4-FFF2-40B4-BE49-F238E27FC236}">
                <a16:creationId xmlns:a16="http://schemas.microsoft.com/office/drawing/2014/main" id="{6A5A4D10-CFC9-4E92-B872-1B667096F47E}"/>
              </a:ext>
            </a:extLst>
          </p:cNvPr>
          <p:cNvSpPr/>
          <p:nvPr/>
        </p:nvSpPr>
        <p:spPr>
          <a:xfrm>
            <a:off x="6246638" y="5758793"/>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independientes</a:t>
            </a:r>
            <a:endPar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Rectangle: Rounded Corners 61">
            <a:hlinkClick r:id="" action="ppaction://noaction">
              <a:snd r:embed="rId10" name="58-amar.wav"/>
            </a:hlinkClick>
            <a:extLst>
              <a:ext uri="{FF2B5EF4-FFF2-40B4-BE49-F238E27FC236}">
                <a16:creationId xmlns:a16="http://schemas.microsoft.com/office/drawing/2014/main" id="{83124622-FC39-47AD-9605-0C8DA00C904E}"/>
              </a:ext>
            </a:extLst>
          </p:cNvPr>
          <p:cNvSpPr/>
          <p:nvPr/>
        </p:nvSpPr>
        <p:spPr>
          <a:xfrm>
            <a:off x="9025215" y="5723615"/>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Rectangle: Rounded Corners 62">
            <a:hlinkClick r:id="" action="ppaction://noaction">
              <a:snd r:embed="rId11" name="57_estamos.wav"/>
            </a:hlinkClick>
            <a:extLst>
              <a:ext uri="{FF2B5EF4-FFF2-40B4-BE49-F238E27FC236}">
                <a16:creationId xmlns:a16="http://schemas.microsoft.com/office/drawing/2014/main" id="{2D614D8B-24D7-4EAC-94E6-81F29F08C3D8}"/>
              </a:ext>
            </a:extLst>
          </p:cNvPr>
          <p:cNvSpPr/>
          <p:nvPr/>
        </p:nvSpPr>
        <p:spPr>
          <a:xfrm>
            <a:off x="644541" y="2878571"/>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estamos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Rectangle: Rounded Corners 63">
            <a:hlinkClick r:id="" action="ppaction://noaction">
              <a:snd r:embed="rId12" name="52_somos.wav"/>
            </a:hlinkClick>
            <a:extLst>
              <a:ext uri="{FF2B5EF4-FFF2-40B4-BE49-F238E27FC236}">
                <a16:creationId xmlns:a16="http://schemas.microsoft.com/office/drawing/2014/main" id="{080922DA-3035-4BA0-B7A2-709353A2B4DE}"/>
              </a:ext>
            </a:extLst>
          </p:cNvPr>
          <p:cNvSpPr/>
          <p:nvPr/>
        </p:nvSpPr>
        <p:spPr>
          <a:xfrm>
            <a:off x="689484" y="4445953"/>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somos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Rectangle: Rounded Corners 64">
            <a:hlinkClick r:id="" action="ppaction://noaction">
              <a:snd r:embed="rId13" name="60_odiar.wav"/>
            </a:hlinkClick>
            <a:extLst>
              <a:ext uri="{FF2B5EF4-FFF2-40B4-BE49-F238E27FC236}">
                <a16:creationId xmlns:a16="http://schemas.microsoft.com/office/drawing/2014/main" id="{64B38712-8E73-49E7-8E03-72488D1E1C1F}"/>
              </a:ext>
            </a:extLst>
          </p:cNvPr>
          <p:cNvSpPr/>
          <p:nvPr/>
        </p:nvSpPr>
        <p:spPr>
          <a:xfrm>
            <a:off x="8980271" y="4445952"/>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odiar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Rectangle: Rounded Corners 65">
            <a:hlinkClick r:id="" action="ppaction://noaction">
              <a:snd r:embed="rId14" name="54_pero.wav"/>
            </a:hlinkClick>
            <a:extLst>
              <a:ext uri="{FF2B5EF4-FFF2-40B4-BE49-F238E27FC236}">
                <a16:creationId xmlns:a16="http://schemas.microsoft.com/office/drawing/2014/main" id="{447DA21B-1354-4AE8-BE32-C75C1A6B30FC}"/>
              </a:ext>
            </a:extLst>
          </p:cNvPr>
          <p:cNvSpPr/>
          <p:nvPr/>
        </p:nvSpPr>
        <p:spPr>
          <a:xfrm>
            <a:off x="9025214" y="2862493"/>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E6B70CFA-B704-498C-8C24-310B4A9F9591}"/>
              </a:ext>
            </a:extLst>
          </p:cNvPr>
          <p:cNvSpPr txBox="1"/>
          <p:nvPr/>
        </p:nvSpPr>
        <p:spPr>
          <a:xfrm>
            <a:off x="5068211" y="3074180"/>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pleased</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4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pl.</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8" name="TextBox 67">
            <a:extLst>
              <a:ext uri="{FF2B5EF4-FFF2-40B4-BE49-F238E27FC236}">
                <a16:creationId xmlns:a16="http://schemas.microsoft.com/office/drawing/2014/main" id="{363FA885-5372-4489-85DF-C4ED99904212}"/>
              </a:ext>
            </a:extLst>
          </p:cNvPr>
          <p:cNvSpPr txBox="1"/>
          <p:nvPr/>
        </p:nvSpPr>
        <p:spPr>
          <a:xfrm>
            <a:off x="4920779" y="3424691"/>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a:t>
            </a:r>
          </a:p>
        </p:txBody>
      </p:sp>
      <p:sp>
        <p:nvSpPr>
          <p:cNvPr id="69" name="TextBox 68">
            <a:extLst>
              <a:ext uri="{FF2B5EF4-FFF2-40B4-BE49-F238E27FC236}">
                <a16:creationId xmlns:a16="http://schemas.microsoft.com/office/drawing/2014/main" id="{FE7481E2-2525-4103-90F3-C5D8598F535E}"/>
              </a:ext>
            </a:extLst>
          </p:cNvPr>
          <p:cNvSpPr txBox="1"/>
          <p:nvPr/>
        </p:nvSpPr>
        <p:spPr>
          <a:xfrm>
            <a:off x="4784561" y="3142347"/>
            <a:ext cx="301553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intelligent</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(m/f)</a:t>
            </a:r>
          </a:p>
        </p:txBody>
      </p:sp>
      <p:sp>
        <p:nvSpPr>
          <p:cNvPr id="70" name="TextBox 69">
            <a:extLst>
              <a:ext uri="{FF2B5EF4-FFF2-40B4-BE49-F238E27FC236}">
                <a16:creationId xmlns:a16="http://schemas.microsoft.com/office/drawing/2014/main" id="{9DA20DD5-30BA-42E3-AFA3-8AA1C9B6F78D}"/>
              </a:ext>
            </a:extLst>
          </p:cNvPr>
          <p:cNvSpPr txBox="1"/>
          <p:nvPr/>
        </p:nvSpPr>
        <p:spPr>
          <a:xfrm>
            <a:off x="5045367" y="3103677"/>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4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m,pl</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1" name="TextBox 70">
            <a:extLst>
              <a:ext uri="{FF2B5EF4-FFF2-40B4-BE49-F238E27FC236}">
                <a16:creationId xmlns:a16="http://schemas.microsoft.com/office/drawing/2014/main" id="{6FB86CDE-3FE9-411E-90C4-10E852C09854}"/>
              </a:ext>
            </a:extLst>
          </p:cNvPr>
          <p:cNvSpPr txBox="1"/>
          <p:nvPr/>
        </p:nvSpPr>
        <p:spPr>
          <a:xfrm>
            <a:off x="5001600" y="3088928"/>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are</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(state)</a:t>
            </a:r>
          </a:p>
        </p:txBody>
      </p:sp>
      <p:sp>
        <p:nvSpPr>
          <p:cNvPr id="72" name="TextBox 71">
            <a:extLst>
              <a:ext uri="{FF2B5EF4-FFF2-40B4-BE49-F238E27FC236}">
                <a16:creationId xmlns:a16="http://schemas.microsoft.com/office/drawing/2014/main" id="{D1D21770-00DD-4D44-8A70-729DD570AC75}"/>
              </a:ext>
            </a:extLst>
          </p:cNvPr>
          <p:cNvSpPr txBox="1"/>
          <p:nvPr/>
        </p:nvSpPr>
        <p:spPr>
          <a:xfrm>
            <a:off x="4982061" y="3365697"/>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love</a:t>
            </a:r>
          </a:p>
        </p:txBody>
      </p:sp>
      <p:sp>
        <p:nvSpPr>
          <p:cNvPr id="73" name="TextBox 72">
            <a:extLst>
              <a:ext uri="{FF2B5EF4-FFF2-40B4-BE49-F238E27FC236}">
                <a16:creationId xmlns:a16="http://schemas.microsoft.com/office/drawing/2014/main" id="{2130E06E-500E-4E2E-963F-DCB5304AA053}"/>
              </a:ext>
            </a:extLst>
          </p:cNvPr>
          <p:cNvSpPr txBox="1"/>
          <p:nvPr/>
        </p:nvSpPr>
        <p:spPr>
          <a:xfrm>
            <a:off x="4516893" y="3133174"/>
            <a:ext cx="336960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intelligent</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(m/f,</a:t>
            </a:r>
            <a:r>
              <a:rPr kumimoji="0" lang="en-GB" sz="4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pl.)</a:t>
            </a:r>
            <a:endPar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DDAC58D1-450F-4AD2-AA16-7EF240A00A42}"/>
              </a:ext>
            </a:extLst>
          </p:cNvPr>
          <p:cNvSpPr txBox="1"/>
          <p:nvPr/>
        </p:nvSpPr>
        <p:spPr>
          <a:xfrm>
            <a:off x="4999677" y="3373071"/>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hate</a:t>
            </a:r>
          </a:p>
        </p:txBody>
      </p:sp>
      <p:sp>
        <p:nvSpPr>
          <p:cNvPr id="75" name="TextBox 74">
            <a:extLst>
              <a:ext uri="{FF2B5EF4-FFF2-40B4-BE49-F238E27FC236}">
                <a16:creationId xmlns:a16="http://schemas.microsoft.com/office/drawing/2014/main" id="{2FB1E9F2-0CEC-42EB-B63F-2C8E2DAFF7B4}"/>
              </a:ext>
            </a:extLst>
          </p:cNvPr>
          <p:cNvSpPr txBox="1"/>
          <p:nvPr/>
        </p:nvSpPr>
        <p:spPr>
          <a:xfrm>
            <a:off x="4421959" y="3201178"/>
            <a:ext cx="34458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independent (m/f, pl.)</a:t>
            </a:r>
          </a:p>
        </p:txBody>
      </p:sp>
      <p:sp>
        <p:nvSpPr>
          <p:cNvPr id="76" name="TextBox 75">
            <a:extLst>
              <a:ext uri="{FF2B5EF4-FFF2-40B4-BE49-F238E27FC236}">
                <a16:creationId xmlns:a16="http://schemas.microsoft.com/office/drawing/2014/main" id="{8F35E193-3E31-41CD-A148-1273B1B12CB6}"/>
              </a:ext>
            </a:extLst>
          </p:cNvPr>
          <p:cNvSpPr txBox="1"/>
          <p:nvPr/>
        </p:nvSpPr>
        <p:spPr>
          <a:xfrm>
            <a:off x="4829402" y="3217788"/>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pleased</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pl.)</a:t>
            </a:r>
          </a:p>
        </p:txBody>
      </p:sp>
      <p:sp>
        <p:nvSpPr>
          <p:cNvPr id="77" name="TextBox 76">
            <a:extLst>
              <a:ext uri="{FF2B5EF4-FFF2-40B4-BE49-F238E27FC236}">
                <a16:creationId xmlns:a16="http://schemas.microsoft.com/office/drawing/2014/main" id="{0332894B-F369-4663-9FF9-FCF714EC954B}"/>
              </a:ext>
            </a:extLst>
          </p:cNvPr>
          <p:cNvSpPr txBox="1"/>
          <p:nvPr/>
        </p:nvSpPr>
        <p:spPr>
          <a:xfrm>
            <a:off x="4905732" y="3081554"/>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4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pl.</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 name="TextBox 7">
            <a:extLst>
              <a:ext uri="{FF2B5EF4-FFF2-40B4-BE49-F238E27FC236}">
                <a16:creationId xmlns:a16="http://schemas.microsoft.com/office/drawing/2014/main" id="{CFA86EC1-4035-44B5-84D5-C638193054FC}"/>
              </a:ext>
            </a:extLst>
          </p:cNvPr>
          <p:cNvSpPr txBox="1"/>
          <p:nvPr/>
        </p:nvSpPr>
        <p:spPr>
          <a:xfrm rot="20595611">
            <a:off x="4199316" y="3302992"/>
            <a:ext cx="40205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Excelente</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4" name="Google Shape;167;p2">
            <a:extLst>
              <a:ext uri="{FF2B5EF4-FFF2-40B4-BE49-F238E27FC236}">
                <a16:creationId xmlns:a16="http://schemas.microsoft.com/office/drawing/2014/main" id="{BC4EBCCE-6F9E-4329-870F-E407CEC11E65}"/>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Title 11">
            <a:extLst>
              <a:ext uri="{FF2B5EF4-FFF2-40B4-BE49-F238E27FC236}">
                <a16:creationId xmlns:a16="http://schemas.microsoft.com/office/drawing/2014/main" id="{4D271013-EED4-3AD3-C06B-964A768D58BD}"/>
              </a:ext>
            </a:extLst>
          </p:cNvPr>
          <p:cNvSpPr txBox="1">
            <a:spLocks/>
          </p:cNvSpPr>
          <p:nvPr/>
        </p:nvSpPr>
        <p:spPr>
          <a:xfrm>
            <a:off x="9170729" y="358059"/>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9" name="Picture 2" descr="Brain, Idea, Think, Creativity">
            <a:extLst>
              <a:ext uri="{FF2B5EF4-FFF2-40B4-BE49-F238E27FC236}">
                <a16:creationId xmlns:a16="http://schemas.microsoft.com/office/drawing/2014/main" id="{31055E11-3BF9-769A-6BF4-175B1ABBB14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2556" t="10325" r="10357" b="12587"/>
          <a:stretch/>
        </p:blipFill>
        <p:spPr bwMode="auto">
          <a:xfrm>
            <a:off x="11014960" y="211586"/>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BD6D4F00-0605-1888-0D24-40111C12C609}"/>
              </a:ext>
            </a:extLst>
          </p:cNvPr>
          <p:cNvGrpSpPr/>
          <p:nvPr/>
        </p:nvGrpSpPr>
        <p:grpSpPr>
          <a:xfrm>
            <a:off x="11528036" y="114441"/>
            <a:ext cx="663964" cy="400110"/>
            <a:chOff x="9166469" y="1815321"/>
            <a:chExt cx="892964" cy="522707"/>
          </a:xfrm>
        </p:grpSpPr>
        <p:pic>
          <p:nvPicPr>
            <p:cNvPr id="11" name="Picture 22" descr="Free Bubble Speech vector and picture">
              <a:extLst>
                <a:ext uri="{FF2B5EF4-FFF2-40B4-BE49-F238E27FC236}">
                  <a16:creationId xmlns:a16="http://schemas.microsoft.com/office/drawing/2014/main" id="{661AB7D4-8B82-C22C-E4F2-97987101802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951E325-4F27-6E1E-02A2-5CF3510D5BE0}"/>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Tree>
    <p:extLst>
      <p:ext uri="{BB962C8B-B14F-4D97-AF65-F5344CB8AC3E}">
        <p14:creationId xmlns:p14="http://schemas.microsoft.com/office/powerpoint/2010/main" val="189462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64"/>
                                        </p:tgtEl>
                                        <p:attrNameLst>
                                          <p:attrName>fillcolor</p:attrName>
                                        </p:attrNameLst>
                                      </p:cBhvr>
                                      <p:to>
                                        <a:srgbClr val="FFC000"/>
                                      </p:to>
                                    </p:animClr>
                                    <p:set>
                                      <p:cBhvr>
                                        <p:cTn id="11" dur="2000" fill="hold"/>
                                        <p:tgtEl>
                                          <p:spTgt spid="64"/>
                                        </p:tgtEl>
                                        <p:attrNameLst>
                                          <p:attrName>fill.type</p:attrName>
                                        </p:attrNameLst>
                                      </p:cBhvr>
                                      <p:to>
                                        <p:strVal val="solid"/>
                                      </p:to>
                                    </p:set>
                                    <p:set>
                                      <p:cBhvr>
                                        <p:cTn id="12" dur="2000" fill="hold"/>
                                        <p:tgtEl>
                                          <p:spTgt spid="64"/>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7"/>
                                        </p:tgtEl>
                                        <p:attrNameLst>
                                          <p:attrName>fillcolor</p:attrName>
                                        </p:attrNameLst>
                                      </p:cBhvr>
                                      <p:to>
                                        <a:srgbClr val="FFC000"/>
                                      </p:to>
                                    </p:animClr>
                                    <p:set>
                                      <p:cBhvr>
                                        <p:cTn id="23" dur="2000" fill="hold"/>
                                        <p:tgtEl>
                                          <p:spTgt spid="7"/>
                                        </p:tgtEl>
                                        <p:attrNameLst>
                                          <p:attrName>fill.type</p:attrName>
                                        </p:attrNameLst>
                                      </p:cBhvr>
                                      <p:to>
                                        <p:strVal val="solid"/>
                                      </p:to>
                                    </p:set>
                                    <p:set>
                                      <p:cBhvr>
                                        <p:cTn id="24" dur="2000" fill="hold"/>
                                        <p:tgtEl>
                                          <p:spTgt spid="7"/>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7"/>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66"/>
                                        </p:tgtEl>
                                        <p:attrNameLst>
                                          <p:attrName>fillcolor</p:attrName>
                                        </p:attrNameLst>
                                      </p:cBhvr>
                                      <p:to>
                                        <a:srgbClr val="FFC000"/>
                                      </p:to>
                                    </p:animClr>
                                    <p:set>
                                      <p:cBhvr>
                                        <p:cTn id="35" dur="2000" fill="hold"/>
                                        <p:tgtEl>
                                          <p:spTgt spid="66"/>
                                        </p:tgtEl>
                                        <p:attrNameLst>
                                          <p:attrName>fill.type</p:attrName>
                                        </p:attrNameLst>
                                      </p:cBhvr>
                                      <p:to>
                                        <p:strVal val="solid"/>
                                      </p:to>
                                    </p:set>
                                    <p:set>
                                      <p:cBhvr>
                                        <p:cTn id="36" dur="2000" fill="hold"/>
                                        <p:tgtEl>
                                          <p:spTgt spid="66"/>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68"/>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57"/>
                                        </p:tgtEl>
                                        <p:attrNameLst>
                                          <p:attrName>fillcolor</p:attrName>
                                        </p:attrNameLst>
                                      </p:cBhvr>
                                      <p:to>
                                        <a:srgbClr val="FFC000"/>
                                      </p:to>
                                    </p:animClr>
                                    <p:set>
                                      <p:cBhvr>
                                        <p:cTn id="47" dur="2000" fill="hold"/>
                                        <p:tgtEl>
                                          <p:spTgt spid="57"/>
                                        </p:tgtEl>
                                        <p:attrNameLst>
                                          <p:attrName>fill.type</p:attrName>
                                        </p:attrNameLst>
                                      </p:cBhvr>
                                      <p:to>
                                        <p:strVal val="solid"/>
                                      </p:to>
                                    </p:set>
                                    <p:set>
                                      <p:cBhvr>
                                        <p:cTn id="48" dur="2000" fill="hold"/>
                                        <p:tgtEl>
                                          <p:spTgt spid="57"/>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69"/>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60"/>
                                        </p:tgtEl>
                                        <p:attrNameLst>
                                          <p:attrName>fillcolor</p:attrName>
                                        </p:attrNameLst>
                                      </p:cBhvr>
                                      <p:to>
                                        <a:srgbClr val="FFC000"/>
                                      </p:to>
                                    </p:animClr>
                                    <p:set>
                                      <p:cBhvr>
                                        <p:cTn id="59" dur="2000" fill="hold"/>
                                        <p:tgtEl>
                                          <p:spTgt spid="60"/>
                                        </p:tgtEl>
                                        <p:attrNameLst>
                                          <p:attrName>fill.type</p:attrName>
                                        </p:attrNameLst>
                                      </p:cBhvr>
                                      <p:to>
                                        <p:strVal val="solid"/>
                                      </p:to>
                                    </p:set>
                                    <p:set>
                                      <p:cBhvr>
                                        <p:cTn id="60" dur="2000" fill="hold"/>
                                        <p:tgtEl>
                                          <p:spTgt spid="60"/>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70"/>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63"/>
                                        </p:tgtEl>
                                        <p:attrNameLst>
                                          <p:attrName>fillcolor</p:attrName>
                                        </p:attrNameLst>
                                      </p:cBhvr>
                                      <p:to>
                                        <a:srgbClr val="FFC000"/>
                                      </p:to>
                                    </p:animClr>
                                    <p:set>
                                      <p:cBhvr>
                                        <p:cTn id="71" dur="2000" fill="hold"/>
                                        <p:tgtEl>
                                          <p:spTgt spid="63"/>
                                        </p:tgtEl>
                                        <p:attrNameLst>
                                          <p:attrName>fill.type</p:attrName>
                                        </p:attrNameLst>
                                      </p:cBhvr>
                                      <p:to>
                                        <p:strVal val="solid"/>
                                      </p:to>
                                    </p:set>
                                    <p:set>
                                      <p:cBhvr>
                                        <p:cTn id="72" dur="2000" fill="hold"/>
                                        <p:tgtEl>
                                          <p:spTgt spid="63"/>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71"/>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mph" presetSubtype="2" fill="hold" nodeType="clickEffect">
                                  <p:stCondLst>
                                    <p:cond delay="0"/>
                                  </p:stCondLst>
                                  <p:childTnLst>
                                    <p:animClr clrSpc="rgb" dir="cw">
                                      <p:cBhvr>
                                        <p:cTn id="82" dur="2000" fill="hold"/>
                                        <p:tgtEl>
                                          <p:spTgt spid="62"/>
                                        </p:tgtEl>
                                        <p:attrNameLst>
                                          <p:attrName>fillcolor</p:attrName>
                                        </p:attrNameLst>
                                      </p:cBhvr>
                                      <p:to>
                                        <a:srgbClr val="FFC000"/>
                                      </p:to>
                                    </p:animClr>
                                    <p:set>
                                      <p:cBhvr>
                                        <p:cTn id="83" dur="2000" fill="hold"/>
                                        <p:tgtEl>
                                          <p:spTgt spid="62"/>
                                        </p:tgtEl>
                                        <p:attrNameLst>
                                          <p:attrName>fill.type</p:attrName>
                                        </p:attrNameLst>
                                      </p:cBhvr>
                                      <p:to>
                                        <p:strVal val="solid"/>
                                      </p:to>
                                    </p:set>
                                    <p:set>
                                      <p:cBhvr>
                                        <p:cTn id="84" dur="2000" fill="hold"/>
                                        <p:tgtEl>
                                          <p:spTgt spid="62"/>
                                        </p:tgtEl>
                                        <p:attrNameLst>
                                          <p:attrName>fill.on</p:attrName>
                                        </p:attrNameLst>
                                      </p:cBhvr>
                                      <p:to>
                                        <p:strVal val="tru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72"/>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56"/>
                                        </p:tgtEl>
                                        <p:attrNameLst>
                                          <p:attrName>fillcolor</p:attrName>
                                        </p:attrNameLst>
                                      </p:cBhvr>
                                      <p:to>
                                        <a:srgbClr val="FFC000"/>
                                      </p:to>
                                    </p:animClr>
                                    <p:set>
                                      <p:cBhvr>
                                        <p:cTn id="95" dur="2000" fill="hold"/>
                                        <p:tgtEl>
                                          <p:spTgt spid="56"/>
                                        </p:tgtEl>
                                        <p:attrNameLst>
                                          <p:attrName>fill.type</p:attrName>
                                        </p:attrNameLst>
                                      </p:cBhvr>
                                      <p:to>
                                        <p:strVal val="solid"/>
                                      </p:to>
                                    </p:set>
                                    <p:set>
                                      <p:cBhvr>
                                        <p:cTn id="96" dur="2000" fill="hold"/>
                                        <p:tgtEl>
                                          <p:spTgt spid="56"/>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73"/>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7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mph" presetSubtype="2" fill="hold" nodeType="clickEffect">
                                  <p:stCondLst>
                                    <p:cond delay="0"/>
                                  </p:stCondLst>
                                  <p:childTnLst>
                                    <p:animClr clrSpc="rgb" dir="cw">
                                      <p:cBhvr>
                                        <p:cTn id="106" dur="2000" fill="hold"/>
                                        <p:tgtEl>
                                          <p:spTgt spid="65"/>
                                        </p:tgtEl>
                                        <p:attrNameLst>
                                          <p:attrName>fillcolor</p:attrName>
                                        </p:attrNameLst>
                                      </p:cBhvr>
                                      <p:to>
                                        <a:srgbClr val="FFC000"/>
                                      </p:to>
                                    </p:animClr>
                                    <p:set>
                                      <p:cBhvr>
                                        <p:cTn id="107" dur="2000" fill="hold"/>
                                        <p:tgtEl>
                                          <p:spTgt spid="65"/>
                                        </p:tgtEl>
                                        <p:attrNameLst>
                                          <p:attrName>fill.type</p:attrName>
                                        </p:attrNameLst>
                                      </p:cBhvr>
                                      <p:to>
                                        <p:strVal val="solid"/>
                                      </p:to>
                                    </p:set>
                                    <p:set>
                                      <p:cBhvr>
                                        <p:cTn id="108" dur="2000" fill="hold"/>
                                        <p:tgtEl>
                                          <p:spTgt spid="65"/>
                                        </p:tgtEl>
                                        <p:attrNameLst>
                                          <p:attrName>fill.on</p:attrName>
                                        </p:attrNameLst>
                                      </p:cBhvr>
                                      <p:to>
                                        <p:strVal val="tru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74"/>
                                        </p:tgtEl>
                                        <p:attrNameLst>
                                          <p:attrName>style.visibility</p:attrName>
                                        </p:attrNameLst>
                                      </p:cBhvr>
                                      <p:to>
                                        <p:strVal val="hidden"/>
                                      </p:to>
                                    </p:set>
                                  </p:childTnLst>
                                </p:cTn>
                              </p:par>
                              <p:par>
                                <p:cTn id="113" presetID="1" presetClass="entr" presetSubtype="0" fill="hold" grpId="0" nodeType="with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mph" presetSubtype="2" fill="hold" nodeType="clickEffect">
                                  <p:stCondLst>
                                    <p:cond delay="0"/>
                                  </p:stCondLst>
                                  <p:childTnLst>
                                    <p:animClr clrSpc="rgb" dir="cw">
                                      <p:cBhvr>
                                        <p:cTn id="118" dur="2000" fill="hold"/>
                                        <p:tgtEl>
                                          <p:spTgt spid="61"/>
                                        </p:tgtEl>
                                        <p:attrNameLst>
                                          <p:attrName>fillcolor</p:attrName>
                                        </p:attrNameLst>
                                      </p:cBhvr>
                                      <p:to>
                                        <a:srgbClr val="FFC000"/>
                                      </p:to>
                                    </p:animClr>
                                    <p:set>
                                      <p:cBhvr>
                                        <p:cTn id="119" dur="2000" fill="hold"/>
                                        <p:tgtEl>
                                          <p:spTgt spid="61"/>
                                        </p:tgtEl>
                                        <p:attrNameLst>
                                          <p:attrName>fill.type</p:attrName>
                                        </p:attrNameLst>
                                      </p:cBhvr>
                                      <p:to>
                                        <p:strVal val="solid"/>
                                      </p:to>
                                    </p:set>
                                    <p:set>
                                      <p:cBhvr>
                                        <p:cTn id="120" dur="2000" fill="hold"/>
                                        <p:tgtEl>
                                          <p:spTgt spid="61"/>
                                        </p:tgtEl>
                                        <p:attrNameLst>
                                          <p:attrName>fill.on</p:attrName>
                                        </p:attrNameLst>
                                      </p:cBhvr>
                                      <p:to>
                                        <p:strVal val="tru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75"/>
                                        </p:tgtEl>
                                        <p:attrNameLst>
                                          <p:attrName>style.visibility</p:attrName>
                                        </p:attrNameLst>
                                      </p:cBhvr>
                                      <p:to>
                                        <p:strVal val="hidden"/>
                                      </p:to>
                                    </p:set>
                                  </p:childTnLst>
                                </p:cTn>
                              </p:par>
                              <p:par>
                                <p:cTn id="125" presetID="1" presetClass="entr" presetSubtype="0" fill="hold" grpId="0" nodeType="withEffect">
                                  <p:stCondLst>
                                    <p:cond delay="0"/>
                                  </p:stCondLst>
                                  <p:childTnLst>
                                    <p:set>
                                      <p:cBhvr>
                                        <p:cTn id="126" dur="1" fill="hold">
                                          <p:stCondLst>
                                            <p:cond delay="0"/>
                                          </p:stCondLst>
                                        </p:cTn>
                                        <p:tgtEl>
                                          <p:spTgt spid="7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59"/>
                                        </p:tgtEl>
                                        <p:attrNameLst>
                                          <p:attrName>fillcolor</p:attrName>
                                        </p:attrNameLst>
                                      </p:cBhvr>
                                      <p:to>
                                        <a:srgbClr val="FFC000"/>
                                      </p:to>
                                    </p:animClr>
                                    <p:set>
                                      <p:cBhvr>
                                        <p:cTn id="131" dur="2000" fill="hold"/>
                                        <p:tgtEl>
                                          <p:spTgt spid="59"/>
                                        </p:tgtEl>
                                        <p:attrNameLst>
                                          <p:attrName>fill.type</p:attrName>
                                        </p:attrNameLst>
                                      </p:cBhvr>
                                      <p:to>
                                        <p:strVal val="solid"/>
                                      </p:to>
                                    </p:set>
                                    <p:set>
                                      <p:cBhvr>
                                        <p:cTn id="132" dur="2000" fill="hold"/>
                                        <p:tgtEl>
                                          <p:spTgt spid="59"/>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1" nodeType="clickEffect">
                                  <p:stCondLst>
                                    <p:cond delay="0"/>
                                  </p:stCondLst>
                                  <p:childTnLst>
                                    <p:set>
                                      <p:cBhvr>
                                        <p:cTn id="136" dur="1" fill="hold">
                                          <p:stCondLst>
                                            <p:cond delay="0"/>
                                          </p:stCondLst>
                                        </p:cTn>
                                        <p:tgtEl>
                                          <p:spTgt spid="76"/>
                                        </p:tgtEl>
                                        <p:attrNameLst>
                                          <p:attrName>style.visibility</p:attrName>
                                        </p:attrNameLst>
                                      </p:cBhvr>
                                      <p:to>
                                        <p:strVal val="hidden"/>
                                      </p:to>
                                    </p:set>
                                  </p:childTnLst>
                                </p:cTn>
                              </p:par>
                              <p:par>
                                <p:cTn id="137" presetID="1" presetClass="entr" presetSubtype="0" fill="hold" grpId="0" nodeType="withEffect">
                                  <p:stCondLst>
                                    <p:cond delay="0"/>
                                  </p:stCondLst>
                                  <p:childTnLst>
                                    <p:set>
                                      <p:cBhvr>
                                        <p:cTn id="138" dur="1" fill="hold">
                                          <p:stCondLst>
                                            <p:cond delay="0"/>
                                          </p:stCondLst>
                                        </p:cTn>
                                        <p:tgtEl>
                                          <p:spTgt spid="7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2000" fill="hold"/>
                                        <p:tgtEl>
                                          <p:spTgt spid="58"/>
                                        </p:tgtEl>
                                        <p:attrNameLst>
                                          <p:attrName>fillcolor</p:attrName>
                                        </p:attrNameLst>
                                      </p:cBhvr>
                                      <p:to>
                                        <a:srgbClr val="FFC000"/>
                                      </p:to>
                                    </p:animClr>
                                    <p:set>
                                      <p:cBhvr>
                                        <p:cTn id="143" dur="2000" fill="hold"/>
                                        <p:tgtEl>
                                          <p:spTgt spid="58"/>
                                        </p:tgtEl>
                                        <p:attrNameLst>
                                          <p:attrName>fill.type</p:attrName>
                                        </p:attrNameLst>
                                      </p:cBhvr>
                                      <p:to>
                                        <p:strVal val="solid"/>
                                      </p:to>
                                    </p:set>
                                    <p:set>
                                      <p:cBhvr>
                                        <p:cTn id="144" dur="2000" fill="hold"/>
                                        <p:tgtEl>
                                          <p:spTgt spid="58"/>
                                        </p:tgtEl>
                                        <p:attrNameLst>
                                          <p:attrName>fill.on</p:attrName>
                                        </p:attrNameLst>
                                      </p:cBhvr>
                                      <p:to>
                                        <p:strVal val="true"/>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77"/>
                                        </p:tgtEl>
                                        <p:attrNameLst>
                                          <p:attrName>style.visibility</p:attrName>
                                        </p:attrNameLst>
                                      </p:cBhvr>
                                      <p:to>
                                        <p:strVal val="hidden"/>
                                      </p:to>
                                    </p:set>
                                  </p:childTnLst>
                                </p:cTn>
                              </p:par>
                              <p:par>
                                <p:cTn id="149" presetID="1" presetClass="entr" presetSubtype="0" fill="hold" grpId="0" nodeType="withEffect">
                                  <p:stCondLst>
                                    <p:cond delay="0"/>
                                  </p:stCondLst>
                                  <p:childTnLst>
                                    <p:set>
                                      <p:cBhvr>
                                        <p:cTn id="1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7" grpId="0"/>
      <p:bldP spid="67" grpId="1"/>
      <p:bldP spid="68" grpId="0"/>
      <p:bldP spid="68" grpId="1"/>
      <p:bldP spid="69" grpId="0"/>
      <p:bldP spid="69" grpId="1"/>
      <p:bldP spid="70" grpId="0"/>
      <p:bldP spid="70" grpId="1"/>
      <p:bldP spid="71" grpId="0"/>
      <p:bldP spid="71" grpId="1"/>
      <p:bldP spid="72" grpId="0"/>
      <p:bldP spid="72" grpId="1"/>
      <p:bldP spid="73" grpId="0"/>
      <p:bldP spid="73" grpId="1"/>
      <p:bldP spid="74" grpId="0"/>
      <p:bldP spid="74" grpId="1"/>
      <p:bldP spid="75" grpId="0"/>
      <p:bldP spid="75" grpId="1"/>
      <p:bldP spid="76" grpId="0"/>
      <p:bldP spid="76" grpId="1"/>
      <p:bldP spid="77" grpId="0"/>
      <p:bldP spid="77" grpId="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0" name="Title 11">
            <a:extLst>
              <a:ext uri="{FF2B5EF4-FFF2-40B4-BE49-F238E27FC236}">
                <a16:creationId xmlns:a16="http://schemas.microsoft.com/office/drawing/2014/main" id="{98CF448C-559B-6DA9-7B36-7FFE4B93E37A}"/>
              </a:ext>
            </a:extLst>
          </p:cNvPr>
          <p:cNvSpPr txBox="1">
            <a:spLocks/>
          </p:cNvSpPr>
          <p:nvPr/>
        </p:nvSpPr>
        <p:spPr>
          <a:xfrm>
            <a:off x="9142597" y="50071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 name="Table 4">
            <a:extLst>
              <a:ext uri="{FF2B5EF4-FFF2-40B4-BE49-F238E27FC236}">
                <a16:creationId xmlns:a16="http://schemas.microsoft.com/office/drawing/2014/main" id="{0B025A62-7697-A05C-E710-E574026BC5AC}"/>
              </a:ext>
            </a:extLst>
          </p:cNvPr>
          <p:cNvGraphicFramePr>
            <a:graphicFrameLocks noGrp="1"/>
          </p:cNvGraphicFramePr>
          <p:nvPr>
            <p:extLst>
              <p:ext uri="{D42A27DB-BD31-4B8C-83A1-F6EECF244321}">
                <p14:modId xmlns:p14="http://schemas.microsoft.com/office/powerpoint/2010/main" val="2706144340"/>
              </p:ext>
            </p:extLst>
          </p:nvPr>
        </p:nvGraphicFramePr>
        <p:xfrm>
          <a:off x="88474" y="1106604"/>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513024">
                  <a:extLst>
                    <a:ext uri="{9D8B030D-6E8A-4147-A177-3AD203B41FA5}">
                      <a16:colId xmlns:a16="http://schemas.microsoft.com/office/drawing/2014/main" val="1810222861"/>
                    </a:ext>
                  </a:extLst>
                </a:gridCol>
                <a:gridCol w="3131165">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200" b="0" dirty="0">
                          <a:solidFill>
                            <a:srgbClr val="00B0F0"/>
                          </a:solidFill>
                          <a:latin typeface="Century Gothic" panose="020B0502020202020204" pitchFamily="34" charset="0"/>
                        </a:rPr>
                        <a:t>(</a:t>
                      </a:r>
                      <a:r>
                        <a:rPr lang="en-GB" sz="2200" b="0" dirty="0" err="1">
                          <a:solidFill>
                            <a:srgbClr val="00B0F0"/>
                          </a:solidFill>
                          <a:latin typeface="Century Gothic" panose="020B0502020202020204" pitchFamily="34" charset="0"/>
                        </a:rPr>
                        <a:t>el</a:t>
                      </a:r>
                      <a:r>
                        <a:rPr lang="en-GB" sz="2200" b="0" dirty="0">
                          <a:solidFill>
                            <a:srgbClr val="00B0F0"/>
                          </a:solidFill>
                          <a:latin typeface="Century Gothic" panose="020B0502020202020204" pitchFamily="34" charset="0"/>
                        </a:rPr>
                        <a:t>) </a:t>
                      </a:r>
                      <a:r>
                        <a:rPr lang="en-GB" sz="2200" b="1" dirty="0" err="1">
                          <a:solidFill>
                            <a:srgbClr val="00B0F0"/>
                          </a:solidFill>
                          <a:latin typeface="Century Gothic" panose="020B0502020202020204" pitchFamily="34" charset="0"/>
                        </a:rPr>
                        <a:t>grupo</a:t>
                      </a:r>
                      <a:endParaRPr lang="en-GB" sz="2200" b="1" dirty="0">
                        <a:solidFill>
                          <a:srgbClr val="00B0F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b="1" dirty="0">
                          <a:solidFill>
                            <a:srgbClr val="00B0F0"/>
                          </a:solidFill>
                          <a:latin typeface="Century Gothic" panose="020B0502020202020204" pitchFamily="34" charset="0"/>
                        </a:rPr>
                        <a:t>también</a:t>
                      </a:r>
                    </a:p>
                  </a:txBody>
                  <a:tcPr/>
                </a:tc>
                <a:tc>
                  <a:txBody>
                    <a:bodyPr/>
                    <a:lstStyle/>
                    <a:p>
                      <a:r>
                        <a:rPr lang="en-GB" sz="2200" b="1" dirty="0">
                          <a:solidFill>
                            <a:srgbClr val="00B0F0"/>
                          </a:solidFill>
                          <a:latin typeface="Century Gothic" panose="020B0502020202020204" pitchFamily="34" charset="0"/>
                        </a:rPr>
                        <a:t>y</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err="1">
                          <a:solidFill>
                            <a:srgbClr val="00B0F0"/>
                          </a:solidFill>
                          <a:latin typeface="Century Gothic" panose="020B0502020202020204" pitchFamily="34" charset="0"/>
                        </a:rPr>
                        <a:t>favorito</a:t>
                      </a:r>
                      <a:endParaRPr lang="en-GB" sz="2200" b="1" dirty="0">
                        <a:solidFill>
                          <a:srgbClr val="00B0F0"/>
                        </a:solidFill>
                        <a:latin typeface="Century Gothic" panose="020B0502020202020204" pitchFamily="34" charset="0"/>
                      </a:endParaRPr>
                    </a:p>
                  </a:txBody>
                  <a:tcPr/>
                </a:tc>
                <a:tc>
                  <a:txBody>
                    <a:bodyPr/>
                    <a:lstStyle/>
                    <a:p>
                      <a:r>
                        <a:rPr lang="en-GB" sz="2200" b="1" dirty="0">
                          <a:solidFill>
                            <a:srgbClr val="00B0F0"/>
                          </a:solidFill>
                          <a:latin typeface="Century Gothic" panose="020B0502020202020204" pitchFamily="34" charset="0"/>
                        </a:rPr>
                        <a:t>mi</a:t>
                      </a:r>
                    </a:p>
                  </a:txBody>
                  <a:tcPr/>
                </a:tc>
                <a:tc>
                  <a:txBody>
                    <a:bodyPr/>
                    <a:lstStyle/>
                    <a:p>
                      <a:r>
                        <a:rPr lang="en-GB" sz="2200" b="1" dirty="0" err="1">
                          <a:solidFill>
                            <a:srgbClr val="00B0F0"/>
                          </a:solidFill>
                          <a:latin typeface="Century Gothic" panose="020B0502020202020204" pitchFamily="34" charset="0"/>
                        </a:rPr>
                        <a:t>tu</a:t>
                      </a:r>
                      <a:endParaRPr lang="en-GB" sz="22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(la) </a:t>
                      </a:r>
                      <a:r>
                        <a:rPr lang="en-GB" sz="2200" b="1" dirty="0" err="1">
                          <a:solidFill>
                            <a:srgbClr val="92D050"/>
                          </a:solidFill>
                          <a:latin typeface="Century Gothic" panose="020B0502020202020204" pitchFamily="34" charset="0"/>
                        </a:rPr>
                        <a:t>guitarra</a:t>
                      </a:r>
                      <a:endParaRPr lang="en-GB" sz="2200" b="1" dirty="0">
                        <a:solidFill>
                          <a:srgbClr val="92D05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enseñar</a:t>
                      </a:r>
                      <a:endParaRPr lang="en-GB" sz="2200" b="1" dirty="0">
                        <a:solidFill>
                          <a:srgbClr val="92D050"/>
                        </a:solidFill>
                        <a:latin typeface="Century Gothic" panose="020B0502020202020204" pitchFamily="34" charset="0"/>
                      </a:endParaRPr>
                    </a:p>
                  </a:txBody>
                  <a:tcPr/>
                </a:tc>
                <a:tc>
                  <a:txBody>
                    <a:bodyPr/>
                    <a:lstStyle/>
                    <a:p>
                      <a:r>
                        <a:rPr lang="en-GB" sz="2200" b="0" dirty="0">
                          <a:solidFill>
                            <a:srgbClr val="92D050"/>
                          </a:solidFill>
                          <a:latin typeface="Century Gothic" panose="020B0502020202020204" pitchFamily="34" charset="0"/>
                        </a:rPr>
                        <a:t>(</a:t>
                      </a:r>
                      <a:r>
                        <a:rPr lang="en-GB" sz="2200" b="0" dirty="0" err="1">
                          <a:solidFill>
                            <a:srgbClr val="92D050"/>
                          </a:solidFill>
                          <a:latin typeface="Century Gothic" panose="020B0502020202020204" pitchFamily="34" charset="0"/>
                        </a:rPr>
                        <a:t>el</a:t>
                      </a:r>
                      <a:r>
                        <a:rPr lang="en-GB" sz="2200" b="0" dirty="0">
                          <a:solidFill>
                            <a:srgbClr val="92D050"/>
                          </a:solidFill>
                          <a:latin typeface="Century Gothic" panose="020B0502020202020204" pitchFamily="34" charset="0"/>
                        </a:rPr>
                        <a:t>)</a:t>
                      </a:r>
                      <a:r>
                        <a:rPr lang="en-GB" sz="2200" b="1" dirty="0">
                          <a:solidFill>
                            <a:srgbClr val="92D050"/>
                          </a:solidFill>
                          <a:latin typeface="Century Gothic" panose="020B0502020202020204" pitchFamily="34" charset="0"/>
                        </a:rPr>
                        <a:t> </a:t>
                      </a:r>
                      <a:r>
                        <a:rPr lang="en-GB" sz="2200" b="1" dirty="0" err="1">
                          <a:solidFill>
                            <a:srgbClr val="92D050"/>
                          </a:solidFill>
                          <a:latin typeface="Century Gothic" panose="020B0502020202020204" pitchFamily="34" charset="0"/>
                        </a:rPr>
                        <a:t>niño</a:t>
                      </a:r>
                      <a:endParaRPr lang="en-GB" sz="2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participar</a:t>
                      </a:r>
                      <a:endParaRPr lang="en-GB" sz="2200" b="1" dirty="0">
                        <a:solidFill>
                          <a:srgbClr val="92D05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practicar</a:t>
                      </a:r>
                      <a:endParaRPr lang="en-GB" sz="2200" b="1" dirty="0">
                        <a:solidFill>
                          <a:srgbClr val="92D050"/>
                        </a:solidFill>
                        <a:latin typeface="Century Gothic" panose="020B0502020202020204" pitchFamily="34" charset="0"/>
                      </a:endParaRPr>
                    </a:p>
                  </a:txBody>
                  <a:tcPr/>
                </a:tc>
                <a:tc>
                  <a:txBody>
                    <a:bodyPr/>
                    <a:lstStyle/>
                    <a:p>
                      <a:r>
                        <a:rPr lang="en-GB" sz="2200" b="0" dirty="0">
                          <a:solidFill>
                            <a:srgbClr val="92D050"/>
                          </a:solidFill>
                          <a:latin typeface="Century Gothic" panose="020B0502020202020204" pitchFamily="34" charset="0"/>
                        </a:rPr>
                        <a:t>(</a:t>
                      </a:r>
                      <a:r>
                        <a:rPr lang="en-GB" sz="2200" b="0" dirty="0" err="1">
                          <a:solidFill>
                            <a:srgbClr val="92D050"/>
                          </a:solidFill>
                          <a:latin typeface="Century Gothic" panose="020B0502020202020204" pitchFamily="34" charset="0"/>
                        </a:rPr>
                        <a:t>el</a:t>
                      </a:r>
                      <a:r>
                        <a:rPr lang="en-GB" sz="2200" b="0" dirty="0">
                          <a:solidFill>
                            <a:srgbClr val="92D050"/>
                          </a:solidFill>
                          <a:latin typeface="Century Gothic" panose="020B0502020202020204" pitchFamily="34" charset="0"/>
                        </a:rPr>
                        <a:t>)</a:t>
                      </a:r>
                      <a:r>
                        <a:rPr lang="en-GB" sz="2200" b="0" baseline="0" dirty="0">
                          <a:solidFill>
                            <a:srgbClr val="92D050"/>
                          </a:solidFill>
                          <a:latin typeface="Century Gothic" panose="020B0502020202020204" pitchFamily="34" charset="0"/>
                        </a:rPr>
                        <a:t> </a:t>
                      </a:r>
                      <a:r>
                        <a:rPr lang="en-GB" sz="2200" b="1" baseline="0" dirty="0">
                          <a:solidFill>
                            <a:srgbClr val="92D050"/>
                          </a:solidFill>
                          <a:latin typeface="Century Gothic" panose="020B0502020202020204" pitchFamily="34" charset="0"/>
                        </a:rPr>
                        <a:t>trabajo</a:t>
                      </a:r>
                      <a:endParaRPr lang="en-GB" sz="2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pero</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estamos</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somos</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000" b="1" dirty="0" err="1">
                          <a:solidFill>
                            <a:srgbClr val="FF3399"/>
                          </a:solidFill>
                          <a:latin typeface="Century Gothic" panose="020B0502020202020204" pitchFamily="34" charset="0"/>
                        </a:rPr>
                        <a:t>inteligentes</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activos</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independiente</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diferentes</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cansadas</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contentos</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5" name="Picture 4">
            <a:extLst>
              <a:ext uri="{FF2B5EF4-FFF2-40B4-BE49-F238E27FC236}">
                <a16:creationId xmlns:a16="http://schemas.microsoft.com/office/drawing/2014/main" id="{E92B82F4-10A9-EAED-2919-E02821987266}"/>
              </a:ext>
            </a:extLst>
          </p:cNvPr>
          <p:cNvPicPr>
            <a:picLocks noChangeAspect="1"/>
          </p:cNvPicPr>
          <p:nvPr/>
        </p:nvPicPr>
        <p:blipFill>
          <a:blip r:embed="rId3"/>
          <a:stretch>
            <a:fillRect/>
          </a:stretch>
        </p:blipFill>
        <p:spPr>
          <a:xfrm>
            <a:off x="228503" y="3202673"/>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3F60F153-1B78-39F5-6465-1172BDF38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72" y="1479850"/>
            <a:ext cx="1186070" cy="1186070"/>
          </a:xfrm>
          <a:prstGeom prst="rect">
            <a:avLst/>
          </a:prstGeom>
        </p:spPr>
      </p:pic>
      <p:pic>
        <p:nvPicPr>
          <p:cNvPr id="8" name="Picture 7">
            <a:extLst>
              <a:ext uri="{FF2B5EF4-FFF2-40B4-BE49-F238E27FC236}">
                <a16:creationId xmlns:a16="http://schemas.microsoft.com/office/drawing/2014/main" id="{1091B387-CAC8-206D-BE73-FBA4C239176F}"/>
              </a:ext>
            </a:extLst>
          </p:cNvPr>
          <p:cNvPicPr>
            <a:picLocks noChangeAspect="1"/>
          </p:cNvPicPr>
          <p:nvPr/>
        </p:nvPicPr>
        <p:blipFill>
          <a:blip r:embed="rId5"/>
          <a:stretch>
            <a:fillRect/>
          </a:stretch>
        </p:blipFill>
        <p:spPr>
          <a:xfrm>
            <a:off x="318448" y="5607378"/>
            <a:ext cx="1162417" cy="1101237"/>
          </a:xfrm>
          <a:prstGeom prst="rect">
            <a:avLst/>
          </a:prstGeom>
        </p:spPr>
      </p:pic>
      <p:sp>
        <p:nvSpPr>
          <p:cNvPr id="9" name="TextBox 8">
            <a:extLst>
              <a:ext uri="{FF2B5EF4-FFF2-40B4-BE49-F238E27FC236}">
                <a16:creationId xmlns:a16="http://schemas.microsoft.com/office/drawing/2014/main" id="{091A7BCB-57D1-B7E2-4068-7F5D22B12D6B}"/>
              </a:ext>
            </a:extLst>
          </p:cNvPr>
          <p:cNvSpPr txBox="1"/>
          <p:nvPr/>
        </p:nvSpPr>
        <p:spPr>
          <a:xfrm>
            <a:off x="1316759" y="625570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10" name="TextBox 9">
            <a:extLst>
              <a:ext uri="{FF2B5EF4-FFF2-40B4-BE49-F238E27FC236}">
                <a16:creationId xmlns:a16="http://schemas.microsoft.com/office/drawing/2014/main" id="{65EC97F8-0606-BAD0-FBAA-2ED5E5B21C88}"/>
              </a:ext>
            </a:extLst>
          </p:cNvPr>
          <p:cNvSpPr txBox="1"/>
          <p:nvPr/>
        </p:nvSpPr>
        <p:spPr>
          <a:xfrm>
            <a:off x="1273984" y="383582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11" name="TextBox 10">
            <a:extLst>
              <a:ext uri="{FF2B5EF4-FFF2-40B4-BE49-F238E27FC236}">
                <a16:creationId xmlns:a16="http://schemas.microsoft.com/office/drawing/2014/main" id="{E5F1D480-906A-518F-8837-660E2665F922}"/>
              </a:ext>
            </a:extLst>
          </p:cNvPr>
          <p:cNvSpPr txBox="1"/>
          <p:nvPr/>
        </p:nvSpPr>
        <p:spPr>
          <a:xfrm>
            <a:off x="1268757" y="2173862"/>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sp>
        <p:nvSpPr>
          <p:cNvPr id="12" name="Title 1">
            <a:extLst>
              <a:ext uri="{FF2B5EF4-FFF2-40B4-BE49-F238E27FC236}">
                <a16:creationId xmlns:a16="http://schemas.microsoft.com/office/drawing/2014/main" id="{8393D8FA-7EB7-25D8-5D52-20FA697B660C}"/>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13" name="Title 1">
            <a:extLst>
              <a:ext uri="{FF2B5EF4-FFF2-40B4-BE49-F238E27FC236}">
                <a16:creationId xmlns:a16="http://schemas.microsoft.com/office/drawing/2014/main" id="{849DBF17-D158-D205-DF9D-9F1304B9145A}"/>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14" name="Title 1">
            <a:extLst>
              <a:ext uri="{FF2B5EF4-FFF2-40B4-BE49-F238E27FC236}">
                <a16:creationId xmlns:a16="http://schemas.microsoft.com/office/drawing/2014/main" id="{CA627B7E-ECA5-DEFF-05D4-148AB6EEB203}"/>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15" name="Title 1">
            <a:extLst>
              <a:ext uri="{FF2B5EF4-FFF2-40B4-BE49-F238E27FC236}">
                <a16:creationId xmlns:a16="http://schemas.microsoft.com/office/drawing/2014/main" id="{2F00B7B3-C90D-7309-C566-EC4F33F2B121}"/>
              </a:ext>
            </a:extLst>
          </p:cNvPr>
          <p:cNvSpPr txBox="1">
            <a:spLocks/>
          </p:cNvSpPr>
          <p:nvPr/>
        </p:nvSpPr>
        <p:spPr>
          <a:xfrm>
            <a:off x="10369666" y="1158967"/>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6" name="Picture 2" descr="Brain, Idea, Think, Creativity">
            <a:extLst>
              <a:ext uri="{FF2B5EF4-FFF2-40B4-BE49-F238E27FC236}">
                <a16:creationId xmlns:a16="http://schemas.microsoft.com/office/drawing/2014/main" id="{713652C6-CEE4-C0AC-C0F6-07A16D660D0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974723" y="264898"/>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91F6E74B-F375-01A6-8BEB-06D30096072E}"/>
              </a:ext>
            </a:extLst>
          </p:cNvPr>
          <p:cNvGrpSpPr/>
          <p:nvPr/>
        </p:nvGrpSpPr>
        <p:grpSpPr>
          <a:xfrm>
            <a:off x="11491757" y="167753"/>
            <a:ext cx="663964" cy="400110"/>
            <a:chOff x="9171793" y="1815321"/>
            <a:chExt cx="892964" cy="522707"/>
          </a:xfrm>
        </p:grpSpPr>
        <p:pic>
          <p:nvPicPr>
            <p:cNvPr id="18" name="Picture 22" descr="Free Bubble Speech vector and picture">
              <a:extLst>
                <a:ext uri="{FF2B5EF4-FFF2-40B4-BE49-F238E27FC236}">
                  <a16:creationId xmlns:a16="http://schemas.microsoft.com/office/drawing/2014/main" id="{1E8ED763-CE04-ABCB-52D8-D8C2BA286C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9645ED9-DAC5-F0E8-C349-4116C328ED5E}"/>
                </a:ext>
              </a:extLst>
            </p:cNvPr>
            <p:cNvSpPr txBox="1"/>
            <p:nvPr/>
          </p:nvSpPr>
          <p:spPr>
            <a:xfrm>
              <a:off x="9171793" y="1836179"/>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21" name="Graphic 20" descr="Teacher">
            <a:extLst>
              <a:ext uri="{FF2B5EF4-FFF2-40B4-BE49-F238E27FC236}">
                <a16:creationId xmlns:a16="http://schemas.microsoft.com/office/drawing/2014/main" id="{A8B8B917-6216-2E54-030D-AB48E0E0C9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07013" y="-57612"/>
            <a:ext cx="914400" cy="914400"/>
          </a:xfrm>
          <a:prstGeom prst="rect">
            <a:avLst/>
          </a:prstGeom>
        </p:spPr>
      </p:pic>
      <p:sp>
        <p:nvSpPr>
          <p:cNvPr id="22" name="Speech Bubble: Rectangle with Corners Rounded 21">
            <a:hlinkClick r:id="" action="ppaction://noaction">
              <a:snd r:embed="rId10" name="Review_W2F_4.1.wav"/>
            </a:hlinkClick>
            <a:extLst>
              <a:ext uri="{FF2B5EF4-FFF2-40B4-BE49-F238E27FC236}">
                <a16:creationId xmlns:a16="http://schemas.microsoft.com/office/drawing/2014/main" id="{A367348B-56A3-A439-21AD-114E986CFF8E}"/>
              </a:ext>
            </a:extLst>
          </p:cNvPr>
          <p:cNvSpPr/>
          <p:nvPr/>
        </p:nvSpPr>
        <p:spPr>
          <a:xfrm>
            <a:off x="4193338" y="83157"/>
            <a:ext cx="404110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23" name="TextBox 22">
            <a:extLst>
              <a:ext uri="{FF2B5EF4-FFF2-40B4-BE49-F238E27FC236}">
                <a16:creationId xmlns:a16="http://schemas.microsoft.com/office/drawing/2014/main" id="{F7450D6B-3611-2884-300F-2A5E3D7ABA41}"/>
              </a:ext>
            </a:extLst>
          </p:cNvPr>
          <p:cNvSpPr txBox="1"/>
          <p:nvPr/>
        </p:nvSpPr>
        <p:spPr>
          <a:xfrm>
            <a:off x="4012115" y="645486"/>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24" name="TextBox 23">
            <a:extLst>
              <a:ext uri="{FF2B5EF4-FFF2-40B4-BE49-F238E27FC236}">
                <a16:creationId xmlns:a16="http://schemas.microsoft.com/office/drawing/2014/main" id="{03C56A74-E42B-7B2C-B8D1-86D8299FDE1D}"/>
              </a:ext>
            </a:extLst>
          </p:cNvPr>
          <p:cNvSpPr txBox="1"/>
          <p:nvPr/>
        </p:nvSpPr>
        <p:spPr>
          <a:xfrm>
            <a:off x="2009637" y="6317715"/>
            <a:ext cx="298380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different (m/f, pl.)</a:t>
            </a:r>
          </a:p>
        </p:txBody>
      </p:sp>
      <p:sp>
        <p:nvSpPr>
          <p:cNvPr id="25" name="TextBox 24">
            <a:extLst>
              <a:ext uri="{FF2B5EF4-FFF2-40B4-BE49-F238E27FC236}">
                <a16:creationId xmlns:a16="http://schemas.microsoft.com/office/drawing/2014/main" id="{DC2BFC7B-1F3E-4C43-EED9-B12394909525}"/>
              </a:ext>
            </a:extLst>
          </p:cNvPr>
          <p:cNvSpPr txBox="1"/>
          <p:nvPr/>
        </p:nvSpPr>
        <p:spPr>
          <a:xfrm>
            <a:off x="5028692" y="627162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tired (f, pl.)</a:t>
            </a:r>
          </a:p>
        </p:txBody>
      </p:sp>
      <p:sp>
        <p:nvSpPr>
          <p:cNvPr id="28" name="TextBox 27">
            <a:extLst>
              <a:ext uri="{FF2B5EF4-FFF2-40B4-BE49-F238E27FC236}">
                <a16:creationId xmlns:a16="http://schemas.microsoft.com/office/drawing/2014/main" id="{E9ADDAC0-05AC-1E48-BC3F-55BB223715CA}"/>
              </a:ext>
            </a:extLst>
          </p:cNvPr>
          <p:cNvSpPr txBox="1"/>
          <p:nvPr/>
        </p:nvSpPr>
        <p:spPr>
          <a:xfrm>
            <a:off x="7827973" y="6271624"/>
            <a:ext cx="291956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pleased (m, pl.)</a:t>
            </a:r>
          </a:p>
        </p:txBody>
      </p:sp>
      <p:sp>
        <p:nvSpPr>
          <p:cNvPr id="29" name="TextBox 28">
            <a:extLst>
              <a:ext uri="{FF2B5EF4-FFF2-40B4-BE49-F238E27FC236}">
                <a16:creationId xmlns:a16="http://schemas.microsoft.com/office/drawing/2014/main" id="{6422F3C7-DA3F-595C-8F7F-88690D7DD4D2}"/>
              </a:ext>
            </a:extLst>
          </p:cNvPr>
          <p:cNvSpPr txBox="1"/>
          <p:nvPr/>
        </p:nvSpPr>
        <p:spPr>
          <a:xfrm>
            <a:off x="1862786" y="5504760"/>
            <a:ext cx="3052938"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intelligent </a:t>
            </a:r>
            <a:r>
              <a:rPr lang="en-GB" sz="2000" dirty="0">
                <a:solidFill>
                  <a:srgbClr val="002060"/>
                </a:solidFill>
                <a:latin typeface="Century Gothic" panose="020B0502020202020204" pitchFamily="34" charset="0"/>
              </a:rPr>
              <a:t>(m/f, pl.)</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C585392C-520B-50B8-5098-E95421FF7252}"/>
              </a:ext>
            </a:extLst>
          </p:cNvPr>
          <p:cNvSpPr txBox="1"/>
          <p:nvPr/>
        </p:nvSpPr>
        <p:spPr>
          <a:xfrm>
            <a:off x="4993440" y="5472077"/>
            <a:ext cx="246826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active (m, pl.)</a:t>
            </a:r>
          </a:p>
        </p:txBody>
      </p:sp>
      <p:sp>
        <p:nvSpPr>
          <p:cNvPr id="31" name="TextBox 30">
            <a:extLst>
              <a:ext uri="{FF2B5EF4-FFF2-40B4-BE49-F238E27FC236}">
                <a16:creationId xmlns:a16="http://schemas.microsoft.com/office/drawing/2014/main" id="{C6DE7BAC-5309-3760-C34C-863F2D73B4D9}"/>
              </a:ext>
            </a:extLst>
          </p:cNvPr>
          <p:cNvSpPr txBox="1"/>
          <p:nvPr/>
        </p:nvSpPr>
        <p:spPr>
          <a:xfrm>
            <a:off x="7589852" y="5456095"/>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independent </a:t>
            </a:r>
            <a:r>
              <a:rPr lang="en-GB" sz="2000" dirty="0">
                <a:solidFill>
                  <a:srgbClr val="002060"/>
                </a:solidFill>
                <a:latin typeface="Century Gothic" panose="020B0502020202020204" pitchFamily="34" charset="0"/>
              </a:rPr>
              <a:t>(m/f)</a:t>
            </a:r>
            <a:endParaRPr lang="en-GB" sz="2400"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D3A30831-86A0-81C7-9B0D-F3C1212D4080}"/>
              </a:ext>
            </a:extLst>
          </p:cNvPr>
          <p:cNvSpPr txBox="1"/>
          <p:nvPr/>
        </p:nvSpPr>
        <p:spPr>
          <a:xfrm>
            <a:off x="2007436" y="464325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but</a:t>
            </a:r>
          </a:p>
        </p:txBody>
      </p:sp>
      <p:sp>
        <p:nvSpPr>
          <p:cNvPr id="33" name="TextBox 32">
            <a:extLst>
              <a:ext uri="{FF2B5EF4-FFF2-40B4-BE49-F238E27FC236}">
                <a16:creationId xmlns:a16="http://schemas.microsoft.com/office/drawing/2014/main" id="{DEF9B081-174D-992A-5750-426FA3B35B54}"/>
              </a:ext>
            </a:extLst>
          </p:cNvPr>
          <p:cNvSpPr txBox="1"/>
          <p:nvPr/>
        </p:nvSpPr>
        <p:spPr>
          <a:xfrm>
            <a:off x="4999664" y="4643256"/>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we are (state)</a:t>
            </a:r>
          </a:p>
        </p:txBody>
      </p:sp>
      <p:sp>
        <p:nvSpPr>
          <p:cNvPr id="34" name="TextBox 33">
            <a:extLst>
              <a:ext uri="{FF2B5EF4-FFF2-40B4-BE49-F238E27FC236}">
                <a16:creationId xmlns:a16="http://schemas.microsoft.com/office/drawing/2014/main" id="{32126DFB-B761-4D77-D4AD-4C489C09CB85}"/>
              </a:ext>
            </a:extLst>
          </p:cNvPr>
          <p:cNvSpPr txBox="1"/>
          <p:nvPr/>
        </p:nvSpPr>
        <p:spPr>
          <a:xfrm>
            <a:off x="7970360" y="4645946"/>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we are (trait)</a:t>
            </a:r>
          </a:p>
        </p:txBody>
      </p:sp>
      <p:sp>
        <p:nvSpPr>
          <p:cNvPr id="36" name="TextBox 35">
            <a:extLst>
              <a:ext uri="{FF2B5EF4-FFF2-40B4-BE49-F238E27FC236}">
                <a16:creationId xmlns:a16="http://schemas.microsoft.com/office/drawing/2014/main" id="{61259E3B-1CC8-EE53-3552-3B74A3F296A9}"/>
              </a:ext>
            </a:extLst>
          </p:cNvPr>
          <p:cNvSpPr txBox="1"/>
          <p:nvPr/>
        </p:nvSpPr>
        <p:spPr>
          <a:xfrm>
            <a:off x="2007436" y="3845159"/>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participate</a:t>
            </a:r>
          </a:p>
        </p:txBody>
      </p:sp>
      <p:sp>
        <p:nvSpPr>
          <p:cNvPr id="37" name="TextBox 36">
            <a:extLst>
              <a:ext uri="{FF2B5EF4-FFF2-40B4-BE49-F238E27FC236}">
                <a16:creationId xmlns:a16="http://schemas.microsoft.com/office/drawing/2014/main" id="{A22E40A7-8BC0-720F-926C-029DE5DA3B9C}"/>
              </a:ext>
            </a:extLst>
          </p:cNvPr>
          <p:cNvSpPr txBox="1"/>
          <p:nvPr/>
        </p:nvSpPr>
        <p:spPr>
          <a:xfrm>
            <a:off x="4403894" y="3872049"/>
            <a:ext cx="3294719"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to practise, practising</a:t>
            </a:r>
          </a:p>
        </p:txBody>
      </p:sp>
      <p:sp>
        <p:nvSpPr>
          <p:cNvPr id="38" name="TextBox 37">
            <a:extLst>
              <a:ext uri="{FF2B5EF4-FFF2-40B4-BE49-F238E27FC236}">
                <a16:creationId xmlns:a16="http://schemas.microsoft.com/office/drawing/2014/main" id="{E4DAF6A1-5F15-C45C-06EE-A8C32DF6CE77}"/>
              </a:ext>
            </a:extLst>
          </p:cNvPr>
          <p:cNvSpPr txBox="1"/>
          <p:nvPr/>
        </p:nvSpPr>
        <p:spPr>
          <a:xfrm>
            <a:off x="8056261" y="386309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work, job</a:t>
            </a:r>
          </a:p>
        </p:txBody>
      </p:sp>
      <p:sp>
        <p:nvSpPr>
          <p:cNvPr id="39" name="TextBox 38">
            <a:extLst>
              <a:ext uri="{FF2B5EF4-FFF2-40B4-BE49-F238E27FC236}">
                <a16:creationId xmlns:a16="http://schemas.microsoft.com/office/drawing/2014/main" id="{0BE64905-EC36-DDFC-6B2E-71CED90F9075}"/>
              </a:ext>
            </a:extLst>
          </p:cNvPr>
          <p:cNvSpPr txBox="1"/>
          <p:nvPr/>
        </p:nvSpPr>
        <p:spPr>
          <a:xfrm>
            <a:off x="2078743" y="3079322"/>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guitar</a:t>
            </a:r>
          </a:p>
        </p:txBody>
      </p:sp>
      <p:sp>
        <p:nvSpPr>
          <p:cNvPr id="40" name="TextBox 39">
            <a:extLst>
              <a:ext uri="{FF2B5EF4-FFF2-40B4-BE49-F238E27FC236}">
                <a16:creationId xmlns:a16="http://schemas.microsoft.com/office/drawing/2014/main" id="{64823655-C90F-0194-FEE2-1E21F308D511}"/>
              </a:ext>
            </a:extLst>
          </p:cNvPr>
          <p:cNvSpPr txBox="1"/>
          <p:nvPr/>
        </p:nvSpPr>
        <p:spPr>
          <a:xfrm>
            <a:off x="4410459" y="3060561"/>
            <a:ext cx="348912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each, teaching</a:t>
            </a:r>
          </a:p>
        </p:txBody>
      </p:sp>
      <p:sp>
        <p:nvSpPr>
          <p:cNvPr id="41" name="TextBox 40">
            <a:extLst>
              <a:ext uri="{FF2B5EF4-FFF2-40B4-BE49-F238E27FC236}">
                <a16:creationId xmlns:a16="http://schemas.microsoft.com/office/drawing/2014/main" id="{D63D2E9E-1E9D-B3EA-CE2C-9305C08EE314}"/>
              </a:ext>
            </a:extLst>
          </p:cNvPr>
          <p:cNvSpPr txBox="1"/>
          <p:nvPr/>
        </p:nvSpPr>
        <p:spPr>
          <a:xfrm>
            <a:off x="8056261" y="304432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child, kid (m)</a:t>
            </a:r>
          </a:p>
        </p:txBody>
      </p:sp>
      <p:sp>
        <p:nvSpPr>
          <p:cNvPr id="42" name="TextBox 41">
            <a:extLst>
              <a:ext uri="{FF2B5EF4-FFF2-40B4-BE49-F238E27FC236}">
                <a16:creationId xmlns:a16="http://schemas.microsoft.com/office/drawing/2014/main" id="{1182E95B-FC20-BD8E-6652-58CD79BBF271}"/>
              </a:ext>
            </a:extLst>
          </p:cNvPr>
          <p:cNvSpPr txBox="1"/>
          <p:nvPr/>
        </p:nvSpPr>
        <p:spPr>
          <a:xfrm>
            <a:off x="2007437" y="223830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favoruite</a:t>
            </a:r>
            <a:endParaRPr lang="en-GB" sz="2400"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4C4B4711-282A-0652-85AE-17688C0242E4}"/>
              </a:ext>
            </a:extLst>
          </p:cNvPr>
          <p:cNvSpPr txBox="1"/>
          <p:nvPr/>
        </p:nvSpPr>
        <p:spPr>
          <a:xfrm>
            <a:off x="5060376" y="226475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my</a:t>
            </a:r>
          </a:p>
        </p:txBody>
      </p:sp>
      <p:sp>
        <p:nvSpPr>
          <p:cNvPr id="44" name="TextBox 43">
            <a:extLst>
              <a:ext uri="{FF2B5EF4-FFF2-40B4-BE49-F238E27FC236}">
                <a16:creationId xmlns:a16="http://schemas.microsoft.com/office/drawing/2014/main" id="{46C790F9-7816-15B2-BB1A-A31AD65F4618}"/>
              </a:ext>
            </a:extLst>
          </p:cNvPr>
          <p:cNvSpPr txBox="1"/>
          <p:nvPr/>
        </p:nvSpPr>
        <p:spPr>
          <a:xfrm>
            <a:off x="8012511" y="2280945"/>
            <a:ext cx="36429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your</a:t>
            </a:r>
          </a:p>
        </p:txBody>
      </p:sp>
      <p:sp>
        <p:nvSpPr>
          <p:cNvPr id="45" name="TextBox 44">
            <a:extLst>
              <a:ext uri="{FF2B5EF4-FFF2-40B4-BE49-F238E27FC236}">
                <a16:creationId xmlns:a16="http://schemas.microsoft.com/office/drawing/2014/main" id="{780F3689-B539-056B-034F-CFCDACCBD77D}"/>
              </a:ext>
            </a:extLst>
          </p:cNvPr>
          <p:cNvSpPr txBox="1"/>
          <p:nvPr/>
        </p:nvSpPr>
        <p:spPr>
          <a:xfrm>
            <a:off x="2007436" y="1425215"/>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group</a:t>
            </a:r>
          </a:p>
        </p:txBody>
      </p:sp>
      <p:sp>
        <p:nvSpPr>
          <p:cNvPr id="46" name="TextBox 45">
            <a:extLst>
              <a:ext uri="{FF2B5EF4-FFF2-40B4-BE49-F238E27FC236}">
                <a16:creationId xmlns:a16="http://schemas.microsoft.com/office/drawing/2014/main" id="{25F7F3C5-90AB-239D-61E9-0D2E09AAD2A1}"/>
              </a:ext>
            </a:extLst>
          </p:cNvPr>
          <p:cNvSpPr txBox="1"/>
          <p:nvPr/>
        </p:nvSpPr>
        <p:spPr>
          <a:xfrm>
            <a:off x="4993441" y="142860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also, too</a:t>
            </a:r>
          </a:p>
        </p:txBody>
      </p:sp>
      <p:sp>
        <p:nvSpPr>
          <p:cNvPr id="47" name="TextBox 46">
            <a:extLst>
              <a:ext uri="{FF2B5EF4-FFF2-40B4-BE49-F238E27FC236}">
                <a16:creationId xmlns:a16="http://schemas.microsoft.com/office/drawing/2014/main" id="{D05A6577-4A2F-7CED-3AA0-C9D84557B515}"/>
              </a:ext>
            </a:extLst>
          </p:cNvPr>
          <p:cNvSpPr txBox="1"/>
          <p:nvPr/>
        </p:nvSpPr>
        <p:spPr>
          <a:xfrm>
            <a:off x="7979445" y="1436526"/>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and</a:t>
            </a:r>
          </a:p>
        </p:txBody>
      </p:sp>
    </p:spTree>
    <p:extLst>
      <p:ext uri="{BB962C8B-B14F-4D97-AF65-F5344CB8AC3E}">
        <p14:creationId xmlns:p14="http://schemas.microsoft.com/office/powerpoint/2010/main" val="329540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8" grpId="0"/>
      <p:bldP spid="29" grpId="0"/>
      <p:bldP spid="30" grpId="0"/>
      <p:bldP spid="31" grpId="0"/>
      <p:bldP spid="32" grpId="0"/>
      <p:bldP spid="33" grpId="0"/>
      <p:bldP spid="34" grpId="0"/>
      <p:bldP spid="36" grpId="0"/>
      <p:bldP spid="37" grpId="0"/>
      <p:bldP spid="38" grpId="0"/>
      <p:bldP spid="39" grpId="0"/>
      <p:bldP spid="40" grpId="0"/>
      <p:bldP spid="41" grpId="0"/>
      <p:bldP spid="42" grpId="0"/>
      <p:bldP spid="43" grpId="0"/>
      <p:bldP spid="44" grpId="0"/>
      <p:bldP spid="45"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5" name="Google Shape;92;p5" descr="Table for exercises">
            <a:extLst>
              <a:ext uri="{FF2B5EF4-FFF2-40B4-BE49-F238E27FC236}">
                <a16:creationId xmlns:a16="http://schemas.microsoft.com/office/drawing/2014/main" id="{33496266-9745-49FD-B54F-EE594E9495D8}"/>
              </a:ext>
            </a:extLst>
          </p:cNvPr>
          <p:cNvGraphicFramePr/>
          <p:nvPr>
            <p:extLst>
              <p:ext uri="{D42A27DB-BD31-4B8C-83A1-F6EECF244321}">
                <p14:modId xmlns:p14="http://schemas.microsoft.com/office/powerpoint/2010/main" val="596182571"/>
              </p:ext>
            </p:extLst>
          </p:nvPr>
        </p:nvGraphicFramePr>
        <p:xfrm>
          <a:off x="194547" y="1547798"/>
          <a:ext cx="8821406" cy="4912270"/>
        </p:xfrm>
        <a:graphic>
          <a:graphicData uri="http://schemas.openxmlformats.org/drawingml/2006/table">
            <a:tbl>
              <a:tblPr firstRow="1" bandRow="1">
                <a:noFill/>
              </a:tblPr>
              <a:tblGrid>
                <a:gridCol w="4185701">
                  <a:extLst>
                    <a:ext uri="{9D8B030D-6E8A-4147-A177-3AD203B41FA5}">
                      <a16:colId xmlns:a16="http://schemas.microsoft.com/office/drawing/2014/main" val="20000"/>
                    </a:ext>
                  </a:extLst>
                </a:gridCol>
                <a:gridCol w="4635705">
                  <a:extLst>
                    <a:ext uri="{9D8B030D-6E8A-4147-A177-3AD203B41FA5}">
                      <a16:colId xmlns:a16="http://schemas.microsoft.com/office/drawing/2014/main" val="20001"/>
                    </a:ext>
                  </a:extLst>
                </a:gridCol>
              </a:tblGrid>
              <a:tr h="982454">
                <a:tc>
                  <a:txBody>
                    <a:bodyPr/>
                    <a:lstStyle/>
                    <a:p>
                      <a:pPr marL="0" marR="0" lvl="0" indent="0" algn="l" rtl="0">
                        <a:spcBef>
                          <a:spcPts val="0"/>
                        </a:spcBef>
                        <a:spcAft>
                          <a:spcPts val="0"/>
                        </a:spcAft>
                        <a:buNone/>
                      </a:pPr>
                      <a:r>
                        <a:rPr lang="en-GB" sz="2800" b="0" dirty="0">
                          <a:solidFill>
                            <a:srgbClr val="002060"/>
                          </a:solidFill>
                          <a:latin typeface="Century Gothic" panose="020B0502020202020204" pitchFamily="34" charset="0"/>
                        </a:rPr>
                        <a:t>1. We are (feeling) </a:t>
                      </a:r>
                    </a:p>
                    <a:p>
                      <a:pPr marL="0" marR="0" lvl="0" indent="0" algn="l" rtl="0">
                        <a:spcBef>
                          <a:spcPts val="0"/>
                        </a:spcBef>
                        <a:spcAft>
                          <a:spcPts val="0"/>
                        </a:spcAft>
                        <a:buNone/>
                      </a:pPr>
                      <a:r>
                        <a:rPr lang="en-GB" sz="2800" b="0" dirty="0">
                          <a:solidFill>
                            <a:srgbClr val="002060"/>
                          </a:solidFill>
                          <a:latin typeface="Century Gothic" panose="020B0502020202020204" pitchFamily="34" charset="0"/>
                        </a:rPr>
                        <a:t>happy today.</a:t>
                      </a:r>
                      <a:endParaRPr sz="2800" b="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800" b="1"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982454">
                <a:tc>
                  <a:txBody>
                    <a:bodyPr/>
                    <a:lstStyle/>
                    <a:p>
                      <a:pPr marL="0" marR="0" lvl="0" indent="0" algn="l" rtl="0">
                        <a:spcBef>
                          <a:spcPts val="0"/>
                        </a:spcBef>
                        <a:spcAft>
                          <a:spcPts val="0"/>
                        </a:spcAft>
                        <a:buNone/>
                      </a:pPr>
                      <a:r>
                        <a:rPr lang="en-GB" sz="2800" b="0" dirty="0">
                          <a:solidFill>
                            <a:srgbClr val="002060"/>
                          </a:solidFill>
                          <a:latin typeface="Century Gothic" panose="020B0502020202020204" pitchFamily="34" charset="0"/>
                        </a:rPr>
                        <a:t>2. We are always </a:t>
                      </a:r>
                    </a:p>
                    <a:p>
                      <a:pPr marL="0" marR="0" lvl="0" indent="0" algn="l" rtl="0">
                        <a:spcBef>
                          <a:spcPts val="0"/>
                        </a:spcBef>
                        <a:spcAft>
                          <a:spcPts val="0"/>
                        </a:spcAft>
                        <a:buNone/>
                      </a:pPr>
                      <a:r>
                        <a:rPr lang="en-GB" sz="2800" b="0" dirty="0">
                          <a:solidFill>
                            <a:srgbClr val="002060"/>
                          </a:solidFill>
                          <a:latin typeface="Century Gothic" panose="020B0502020202020204" pitchFamily="34" charset="0"/>
                        </a:rPr>
                        <a:t>independent. </a:t>
                      </a:r>
                      <a:endParaRPr sz="2800" b="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982454">
                <a:tc>
                  <a:txBody>
                    <a:bodyPr/>
                    <a:lstStyle/>
                    <a:p>
                      <a:pPr marL="0" marR="0" lvl="0" indent="0" algn="l" rtl="0">
                        <a:spcBef>
                          <a:spcPts val="0"/>
                        </a:spcBef>
                        <a:spcAft>
                          <a:spcPts val="0"/>
                        </a:spcAft>
                        <a:buNone/>
                      </a:pPr>
                      <a:r>
                        <a:rPr lang="en-GB" sz="2800" dirty="0">
                          <a:solidFill>
                            <a:srgbClr val="002060"/>
                          </a:solidFill>
                          <a:latin typeface="Century Gothic" panose="020B0502020202020204" pitchFamily="34" charset="0"/>
                        </a:rPr>
                        <a:t>3. We are family. </a:t>
                      </a: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982454">
                <a:tc>
                  <a:txBody>
                    <a:bodyPr/>
                    <a:lstStyle/>
                    <a:p>
                      <a:pPr marL="0" marR="0" lvl="0" indent="0" algn="l" rtl="0">
                        <a:spcBef>
                          <a:spcPts val="0"/>
                        </a:spcBef>
                        <a:spcAft>
                          <a:spcPts val="0"/>
                        </a:spcAft>
                        <a:buNone/>
                      </a:pPr>
                      <a:r>
                        <a:rPr lang="en-GB" sz="2800" dirty="0">
                          <a:solidFill>
                            <a:srgbClr val="002060"/>
                          </a:solidFill>
                          <a:latin typeface="Century Gothic" panose="020B0502020202020204" pitchFamily="34" charset="0"/>
                        </a:rPr>
                        <a:t>4. We are (feeling)</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ill.</a:t>
                      </a: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982454">
                <a:tc>
                  <a:txBody>
                    <a:bodyPr/>
                    <a:lstStyle/>
                    <a:p>
                      <a:pPr marL="0" marR="0" lvl="0" indent="0" algn="l" rtl="0">
                        <a:spcBef>
                          <a:spcPts val="0"/>
                        </a:spcBef>
                        <a:spcAft>
                          <a:spcPts val="0"/>
                        </a:spcAft>
                        <a:buNone/>
                      </a:pPr>
                      <a:r>
                        <a:rPr lang="en-GB" sz="2700" dirty="0">
                          <a:solidFill>
                            <a:srgbClr val="002060"/>
                          </a:solidFill>
                          <a:latin typeface="Century Gothic" panose="020B0502020202020204" pitchFamily="34" charset="0"/>
                        </a:rPr>
                        <a:t>5. We are important. </a:t>
                      </a:r>
                      <a:endParaRPr sz="27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17" name="Picture 16">
            <a:extLst>
              <a:ext uri="{FF2B5EF4-FFF2-40B4-BE49-F238E27FC236}">
                <a16:creationId xmlns:a16="http://schemas.microsoft.com/office/drawing/2014/main" id="{E1F76ED7-268E-43D2-991D-D7AD0DCF5E08}"/>
              </a:ext>
            </a:extLst>
          </p:cNvPr>
          <p:cNvPicPr>
            <a:picLocks noChangeAspect="1"/>
          </p:cNvPicPr>
          <p:nvPr/>
        </p:nvPicPr>
        <p:blipFill>
          <a:blip r:embed="rId9"/>
          <a:stretch>
            <a:fillRect/>
          </a:stretch>
        </p:blipFill>
        <p:spPr>
          <a:xfrm>
            <a:off x="3523031" y="1649838"/>
            <a:ext cx="840351" cy="799739"/>
          </a:xfrm>
          <a:prstGeom prst="rect">
            <a:avLst/>
          </a:prstGeom>
        </p:spPr>
      </p:pic>
      <p:pic>
        <p:nvPicPr>
          <p:cNvPr id="18" name="Picture 17">
            <a:extLst>
              <a:ext uri="{FF2B5EF4-FFF2-40B4-BE49-F238E27FC236}">
                <a16:creationId xmlns:a16="http://schemas.microsoft.com/office/drawing/2014/main" id="{42E00935-CF38-418B-A698-4CF2FB9C01CA}"/>
              </a:ext>
            </a:extLst>
          </p:cNvPr>
          <p:cNvPicPr>
            <a:picLocks noChangeAspect="1"/>
          </p:cNvPicPr>
          <p:nvPr/>
        </p:nvPicPr>
        <p:blipFill>
          <a:blip r:embed="rId10"/>
          <a:stretch>
            <a:fillRect/>
          </a:stretch>
        </p:blipFill>
        <p:spPr>
          <a:xfrm>
            <a:off x="3627195" y="2607418"/>
            <a:ext cx="682782" cy="799740"/>
          </a:xfrm>
          <a:prstGeom prst="rect">
            <a:avLst/>
          </a:prstGeom>
        </p:spPr>
      </p:pic>
      <p:pic>
        <p:nvPicPr>
          <p:cNvPr id="19" name="Picture 18">
            <a:extLst>
              <a:ext uri="{FF2B5EF4-FFF2-40B4-BE49-F238E27FC236}">
                <a16:creationId xmlns:a16="http://schemas.microsoft.com/office/drawing/2014/main" id="{59AF966D-6C00-4468-8EBF-0D57482604B3}"/>
              </a:ext>
            </a:extLst>
          </p:cNvPr>
          <p:cNvPicPr>
            <a:picLocks noChangeAspect="1"/>
          </p:cNvPicPr>
          <p:nvPr/>
        </p:nvPicPr>
        <p:blipFill>
          <a:blip r:embed="rId11"/>
          <a:stretch>
            <a:fillRect/>
          </a:stretch>
        </p:blipFill>
        <p:spPr>
          <a:xfrm>
            <a:off x="3560353" y="3544670"/>
            <a:ext cx="768285" cy="918527"/>
          </a:xfrm>
          <a:prstGeom prst="rect">
            <a:avLst/>
          </a:prstGeom>
        </p:spPr>
      </p:pic>
      <p:sp>
        <p:nvSpPr>
          <p:cNvPr id="20" name="TextBox 19">
            <a:extLst>
              <a:ext uri="{FF2B5EF4-FFF2-40B4-BE49-F238E27FC236}">
                <a16:creationId xmlns:a16="http://schemas.microsoft.com/office/drawing/2014/main" id="{37F01F5E-A5F7-42B8-9E46-7CED4A686009}"/>
              </a:ext>
            </a:extLst>
          </p:cNvPr>
          <p:cNvSpPr txBox="1"/>
          <p:nvPr/>
        </p:nvSpPr>
        <p:spPr>
          <a:xfrm>
            <a:off x="4328638" y="1743668"/>
            <a:ext cx="4687315" cy="523220"/>
          </a:xfrm>
          <a:prstGeom prst="rect">
            <a:avLst/>
          </a:prstGeom>
          <a:noFill/>
        </p:spPr>
        <p:txBody>
          <a:bodyPr wrap="square">
            <a:spAutoFit/>
          </a:bodyPr>
          <a:lstStyle/>
          <a:p>
            <a:pPr algn="ctr"/>
            <a:r>
              <a:rPr lang="en-GB" sz="2800" b="1" dirty="0">
                <a:solidFill>
                  <a:srgbClr val="92D050"/>
                </a:solidFill>
                <a:latin typeface="Century Gothic" panose="020B0502020202020204" pitchFamily="34" charset="0"/>
              </a:rPr>
              <a:t>Estamos </a:t>
            </a:r>
            <a:r>
              <a:rPr lang="en-GB" sz="2800" b="1" dirty="0" err="1">
                <a:solidFill>
                  <a:srgbClr val="92D050"/>
                </a:solidFill>
                <a:latin typeface="Century Gothic" panose="020B0502020202020204" pitchFamily="34" charset="0"/>
              </a:rPr>
              <a:t>content</a:t>
            </a:r>
            <a:r>
              <a:rPr lang="en-GB" sz="2800" b="1" dirty="0" err="1">
                <a:solidFill>
                  <a:srgbClr val="0070C0"/>
                </a:solidFill>
                <a:latin typeface="Century Gothic" panose="020B0502020202020204" pitchFamily="34" charset="0"/>
              </a:rPr>
              <a:t>os</a:t>
            </a:r>
            <a:r>
              <a:rPr lang="en-GB" sz="2800" b="1" dirty="0">
                <a:solidFill>
                  <a:srgbClr val="92D050"/>
                </a:solidFill>
                <a:latin typeface="Century Gothic" panose="020B0502020202020204" pitchFamily="34" charset="0"/>
              </a:rPr>
              <a:t> hoy.</a:t>
            </a:r>
          </a:p>
        </p:txBody>
      </p:sp>
      <p:sp>
        <p:nvSpPr>
          <p:cNvPr id="21" name="TextBox 20">
            <a:extLst>
              <a:ext uri="{FF2B5EF4-FFF2-40B4-BE49-F238E27FC236}">
                <a16:creationId xmlns:a16="http://schemas.microsoft.com/office/drawing/2014/main" id="{D9058684-32D3-4C3C-885C-ADBEB371880E}"/>
              </a:ext>
            </a:extLst>
          </p:cNvPr>
          <p:cNvSpPr txBox="1"/>
          <p:nvPr/>
        </p:nvSpPr>
        <p:spPr>
          <a:xfrm>
            <a:off x="4457846" y="2486074"/>
            <a:ext cx="5078040" cy="954107"/>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Siempre</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somos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independient</a:t>
            </a:r>
            <a:r>
              <a:rPr lang="en-GB" sz="2800" b="1" dirty="0" err="1">
                <a:solidFill>
                  <a:srgbClr val="002060"/>
                </a:solidFill>
                <a:latin typeface="Century Gothic" panose="020B0502020202020204" pitchFamily="34" charset="0"/>
              </a:rPr>
              <a:t>es</a:t>
            </a:r>
            <a:r>
              <a:rPr lang="en-GB" sz="2800" b="1" dirty="0">
                <a:solidFill>
                  <a:srgbClr val="92D050"/>
                </a:solidFill>
                <a:latin typeface="Century Gothic" panose="020B0502020202020204" pitchFamily="34" charset="0"/>
              </a:rPr>
              <a:t>.</a:t>
            </a:r>
          </a:p>
        </p:txBody>
      </p:sp>
      <p:sp>
        <p:nvSpPr>
          <p:cNvPr id="23" name="TextBox 22">
            <a:extLst>
              <a:ext uri="{FF2B5EF4-FFF2-40B4-BE49-F238E27FC236}">
                <a16:creationId xmlns:a16="http://schemas.microsoft.com/office/drawing/2014/main" id="{1CDDB2A0-71CB-489C-B3CB-BA3B9F5E2F16}"/>
              </a:ext>
            </a:extLst>
          </p:cNvPr>
          <p:cNvSpPr txBox="1"/>
          <p:nvPr/>
        </p:nvSpPr>
        <p:spPr>
          <a:xfrm>
            <a:off x="3523031" y="3728868"/>
            <a:ext cx="4687315" cy="523220"/>
          </a:xfrm>
          <a:prstGeom prst="rect">
            <a:avLst/>
          </a:prstGeom>
          <a:noFill/>
        </p:spPr>
        <p:txBody>
          <a:bodyPr wrap="square">
            <a:spAutoFit/>
          </a:bodyPr>
          <a:lstStyle/>
          <a:p>
            <a:pPr algn="ctr"/>
            <a:r>
              <a:rPr lang="en-GB" sz="2800" b="1" dirty="0" err="1">
                <a:solidFill>
                  <a:srgbClr val="92D050"/>
                </a:solidFill>
                <a:latin typeface="Century Gothic" panose="020B0502020202020204" pitchFamily="34" charset="0"/>
              </a:rPr>
              <a:t>Somos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familia</a:t>
            </a:r>
            <a:r>
              <a:rPr lang="en-GB" sz="2800" b="1" dirty="0">
                <a:solidFill>
                  <a:srgbClr val="92D050"/>
                </a:solidFill>
                <a:latin typeface="Century Gothic" panose="020B0502020202020204" pitchFamily="34" charset="0"/>
              </a:rPr>
              <a:t>.</a:t>
            </a:r>
          </a:p>
        </p:txBody>
      </p:sp>
      <p:sp>
        <p:nvSpPr>
          <p:cNvPr id="24" name="TextBox 23">
            <a:extLst>
              <a:ext uri="{FF2B5EF4-FFF2-40B4-BE49-F238E27FC236}">
                <a16:creationId xmlns:a16="http://schemas.microsoft.com/office/drawing/2014/main" id="{FCEB0E25-EF78-4D93-AF82-C480EA58A650}"/>
              </a:ext>
            </a:extLst>
          </p:cNvPr>
          <p:cNvSpPr txBox="1"/>
          <p:nvPr/>
        </p:nvSpPr>
        <p:spPr>
          <a:xfrm>
            <a:off x="3868371" y="4658234"/>
            <a:ext cx="4687315" cy="523220"/>
          </a:xfrm>
          <a:prstGeom prst="rect">
            <a:avLst/>
          </a:prstGeom>
          <a:noFill/>
        </p:spPr>
        <p:txBody>
          <a:bodyPr wrap="square">
            <a:spAutoFit/>
          </a:bodyPr>
          <a:lstStyle/>
          <a:p>
            <a:pPr algn="ctr"/>
            <a:r>
              <a:rPr lang="en-GB" sz="2800" b="1" dirty="0">
                <a:solidFill>
                  <a:srgbClr val="92D050"/>
                </a:solidFill>
                <a:latin typeface="Century Gothic" panose="020B0502020202020204" pitchFamily="34" charset="0"/>
              </a:rPr>
              <a:t>Estamos </a:t>
            </a:r>
            <a:r>
              <a:rPr lang="en-GB" sz="2800" b="1" dirty="0" err="1">
                <a:solidFill>
                  <a:srgbClr val="92D050"/>
                </a:solidFill>
                <a:latin typeface="Century Gothic" panose="020B0502020202020204" pitchFamily="34" charset="0"/>
              </a:rPr>
              <a:t>enferm</a:t>
            </a:r>
            <a:r>
              <a:rPr lang="en-GB" sz="2800" b="1" dirty="0" err="1">
                <a:solidFill>
                  <a:srgbClr val="FF0000"/>
                </a:solidFill>
                <a:latin typeface="Century Gothic" panose="020B0502020202020204" pitchFamily="34" charset="0"/>
              </a:rPr>
              <a:t>as</a:t>
            </a:r>
            <a:r>
              <a:rPr lang="en-GB" sz="2800" b="1" dirty="0">
                <a:solidFill>
                  <a:srgbClr val="92D050"/>
                </a:solidFill>
                <a:latin typeface="Century Gothic" panose="020B0502020202020204" pitchFamily="34" charset="0"/>
              </a:rPr>
              <a:t>.</a:t>
            </a:r>
          </a:p>
        </p:txBody>
      </p:sp>
      <p:sp>
        <p:nvSpPr>
          <p:cNvPr id="25" name="TextBox 24">
            <a:extLst>
              <a:ext uri="{FF2B5EF4-FFF2-40B4-BE49-F238E27FC236}">
                <a16:creationId xmlns:a16="http://schemas.microsoft.com/office/drawing/2014/main" id="{E2395821-4060-4AF6-83C9-E6AEA5645DB3}"/>
              </a:ext>
            </a:extLst>
          </p:cNvPr>
          <p:cNvSpPr txBox="1"/>
          <p:nvPr/>
        </p:nvSpPr>
        <p:spPr>
          <a:xfrm>
            <a:off x="4457846" y="5766583"/>
            <a:ext cx="3850335" cy="523220"/>
          </a:xfrm>
          <a:prstGeom prst="rect">
            <a:avLst/>
          </a:prstGeom>
          <a:noFill/>
        </p:spPr>
        <p:txBody>
          <a:bodyPr wrap="square">
            <a:spAutoFit/>
          </a:bodyPr>
          <a:lstStyle/>
          <a:p>
            <a:pPr algn="ctr"/>
            <a:r>
              <a:rPr lang="en-GB" sz="2800" b="1" dirty="0" err="1">
                <a:solidFill>
                  <a:srgbClr val="92D050"/>
                </a:solidFill>
                <a:latin typeface="Century Gothic" panose="020B0502020202020204" pitchFamily="34" charset="0"/>
              </a:rPr>
              <a:t>Somos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important</a:t>
            </a:r>
            <a:r>
              <a:rPr lang="en-GB" sz="2800" b="1" dirty="0" err="1">
                <a:solidFill>
                  <a:srgbClr val="002060"/>
                </a:solidFill>
                <a:latin typeface="Century Gothic" panose="020B0502020202020204" pitchFamily="34" charset="0"/>
              </a:rPr>
              <a:t>es</a:t>
            </a:r>
            <a:r>
              <a:rPr lang="en-GB" sz="2800" b="1" dirty="0">
                <a:solidFill>
                  <a:srgbClr val="92D050"/>
                </a:solidFill>
                <a:latin typeface="Century Gothic" panose="020B0502020202020204" pitchFamily="34" charset="0"/>
              </a:rPr>
              <a:t>.</a:t>
            </a:r>
          </a:p>
        </p:txBody>
      </p:sp>
      <p:sp>
        <p:nvSpPr>
          <p:cNvPr id="26" name="Rectangle: Rounded Corners 25">
            <a:extLst>
              <a:ext uri="{FF2B5EF4-FFF2-40B4-BE49-F238E27FC236}">
                <a16:creationId xmlns:a16="http://schemas.microsoft.com/office/drawing/2014/main" id="{042698B0-CA04-41DD-BF5B-B80AD68F4A6C}"/>
              </a:ext>
            </a:extLst>
          </p:cNvPr>
          <p:cNvSpPr/>
          <p:nvPr/>
        </p:nvSpPr>
        <p:spPr>
          <a:xfrm>
            <a:off x="9211252" y="3518298"/>
            <a:ext cx="2685502" cy="2829127"/>
          </a:xfrm>
          <a:prstGeom prst="roundRect">
            <a:avLst/>
          </a:prstGeom>
          <a:solidFill>
            <a:schemeClr val="bg2"/>
          </a:solidFill>
          <a:ln/>
        </p:spPr>
        <p:style>
          <a:lnRef idx="0">
            <a:schemeClr val="accent3"/>
          </a:lnRef>
          <a:fillRef idx="3">
            <a:schemeClr val="accent3"/>
          </a:fillRef>
          <a:effectRef idx="3">
            <a:schemeClr val="accent3"/>
          </a:effectRef>
          <a:fontRef idx="minor">
            <a:schemeClr val="lt1"/>
          </a:fontRef>
        </p:style>
        <p:txBody>
          <a:bodyPr rtlCol="0" anchor="ctr"/>
          <a:lstStyle/>
          <a:p>
            <a:pPr algn="ctr">
              <a:lnSpc>
                <a:spcPct val="150000"/>
              </a:lnSpc>
            </a:pPr>
            <a:r>
              <a:rPr lang="en-GB" sz="2400" b="1" dirty="0">
                <a:solidFill>
                  <a:srgbClr val="002060"/>
                </a:solidFill>
                <a:latin typeface="Century Gothic" panose="020B0502020202020204" pitchFamily="34" charset="0"/>
              </a:rPr>
              <a:t>always = </a:t>
            </a:r>
          </a:p>
          <a:p>
            <a:pPr algn="ctr">
              <a:lnSpc>
                <a:spcPct val="150000"/>
              </a:lnSpc>
            </a:pPr>
            <a:r>
              <a:rPr lang="en-GB" sz="2400" b="1" dirty="0">
                <a:solidFill>
                  <a:srgbClr val="002060"/>
                </a:solidFill>
                <a:latin typeface="Century Gothic" panose="020B0502020202020204" pitchFamily="34" charset="0"/>
              </a:rPr>
              <a:t>s_ _</a:t>
            </a:r>
            <a:r>
              <a:rPr lang="en-GB" sz="2400" b="1" dirty="0" err="1">
                <a:solidFill>
                  <a:srgbClr val="002060"/>
                </a:solidFill>
                <a:latin typeface="Century Gothic" panose="020B0502020202020204" pitchFamily="34" charset="0"/>
              </a:rPr>
              <a:t>mpr</a:t>
            </a:r>
            <a:r>
              <a:rPr lang="en-GB" sz="2400" b="1" dirty="0">
                <a:solidFill>
                  <a:srgbClr val="002060"/>
                </a:solidFill>
                <a:latin typeface="Century Gothic" panose="020B0502020202020204" pitchFamily="34" charset="0"/>
              </a:rPr>
              <a:t>_ </a:t>
            </a:r>
          </a:p>
          <a:p>
            <a:pPr algn="ctr">
              <a:lnSpc>
                <a:spcPct val="150000"/>
              </a:lnSpc>
            </a:pPr>
            <a:r>
              <a:rPr lang="en-GB" sz="2400" b="1" dirty="0">
                <a:solidFill>
                  <a:srgbClr val="002060"/>
                </a:solidFill>
                <a:latin typeface="Century Gothic" panose="020B0502020202020204" pitchFamily="34" charset="0"/>
              </a:rPr>
              <a:t>today = h_ y</a:t>
            </a:r>
          </a:p>
          <a:p>
            <a:pPr algn="ctr">
              <a:lnSpc>
                <a:spcPct val="150000"/>
              </a:lnSpc>
            </a:pPr>
            <a:r>
              <a:rPr lang="en-GB" sz="2400" b="1" dirty="0">
                <a:solidFill>
                  <a:srgbClr val="002060"/>
                </a:solidFill>
                <a:latin typeface="Century Gothic" panose="020B0502020202020204" pitchFamily="34" charset="0"/>
              </a:rPr>
              <a:t>family = </a:t>
            </a:r>
            <a:r>
              <a:rPr lang="en-GB" sz="2400" b="1" dirty="0" err="1">
                <a:solidFill>
                  <a:srgbClr val="002060"/>
                </a:solidFill>
                <a:latin typeface="Century Gothic" panose="020B0502020202020204" pitchFamily="34" charset="0"/>
              </a:rPr>
              <a:t>f_m_l_a</a:t>
            </a:r>
            <a:endParaRPr lang="en-GB" sz="2400" b="1" dirty="0">
              <a:solidFill>
                <a:srgbClr val="002060"/>
              </a:solidFill>
              <a:latin typeface="Century Gothic" panose="020B0502020202020204" pitchFamily="34" charset="0"/>
            </a:endParaRPr>
          </a:p>
        </p:txBody>
      </p:sp>
      <p:pic>
        <p:nvPicPr>
          <p:cNvPr id="29" name="Picture 28">
            <a:extLst>
              <a:ext uri="{FF2B5EF4-FFF2-40B4-BE49-F238E27FC236}">
                <a16:creationId xmlns:a16="http://schemas.microsoft.com/office/drawing/2014/main" id="{8B9EF9D1-67AB-4076-9207-D05F234C6DBD}"/>
              </a:ext>
            </a:extLst>
          </p:cNvPr>
          <p:cNvPicPr>
            <a:picLocks noChangeAspect="1"/>
          </p:cNvPicPr>
          <p:nvPr/>
        </p:nvPicPr>
        <p:blipFill>
          <a:blip r:embed="rId12"/>
          <a:stretch>
            <a:fillRect/>
          </a:stretch>
        </p:blipFill>
        <p:spPr>
          <a:xfrm>
            <a:off x="3409606" y="4549644"/>
            <a:ext cx="917527" cy="951058"/>
          </a:xfrm>
          <a:prstGeom prst="rect">
            <a:avLst/>
          </a:prstGeom>
        </p:spPr>
      </p:pic>
      <p:pic>
        <p:nvPicPr>
          <p:cNvPr id="30" name="Picture 29">
            <a:extLst>
              <a:ext uri="{FF2B5EF4-FFF2-40B4-BE49-F238E27FC236}">
                <a16:creationId xmlns:a16="http://schemas.microsoft.com/office/drawing/2014/main" id="{2A302405-CE6D-447C-A329-AFAFEC659712}"/>
              </a:ext>
            </a:extLst>
          </p:cNvPr>
          <p:cNvPicPr>
            <a:picLocks noChangeAspect="1"/>
          </p:cNvPicPr>
          <p:nvPr/>
        </p:nvPicPr>
        <p:blipFill>
          <a:blip r:embed="rId13"/>
          <a:stretch>
            <a:fillRect/>
          </a:stretch>
        </p:blipFill>
        <p:spPr>
          <a:xfrm>
            <a:off x="3618281" y="5597987"/>
            <a:ext cx="786946" cy="801519"/>
          </a:xfrm>
          <a:prstGeom prst="rect">
            <a:avLst/>
          </a:prstGeom>
        </p:spPr>
      </p:pic>
      <p:sp>
        <p:nvSpPr>
          <p:cNvPr id="27" name="Speech Bubble: Rectangle with Corners Rounded 26">
            <a:extLst>
              <a:ext uri="{FF2B5EF4-FFF2-40B4-BE49-F238E27FC236}">
                <a16:creationId xmlns:a16="http://schemas.microsoft.com/office/drawing/2014/main" id="{BBF9CB70-8EBE-4357-8E8F-D0D3A707AC4C}"/>
              </a:ext>
            </a:extLst>
          </p:cNvPr>
          <p:cNvSpPr/>
          <p:nvPr/>
        </p:nvSpPr>
        <p:spPr>
          <a:xfrm>
            <a:off x="9192326" y="1649838"/>
            <a:ext cx="2903015" cy="1733071"/>
          </a:xfrm>
          <a:prstGeom prst="wedgeRoundRectCallout">
            <a:avLst>
              <a:gd name="adj1" fmla="val -62793"/>
              <a:gd name="adj2" fmla="val -2060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Spanish a</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dverbs</a:t>
            </a:r>
            <a:r>
              <a:rPr kumimoji="0" lang="en-GB" sz="20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 for now, always, today can usually go at the start, end or after the verb.</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Graphic 2" descr="Teacher">
            <a:extLst>
              <a:ext uri="{FF2B5EF4-FFF2-40B4-BE49-F238E27FC236}">
                <a16:creationId xmlns:a16="http://schemas.microsoft.com/office/drawing/2014/main" id="{33FAB5E1-8654-6516-6D4B-69ACEB1C2AD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49255" y="608988"/>
            <a:ext cx="914400" cy="914400"/>
          </a:xfrm>
          <a:prstGeom prst="rect">
            <a:avLst/>
          </a:prstGeom>
        </p:spPr>
      </p:pic>
      <p:sp>
        <p:nvSpPr>
          <p:cNvPr id="4" name="Speech Bubble: Rectangle with Corners Rounded 3">
            <a:extLst>
              <a:ext uri="{FF2B5EF4-FFF2-40B4-BE49-F238E27FC236}">
                <a16:creationId xmlns:a16="http://schemas.microsoft.com/office/drawing/2014/main" id="{2BC92FE2-D2EF-4C62-8062-8A713ABAA7FA}"/>
              </a:ext>
            </a:extLst>
          </p:cNvPr>
          <p:cNvSpPr/>
          <p:nvPr/>
        </p:nvSpPr>
        <p:spPr>
          <a:xfrm>
            <a:off x="1348884" y="775038"/>
            <a:ext cx="4031339" cy="519735"/>
          </a:xfrm>
          <a:prstGeom prst="wedgeRoundRectCallout">
            <a:avLst>
              <a:gd name="adj1" fmla="val -59252"/>
              <a:gd name="adj2" fmla="val 81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2400"/>
            </a:pPr>
            <a:endParaRPr lang="en-GB" sz="2400" b="1" dirty="0">
              <a:solidFill>
                <a:schemeClr val="bg1"/>
              </a:solidFill>
              <a:latin typeface="Century Gothic"/>
              <a:ea typeface="Century Gothic"/>
              <a:cs typeface="Century Gothic"/>
              <a:sym typeface="Century Gothic"/>
            </a:endParaRPr>
          </a:p>
        </p:txBody>
      </p:sp>
      <p:sp>
        <p:nvSpPr>
          <p:cNvPr id="5" name="TextBox 4">
            <a:hlinkClick r:id="" action="ppaction://noaction">
              <a:snd r:embed="rId16" name="61_escribeenespanyol.wav"/>
            </a:hlinkClick>
            <a:extLst>
              <a:ext uri="{FF2B5EF4-FFF2-40B4-BE49-F238E27FC236}">
                <a16:creationId xmlns:a16="http://schemas.microsoft.com/office/drawing/2014/main" id="{BE46A8A8-C008-6C96-1CC8-2B7B78A023AA}"/>
              </a:ext>
            </a:extLst>
          </p:cNvPr>
          <p:cNvSpPr txBox="1"/>
          <p:nvPr/>
        </p:nvSpPr>
        <p:spPr>
          <a:xfrm>
            <a:off x="1333556" y="768259"/>
            <a:ext cx="4152099"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Escribe en español 📝.</a:t>
            </a: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65_estamoscontentoshoy.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 calcmode="lin" valueType="num">
                                      <p:cBhvr additive="base">
                                        <p:cTn id="1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66_siempresomosindependient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 calcmode="lin" valueType="num">
                                      <p:cBhvr additive="base">
                                        <p:cTn id="19"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67_somosfamilia.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anim calcmode="lin" valueType="num">
                                      <p:cBhvr additive="base">
                                        <p:cTn id="2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68_estamosenferma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xEl>
                                              <p:pRg st="0" end="0"/>
                                            </p:txEl>
                                          </p:spTgt>
                                        </p:tgtEl>
                                        <p:attrNameLst>
                                          <p:attrName>style.visibility</p:attrName>
                                        </p:attrNameLst>
                                      </p:cBhvr>
                                      <p:to>
                                        <p:strVal val="visible"/>
                                      </p:to>
                                    </p:set>
                                    <p:anim calcmode="lin" valueType="num">
                                      <p:cBhvr additive="base">
                                        <p:cTn id="31"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7" name="69-somosimportant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742</TotalTime>
  <Words>2119</Words>
  <Application>Microsoft Office PowerPoint</Application>
  <PresentationFormat>Widescreen</PresentationFormat>
  <Paragraphs>412</Paragraphs>
  <Slides>10</Slides>
  <Notes>10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Arial</vt:lpstr>
      <vt:lpstr>Calibri</vt:lpstr>
      <vt:lpstr>Calibri Light</vt:lpstr>
      <vt:lpstr>Century Gothic</vt:lpstr>
      <vt:lpstr>docs-Century Gothic</vt:lpstr>
      <vt:lpstr>Dreaming Outloud Pro</vt:lpstr>
      <vt:lpstr>Dreaming Outloud Script Pro</vt:lpstr>
      <vt:lpstr>Modern Love</vt:lpstr>
      <vt:lpstr>Office Theme</vt:lpstr>
      <vt:lpstr>1_Office Theme</vt:lpstr>
      <vt:lpstr>Describing me and others</vt:lpstr>
      <vt:lpstr>Follow up 1: </vt:lpstr>
      <vt:lpstr>Follow up 2: Gender &amp; number agreement on adjectives</vt:lpstr>
      <vt:lpstr>Gender &amp; number agreement on adjectives</vt:lpstr>
      <vt:lpstr>Follow up 2:</vt:lpstr>
      <vt:lpstr>Follow up 3: </vt:lpstr>
      <vt:lpstr>Follow up 4: </vt:lpstr>
      <vt:lpstr>Follow up 4: </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28</cp:revision>
  <dcterms:created xsi:type="dcterms:W3CDTF">2021-07-14T14:27:10Z</dcterms:created>
  <dcterms:modified xsi:type="dcterms:W3CDTF">2023-09-04T12:04:52Z</dcterms:modified>
</cp:coreProperties>
</file>