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78" r:id="rId3"/>
    <p:sldId id="371" r:id="rId4"/>
    <p:sldId id="372" r:id="rId5"/>
    <p:sldId id="373" r:id="rId6"/>
    <p:sldId id="374" r:id="rId7"/>
    <p:sldId id="375" r:id="rId8"/>
    <p:sldId id="370" r:id="rId9"/>
    <p:sldId id="363" r:id="rId10"/>
    <p:sldId id="364" r:id="rId11"/>
    <p:sldId id="365" r:id="rId12"/>
    <p:sldId id="377"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FF"/>
    <a:srgbClr val="CDF2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9" autoAdjust="0"/>
    <p:restoredTop sz="65687" autoAdjust="0"/>
  </p:normalViewPr>
  <p:slideViewPr>
    <p:cSldViewPr snapToGrid="0">
      <p:cViewPr varScale="1">
        <p:scale>
          <a:sx n="71" d="100"/>
          <a:sy n="71" d="100"/>
        </p:scale>
        <p:origin x="1464" y="54"/>
      </p:cViewPr>
      <p:guideLst/>
    </p:cSldViewPr>
  </p:slideViewPr>
  <p:outlineViewPr>
    <p:cViewPr>
      <p:scale>
        <a:sx n="50" d="100"/>
        <a:sy n="50" d="100"/>
      </p:scale>
      <p:origin x="0" y="0"/>
    </p:cViewPr>
    <p:sldLst>
      <p:sld r:id="rId1" collapse="1"/>
      <p:sld r:id="rId2" collapse="1"/>
      <p:sld r:id="rId3" collapse="1"/>
    </p:sldLst>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9158F-80D3-49E6-84DC-35DDADE053CB}" type="datetimeFigureOut">
              <a:rPr lang="en-GB" smtClean="0"/>
              <a:t>04/09/2023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B006D-604D-4153-8A60-21C90ED03E93}" type="slidenum">
              <a:rPr lang="en-GB" smtClean="0"/>
              <a:t>‹#›</a:t>
            </a:fld>
            <a:endParaRPr lang="en-GB"/>
          </a:p>
        </p:txBody>
      </p:sp>
    </p:spTree>
    <p:extLst>
      <p:ext uri="{BB962C8B-B14F-4D97-AF65-F5344CB8AC3E}">
        <p14:creationId xmlns:p14="http://schemas.microsoft.com/office/powerpoint/2010/main" val="283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Revisit SSC: </a:t>
            </a:r>
            <a:r>
              <a:rPr lang="en-GB" b="0" dirty="0"/>
              <a:t>[e] </a:t>
            </a:r>
            <a:r>
              <a:rPr lang="en-GB" b="1" dirty="0" err="1"/>
              <a:t>elefante</a:t>
            </a:r>
            <a:r>
              <a:rPr lang="en-GB" b="1" dirty="0"/>
              <a:t> </a:t>
            </a:r>
            <a:r>
              <a:rPr lang="en-GB" b="0" dirty="0"/>
              <a:t>[&gt;5000]</a:t>
            </a:r>
            <a:r>
              <a:rPr lang="en-GB" b="1" dirty="0"/>
              <a:t> </a:t>
            </a:r>
            <a:r>
              <a:rPr lang="en-GB" b="0" dirty="0"/>
              <a:t>[i]</a:t>
            </a:r>
            <a:r>
              <a:rPr lang="en-GB" b="1" dirty="0"/>
              <a:t> idea </a:t>
            </a:r>
            <a:r>
              <a:rPr lang="en-GB" b="0" dirty="0"/>
              <a:t>[247]</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effectLst/>
                <a:latin typeface="Calibri" panose="020F0502020204030204" pitchFamily="34" charset="0"/>
                <a:ea typeface="Calibri" panose="020F0502020204030204" pitchFamily="34" charset="0"/>
              </a:rPr>
            </a:br>
            <a:r>
              <a:rPr lang="en-GB" sz="1200" b="1" dirty="0">
                <a:solidFill>
                  <a:srgbClr val="1F3864"/>
                </a:solidFill>
                <a:latin typeface="Arial"/>
                <a:ea typeface="Arial"/>
                <a:cs typeface="Arial"/>
                <a:sym typeface="Arial"/>
              </a:rPr>
              <a:t>Vocabulary</a:t>
            </a:r>
            <a:r>
              <a:rPr lang="en-GB" sz="1200" b="0" dirty="0">
                <a:solidFill>
                  <a:srgbClr val="1F3864"/>
                </a:solidFill>
                <a:latin typeface="Arial"/>
                <a:ea typeface="Arial"/>
                <a:cs typeface="Arial"/>
                <a:sym typeface="Arial"/>
              </a:rPr>
              <a:t> (new words in </a:t>
            </a:r>
            <a:r>
              <a:rPr lang="en-GB" sz="1200" b="1" dirty="0">
                <a:solidFill>
                  <a:srgbClr val="1F3864"/>
                </a:solidFill>
                <a:latin typeface="Arial"/>
                <a:ea typeface="Arial"/>
                <a:cs typeface="Arial"/>
                <a:sym typeface="Arial"/>
              </a:rPr>
              <a:t>bold</a:t>
            </a:r>
            <a:r>
              <a:rPr lang="en-GB" sz="1200" b="0" dirty="0">
                <a:solidFill>
                  <a:srgbClr val="1F3864"/>
                </a:solidFill>
                <a:latin typeface="Arial"/>
                <a:ea typeface="Arial"/>
                <a:cs typeface="Arial"/>
                <a:sym typeface="Arial"/>
              </a:rPr>
              <a:t>): </a:t>
            </a:r>
            <a:r>
              <a:rPr lang="en-GB" sz="1800" b="0" i="0" u="none" strike="noStrike" dirty="0">
                <a:solidFill>
                  <a:srgbClr val="1F3864"/>
                </a:solidFill>
                <a:effectLst/>
                <a:latin typeface="Century Gothic" panose="020B0502020202020204" pitchFamily="34" charset="0"/>
              </a:rPr>
              <a:t>es [ser, 7] está [estar 21] amigo [210] profesor [510] </a:t>
            </a:r>
            <a:r>
              <a:rPr lang="en-GB" sz="1800" b="0" i="0" u="none" strike="noStrike" dirty="0" err="1">
                <a:solidFill>
                  <a:srgbClr val="1F3864"/>
                </a:solidFill>
                <a:effectLst/>
                <a:latin typeface="Century Gothic" panose="020B0502020202020204" pitchFamily="34" charset="0"/>
              </a:rPr>
              <a:t>divertido</a:t>
            </a:r>
            <a:r>
              <a:rPr lang="en-GB" sz="1800" b="0" i="0" u="none" strike="noStrike" dirty="0">
                <a:solidFill>
                  <a:srgbClr val="1F3864"/>
                </a:solidFill>
                <a:effectLst/>
                <a:latin typeface="Century Gothic" panose="020B0502020202020204" pitchFamily="34" charset="0"/>
              </a:rPr>
              <a:t> [2465] lento [1569] </a:t>
            </a:r>
            <a:r>
              <a:rPr lang="en-GB" sz="1800" b="0" i="0" u="none" strike="noStrike" dirty="0" err="1">
                <a:solidFill>
                  <a:srgbClr val="1F3864"/>
                </a:solidFill>
                <a:effectLst/>
                <a:latin typeface="Century Gothic" panose="020B0502020202020204" pitchFamily="34" charset="0"/>
              </a:rPr>
              <a:t>rápido</a:t>
            </a:r>
            <a:r>
              <a:rPr lang="en-GB" sz="1800" b="0" i="0" u="none" strike="noStrike" dirty="0">
                <a:solidFill>
                  <a:srgbClr val="1F3864"/>
                </a:solidFill>
                <a:effectLst/>
                <a:latin typeface="Century Gothic" panose="020B0502020202020204" pitchFamily="34" charset="0"/>
              </a:rPr>
              <a:t> [870] serio [856] tranquilo [1093]  </a:t>
            </a:r>
            <a:r>
              <a:rPr lang="en-GB" sz="1800" b="0" i="0" u="none" strike="noStrike" dirty="0" err="1">
                <a:solidFill>
                  <a:srgbClr val="1F3864"/>
                </a:solidFill>
                <a:effectLst/>
                <a:latin typeface="Century Gothic" panose="020B0502020202020204" pitchFamily="34" charset="0"/>
              </a:rPr>
              <a:t>pesado</a:t>
            </a:r>
            <a:r>
              <a:rPr lang="en-GB" sz="1800" b="0" i="0" u="none" strike="noStrike" dirty="0">
                <a:solidFill>
                  <a:srgbClr val="1F3864"/>
                </a:solidFill>
                <a:effectLst/>
                <a:latin typeface="Century Gothic" panose="020B0502020202020204" pitchFamily="34" charset="0"/>
              </a:rPr>
              <a:t> [2166] también [49] hoy [167] </a:t>
            </a:r>
            <a:r>
              <a:rPr lang="en-GB" sz="1800" b="0" i="0" u="none" strike="noStrike" dirty="0" err="1">
                <a:solidFill>
                  <a:srgbClr val="1F3864"/>
                </a:solidFill>
                <a:effectLst/>
                <a:latin typeface="Century Gothic" panose="020B0502020202020204" pitchFamily="34" charset="0"/>
              </a:rPr>
              <a:t>siempre</a:t>
            </a:r>
            <a:r>
              <a:rPr lang="en-GB" sz="1800" b="0" i="0" u="none" strike="noStrike" dirty="0">
                <a:solidFill>
                  <a:srgbClr val="1F3864"/>
                </a:solidFill>
                <a:effectLst/>
                <a:latin typeface="Century Gothic" panose="020B0502020202020204" pitchFamily="34" charset="0"/>
              </a:rPr>
              <a:t> [96] y [4]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effectLst/>
                <a:latin typeface="Calibri" panose="020F0502020204030204" pitchFamily="34" charset="0"/>
                <a:ea typeface="Calibri" panose="020F0502020204030204" pitchFamily="34" charset="0"/>
              </a:rPr>
            </a:br>
            <a:r>
              <a:rPr lang="en-GB" sz="1200" b="1" dirty="0">
                <a:effectLst/>
                <a:latin typeface="Calibri" panose="020F0502020204030204" pitchFamily="34" charset="0"/>
                <a:ea typeface="Calibri" panose="020F0502020204030204" pitchFamily="34" charset="0"/>
              </a:rPr>
              <a:t>Revisit 1</a:t>
            </a:r>
            <a:r>
              <a:rPr lang="en-GB" sz="1200" dirty="0">
                <a:effectLst/>
                <a:latin typeface="Calibri" panose="020F0502020204030204" pitchFamily="34" charset="0"/>
                <a:ea typeface="Calibri" panose="020F0502020204030204" pitchFamily="34" charset="0"/>
              </a:rPr>
              <a:t>: </a:t>
            </a:r>
            <a:r>
              <a:rPr lang="en-GB" sz="1800" b="0" i="0" u="none" strike="noStrike" dirty="0">
                <a:solidFill>
                  <a:srgbClr val="002060"/>
                </a:solidFill>
                <a:effectLst/>
                <a:latin typeface="Century Gothic" panose="020B0502020202020204" pitchFamily="34" charset="0"/>
              </a:rPr>
              <a:t>revisit </a:t>
            </a:r>
            <a:r>
              <a:rPr lang="en-GB" sz="1800" b="0" i="0" u="none" strike="noStrike" dirty="0" err="1">
                <a:solidFill>
                  <a:srgbClr val="002060"/>
                </a:solidFill>
                <a:effectLst/>
                <a:latin typeface="Century Gothic" panose="020B0502020202020204" pitchFamily="34" charset="0"/>
              </a:rPr>
              <a:t>buscar</a:t>
            </a:r>
            <a:r>
              <a:rPr lang="en-GB" sz="1800" b="0" i="0" u="none" strike="noStrike" dirty="0">
                <a:solidFill>
                  <a:srgbClr val="002060"/>
                </a:solidFill>
                <a:effectLst/>
                <a:latin typeface="Century Gothic" panose="020B0502020202020204" pitchFamily="34" charset="0"/>
              </a:rPr>
              <a:t> [179] </a:t>
            </a:r>
            <a:r>
              <a:rPr lang="en-GB" sz="1800" b="0" i="0" u="none" strike="noStrike" dirty="0" err="1">
                <a:solidFill>
                  <a:srgbClr val="002060"/>
                </a:solidFill>
                <a:effectLst/>
                <a:latin typeface="Century Gothic" panose="020B0502020202020204" pitchFamily="34" charset="0"/>
              </a:rPr>
              <a:t>cantar</a:t>
            </a:r>
            <a:r>
              <a:rPr lang="en-GB" sz="1800" b="0" i="0" u="none" strike="noStrike" dirty="0">
                <a:solidFill>
                  <a:srgbClr val="002060"/>
                </a:solidFill>
                <a:effectLst/>
                <a:latin typeface="Century Gothic" panose="020B0502020202020204" pitchFamily="34" charset="0"/>
              </a:rPr>
              <a:t> [717] escuchar [281] hablar [90] </a:t>
            </a:r>
            <a:r>
              <a:rPr lang="en-GB" sz="1800" b="0" i="0" u="none" strike="noStrike" dirty="0" err="1">
                <a:solidFill>
                  <a:srgbClr val="002060"/>
                </a:solidFill>
                <a:effectLst/>
                <a:latin typeface="Century Gothic" panose="020B0502020202020204" pitchFamily="34" charset="0"/>
              </a:rPr>
              <a:t>necesitar</a:t>
            </a:r>
            <a:r>
              <a:rPr lang="en-GB" sz="1800" b="0" i="0" u="none" strike="noStrike" dirty="0">
                <a:solidFill>
                  <a:srgbClr val="002060"/>
                </a:solidFill>
                <a:effectLst/>
                <a:latin typeface="Century Gothic" panose="020B0502020202020204" pitchFamily="34" charset="0"/>
              </a:rPr>
              <a:t> [276] </a:t>
            </a:r>
            <a:r>
              <a:rPr lang="en-GB" sz="1800" b="0" i="0" u="none" strike="noStrike" dirty="0" err="1">
                <a:solidFill>
                  <a:srgbClr val="002060"/>
                </a:solidFill>
                <a:effectLst/>
                <a:latin typeface="Century Gothic" panose="020B0502020202020204" pitchFamily="34" charset="0"/>
              </a:rPr>
              <a:t>frase</a:t>
            </a:r>
            <a:r>
              <a:rPr lang="en-GB" sz="1800" b="0" i="0" u="none" strike="noStrike" dirty="0">
                <a:solidFill>
                  <a:srgbClr val="002060"/>
                </a:solidFill>
                <a:effectLst/>
                <a:latin typeface="Century Gothic" panose="020B0502020202020204" pitchFamily="34" charset="0"/>
              </a:rPr>
              <a:t> [1037] </a:t>
            </a:r>
            <a:r>
              <a:rPr lang="en-GB" sz="1800" b="0" i="0" u="none" strike="noStrike" dirty="0" err="1">
                <a:solidFill>
                  <a:srgbClr val="002060"/>
                </a:solidFill>
                <a:effectLst/>
                <a:latin typeface="Century Gothic" panose="020B0502020202020204" pitchFamily="34" charset="0"/>
              </a:rPr>
              <a:t>presentar</a:t>
            </a:r>
            <a:r>
              <a:rPr lang="en-GB" sz="1800" b="0" i="0" u="none" strike="noStrike" dirty="0">
                <a:solidFill>
                  <a:srgbClr val="002060"/>
                </a:solidFill>
                <a:effectLst/>
                <a:latin typeface="Century Gothic" panose="020B0502020202020204" pitchFamily="34" charset="0"/>
              </a:rPr>
              <a:t> [235] </a:t>
            </a:r>
            <a:r>
              <a:rPr lang="en-GB" sz="1800" b="0" i="0" u="none" strike="noStrike" dirty="0" err="1">
                <a:solidFill>
                  <a:srgbClr val="002060"/>
                </a:solidFill>
                <a:effectLst/>
                <a:latin typeface="Century Gothic" panose="020B0502020202020204" pitchFamily="34" charset="0"/>
              </a:rPr>
              <a:t>pronunciar</a:t>
            </a:r>
            <a:r>
              <a:rPr lang="en-GB" sz="1800" b="0" i="0" u="none" strike="noStrike" dirty="0">
                <a:solidFill>
                  <a:srgbClr val="002060"/>
                </a:solidFill>
                <a:effectLst/>
                <a:latin typeface="Century Gothic" panose="020B0502020202020204" pitchFamily="34" charset="0"/>
              </a:rPr>
              <a:t> [1990] </a:t>
            </a:r>
            <a:r>
              <a:rPr lang="en-GB" sz="1200" dirty="0">
                <a:effectLst/>
                <a:latin typeface="Calibri" panose="020F0502020204030204" pitchFamily="34" charset="0"/>
                <a:ea typeface="Calibri" panose="020F0502020204030204" pitchFamily="34" charset="0"/>
              </a:rPr>
              <a:t> </a:t>
            </a:r>
            <a:br>
              <a:rPr lang="en-GB" sz="1200" dirty="0">
                <a:effectLst/>
                <a:latin typeface="Calibri" panose="020F0502020204030204" pitchFamily="34" charset="0"/>
                <a:ea typeface="Calibri" panose="020F0502020204030204" pitchFamily="34" charset="0"/>
              </a:rPr>
            </a:br>
            <a:r>
              <a:rPr lang="en-GB" sz="1200" b="1" dirty="0">
                <a:effectLst/>
                <a:latin typeface="Calibri" panose="020F0502020204030204" pitchFamily="34" charset="0"/>
                <a:ea typeface="Calibri" panose="020F0502020204030204" pitchFamily="34" charset="0"/>
              </a:rPr>
              <a:t>Revisit 2</a:t>
            </a:r>
            <a:r>
              <a:rPr lang="en-GB" sz="1200" dirty="0">
                <a:effectLst/>
                <a:latin typeface="Calibri" panose="020F0502020204030204" pitchFamily="34" charset="0"/>
                <a:ea typeface="Calibri" panose="020F0502020204030204" pitchFamily="34" charset="0"/>
              </a:rPr>
              <a:t>:</a:t>
            </a:r>
            <a:r>
              <a:rPr lang="en-GB" sz="1200" b="0" dirty="0">
                <a:effectLst/>
                <a:latin typeface="Calibri" panose="020F0502020204030204" pitchFamily="34" charset="0"/>
                <a:ea typeface="Calibri" panose="020F0502020204030204" pitchFamily="34" charset="0"/>
              </a:rPr>
              <a:t> </a:t>
            </a:r>
            <a:r>
              <a:rPr lang="en-GB" sz="1800" b="0" i="0" u="none" strike="noStrike" dirty="0" err="1">
                <a:solidFill>
                  <a:srgbClr val="002060"/>
                </a:solidFill>
                <a:effectLst/>
                <a:latin typeface="Century Gothic" panose="020B0502020202020204" pitchFamily="34" charset="0"/>
              </a:rPr>
              <a:t>él</a:t>
            </a:r>
            <a:r>
              <a:rPr lang="en-GB" sz="1800" b="0" i="0" u="none" strike="noStrike" dirty="0">
                <a:solidFill>
                  <a:srgbClr val="002060"/>
                </a:solidFill>
                <a:effectLst/>
                <a:latin typeface="Century Gothic" panose="020B0502020202020204" pitchFamily="34" charset="0"/>
              </a:rPr>
              <a:t> [9] </a:t>
            </a:r>
            <a:r>
              <a:rPr lang="en-GB" sz="1800" b="0" i="0" u="none" strike="noStrike" dirty="0" err="1">
                <a:solidFill>
                  <a:srgbClr val="002060"/>
                </a:solidFill>
                <a:effectLst/>
                <a:latin typeface="Century Gothic" panose="020B0502020202020204" pitchFamily="34" charset="0"/>
              </a:rPr>
              <a:t>ella</a:t>
            </a:r>
            <a:r>
              <a:rPr lang="en-GB" sz="1800" b="0" i="0" u="none" strike="noStrike" dirty="0">
                <a:solidFill>
                  <a:srgbClr val="002060"/>
                </a:solidFill>
                <a:effectLst/>
                <a:latin typeface="Century Gothic" panose="020B0502020202020204" pitchFamily="34" charset="0"/>
              </a:rPr>
              <a:t> [72] </a:t>
            </a:r>
            <a:r>
              <a:rPr lang="en-GB" sz="1800" b="0" i="0" u="none" strike="noStrike" dirty="0" err="1">
                <a:solidFill>
                  <a:srgbClr val="002060"/>
                </a:solidFill>
                <a:effectLst/>
                <a:latin typeface="Century Gothic" panose="020B0502020202020204" pitchFamily="34" charset="0"/>
              </a:rPr>
              <a:t>tú</a:t>
            </a:r>
            <a:r>
              <a:rPr lang="en-GB" sz="1800" b="0" i="0" u="none" strike="noStrike" dirty="0">
                <a:solidFill>
                  <a:srgbClr val="002060"/>
                </a:solidFill>
                <a:effectLst/>
                <a:latin typeface="Century Gothic" panose="020B0502020202020204" pitchFamily="34" charset="0"/>
              </a:rPr>
              <a:t> [184] </a:t>
            </a:r>
            <a:r>
              <a:rPr lang="en-GB" sz="1800" b="0" i="0" u="none" strike="noStrike" dirty="0" err="1">
                <a:solidFill>
                  <a:srgbClr val="002060"/>
                </a:solidFill>
                <a:effectLst/>
                <a:latin typeface="Century Gothic" panose="020B0502020202020204" pitchFamily="34" charset="0"/>
              </a:rPr>
              <a:t>yo</a:t>
            </a:r>
            <a:r>
              <a:rPr lang="en-GB" sz="1800" b="0" i="0" u="none" strike="noStrike" dirty="0">
                <a:solidFill>
                  <a:srgbClr val="002060"/>
                </a:solidFill>
                <a:effectLst/>
                <a:latin typeface="Century Gothic" panose="020B0502020202020204" pitchFamily="34" charset="0"/>
              </a:rPr>
              <a:t> [28] </a:t>
            </a:r>
            <a:r>
              <a:rPr lang="en-GB" sz="1800" b="0" i="0" u="none" strike="noStrike" dirty="0" err="1">
                <a:solidFill>
                  <a:srgbClr val="002060"/>
                </a:solidFill>
                <a:effectLst/>
                <a:latin typeface="Century Gothic" panose="020B0502020202020204" pitchFamily="34" charset="0"/>
              </a:rPr>
              <a:t>pero</a:t>
            </a:r>
            <a:r>
              <a:rPr lang="en-GB" sz="1800" b="0" i="0" u="none" strike="noStrike" dirty="0">
                <a:solidFill>
                  <a:srgbClr val="002060"/>
                </a:solidFill>
                <a:effectLst/>
                <a:latin typeface="Century Gothic" panose="020B0502020202020204" pitchFamily="34" charset="0"/>
              </a:rPr>
              <a:t> [30]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a:t>
            </a:r>
            <a:r>
              <a:rPr lang="en-GB" sz="1800" b="0" dirty="0"/>
              <a:t>:</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800" b="1" dirty="0">
                <a:solidFill>
                  <a:srgbClr val="002060"/>
                </a:solidFill>
                <a:latin typeface="Century Gothic"/>
                <a:ea typeface="Century Gothic"/>
                <a:cs typeface="Century Gothic"/>
                <a:sym typeface="Century Gothic"/>
              </a:rPr>
              <a:t>muchos </a:t>
            </a:r>
            <a:r>
              <a:rPr lang="en-GB" sz="1800" b="0" dirty="0">
                <a:solidFill>
                  <a:srgbClr val="002060"/>
                </a:solidFill>
                <a:latin typeface="Century Gothic"/>
                <a:ea typeface="Century Gothic"/>
                <a:cs typeface="Century Gothic"/>
                <a:sym typeface="Century Gothic"/>
              </a:rPr>
              <a:t>[41] </a:t>
            </a:r>
            <a:r>
              <a:rPr lang="en-GB" sz="1800" b="1" dirty="0" err="1">
                <a:solidFill>
                  <a:srgbClr val="002060"/>
                </a:solidFill>
                <a:latin typeface="Century Gothic"/>
                <a:ea typeface="Century Gothic"/>
                <a:cs typeface="Century Gothic"/>
                <a:sym typeface="Century Gothic"/>
              </a:rPr>
              <a:t>nombre</a:t>
            </a:r>
            <a:r>
              <a:rPr lang="en-GB" sz="1800" b="0" dirty="0">
                <a:solidFill>
                  <a:srgbClr val="002060"/>
                </a:solidFill>
                <a:latin typeface="Century Gothic"/>
                <a:ea typeface="Century Gothic"/>
                <a:cs typeface="Century Gothic"/>
                <a:sym typeface="Century Gothic"/>
              </a:rPr>
              <a:t> [215]</a:t>
            </a:r>
            <a:endParaRPr lang="en-GB" sz="1800" b="0" dirty="0"/>
          </a:p>
          <a:p>
            <a:pPr marL="0" lvl="0" indent="0" algn="l" rtl="0">
              <a:spcBef>
                <a:spcPts val="0"/>
              </a:spcBef>
              <a:spcAft>
                <a:spcPts val="0"/>
              </a:spcAft>
              <a:buClr>
                <a:schemeClr val="dk1"/>
              </a:buClr>
              <a:buSzPts val="1400"/>
              <a:buFont typeface="Arial"/>
              <a:buNone/>
            </a:pPr>
            <a:r>
              <a:rPr lang="en-GB" sz="1800" dirty="0"/>
              <a:t>Source: Davies, M. and Davies, K. (2018)</a:t>
            </a:r>
            <a:r>
              <a:rPr lang="en-GB" sz="1800" i="1" dirty="0"/>
              <a:t>. A frequency dictionary of Spanish: Core vocabulary for learners </a:t>
            </a:r>
            <a:r>
              <a:rPr lang="en-GB" sz="1800" dirty="0"/>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SLIDE 3/3</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spoken production of sentences with ser and </a:t>
            </a:r>
            <a:r>
              <a:rPr lang="en-GB" b="0" dirty="0" err="1"/>
              <a:t>estar</a:t>
            </a:r>
            <a:r>
              <a:rPr lang="en-GB" b="0" dirty="0"/>
              <a:t> (I am, s/he is) and correct adjectival agreement.  </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work in pairs to describe themselves and someone else.  Normally I am… today I am… s/he is always … today s/he is…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t>
            </a:r>
            <a:r>
              <a:rPr lang="en-GB" dirty="0" err="1"/>
              <a:t>inicio</a:t>
            </a:r>
            <a:r>
              <a:rPr lang="en-GB" dirty="0"/>
              <a:t>” to start timer.</a:t>
            </a:r>
          </a:p>
          <a:p>
            <a:pPr marL="0" marR="0" lvl="0" indent="0" algn="l" rtl="0">
              <a:lnSpc>
                <a:spcPct val="100000"/>
              </a:lnSpc>
              <a:spcBef>
                <a:spcPts val="0"/>
              </a:spcBef>
              <a:spcAft>
                <a:spcPts val="0"/>
              </a:spcAft>
              <a:buClr>
                <a:schemeClr val="dk1"/>
              </a:buClr>
              <a:buSzPts val="1200"/>
              <a:buFont typeface="Calibri"/>
              <a:buNone/>
            </a:pPr>
            <a:r>
              <a:rPr lang="en-GB" dirty="0"/>
              <a:t>Teachers can ask pupils to feedback to the class on what their partners said.</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4887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(this slide) and production (next slide)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294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(this slide) and production (next slide)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6995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produce full sentences using soy, estoy, es, </a:t>
            </a:r>
            <a:r>
              <a:rPr lang="en-GB" b="0" dirty="0" err="1"/>
              <a:t>está</a:t>
            </a:r>
            <a:r>
              <a:rPr lang="en-GB" b="0" dirty="0"/>
              <a:t> and and a range of adjectives to describe personality. </a:t>
            </a:r>
          </a:p>
          <a:p>
            <a:pPr marL="0" marR="0" lvl="0" indent="0" algn="l" rtl="0">
              <a:lnSpc>
                <a:spcPct val="100000"/>
              </a:lnSpc>
              <a:spcBef>
                <a:spcPts val="0"/>
              </a:spcBef>
              <a:spcAft>
                <a:spcPts val="0"/>
              </a:spcAft>
              <a:buClr>
                <a:schemeClr val="dk1"/>
              </a:buClr>
              <a:buSzPts val="1200"/>
              <a:buFont typeface="Calibri"/>
              <a:buNone/>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Read the instructions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Ask pupils to complete the sentences in English to describe themselves and someone else, then translate them into Spanish.</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dirty="0"/>
              <a:t>Show Sofía’s example.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the SSC [e] and [</a:t>
            </a:r>
            <a:r>
              <a:rPr lang="en-GB" b="0" dirty="0" err="1"/>
              <a:t>i</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instructions. Pupils write 1-9, and [e] [</a:t>
            </a:r>
            <a:r>
              <a:rPr lang="en-GB" dirty="0" err="1"/>
              <a:t>i</a:t>
            </a:r>
            <a:r>
              <a:rPr lang="en-GB" dirty="0"/>
              <a:t>] at the top.</a:t>
            </a:r>
          </a:p>
          <a:p>
            <a:pPr marL="228600" lvl="0" indent="-228600" algn="l" rtl="0">
              <a:spcBef>
                <a:spcPts val="0"/>
              </a:spcBef>
              <a:spcAft>
                <a:spcPts val="0"/>
              </a:spcAft>
              <a:buAutoNum type="arabicPeriod"/>
            </a:pPr>
            <a:r>
              <a:rPr lang="en-GB" dirty="0"/>
              <a:t>Click on each audio symbol to listen to the names.</a:t>
            </a:r>
          </a:p>
          <a:p>
            <a:pPr marL="228600" lvl="0" indent="-228600" algn="l" rtl="0">
              <a:spcBef>
                <a:spcPts val="0"/>
              </a:spcBef>
              <a:spcAft>
                <a:spcPts val="0"/>
              </a:spcAft>
              <a:buAutoNum type="arabicPeriod"/>
            </a:pPr>
            <a:r>
              <a:rPr lang="en-GB" dirty="0"/>
              <a:t>Pupils tick if they hear ‘e’ or ‘</a:t>
            </a:r>
            <a:r>
              <a:rPr lang="en-GB" dirty="0" err="1"/>
              <a:t>i</a:t>
            </a:r>
            <a:r>
              <a:rPr lang="en-GB" dirty="0"/>
              <a:t>’ or both.</a:t>
            </a:r>
          </a:p>
          <a:p>
            <a:pPr marL="0" lvl="0" indent="0" algn="l" rtl="0">
              <a:spcBef>
                <a:spcPts val="0"/>
              </a:spcBef>
              <a:spcAft>
                <a:spcPts val="0"/>
              </a:spcAft>
              <a:buNone/>
            </a:pPr>
            <a:r>
              <a:rPr lang="en-GB" b="1" dirty="0"/>
              <a:t>Note</a:t>
            </a:r>
            <a:r>
              <a:rPr lang="en-GB" dirty="0"/>
              <a:t>: for additional challenge pupils can write the full name.</a:t>
            </a:r>
          </a:p>
          <a:p>
            <a:pPr marL="0" lvl="0" indent="0" algn="l" rtl="0">
              <a:spcBef>
                <a:spcPts val="0"/>
              </a:spcBef>
              <a:spcAft>
                <a:spcPts val="0"/>
              </a:spcAft>
              <a:buNone/>
            </a:pPr>
            <a:r>
              <a:rPr lang="en-GB" dirty="0"/>
              <a:t>4.  Click to bring up the answer ticks and reveal the written names.</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1. Tito</a:t>
            </a:r>
            <a:br>
              <a:rPr lang="en-GB" dirty="0"/>
            </a:br>
            <a:r>
              <a:rPr lang="en-GB" dirty="0"/>
              <a:t>2. </a:t>
            </a:r>
            <a:r>
              <a:rPr lang="en-GB" dirty="0" err="1"/>
              <a:t>Tío</a:t>
            </a:r>
            <a:br>
              <a:rPr lang="en-GB" dirty="0"/>
            </a:br>
            <a:r>
              <a:rPr lang="en-GB" dirty="0"/>
              <a:t>3. Mateo</a:t>
            </a:r>
            <a:br>
              <a:rPr lang="en-GB" dirty="0"/>
            </a:br>
            <a:r>
              <a:rPr lang="en-GB" dirty="0"/>
              <a:t>4. Marisol</a:t>
            </a:r>
            <a:br>
              <a:rPr lang="en-GB" dirty="0"/>
            </a:br>
            <a:r>
              <a:rPr lang="en-GB" dirty="0"/>
              <a:t>5. Graciela</a:t>
            </a:r>
            <a:br>
              <a:rPr lang="en-GB" dirty="0"/>
            </a:br>
            <a:r>
              <a:rPr lang="en-GB" dirty="0"/>
              <a:t>6. Iliana</a:t>
            </a:r>
            <a:br>
              <a:rPr lang="en-GB" dirty="0"/>
            </a:br>
            <a:r>
              <a:rPr lang="en-GB" dirty="0"/>
              <a:t>7. Felipe</a:t>
            </a:r>
            <a:br>
              <a:rPr lang="en-GB" dirty="0"/>
            </a:br>
            <a:r>
              <a:rPr lang="en-GB" dirty="0"/>
              <a:t>8. Alejandra</a:t>
            </a:r>
            <a:br>
              <a:rPr lang="en-GB" dirty="0"/>
            </a:br>
            <a:r>
              <a:rPr lang="en-GB" dirty="0"/>
              <a:t>9. Valentina</a:t>
            </a: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b="1" dirty="0"/>
              <a:t>Frequency of unknown words</a:t>
            </a:r>
            <a:r>
              <a:rPr lang="en-GB" sz="1200" b="0" dirty="0"/>
              <a:t>:</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b="1" dirty="0">
                <a:solidFill>
                  <a:srgbClr val="002060"/>
                </a:solidFill>
                <a:latin typeface="Century Gothic"/>
                <a:ea typeface="Century Gothic"/>
                <a:cs typeface="Century Gothic"/>
                <a:sym typeface="Century Gothic"/>
              </a:rPr>
              <a:t>muchos </a:t>
            </a:r>
            <a:r>
              <a:rPr lang="en-GB" sz="1200" b="0" dirty="0">
                <a:solidFill>
                  <a:srgbClr val="002060"/>
                </a:solidFill>
                <a:latin typeface="Century Gothic"/>
                <a:ea typeface="Century Gothic"/>
                <a:cs typeface="Century Gothic"/>
                <a:sym typeface="Century Gothic"/>
              </a:rPr>
              <a:t>[41] </a:t>
            </a:r>
            <a:r>
              <a:rPr lang="en-GB" sz="1200" b="1" dirty="0" err="1">
                <a:solidFill>
                  <a:srgbClr val="002060"/>
                </a:solidFill>
                <a:latin typeface="Century Gothic"/>
                <a:ea typeface="Century Gothic"/>
                <a:cs typeface="Century Gothic"/>
                <a:sym typeface="Century Gothic"/>
              </a:rPr>
              <a:t>nombre</a:t>
            </a:r>
            <a:r>
              <a:rPr lang="en-GB" sz="1200" b="0" dirty="0">
                <a:solidFill>
                  <a:srgbClr val="002060"/>
                </a:solidFill>
                <a:latin typeface="Century Gothic"/>
                <a:ea typeface="Century Gothic"/>
                <a:cs typeface="Century Gothic"/>
                <a:sym typeface="Century Gothic"/>
              </a:rPr>
              <a:t> [215]</a:t>
            </a:r>
            <a:endParaRPr lang="en-GB" sz="1200" b="0" dirty="0"/>
          </a:p>
          <a:p>
            <a:pPr marL="0" lvl="0" indent="0" algn="l" rtl="0">
              <a:spcBef>
                <a:spcPts val="0"/>
              </a:spcBef>
              <a:spcAft>
                <a:spcPts val="0"/>
              </a:spcAft>
              <a:buClr>
                <a:schemeClr val="dk1"/>
              </a:buClr>
              <a:buSzPts val="1400"/>
              <a:buFont typeface="Arial"/>
              <a:buNone/>
            </a:pPr>
            <a:r>
              <a:rPr lang="en-GB" sz="1200" dirty="0"/>
              <a:t>Source: Davies, M. and Davies, K. (2018)</a:t>
            </a:r>
            <a:r>
              <a:rPr lang="en-GB" sz="1200" i="1" dirty="0"/>
              <a:t>. A frequency dictionary of Spanish: Core vocabulary for learners </a:t>
            </a:r>
            <a:r>
              <a:rPr lang="en-GB" sz="1200" dirty="0"/>
              <a:t>(2nd ed.). Routledge: London</a:t>
            </a:r>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Slide </a:t>
            </a:r>
            <a:r>
              <a:rPr lang="en-GB" b="0" dirty="0"/>
              <a:t>1/5</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listening out for the verbs ‘estoy’, ‘soy’, ‘está’, ‘es’ and connecting them to person of the verb they refer to. To then practise processing the meaning of the two verbs.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The following instructions apply to the next 5 slides.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this is a delayed dictation activity. They will hear a sentence played twice and they will have to retain that sentence in their working memory (picturing it in their heads!) for 3 seconds.  </a:t>
            </a:r>
          </a:p>
          <a:p>
            <a:pPr marL="0" marR="0" lvl="0" indent="0" algn="l" rtl="0">
              <a:lnSpc>
                <a:spcPct val="100000"/>
              </a:lnSpc>
              <a:spcBef>
                <a:spcPts val="0"/>
              </a:spcBef>
              <a:spcAft>
                <a:spcPts val="0"/>
              </a:spcAft>
              <a:buClr>
                <a:schemeClr val="dk1"/>
              </a:buClr>
              <a:buSzPts val="1200"/>
              <a:buFont typeface="Calibri"/>
              <a:buNone/>
            </a:pPr>
            <a:r>
              <a:rPr lang="en-GB" dirty="0"/>
              <a:t>3.  Once the time is up, they need to write the sentence. </a:t>
            </a:r>
          </a:p>
          <a:p>
            <a:pPr marL="0" marR="0" lvl="0" indent="0" algn="l" rtl="0">
              <a:lnSpc>
                <a:spcPct val="100000"/>
              </a:lnSpc>
              <a:spcBef>
                <a:spcPts val="0"/>
              </a:spcBef>
              <a:spcAft>
                <a:spcPts val="0"/>
              </a:spcAft>
              <a:buClr>
                <a:schemeClr val="dk1"/>
              </a:buClr>
              <a:buSzPts val="1200"/>
              <a:buFont typeface="Calibri"/>
              <a:buNone/>
            </a:pPr>
            <a:r>
              <a:rPr lang="en-GB" dirty="0"/>
              <a:t>4.  Click to show the answer to the whole question. </a:t>
            </a:r>
          </a:p>
          <a:p>
            <a:pPr marL="0" marR="0" lvl="0" indent="0" algn="l" rtl="0">
              <a:lnSpc>
                <a:spcPct val="100000"/>
              </a:lnSpc>
              <a:spcBef>
                <a:spcPts val="0"/>
              </a:spcBef>
              <a:spcAft>
                <a:spcPts val="0"/>
              </a:spcAft>
              <a:buClr>
                <a:schemeClr val="dk1"/>
              </a:buClr>
              <a:buSzPts val="1200"/>
              <a:buFont typeface="Calibri"/>
              <a:buNone/>
            </a:pPr>
            <a:r>
              <a:rPr lang="en-GB" dirty="0"/>
              <a:t>5.  Click again to bring up the different forms of the verb in (I, s/he). Elicit answer from pupils.</a:t>
            </a:r>
          </a:p>
          <a:p>
            <a:pPr marL="0" marR="0" lvl="0" indent="0" algn="l" rtl="0">
              <a:lnSpc>
                <a:spcPct val="100000"/>
              </a:lnSpc>
              <a:spcBef>
                <a:spcPts val="0"/>
              </a:spcBef>
              <a:spcAft>
                <a:spcPts val="0"/>
              </a:spcAft>
              <a:buClr>
                <a:schemeClr val="dk1"/>
              </a:buClr>
              <a:buSzPts val="1200"/>
              <a:buFont typeface="Calibri"/>
              <a:buNone/>
            </a:pPr>
            <a:r>
              <a:rPr lang="en-GB" dirty="0"/>
              <a:t>6.  Click to bring up the possible uses of the verb (in general / today | location). Elicit answer from pupils.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Note</a:t>
            </a:r>
            <a:r>
              <a:rPr lang="en-GB" dirty="0"/>
              <a:t>: Pupils can choose to use the help on the board or write the sentence without looking – encourage pupils to choose their own level of challenge. </a:t>
            </a:r>
          </a:p>
          <a:p>
            <a:pPr marL="0" marR="0" lvl="0" indent="0" algn="l" rtl="0">
              <a:lnSpc>
                <a:spcPct val="100000"/>
              </a:lnSpc>
              <a:spcBef>
                <a:spcPts val="0"/>
              </a:spcBef>
              <a:spcAft>
                <a:spcPts val="0"/>
              </a:spcAft>
              <a:buClr>
                <a:schemeClr val="dk1"/>
              </a:buClr>
              <a:buSzPts val="1200"/>
              <a:buFont typeface="Calibri"/>
              <a:buNone/>
            </a:pPr>
            <a:endParaRPr lang="en-GB" dirty="0"/>
          </a:p>
          <a:p>
            <a:r>
              <a:rPr lang="en-GB" b="1" dirty="0"/>
              <a:t>Transcript:</a:t>
            </a:r>
          </a:p>
          <a:p>
            <a:r>
              <a:rPr lang="en-GB" dirty="0"/>
              <a:t>Soy </a:t>
            </a:r>
            <a:r>
              <a:rPr lang="en-GB" dirty="0" err="1"/>
              <a:t>divertida</a:t>
            </a:r>
            <a:r>
              <a:rPr lang="en-GB" dirty="0"/>
              <a:t> y </a:t>
            </a:r>
            <a:r>
              <a:rPr lang="en-GB" dirty="0" err="1"/>
              <a:t>rápida</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6762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Slide 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 </a:t>
            </a:r>
            <a:br>
              <a:rPr lang="en-GB" b="1" dirty="0"/>
            </a:br>
            <a:r>
              <a:rPr lang="en-GB" b="0" dirty="0"/>
              <a:t>Está muy </a:t>
            </a:r>
            <a:r>
              <a:rPr lang="en-GB" b="0" dirty="0" err="1"/>
              <a:t>positivo</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3337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Slide 3/5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 </a:t>
            </a:r>
            <a:br>
              <a:rPr lang="en-GB" b="1" dirty="0"/>
            </a:br>
            <a:r>
              <a:rPr lang="en-GB" b="0" dirty="0"/>
              <a:t>Estoy muy </a:t>
            </a:r>
            <a:r>
              <a:rPr lang="en-GB" b="0" dirty="0" err="1"/>
              <a:t>cansada</a:t>
            </a:r>
            <a:r>
              <a:rPr lang="en-GB" b="0" dirty="0"/>
              <a:t> hoy.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0298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Slide 4/5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 </a:t>
            </a:r>
            <a:br>
              <a:rPr lang="en-GB" b="1" dirty="0"/>
            </a:br>
            <a:r>
              <a:rPr lang="en-GB" b="0" dirty="0"/>
              <a:t>Está en clase.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8138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Slide 5/5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 </a:t>
            </a:r>
            <a:br>
              <a:rPr lang="en-GB" b="1" dirty="0"/>
            </a:br>
            <a:r>
              <a:rPr lang="en-GB" b="0" dirty="0"/>
              <a:t>Es muy </a:t>
            </a:r>
            <a:r>
              <a:rPr lang="en-GB" b="0" dirty="0" err="1"/>
              <a:t>rápida</a:t>
            </a:r>
            <a:r>
              <a:rPr lang="en-GB" b="0" dirty="0"/>
              <a:t>.</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8765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(three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use ser and </a:t>
            </a:r>
            <a:r>
              <a:rPr lang="en-GB" b="0" dirty="0" err="1"/>
              <a:t>estar</a:t>
            </a:r>
            <a:r>
              <a:rPr lang="en-GB" b="0" dirty="0"/>
              <a:t> (I am, s/he is) and adjectival agreement in guided oral production.</a:t>
            </a:r>
            <a:br>
              <a:rPr lang="en-GB" b="0" dirty="0"/>
            </a:br>
            <a:br>
              <a:rPr lang="en-GB" b="0" dirty="0"/>
            </a:br>
            <a:r>
              <a:rPr lang="en-GB" b="1" dirty="0"/>
              <a:t>Note</a:t>
            </a:r>
            <a:r>
              <a:rPr lang="en-GB" b="0" dirty="0"/>
              <a:t>: the layout of the words provides support with word order and prompts thinking about which forms of ser/</a:t>
            </a:r>
            <a:r>
              <a:rPr lang="en-GB" b="0" dirty="0" err="1"/>
              <a:t>estar</a:t>
            </a:r>
            <a:r>
              <a:rPr lang="en-GB" b="0" dirty="0"/>
              <a:t> are required, together with the </a:t>
            </a:r>
            <a:r>
              <a:rPr lang="en-GB" b="0" dirty="0" err="1"/>
              <a:t>the</a:t>
            </a:r>
            <a:r>
              <a:rPr lang="en-GB" b="0" dirty="0"/>
              <a:t> correct form of the adjective.</a:t>
            </a:r>
            <a:br>
              <a:rPr lang="en-GB" b="0" dirty="0"/>
            </a:br>
            <a:r>
              <a:rPr lang="en-GB" b="0" dirty="0"/>
              <a:t>We avoid separating the adverbs and matching them to ser/</a:t>
            </a:r>
            <a:r>
              <a:rPr lang="en-GB" b="0" dirty="0" err="1"/>
              <a:t>estar</a:t>
            </a:r>
            <a:r>
              <a:rPr lang="en-GB" b="0" dirty="0"/>
              <a:t> options as these are the choices we want to compel pupils to make themselves.</a:t>
            </a:r>
          </a:p>
          <a:p>
            <a:pPr marL="0" marR="0" lvl="0" indent="0" algn="l" rtl="0">
              <a:lnSpc>
                <a:spcPct val="100000"/>
              </a:lnSpc>
              <a:spcBef>
                <a:spcPts val="0"/>
              </a:spcBef>
              <a:spcAft>
                <a:spcPts val="0"/>
              </a:spcAft>
              <a:buClr>
                <a:schemeClr val="dk1"/>
              </a:buClr>
              <a:buSzPts val="1200"/>
              <a:buFont typeface="Calibri"/>
              <a:buNone/>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use the prompts to translate the sentences out loud in pairs within the 40 second time limit.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Draw their attention to the correct from of the adjectives. Make it clear that it is </a:t>
            </a:r>
            <a:r>
              <a:rPr lang="en-GB" b="1" dirty="0"/>
              <a:t>Rubén (a boy) </a:t>
            </a:r>
            <a:r>
              <a:rPr lang="en-GB" dirty="0"/>
              <a:t>talking.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timer.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the written answer.</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453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0" dirty="0"/>
              <a:t>Slide 2/3</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0820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4793-0276-4887-9D14-E3884C582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4C8930-A517-40FD-A1C5-66E459206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DF3FDC-C003-409F-8588-8EB4C198941B}"/>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5" name="Footer Placeholder 4">
            <a:extLst>
              <a:ext uri="{FF2B5EF4-FFF2-40B4-BE49-F238E27FC236}">
                <a16:creationId xmlns:a16="http://schemas.microsoft.com/office/drawing/2014/main" id="{C8AF13B2-B480-4A46-93D6-0683093FE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8F36F-645E-488A-BF7C-00ECB8DBCBD3}"/>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90688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BEF6-E4A8-495D-A930-B250B1929F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CFB2EE-B3E9-48C1-81D3-F70003CD06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7B9E42-DFCB-4ED5-A1CA-85B9B935A888}"/>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5" name="Footer Placeholder 4">
            <a:extLst>
              <a:ext uri="{FF2B5EF4-FFF2-40B4-BE49-F238E27FC236}">
                <a16:creationId xmlns:a16="http://schemas.microsoft.com/office/drawing/2014/main" id="{E947D0D3-B74D-40F6-8752-49A73C22D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B2849-C0E8-4AE6-9AB6-24FB66B23F03}"/>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5588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03B0E5-4E59-440D-AA70-48B75CA0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5C8BEC-CA0C-4FC2-8283-BC6D9B2A1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591C3A-12E1-45E6-8C8A-79F5FCBE6863}"/>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5" name="Footer Placeholder 4">
            <a:extLst>
              <a:ext uri="{FF2B5EF4-FFF2-40B4-BE49-F238E27FC236}">
                <a16:creationId xmlns:a16="http://schemas.microsoft.com/office/drawing/2014/main" id="{7C33ACD4-4A57-46FC-8957-BF397DFD8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8E4B3-DC5E-4DBE-98CA-F5D611B87118}"/>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310096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AFB7-8D41-4397-BA47-3DB9FEE4E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2FE4E1-A258-4387-8A73-5C5096D09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E5A11-7474-4794-8E00-E31DBFECE9DA}"/>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5" name="Footer Placeholder 4">
            <a:extLst>
              <a:ext uri="{FF2B5EF4-FFF2-40B4-BE49-F238E27FC236}">
                <a16:creationId xmlns:a16="http://schemas.microsoft.com/office/drawing/2014/main" id="{0016182D-0F12-4397-837C-5B8C5EB8F1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8B5153-0F35-473A-9075-F6ECE4DC2C96}"/>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9352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1BE4-7E1F-4E87-9A8F-7E2CDE58E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53E92B-B4DD-4653-8B0B-40E4FF269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9F4B5-EA63-43C1-922E-4A3BFABC5B1A}"/>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5" name="Footer Placeholder 4">
            <a:extLst>
              <a:ext uri="{FF2B5EF4-FFF2-40B4-BE49-F238E27FC236}">
                <a16:creationId xmlns:a16="http://schemas.microsoft.com/office/drawing/2014/main" id="{4ACE98D9-693C-4EB2-AFDB-24A36CB606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E4867-E074-4B17-98E8-B6C6AA11CFC5}"/>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38365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F8FF-1C83-4DE3-A743-315E1B66CC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68F809-E869-4080-8D87-67F406BC51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F79685-5EA3-463F-9658-17DA4B43CC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141A9D-40EC-402C-8526-31C380F81ED6}"/>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6" name="Footer Placeholder 5">
            <a:extLst>
              <a:ext uri="{FF2B5EF4-FFF2-40B4-BE49-F238E27FC236}">
                <a16:creationId xmlns:a16="http://schemas.microsoft.com/office/drawing/2014/main" id="{26203590-BE81-41D1-9591-2D2D886A6D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C74407-368D-4CC7-AFC7-18E714AFF6C2}"/>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89843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73F0-7572-4CBC-AD0D-878FC6E8C7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111B90-A1CD-4217-9893-3CB055449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67552F-C69A-41BB-984B-B8B6342D4B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74689D-763C-4CF8-9358-7CC0C0CDE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5CF4C-A402-4F83-AFE9-B680232E77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4601C1-93F6-45C5-88EE-3E01EABCE688}"/>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8" name="Footer Placeholder 7">
            <a:extLst>
              <a:ext uri="{FF2B5EF4-FFF2-40B4-BE49-F238E27FC236}">
                <a16:creationId xmlns:a16="http://schemas.microsoft.com/office/drawing/2014/main" id="{8011F3F5-DF28-445F-B90D-C4CEF0064B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D94256-FAEC-4BF3-9EF8-879020F196FC}"/>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00290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C2C8-7C1B-4D71-AEF1-388E81577A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D9DFC7-96E5-4D12-A332-4787850FA26F}"/>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4" name="Footer Placeholder 3">
            <a:extLst>
              <a:ext uri="{FF2B5EF4-FFF2-40B4-BE49-F238E27FC236}">
                <a16:creationId xmlns:a16="http://schemas.microsoft.com/office/drawing/2014/main" id="{F23D762C-1DC3-4E63-BD4B-68D821FB67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FC63DE-A88F-495A-93FC-C2D739F16917}"/>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54702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473DF-065F-4775-8447-ED108DBEA132}"/>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3" name="Footer Placeholder 2">
            <a:extLst>
              <a:ext uri="{FF2B5EF4-FFF2-40B4-BE49-F238E27FC236}">
                <a16:creationId xmlns:a16="http://schemas.microsoft.com/office/drawing/2014/main" id="{BF7BF039-33A1-4515-9501-162014CD96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09195C-B987-4064-A671-F0FD41838524}"/>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02243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200D-A2C3-4172-8E15-A285531A8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B69980-F686-4FA8-AF4A-62201B7A2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36A67B-C712-40C6-9E89-176B48FC7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5A1D8-CD57-405F-8CB9-8E704387A097}"/>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6" name="Footer Placeholder 5">
            <a:extLst>
              <a:ext uri="{FF2B5EF4-FFF2-40B4-BE49-F238E27FC236}">
                <a16:creationId xmlns:a16="http://schemas.microsoft.com/office/drawing/2014/main" id="{D5140DA6-D705-4490-B8D4-29E55A4C9D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1382BF-5A58-41E8-AC9E-EE824C500DA2}"/>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77528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D5E4-700F-4C0E-B0AA-9A1A5AF6C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5A36C5-EE27-4C78-8E9B-880BC6986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58FA3C-E3F9-4DE2-B3A7-2DA97DED9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DC04A-6FCA-48DC-A027-14A7ECE2716C}"/>
              </a:ext>
            </a:extLst>
          </p:cNvPr>
          <p:cNvSpPr>
            <a:spLocks noGrp="1"/>
          </p:cNvSpPr>
          <p:nvPr>
            <p:ph type="dt" sz="half" idx="10"/>
          </p:nvPr>
        </p:nvSpPr>
        <p:spPr/>
        <p:txBody>
          <a:bodyPr/>
          <a:lstStyle/>
          <a:p>
            <a:fld id="{0ABB50D9-C9D9-4C29-A1E6-BDE2ED4F854E}" type="datetimeFigureOut">
              <a:rPr lang="en-GB" smtClean="0"/>
              <a:t>04/09/2023</a:t>
            </a:fld>
            <a:endParaRPr lang="en-GB"/>
          </a:p>
        </p:txBody>
      </p:sp>
      <p:sp>
        <p:nvSpPr>
          <p:cNvPr id="6" name="Footer Placeholder 5">
            <a:extLst>
              <a:ext uri="{FF2B5EF4-FFF2-40B4-BE49-F238E27FC236}">
                <a16:creationId xmlns:a16="http://schemas.microsoft.com/office/drawing/2014/main" id="{A1007F1A-D087-47B5-B49C-FBA6DB22E9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B8715E-20C5-467F-8E7C-665120E752C8}"/>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68361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C1E97-5D30-407C-B6F9-51269FCD8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F46D7-E06B-4C56-964A-3E3AA7E5E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8955D-CCAD-473D-ACF5-5FF644612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B50D9-C9D9-4C29-A1E6-BDE2ED4F854E}" type="datetimeFigureOut">
              <a:rPr lang="en-GB" smtClean="0"/>
              <a:t>04/09/2023</a:t>
            </a:fld>
            <a:endParaRPr lang="en-GB"/>
          </a:p>
        </p:txBody>
      </p:sp>
      <p:sp>
        <p:nvSpPr>
          <p:cNvPr id="5" name="Footer Placeholder 4">
            <a:extLst>
              <a:ext uri="{FF2B5EF4-FFF2-40B4-BE49-F238E27FC236}">
                <a16:creationId xmlns:a16="http://schemas.microsoft.com/office/drawing/2014/main" id="{7079BFFE-4890-4F4F-A099-6639F23C6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31B3AA-F93E-4F6E-9D3C-54422F946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A82E7-321E-46C6-B2B5-46EDFBFBAD60}" type="slidenum">
              <a:rPr lang="en-GB" smtClean="0"/>
              <a:t>‹#›</a:t>
            </a:fld>
            <a:endParaRPr lang="en-GB"/>
          </a:p>
        </p:txBody>
      </p:sp>
    </p:spTree>
    <p:extLst>
      <p:ext uri="{BB962C8B-B14F-4D97-AF65-F5344CB8AC3E}">
        <p14:creationId xmlns:p14="http://schemas.microsoft.com/office/powerpoint/2010/main" val="42483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audio" Target="../media/audio19.wav"/><Relationship Id="rId4" Type="http://schemas.openxmlformats.org/officeDocument/2006/relationships/image" Target="../media/image21.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audio" Target="../media/audio19.wav"/><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audio" Target="../media/audio6.wav"/><Relationship Id="rId1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audio" Target="../media/audio5.wav"/><Relationship Id="rId17" Type="http://schemas.openxmlformats.org/officeDocument/2006/relationships/image" Target="../media/image9.png"/><Relationship Id="rId2" Type="http://schemas.openxmlformats.org/officeDocument/2006/relationships/notesSlide" Target="../notesSlides/notesSlide2.xml"/><Relationship Id="rId16" Type="http://schemas.openxmlformats.org/officeDocument/2006/relationships/audio" Target="../media/audio9.wav"/><Relationship Id="rId20" Type="http://schemas.openxmlformats.org/officeDocument/2006/relationships/audio" Target="../media/audio11.wav"/><Relationship Id="rId1" Type="http://schemas.openxmlformats.org/officeDocument/2006/relationships/slideLayout" Target="../slideLayouts/slideLayout6.xml"/><Relationship Id="rId6" Type="http://schemas.openxmlformats.org/officeDocument/2006/relationships/audio" Target="../media/audio1.wav"/><Relationship Id="rId11" Type="http://schemas.openxmlformats.org/officeDocument/2006/relationships/audio" Target="../media/audio4.wav"/><Relationship Id="rId5" Type="http://schemas.openxmlformats.org/officeDocument/2006/relationships/image" Target="../media/image6.gif"/><Relationship Id="rId15" Type="http://schemas.openxmlformats.org/officeDocument/2006/relationships/audio" Target="../media/audio8.wav"/><Relationship Id="rId10" Type="http://schemas.openxmlformats.org/officeDocument/2006/relationships/audio" Target="../media/audio3.wav"/><Relationship Id="rId19" Type="http://schemas.openxmlformats.org/officeDocument/2006/relationships/audio" Target="../media/audio10.wav"/><Relationship Id="rId4" Type="http://schemas.openxmlformats.org/officeDocument/2006/relationships/image" Target="../media/image5.png"/><Relationship Id="rId9" Type="http://schemas.openxmlformats.org/officeDocument/2006/relationships/audio" Target="../media/audio2.wav"/><Relationship Id="rId14" Type="http://schemas.openxmlformats.org/officeDocument/2006/relationships/audio" Target="../media/audio7.wav"/></Relationships>
</file>

<file path=ppt/slides/_rels/slide3.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13.gif"/><Relationship Id="rId4" Type="http://schemas.microsoft.com/office/2007/relationships/hdphoto" Target="../media/hdphoto1.wdp"/><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13.gif"/><Relationship Id="rId4" Type="http://schemas.microsoft.com/office/2007/relationships/hdphoto" Target="../media/hdphoto1.wdp"/><Relationship Id="rId9"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gif"/></Relationships>
</file>

<file path=ppt/slides/_rels/slide6.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4.gif"/><Relationship Id="rId5" Type="http://schemas.openxmlformats.org/officeDocument/2006/relationships/image" Target="../media/image9.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17.gif"/><Relationship Id="rId4" Type="http://schemas.microsoft.com/office/2007/relationships/hdphoto" Target="../media/hdphoto1.wdp"/><Relationship Id="rId9"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audio" Target="../media/audio17.wav"/><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audio" Target="../media/audio18.wav"/><Relationship Id="rId5" Type="http://schemas.openxmlformats.org/officeDocument/2006/relationships/image" Target="../media/image16.gif"/><Relationship Id="rId4" Type="http://schemas.openxmlformats.org/officeDocument/2006/relationships/image" Target="../media/image18.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azul</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panose="020B0502020202020204" pitchFamily="34" charset="0"/>
                <a:ea typeface="Century Gothic"/>
                <a:cs typeface="Century Gothic"/>
                <a:sym typeface="Century Gothic"/>
              </a:rPr>
              <a:t>Describing me and others</a:t>
            </a:r>
            <a:br>
              <a:rPr lang="en-GB" sz="1800" dirty="0">
                <a:solidFill>
                  <a:srgbClr val="000000"/>
                </a:solidFill>
                <a:latin typeface="Century Gothic" panose="020B0502020202020204" pitchFamily="34" charset="0"/>
                <a:cs typeface="Arial"/>
                <a:sym typeface="Arial"/>
              </a:rPr>
            </a:br>
            <a:endParaRPr lang="en-GB" dirty="0">
              <a:latin typeface="Century Gothic" panose="020B0502020202020204" pitchFamily="34" charset="0"/>
            </a:endParaRPr>
          </a:p>
        </p:txBody>
      </p:sp>
      <p:pic>
        <p:nvPicPr>
          <p:cNvPr id="3" name="Picture 2" descr="A picture containing text, toy, doll&#10;&#10;Description automatically generated">
            <a:extLst>
              <a:ext uri="{FF2B5EF4-FFF2-40B4-BE49-F238E27FC236}">
                <a16:creationId xmlns:a16="http://schemas.microsoft.com/office/drawing/2014/main" id="{7F8CE7A7-4741-CCD6-C7D7-63B685B06738}"/>
              </a:ext>
            </a:extLst>
          </p:cNvPr>
          <p:cNvPicPr>
            <a:picLocks noChangeAspect="1"/>
          </p:cNvPicPr>
          <p:nvPr/>
        </p:nvPicPr>
        <p:blipFill>
          <a:blip r:embed="rId4"/>
          <a:stretch>
            <a:fillRect/>
          </a:stretch>
        </p:blipFill>
        <p:spPr>
          <a:xfrm>
            <a:off x="4233063" y="4518961"/>
            <a:ext cx="1231349" cy="2339039"/>
          </a:xfrm>
          <a:prstGeom prst="rect">
            <a:avLst/>
          </a:prstGeom>
        </p:spPr>
      </p:pic>
      <p:grpSp>
        <p:nvGrpSpPr>
          <p:cNvPr id="4" name="Group 3">
            <a:extLst>
              <a:ext uri="{FF2B5EF4-FFF2-40B4-BE49-F238E27FC236}">
                <a16:creationId xmlns:a16="http://schemas.microsoft.com/office/drawing/2014/main" id="{FF4DB55F-EB18-7F57-BA2D-B5991E6031AB}"/>
              </a:ext>
            </a:extLst>
          </p:cNvPr>
          <p:cNvGrpSpPr/>
          <p:nvPr/>
        </p:nvGrpSpPr>
        <p:grpSpPr>
          <a:xfrm flipH="1">
            <a:off x="1983617" y="2383549"/>
            <a:ext cx="3245638" cy="1687920"/>
            <a:chOff x="799677" y="1544058"/>
            <a:chExt cx="2379728" cy="1372022"/>
          </a:xfrm>
        </p:grpSpPr>
        <p:pic>
          <p:nvPicPr>
            <p:cNvPr id="5" name="Picture 4" descr="Free Bubble Speech vector and picture">
              <a:extLst>
                <a:ext uri="{FF2B5EF4-FFF2-40B4-BE49-F238E27FC236}">
                  <a16:creationId xmlns:a16="http://schemas.microsoft.com/office/drawing/2014/main" id="{7FF7F9CB-FE03-39CC-8CA2-DA1C2FDCC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57" y="1544058"/>
              <a:ext cx="2261348" cy="1372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id="{FA161E1B-D8C0-8216-E25B-06B3A9D79B06}"/>
                </a:ext>
              </a:extLst>
            </p:cNvPr>
            <p:cNvSpPr txBox="1"/>
            <p:nvPr/>
          </p:nvSpPr>
          <p:spPr>
            <a:xfrm>
              <a:off x="799677" y="1824836"/>
              <a:ext cx="2379728" cy="57540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6350" cmpd="sng">
                    <a:solidFill>
                      <a:srgbClr val="002060"/>
                    </a:solidFill>
                    <a:prstDash val="solid"/>
                  </a:ln>
                  <a:solidFill>
                    <a:srgbClr val="86CFE2"/>
                  </a:solidFill>
                  <a:effectLst/>
                  <a:latin typeface="Dreaming Outloud Pro" panose="03050502040302030504" pitchFamily="66" charset="0"/>
                  <a:cs typeface="Dreaming Outloud Pro" panose="03050502040302030504" pitchFamily="66" charset="0"/>
                </a:rPr>
                <a:t>¿Cómo es?</a:t>
              </a:r>
            </a:p>
          </p:txBody>
        </p:sp>
      </p:grpSp>
      <p:pic>
        <p:nvPicPr>
          <p:cNvPr id="7" name="Picture 6" descr="Free Bubble Speech vector and picture">
            <a:extLst>
              <a:ext uri="{FF2B5EF4-FFF2-40B4-BE49-F238E27FC236}">
                <a16:creationId xmlns:a16="http://schemas.microsoft.com/office/drawing/2014/main" id="{3C9845C3-FD68-6235-E2C8-AADBBE4ED9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94563" y="3652105"/>
            <a:ext cx="2450768" cy="14457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a:extLst>
              <a:ext uri="{FF2B5EF4-FFF2-40B4-BE49-F238E27FC236}">
                <a16:creationId xmlns:a16="http://schemas.microsoft.com/office/drawing/2014/main" id="{88B85878-E89D-FC76-37B3-3A3B1BE2822C}"/>
              </a:ext>
            </a:extLst>
          </p:cNvPr>
          <p:cNvSpPr txBox="1"/>
          <p:nvPr/>
        </p:nvSpPr>
        <p:spPr>
          <a:xfrm flipH="1">
            <a:off x="733332" y="3603251"/>
            <a:ext cx="1973230"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4000" b="1" dirty="0">
                <a:ln w="6350" cmpd="sng">
                  <a:solidFill>
                    <a:schemeClr val="accent2">
                      <a:lumMod val="50000"/>
                    </a:schemeClr>
                  </a:solidFill>
                  <a:prstDash val="solid"/>
                </a:ln>
                <a:solidFill>
                  <a:srgbClr val="FFC000"/>
                </a:solidFill>
                <a:effectLst/>
                <a:latin typeface="Dreaming Outloud Pro" panose="03050502040302030504" pitchFamily="66" charset="0"/>
                <a:cs typeface="Dreaming Outloud Pro" panose="03050502040302030504" pitchFamily="66" charset="0"/>
              </a:rPr>
              <a:t>¿Cómo está?</a:t>
            </a:r>
          </a:p>
        </p:txBody>
      </p:sp>
      <p:sp>
        <p:nvSpPr>
          <p:cNvPr id="9" name="TextBox 8">
            <a:extLst>
              <a:ext uri="{FF2B5EF4-FFF2-40B4-BE49-F238E27FC236}">
                <a16:creationId xmlns:a16="http://schemas.microsoft.com/office/drawing/2014/main" id="{3096DA5C-81CC-24D8-F86E-6E57A9359837}"/>
              </a:ext>
            </a:extLst>
          </p:cNvPr>
          <p:cNvSpPr txBox="1"/>
          <p:nvPr/>
        </p:nvSpPr>
        <p:spPr>
          <a:xfrm>
            <a:off x="134927" y="2531735"/>
            <a:ext cx="1713763" cy="1015663"/>
          </a:xfrm>
          <a:prstGeom prst="rect">
            <a:avLst/>
          </a:prstGeom>
          <a:solidFill>
            <a:srgbClr val="FFC9DF"/>
          </a:solidFill>
          <a:ln>
            <a:solidFill>
              <a:schemeClr val="tx1"/>
            </a:solidFill>
            <a:prstDash val="dash"/>
          </a:ln>
        </p:spPr>
        <p:txBody>
          <a:bodyPr wrap="square" rtlCol="0">
            <a:spAutoFit/>
          </a:bodyPr>
          <a:lstStyle/>
          <a:p>
            <a:pPr algn="ctr"/>
            <a:r>
              <a:rPr lang="en-GB" b="1" dirty="0">
                <a:solidFill>
                  <a:srgbClr val="002060"/>
                </a:solidFill>
                <a:latin typeface="Century Gothic" panose="020B0502020202020204" pitchFamily="34" charset="0"/>
              </a:rPr>
              <a:t>today</a:t>
            </a:r>
            <a:r>
              <a:rPr lang="en-GB" dirty="0">
                <a:solidFill>
                  <a:srgbClr val="002060"/>
                </a:solidFill>
                <a:latin typeface="Century Gothic" panose="020B0502020202020204" pitchFamily="34" charset="0"/>
              </a:rPr>
              <a:t> </a:t>
            </a:r>
          </a:p>
          <a:p>
            <a:pPr algn="ctr"/>
            <a:r>
              <a:rPr lang="en-GB" sz="2400" dirty="0">
                <a:solidFill>
                  <a:srgbClr val="002060"/>
                </a:solidFill>
                <a:latin typeface="Modern Love" panose="04090805081005020601" pitchFamily="82" charset="0"/>
              </a:rPr>
              <a:t>vs.</a:t>
            </a:r>
            <a:r>
              <a:rPr lang="en-GB" dirty="0">
                <a:solidFill>
                  <a:srgbClr val="002060"/>
                </a:solidFill>
                <a:latin typeface="Century Gothic" panose="020B0502020202020204" pitchFamily="34" charset="0"/>
              </a:rPr>
              <a:t> </a:t>
            </a:r>
          </a:p>
          <a:p>
            <a:pPr algn="ctr"/>
            <a:r>
              <a:rPr lang="en-GB" b="1" dirty="0">
                <a:solidFill>
                  <a:srgbClr val="002060"/>
                </a:solidFill>
                <a:latin typeface="Century Gothic" panose="020B0502020202020204" pitchFamily="34" charset="0"/>
              </a:rPr>
              <a:t>in general</a:t>
            </a:r>
            <a:endParaRPr lang="en-GB" dirty="0">
              <a:solidFill>
                <a:srgbClr val="002060"/>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58347D-955B-4499-A114-4357ED6FDE69}"/>
              </a:ext>
            </a:extLst>
          </p:cNvPr>
          <p:cNvSpPr/>
          <p:nvPr/>
        </p:nvSpPr>
        <p:spPr>
          <a:xfrm>
            <a:off x="519070" y="1379466"/>
            <a:ext cx="8743053" cy="4721471"/>
          </a:xfrm>
          <a:prstGeom prst="rect">
            <a:avLst/>
          </a:prstGeom>
          <a:solidFill>
            <a:srgbClr val="E5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27" name="Google Shape;167;p2">
            <a:extLst>
              <a:ext uri="{FF2B5EF4-FFF2-40B4-BE49-F238E27FC236}">
                <a16:creationId xmlns:a16="http://schemas.microsoft.com/office/drawing/2014/main" id="{DE3F9805-DDB7-4831-95EF-AD71E1E9FC55}"/>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Rectangle 23">
            <a:extLst>
              <a:ext uri="{FF2B5EF4-FFF2-40B4-BE49-F238E27FC236}">
                <a16:creationId xmlns:a16="http://schemas.microsoft.com/office/drawing/2014/main" id="{5ADF02A6-D203-4C4A-BEAD-BE028C96F236}"/>
              </a:ext>
            </a:extLst>
          </p:cNvPr>
          <p:cNvSpPr/>
          <p:nvPr/>
        </p:nvSpPr>
        <p:spPr>
          <a:xfrm>
            <a:off x="519070" y="2930116"/>
            <a:ext cx="2452472" cy="1200329"/>
          </a:xfrm>
          <a:prstGeom prst="rect">
            <a:avLst/>
          </a:prstGeom>
        </p:spPr>
        <p:txBody>
          <a:bodyPr wrap="square">
            <a:spAutoFit/>
          </a:bodyPr>
          <a:lstStyle/>
          <a:p>
            <a:pPr lvl="0"/>
            <a:r>
              <a:rPr lang="es-AR" sz="2400" dirty="0">
                <a:solidFill>
                  <a:srgbClr val="002060"/>
                </a:solidFill>
                <a:latin typeface="Century Gothic" panose="020B0502020202020204" pitchFamily="34" charset="0"/>
              </a:rPr>
              <a:t>Hoy</a:t>
            </a:r>
          </a:p>
          <a:p>
            <a:pPr lvl="0"/>
            <a:r>
              <a:rPr lang="es-AR" sz="2400" dirty="0">
                <a:solidFill>
                  <a:srgbClr val="002060"/>
                </a:solidFill>
                <a:latin typeface="Century Gothic" panose="020B0502020202020204" pitchFamily="34" charset="0"/>
              </a:rPr>
              <a:t>Normalmente</a:t>
            </a:r>
          </a:p>
          <a:p>
            <a:pPr lvl="0">
              <a:defRPr/>
            </a:pPr>
            <a:r>
              <a:rPr lang="es-AR" sz="2400" dirty="0">
                <a:solidFill>
                  <a:srgbClr val="002060"/>
                </a:solidFill>
                <a:latin typeface="Century Gothic" panose="020B0502020202020204" pitchFamily="34" charset="0"/>
              </a:rPr>
              <a:t>Siempre</a:t>
            </a:r>
          </a:p>
        </p:txBody>
      </p:sp>
      <p:sp>
        <p:nvSpPr>
          <p:cNvPr id="25" name="Rectangle 24">
            <a:extLst>
              <a:ext uri="{FF2B5EF4-FFF2-40B4-BE49-F238E27FC236}">
                <a16:creationId xmlns:a16="http://schemas.microsoft.com/office/drawing/2014/main" id="{5A621295-F290-49FA-B88F-644E3F859F15}"/>
              </a:ext>
            </a:extLst>
          </p:cNvPr>
          <p:cNvSpPr/>
          <p:nvPr/>
        </p:nvSpPr>
        <p:spPr>
          <a:xfrm>
            <a:off x="2929877" y="3114781"/>
            <a:ext cx="2452472" cy="830997"/>
          </a:xfrm>
          <a:prstGeom prst="rect">
            <a:avLst/>
          </a:prstGeom>
        </p:spPr>
        <p:txBody>
          <a:bodyPr wrap="square">
            <a:spAutoFit/>
          </a:bodyPr>
          <a:lstStyle/>
          <a:p>
            <a:pPr lvl="0"/>
            <a:r>
              <a:rPr lang="es-AR" sz="2400" dirty="0">
                <a:solidFill>
                  <a:srgbClr val="002060"/>
                </a:solidFill>
                <a:latin typeface="Century Gothic" panose="020B0502020202020204" pitchFamily="34" charset="0"/>
              </a:rPr>
              <a:t>estoy | soy</a:t>
            </a:r>
            <a:br>
              <a:rPr lang="es-AR" sz="2400" dirty="0">
                <a:solidFill>
                  <a:srgbClr val="002060"/>
                </a:solidFill>
                <a:latin typeface="Century Gothic" panose="020B0502020202020204" pitchFamily="34" charset="0"/>
              </a:rPr>
            </a:br>
            <a:r>
              <a:rPr lang="es-AR" sz="2400" dirty="0">
                <a:solidFill>
                  <a:srgbClr val="002060"/>
                </a:solidFill>
                <a:latin typeface="Century Gothic" panose="020B0502020202020204" pitchFamily="34" charset="0"/>
              </a:rPr>
              <a:t>está   | es</a:t>
            </a:r>
          </a:p>
        </p:txBody>
      </p:sp>
      <p:sp>
        <p:nvSpPr>
          <p:cNvPr id="26" name="Rectangle 25">
            <a:extLst>
              <a:ext uri="{FF2B5EF4-FFF2-40B4-BE49-F238E27FC236}">
                <a16:creationId xmlns:a16="http://schemas.microsoft.com/office/drawing/2014/main" id="{29752E32-3ADE-4C43-93B2-C5536D559415}"/>
              </a:ext>
            </a:extLst>
          </p:cNvPr>
          <p:cNvSpPr/>
          <p:nvPr/>
        </p:nvSpPr>
        <p:spPr>
          <a:xfrm rot="987168">
            <a:off x="7423390" y="2074178"/>
            <a:ext cx="1688971" cy="830997"/>
          </a:xfrm>
          <a:prstGeom prst="rect">
            <a:avLst/>
          </a:prstGeom>
        </p:spPr>
        <p:txBody>
          <a:bodyPr wrap="square">
            <a:spAutoFit/>
          </a:bodyPr>
          <a:lstStyle/>
          <a:p>
            <a:pPr lvl="0"/>
            <a:r>
              <a:rPr lang="es-AR" sz="2400" dirty="0">
                <a:solidFill>
                  <a:srgbClr val="002060"/>
                </a:solidFill>
                <a:latin typeface="Century Gothic" panose="020B0502020202020204" pitchFamily="34" charset="0"/>
              </a:rPr>
              <a:t>y </a:t>
            </a:r>
            <a:br>
              <a:rPr lang="es-AR" sz="2400" dirty="0">
                <a:solidFill>
                  <a:srgbClr val="002060"/>
                </a:solidFill>
                <a:latin typeface="Century Gothic" panose="020B0502020202020204" pitchFamily="34" charset="0"/>
              </a:rPr>
            </a:br>
            <a:r>
              <a:rPr lang="es-AR" sz="2400" dirty="0">
                <a:solidFill>
                  <a:srgbClr val="002060"/>
                </a:solidFill>
                <a:latin typeface="Century Gothic" panose="020B0502020202020204" pitchFamily="34" charset="0"/>
              </a:rPr>
              <a:t>también</a:t>
            </a:r>
          </a:p>
        </p:txBody>
      </p:sp>
      <p:sp>
        <p:nvSpPr>
          <p:cNvPr id="28" name="Rectangle 27">
            <a:extLst>
              <a:ext uri="{FF2B5EF4-FFF2-40B4-BE49-F238E27FC236}">
                <a16:creationId xmlns:a16="http://schemas.microsoft.com/office/drawing/2014/main" id="{94EDE5D8-BCDA-45FD-9850-AF23F68EBC85}"/>
              </a:ext>
            </a:extLst>
          </p:cNvPr>
          <p:cNvSpPr/>
          <p:nvPr/>
        </p:nvSpPr>
        <p:spPr>
          <a:xfrm>
            <a:off x="5035369" y="1681357"/>
            <a:ext cx="2452472" cy="4154984"/>
          </a:xfrm>
          <a:prstGeom prst="rect">
            <a:avLst/>
          </a:prstGeom>
        </p:spPr>
        <p:txBody>
          <a:bodyPr wrap="square">
            <a:spAutoFit/>
          </a:bodyPr>
          <a:lstStyle/>
          <a:p>
            <a:r>
              <a:rPr lang="es-AR" sz="2400" dirty="0">
                <a:solidFill>
                  <a:srgbClr val="002060"/>
                </a:solidFill>
                <a:latin typeface="Century Gothic" panose="020B0502020202020204" pitchFamily="34" charset="0"/>
              </a:rPr>
              <a:t>tranquil</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 </a:t>
            </a:r>
          </a:p>
          <a:p>
            <a:r>
              <a:rPr lang="es-AR" sz="2400" dirty="0">
                <a:solidFill>
                  <a:srgbClr val="002060"/>
                </a:solidFill>
                <a:latin typeface="Century Gothic" panose="020B0502020202020204" pitchFamily="34" charset="0"/>
              </a:rPr>
              <a:t>nervios</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positiv</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negativ</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divertid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rápid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p>
          <a:p>
            <a:r>
              <a:rPr lang="es-AR" sz="2400" dirty="0">
                <a:solidFill>
                  <a:srgbClr val="002060"/>
                </a:solidFill>
                <a:latin typeface="Century Gothic" panose="020B0502020202020204" pitchFamily="34" charset="0"/>
              </a:rPr>
              <a:t>lent</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pesad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br>
              <a:rPr lang="es-AR" sz="2400" b="1" dirty="0">
                <a:solidFill>
                  <a:srgbClr val="FF0000"/>
                </a:solidFill>
                <a:latin typeface="Century Gothic" panose="020B0502020202020204" pitchFamily="34" charset="0"/>
              </a:rPr>
            </a:br>
            <a:r>
              <a:rPr lang="es-AR" sz="2400" dirty="0">
                <a:solidFill>
                  <a:srgbClr val="002060"/>
                </a:solidFill>
                <a:latin typeface="Century Gothic" panose="020B0502020202020204" pitchFamily="34" charset="0"/>
              </a:rPr>
              <a:t>preparad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sz="2000"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perdid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sz="2000"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cansad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p>
        </p:txBody>
      </p:sp>
      <p:sp>
        <p:nvSpPr>
          <p:cNvPr id="29" name="Rectangle 28">
            <a:extLst>
              <a:ext uri="{FF2B5EF4-FFF2-40B4-BE49-F238E27FC236}">
                <a16:creationId xmlns:a16="http://schemas.microsoft.com/office/drawing/2014/main" id="{DE0589AB-CF36-408B-9F35-BFC7EE656B86}"/>
              </a:ext>
            </a:extLst>
          </p:cNvPr>
          <p:cNvSpPr/>
          <p:nvPr/>
        </p:nvSpPr>
        <p:spPr>
          <a:xfrm rot="20560671">
            <a:off x="4060405" y="1814398"/>
            <a:ext cx="825867" cy="461665"/>
          </a:xfrm>
          <a:prstGeom prst="rect">
            <a:avLst/>
          </a:prstGeom>
        </p:spPr>
        <p:txBody>
          <a:bodyPr wrap="none">
            <a:spAutoFit/>
          </a:bodyPr>
          <a:lstStyle/>
          <a:p>
            <a:r>
              <a:rPr lang="es-AR" sz="2400" dirty="0">
                <a:solidFill>
                  <a:srgbClr val="002060"/>
                </a:solidFill>
                <a:latin typeface="Century Gothic" panose="020B0502020202020204" pitchFamily="34" charset="0"/>
              </a:rPr>
              <a:t>muy</a:t>
            </a:r>
            <a:endParaRPr lang="en-GB" dirty="0"/>
          </a:p>
        </p:txBody>
      </p:sp>
      <p:sp>
        <p:nvSpPr>
          <p:cNvPr id="4" name="TextBox 3">
            <a:extLst>
              <a:ext uri="{FF2B5EF4-FFF2-40B4-BE49-F238E27FC236}">
                <a16:creationId xmlns:a16="http://schemas.microsoft.com/office/drawing/2014/main" id="{7941025A-BF8F-4FF5-9EF4-977266CAC57E}"/>
              </a:ext>
            </a:extLst>
          </p:cNvPr>
          <p:cNvSpPr txBox="1"/>
          <p:nvPr/>
        </p:nvSpPr>
        <p:spPr>
          <a:xfrm>
            <a:off x="142529" y="791014"/>
            <a:ext cx="10023447" cy="461665"/>
          </a:xfrm>
          <a:prstGeom prst="rect">
            <a:avLst/>
          </a:prstGeom>
          <a:noFill/>
        </p:spPr>
        <p:txBody>
          <a:bodyPr wrap="square" rtlCol="0">
            <a:spAutoFit/>
          </a:bodyPr>
          <a:lstStyle/>
          <a:p>
            <a:pPr lvl="0">
              <a:buClr>
                <a:prstClr val="black"/>
              </a:buClr>
              <a:buSzPts val="1200"/>
            </a:pPr>
            <a:r>
              <a:rPr lang="en-GB" sz="2400" dirty="0">
                <a:solidFill>
                  <a:srgbClr val="002060"/>
                </a:solidFill>
                <a:latin typeface="Century Gothic" panose="020B0502020202020204" pitchFamily="34" charset="0"/>
              </a:rPr>
              <a:t>Normally I am… today I am… s/he is always … today s/he is…</a:t>
            </a:r>
          </a:p>
        </p:txBody>
      </p:sp>
      <p:pic>
        <p:nvPicPr>
          <p:cNvPr id="5" name="Graphic 4" descr="Teacher">
            <a:extLst>
              <a:ext uri="{FF2B5EF4-FFF2-40B4-BE49-F238E27FC236}">
                <a16:creationId xmlns:a16="http://schemas.microsoft.com/office/drawing/2014/main" id="{A6A8A084-BA2D-395E-7E8B-6B522A5747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5942" y="82228"/>
            <a:ext cx="914400" cy="914400"/>
          </a:xfrm>
          <a:prstGeom prst="rect">
            <a:avLst/>
          </a:prstGeom>
        </p:spPr>
      </p:pic>
      <p:sp>
        <p:nvSpPr>
          <p:cNvPr id="6" name="Speech Bubble: Rectangle with Corners Rounded 5">
            <a:extLst>
              <a:ext uri="{FF2B5EF4-FFF2-40B4-BE49-F238E27FC236}">
                <a16:creationId xmlns:a16="http://schemas.microsoft.com/office/drawing/2014/main" id="{A8595079-A92F-FE36-300E-945B0D36E52D}"/>
              </a:ext>
            </a:extLst>
          </p:cNvPr>
          <p:cNvSpPr/>
          <p:nvPr/>
        </p:nvSpPr>
        <p:spPr>
          <a:xfrm>
            <a:off x="4042266" y="121398"/>
            <a:ext cx="3685529" cy="628266"/>
          </a:xfrm>
          <a:prstGeom prst="wedgeRoundRectCallout">
            <a:avLst>
              <a:gd name="adj1" fmla="val -56616"/>
              <a:gd name="adj2" fmla="val 185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b="1" dirty="0">
                <a:solidFill>
                  <a:schemeClr val="bg1"/>
                </a:solidFill>
                <a:latin typeface="Century Gothic"/>
                <a:ea typeface="Century Gothic"/>
                <a:cs typeface="Century Gothic"/>
                <a:sym typeface="Century Gothic"/>
              </a:rPr>
              <a:t>Habla en español.</a:t>
            </a:r>
          </a:p>
        </p:txBody>
      </p:sp>
      <p:sp>
        <p:nvSpPr>
          <p:cNvPr id="34" name="Google Shape;307;p14">
            <a:extLst>
              <a:ext uri="{FF2B5EF4-FFF2-40B4-BE49-F238E27FC236}">
                <a16:creationId xmlns:a16="http://schemas.microsoft.com/office/drawing/2014/main" id="{E9A55C72-FDD3-4F11-3F5C-09356688473A}"/>
              </a:ext>
            </a:extLst>
          </p:cNvPr>
          <p:cNvSpPr txBox="1"/>
          <p:nvPr/>
        </p:nvSpPr>
        <p:spPr>
          <a:xfrm>
            <a:off x="11042889" y="1072449"/>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5" name="Picture 34">
            <a:extLst>
              <a:ext uri="{FF2B5EF4-FFF2-40B4-BE49-F238E27FC236}">
                <a16:creationId xmlns:a16="http://schemas.microsoft.com/office/drawing/2014/main" id="{3C041B99-64D9-7DA8-0DFC-DB6D87ACF892}"/>
              </a:ext>
            </a:extLst>
          </p:cNvPr>
          <p:cNvPicPr>
            <a:picLocks noChangeAspect="1"/>
          </p:cNvPicPr>
          <p:nvPr/>
        </p:nvPicPr>
        <p:blipFill>
          <a:blip r:embed="rId5"/>
          <a:stretch>
            <a:fillRect/>
          </a:stretch>
        </p:blipFill>
        <p:spPr>
          <a:xfrm>
            <a:off x="11065810" y="26722"/>
            <a:ext cx="945328" cy="1000130"/>
          </a:xfrm>
          <a:prstGeom prst="rect">
            <a:avLst/>
          </a:prstGeom>
        </p:spPr>
      </p:pic>
      <p:cxnSp>
        <p:nvCxnSpPr>
          <p:cNvPr id="36" name="Google Shape;345;p47">
            <a:extLst>
              <a:ext uri="{FF2B5EF4-FFF2-40B4-BE49-F238E27FC236}">
                <a16:creationId xmlns:a16="http://schemas.microsoft.com/office/drawing/2014/main" id="{E15841B2-4D04-3EA3-62C0-C261DD876BD4}"/>
              </a:ext>
            </a:extLst>
          </p:cNvPr>
          <p:cNvCxnSpPr/>
          <p:nvPr/>
        </p:nvCxnSpPr>
        <p:spPr>
          <a:xfrm>
            <a:off x="11876513" y="2122417"/>
            <a:ext cx="216791" cy="0"/>
          </a:xfrm>
          <a:prstGeom prst="straightConnector1">
            <a:avLst/>
          </a:prstGeom>
          <a:noFill/>
          <a:ln w="28575" cap="flat" cmpd="sng">
            <a:solidFill>
              <a:srgbClr val="1E4E79"/>
            </a:solidFill>
            <a:prstDash val="solid"/>
            <a:round/>
            <a:headEnd type="none" w="sm" len="sm"/>
            <a:tailEnd type="none" w="sm" len="sm"/>
          </a:ln>
        </p:spPr>
      </p:cxnSp>
      <p:sp>
        <p:nvSpPr>
          <p:cNvPr id="37" name="Google Shape;342;p47">
            <a:extLst>
              <a:ext uri="{FF2B5EF4-FFF2-40B4-BE49-F238E27FC236}">
                <a16:creationId xmlns:a16="http://schemas.microsoft.com/office/drawing/2014/main" id="{E02A4EDA-0CEC-4970-0182-4AFFA835F0F9}"/>
              </a:ext>
            </a:extLst>
          </p:cNvPr>
          <p:cNvSpPr/>
          <p:nvPr/>
        </p:nvSpPr>
        <p:spPr>
          <a:xfrm>
            <a:off x="11203050" y="2146546"/>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8" name="Google Shape;343;p47">
            <a:extLst>
              <a:ext uri="{FF2B5EF4-FFF2-40B4-BE49-F238E27FC236}">
                <a16:creationId xmlns:a16="http://schemas.microsoft.com/office/drawing/2014/main" id="{0933D566-DC44-79AF-D11D-625D312804DE}"/>
              </a:ext>
            </a:extLst>
          </p:cNvPr>
          <p:cNvSpPr/>
          <p:nvPr/>
        </p:nvSpPr>
        <p:spPr>
          <a:xfrm>
            <a:off x="11209654" y="2125592"/>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39" name="Google Shape;344;p47">
            <a:extLst>
              <a:ext uri="{FF2B5EF4-FFF2-40B4-BE49-F238E27FC236}">
                <a16:creationId xmlns:a16="http://schemas.microsoft.com/office/drawing/2014/main" id="{B44A79A9-1EF0-B078-B52F-CC4BAAD01A89}"/>
              </a:ext>
            </a:extLst>
          </p:cNvPr>
          <p:cNvCxnSpPr/>
          <p:nvPr/>
        </p:nvCxnSpPr>
        <p:spPr>
          <a:xfrm>
            <a:off x="11886422" y="2135118"/>
            <a:ext cx="0" cy="4156259"/>
          </a:xfrm>
          <a:prstGeom prst="straightConnector1">
            <a:avLst/>
          </a:prstGeom>
          <a:noFill/>
          <a:ln w="28575" cap="flat" cmpd="sng">
            <a:solidFill>
              <a:srgbClr val="1E4E79"/>
            </a:solidFill>
            <a:prstDash val="solid"/>
            <a:round/>
            <a:headEnd type="none" w="sm" len="sm"/>
            <a:tailEnd type="none" w="sm" len="sm"/>
          </a:ln>
        </p:spPr>
      </p:cxnSp>
      <p:cxnSp>
        <p:nvCxnSpPr>
          <p:cNvPr id="51" name="Google Shape;346;p47">
            <a:extLst>
              <a:ext uri="{FF2B5EF4-FFF2-40B4-BE49-F238E27FC236}">
                <a16:creationId xmlns:a16="http://schemas.microsoft.com/office/drawing/2014/main" id="{5BB8D594-390B-75EE-042B-8CF45C89B4BC}"/>
              </a:ext>
            </a:extLst>
          </p:cNvPr>
          <p:cNvCxnSpPr/>
          <p:nvPr/>
        </p:nvCxnSpPr>
        <p:spPr>
          <a:xfrm>
            <a:off x="11873723" y="6285026"/>
            <a:ext cx="216791" cy="0"/>
          </a:xfrm>
          <a:prstGeom prst="straightConnector1">
            <a:avLst/>
          </a:prstGeom>
          <a:noFill/>
          <a:ln w="28575" cap="flat" cmpd="sng">
            <a:solidFill>
              <a:srgbClr val="1E4E79"/>
            </a:solidFill>
            <a:prstDash val="solid"/>
            <a:round/>
            <a:headEnd type="none" w="sm" len="sm"/>
            <a:tailEnd type="none" w="sm" len="sm"/>
          </a:ln>
        </p:spPr>
      </p:cxnSp>
      <p:sp>
        <p:nvSpPr>
          <p:cNvPr id="52" name="Google Shape;348;p47">
            <a:extLst>
              <a:ext uri="{FF2B5EF4-FFF2-40B4-BE49-F238E27FC236}">
                <a16:creationId xmlns:a16="http://schemas.microsoft.com/office/drawing/2014/main" id="{18832BCE-DE46-736D-FB05-929ACE193194}"/>
              </a:ext>
            </a:extLst>
          </p:cNvPr>
          <p:cNvSpPr txBox="1"/>
          <p:nvPr/>
        </p:nvSpPr>
        <p:spPr>
          <a:xfrm>
            <a:off x="11023283" y="1749061"/>
            <a:ext cx="111231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600" b="1" i="0" u="none" strike="noStrike" cap="none" dirty="0">
                <a:solidFill>
                  <a:srgbClr val="1E4E79"/>
                </a:solidFill>
                <a:latin typeface="Century Gothic"/>
                <a:ea typeface="Century Gothic"/>
                <a:cs typeface="Century Gothic"/>
                <a:sym typeface="Century Gothic"/>
              </a:rPr>
              <a:t>1 </a:t>
            </a:r>
            <a:r>
              <a:rPr lang="en-GB" sz="1600" b="1" i="0" u="none" strike="noStrike" cap="none" dirty="0" err="1">
                <a:solidFill>
                  <a:srgbClr val="1E4E79"/>
                </a:solidFill>
                <a:latin typeface="Century Gothic"/>
                <a:ea typeface="Century Gothic"/>
                <a:cs typeface="Century Gothic"/>
                <a:sym typeface="Century Gothic"/>
              </a:rPr>
              <a:t>minuto</a:t>
            </a:r>
            <a:endParaRPr sz="1200" b="0" i="0" u="none" strike="noStrike" cap="none" dirty="0">
              <a:solidFill>
                <a:srgbClr val="000000"/>
              </a:solidFill>
              <a:latin typeface="Arial"/>
              <a:ea typeface="Arial"/>
              <a:cs typeface="Arial"/>
              <a:sym typeface="Arial"/>
            </a:endParaRPr>
          </a:p>
        </p:txBody>
      </p:sp>
      <p:sp>
        <p:nvSpPr>
          <p:cNvPr id="53" name="Google Shape;349;p47">
            <a:extLst>
              <a:ext uri="{FF2B5EF4-FFF2-40B4-BE49-F238E27FC236}">
                <a16:creationId xmlns:a16="http://schemas.microsoft.com/office/drawing/2014/main" id="{17E57F8D-7E05-5D7D-18CA-9792EF2B07CF}"/>
              </a:ext>
            </a:extLst>
          </p:cNvPr>
          <p:cNvSpPr txBox="1"/>
          <p:nvPr/>
        </p:nvSpPr>
        <p:spPr>
          <a:xfrm>
            <a:off x="11912237" y="5885107"/>
            <a:ext cx="87261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400" b="1" i="0" u="none" strike="noStrike" cap="none">
                <a:solidFill>
                  <a:srgbClr val="1E4E79"/>
                </a:solidFill>
                <a:latin typeface="Century Gothic"/>
                <a:ea typeface="Century Gothic"/>
                <a:cs typeface="Century Gothic"/>
                <a:sym typeface="Century Gothic"/>
              </a:rPr>
              <a:t>0</a:t>
            </a:r>
            <a:endParaRPr sz="1100" b="0" i="0" u="none" strike="noStrike" cap="none">
              <a:solidFill>
                <a:srgbClr val="000000"/>
              </a:solidFill>
              <a:latin typeface="Arial"/>
              <a:ea typeface="Arial"/>
              <a:cs typeface="Arial"/>
              <a:sym typeface="Arial"/>
            </a:endParaRPr>
          </a:p>
        </p:txBody>
      </p:sp>
      <p:sp>
        <p:nvSpPr>
          <p:cNvPr id="54" name="Google Shape;350;p47">
            <a:extLst>
              <a:ext uri="{FF2B5EF4-FFF2-40B4-BE49-F238E27FC236}">
                <a16:creationId xmlns:a16="http://schemas.microsoft.com/office/drawing/2014/main" id="{3D156E48-33C6-6AA7-B129-F8E1183DE3BF}"/>
              </a:ext>
            </a:extLst>
          </p:cNvPr>
          <p:cNvSpPr/>
          <p:nvPr/>
        </p:nvSpPr>
        <p:spPr>
          <a:xfrm>
            <a:off x="11008260" y="6350346"/>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39637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38"/>
                                        </p:tgtEl>
                                        <p:attrNameLst>
                                          <p:attrName>ppt_y</p:attrName>
                                        </p:attrNameLst>
                                      </p:cBhvr>
                                      <p:tavLst>
                                        <p:tav tm="0">
                                          <p:val>
                                            <p:strVal val="#ppt_y"/>
                                          </p:val>
                                        </p:tav>
                                        <p:tav tm="100000">
                                          <p:val>
                                            <p:strVal val="#ppt_y+#ppt_h*1.125000"/>
                                          </p:val>
                                        </p:tav>
                                      </p:tavLst>
                                    </p:anim>
                                    <p:animEffect transition="out" filter="wipe(down)">
                                      <p:cBhvr>
                                        <p:cTn id="7" dur="59000"/>
                                        <p:tgtEl>
                                          <p:spTgt spid="38"/>
                                        </p:tgtEl>
                                      </p:cBhvr>
                                    </p:animEffect>
                                    <p:set>
                                      <p:cBhvr>
                                        <p:cTn id="8" dur="1" fill="hold">
                                          <p:stCondLst>
                                            <p:cond delay="58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4a: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20C43A2A-5808-A005-6267-69952B7931D1}"/>
              </a:ext>
            </a:extLst>
          </p:cNvPr>
          <p:cNvSpPr txBox="1">
            <a:spLocks/>
          </p:cNvSpPr>
          <p:nvPr/>
        </p:nvSpPr>
        <p:spPr>
          <a:xfrm>
            <a:off x="10444058" y="704167"/>
            <a:ext cx="1698356" cy="403881"/>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00" b="1">
                <a:solidFill>
                  <a:schemeClr val="bg1"/>
                </a:solidFill>
                <a:latin typeface="Century Gothic" panose="020B0502020202020204" pitchFamily="34" charset="0"/>
              </a:rPr>
              <a:t>vocabulario</a:t>
            </a:r>
            <a:endParaRPr lang="en-GB" sz="1000" b="1" dirty="0">
              <a:solidFill>
                <a:schemeClr val="bg1"/>
              </a:solidFill>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2A006CBB-52B9-01A1-3DFA-2AA106730BA7}"/>
              </a:ext>
            </a:extLst>
          </p:cNvPr>
          <p:cNvGraphicFramePr>
            <a:graphicFrameLocks noGrp="1"/>
          </p:cNvGraphicFramePr>
          <p:nvPr/>
        </p:nvGraphicFramePr>
        <p:xfrm>
          <a:off x="88474" y="1061448"/>
          <a:ext cx="10279385" cy="5651247"/>
        </p:xfrm>
        <a:graphic>
          <a:graphicData uri="http://schemas.openxmlformats.org/drawingml/2006/table">
            <a:tbl>
              <a:tblPr firstRow="1" bandRow="1">
                <a:tableStyleId>{5940675A-B579-460E-94D1-54222C63F5DA}</a:tableStyleId>
              </a:tblPr>
              <a:tblGrid>
                <a:gridCol w="1813101">
                  <a:extLst>
                    <a:ext uri="{9D8B030D-6E8A-4147-A177-3AD203B41FA5}">
                      <a16:colId xmlns:a16="http://schemas.microsoft.com/office/drawing/2014/main" val="1203737284"/>
                    </a:ext>
                  </a:extLst>
                </a:gridCol>
                <a:gridCol w="2513024">
                  <a:extLst>
                    <a:ext uri="{9D8B030D-6E8A-4147-A177-3AD203B41FA5}">
                      <a16:colId xmlns:a16="http://schemas.microsoft.com/office/drawing/2014/main" val="1810222861"/>
                    </a:ext>
                  </a:extLst>
                </a:gridCol>
                <a:gridCol w="3131165">
                  <a:extLst>
                    <a:ext uri="{9D8B030D-6E8A-4147-A177-3AD203B41FA5}">
                      <a16:colId xmlns:a16="http://schemas.microsoft.com/office/drawing/2014/main" val="274413866"/>
                    </a:ext>
                  </a:extLst>
                </a:gridCol>
                <a:gridCol w="2822095">
                  <a:extLst>
                    <a:ext uri="{9D8B030D-6E8A-4147-A177-3AD203B41FA5}">
                      <a16:colId xmlns:a16="http://schemas.microsoft.com/office/drawing/2014/main" val="2706468897"/>
                    </a:ext>
                  </a:extLst>
                </a:gridCol>
              </a:tblGrid>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err="1">
                          <a:solidFill>
                            <a:srgbClr val="00B0F0"/>
                          </a:solidFill>
                          <a:latin typeface="Century Gothic" panose="020B0502020202020204" pitchFamily="34" charset="0"/>
                        </a:rPr>
                        <a:t>él</a:t>
                      </a:r>
                      <a:endParaRPr lang="en-GB" sz="2000" b="1" dirty="0">
                        <a:solidFill>
                          <a:srgbClr val="00B0F0"/>
                        </a:solidFill>
                        <a:latin typeface="Century Gothic" panose="020B0502020202020204" pitchFamily="34" charset="0"/>
                      </a:endParaRPr>
                    </a:p>
                  </a:txBody>
                  <a:tcPr/>
                </a:tc>
                <a:tc>
                  <a:txBody>
                    <a:bodyPr/>
                    <a:lstStyle/>
                    <a:p>
                      <a:r>
                        <a:rPr lang="en-GB" sz="2000" b="1" dirty="0" err="1">
                          <a:solidFill>
                            <a:srgbClr val="00B0F0"/>
                          </a:solidFill>
                          <a:latin typeface="Century Gothic" panose="020B0502020202020204" pitchFamily="34" charset="0"/>
                        </a:rPr>
                        <a:t>ella</a:t>
                      </a:r>
                      <a:endParaRPr lang="en-GB" sz="2000" b="1" dirty="0">
                        <a:solidFill>
                          <a:srgbClr val="00B0F0"/>
                        </a:solidFill>
                        <a:latin typeface="Century Gothic" panose="020B0502020202020204" pitchFamily="34" charset="0"/>
                      </a:endParaRPr>
                    </a:p>
                  </a:txBody>
                  <a:tcPr/>
                </a:tc>
                <a:tc>
                  <a:txBody>
                    <a:bodyPr/>
                    <a:lstStyle/>
                    <a:p>
                      <a:r>
                        <a:rPr lang="en-GB" sz="2000" b="1" dirty="0" err="1">
                          <a:solidFill>
                            <a:srgbClr val="00B0F0"/>
                          </a:solidFill>
                          <a:latin typeface="Century Gothic" panose="020B0502020202020204" pitchFamily="34" charset="0"/>
                        </a:rPr>
                        <a:t>tú</a:t>
                      </a:r>
                      <a:endParaRPr lang="en-GB" sz="20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err="1">
                          <a:solidFill>
                            <a:srgbClr val="00B0F0"/>
                          </a:solidFill>
                          <a:latin typeface="Century Gothic" panose="020B0502020202020204" pitchFamily="34" charset="0"/>
                        </a:rPr>
                        <a:t>yo</a:t>
                      </a:r>
                      <a:endParaRPr lang="en-GB" sz="2000" b="1" dirty="0">
                        <a:solidFill>
                          <a:srgbClr val="00B0F0"/>
                        </a:solidFill>
                        <a:latin typeface="Century Gothic" panose="020B0502020202020204" pitchFamily="34" charset="0"/>
                      </a:endParaRPr>
                    </a:p>
                  </a:txBody>
                  <a:tcPr/>
                </a:tc>
                <a:tc>
                  <a:txBody>
                    <a:bodyPr/>
                    <a:lstStyle/>
                    <a:p>
                      <a:r>
                        <a:rPr lang="en-GB" sz="2000" b="1" dirty="0" err="1">
                          <a:solidFill>
                            <a:srgbClr val="00B0F0"/>
                          </a:solidFill>
                          <a:latin typeface="Century Gothic" panose="020B0502020202020204" pitchFamily="34" charset="0"/>
                        </a:rPr>
                        <a:t>pero</a:t>
                      </a:r>
                      <a:endParaRPr lang="en-GB" sz="2000" b="1" dirty="0">
                        <a:solidFill>
                          <a:srgbClr val="00B0F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hablar</a:t>
                      </a:r>
                    </a:p>
                  </a:txBody>
                  <a:tcPr/>
                </a:tc>
                <a:extLst>
                  <a:ext uri="{0D108BD9-81ED-4DB2-BD59-A6C34878D82A}">
                    <a16:rowId xmlns:a16="http://schemas.microsoft.com/office/drawing/2014/main" val="1164559424"/>
                  </a:ext>
                </a:extLst>
              </a:tr>
              <a:tr h="807321">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000" b="1" dirty="0" err="1">
                          <a:solidFill>
                            <a:srgbClr val="92D050"/>
                          </a:solidFill>
                          <a:latin typeface="Century Gothic" panose="020B0502020202020204" pitchFamily="34" charset="0"/>
                        </a:rPr>
                        <a:t>buscar</a:t>
                      </a:r>
                      <a:endParaRPr lang="en-GB" sz="2000" b="1" dirty="0">
                        <a:solidFill>
                          <a:srgbClr val="92D050"/>
                        </a:solidFill>
                        <a:latin typeface="Century Gothic" panose="020B0502020202020204" pitchFamily="34" charset="0"/>
                      </a:endParaRPr>
                    </a:p>
                  </a:txBody>
                  <a:tcPr/>
                </a:tc>
                <a:tc>
                  <a:txBody>
                    <a:bodyPr/>
                    <a:lstStyle/>
                    <a:p>
                      <a:r>
                        <a:rPr lang="en-GB" sz="2000" b="1" dirty="0" err="1">
                          <a:solidFill>
                            <a:srgbClr val="92D050"/>
                          </a:solidFill>
                          <a:latin typeface="Century Gothic" panose="020B0502020202020204" pitchFamily="34" charset="0"/>
                        </a:rPr>
                        <a:t>cantar</a:t>
                      </a:r>
                      <a:endParaRPr lang="en-GB" sz="2000" b="1" dirty="0">
                        <a:solidFill>
                          <a:srgbClr val="92D050"/>
                        </a:solidFill>
                        <a:latin typeface="Century Gothic" panose="020B0502020202020204" pitchFamily="34" charset="0"/>
                      </a:endParaRPr>
                    </a:p>
                  </a:txBody>
                  <a:tcPr/>
                </a:tc>
                <a:tc>
                  <a:txBody>
                    <a:bodyPr/>
                    <a:lstStyle/>
                    <a:p>
                      <a:r>
                        <a:rPr lang="en-GB" sz="2000" b="1" dirty="0" err="1">
                          <a:solidFill>
                            <a:srgbClr val="92D050"/>
                          </a:solidFill>
                          <a:latin typeface="Century Gothic" panose="020B0502020202020204" pitchFamily="34" charset="0"/>
                        </a:rPr>
                        <a:t>necesitar</a:t>
                      </a:r>
                      <a:endParaRPr lang="en-GB" sz="20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err="1">
                          <a:solidFill>
                            <a:srgbClr val="92D050"/>
                          </a:solidFill>
                          <a:latin typeface="Century Gothic" panose="020B0502020202020204" pitchFamily="34" charset="0"/>
                        </a:rPr>
                        <a:t>escuchar</a:t>
                      </a:r>
                      <a:r>
                        <a:rPr lang="en-GB" sz="2000" b="1" dirty="0">
                          <a:solidFill>
                            <a:srgbClr val="92D050"/>
                          </a:solidFill>
                          <a:latin typeface="Century Gothic" panose="020B0502020202020204" pitchFamily="34" charset="0"/>
                        </a:rPr>
                        <a:t> </a:t>
                      </a:r>
                    </a:p>
                  </a:txBody>
                  <a:tcPr/>
                </a:tc>
                <a:tc>
                  <a:txBody>
                    <a:bodyPr/>
                    <a:lstStyle/>
                    <a:p>
                      <a:r>
                        <a:rPr lang="en-GB" sz="2000" b="1" dirty="0">
                          <a:solidFill>
                            <a:srgbClr val="92D050"/>
                          </a:solidFill>
                          <a:latin typeface="Century Gothic" panose="020B0502020202020204" pitchFamily="34" charset="0"/>
                        </a:rPr>
                        <a:t>inglés</a:t>
                      </a:r>
                    </a:p>
                  </a:txBody>
                  <a:tcPr/>
                </a:tc>
                <a:tc>
                  <a:txBody>
                    <a:bodyPr/>
                    <a:lstStyle/>
                    <a:p>
                      <a:r>
                        <a:rPr lang="en-GB" sz="2000" b="1" dirty="0">
                          <a:solidFill>
                            <a:srgbClr val="92D050"/>
                          </a:solidFill>
                          <a:latin typeface="Century Gothic" panose="020B0502020202020204" pitchFamily="34" charset="0"/>
                        </a:rPr>
                        <a:t>(la) </a:t>
                      </a:r>
                      <a:r>
                        <a:rPr lang="en-GB" sz="2000" b="1" dirty="0" err="1">
                          <a:solidFill>
                            <a:srgbClr val="92D050"/>
                          </a:solidFill>
                          <a:latin typeface="Century Gothic" panose="020B0502020202020204" pitchFamily="34" charset="0"/>
                        </a:rPr>
                        <a:t>frase</a:t>
                      </a:r>
                      <a:endParaRPr lang="en-GB" sz="20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732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err="1">
                          <a:solidFill>
                            <a:srgbClr val="FF3399"/>
                          </a:solidFill>
                          <a:latin typeface="Century Gothic" panose="020B0502020202020204" pitchFamily="34" charset="0"/>
                        </a:rPr>
                        <a:t>estoy</a:t>
                      </a:r>
                      <a:endParaRPr lang="en-GB" sz="2000" b="1" dirty="0">
                        <a:solidFill>
                          <a:srgbClr val="FF3399"/>
                        </a:solidFill>
                        <a:latin typeface="Century Gothic" panose="020B0502020202020204" pitchFamily="34" charset="0"/>
                      </a:endParaRPr>
                    </a:p>
                  </a:txBody>
                  <a:tcPr/>
                </a:tc>
                <a:tc>
                  <a:txBody>
                    <a:bodyPr/>
                    <a:lstStyle/>
                    <a:p>
                      <a:r>
                        <a:rPr lang="en-GB" sz="2000" b="1" dirty="0" err="1">
                          <a:solidFill>
                            <a:srgbClr val="FF3399"/>
                          </a:solidFill>
                          <a:latin typeface="Century Gothic" panose="020B0502020202020204" pitchFamily="34" charset="0"/>
                        </a:rPr>
                        <a:t>tranquilo</a:t>
                      </a:r>
                      <a:endParaRPr lang="en-GB" sz="2000" b="1" dirty="0">
                        <a:solidFill>
                          <a:srgbClr val="FF3399"/>
                        </a:solidFill>
                        <a:latin typeface="Century Gothic" panose="020B0502020202020204" pitchFamily="34" charset="0"/>
                      </a:endParaRPr>
                    </a:p>
                  </a:txBody>
                  <a:tcPr/>
                </a:tc>
                <a:tc>
                  <a:txBody>
                    <a:bodyPr/>
                    <a:lstStyle/>
                    <a:p>
                      <a:r>
                        <a:rPr lang="en-GB" sz="2000" b="1" dirty="0" err="1">
                          <a:solidFill>
                            <a:srgbClr val="FF3399"/>
                          </a:solidFill>
                          <a:latin typeface="Century Gothic" panose="020B0502020202020204" pitchFamily="34" charset="0"/>
                        </a:rPr>
                        <a:t>está</a:t>
                      </a:r>
                      <a:endParaRPr lang="en-GB" sz="20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07321">
                <a:tc vMerge="1">
                  <a:txBody>
                    <a:bodyPr/>
                    <a:lstStyle/>
                    <a:p>
                      <a:endParaRPr lang="en-GB"/>
                    </a:p>
                  </a:txBody>
                  <a:tcPr/>
                </a:tc>
                <a:tc>
                  <a:txBody>
                    <a:bodyPr/>
                    <a:lstStyle/>
                    <a:p>
                      <a:r>
                        <a:rPr lang="en-GB" sz="2000" b="1" dirty="0" err="1">
                          <a:solidFill>
                            <a:srgbClr val="FF3399"/>
                          </a:solidFill>
                          <a:latin typeface="Century Gothic" panose="020B0502020202020204" pitchFamily="34" charset="0"/>
                        </a:rPr>
                        <a:t>divertida</a:t>
                      </a:r>
                      <a:endParaRPr lang="en-GB" sz="2000" b="1" dirty="0">
                        <a:solidFill>
                          <a:srgbClr val="FF3399"/>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es</a:t>
                      </a:r>
                    </a:p>
                  </a:txBody>
                  <a:tcPr/>
                </a:tc>
                <a:tc>
                  <a:txBody>
                    <a:bodyPr/>
                    <a:lstStyle/>
                    <a:p>
                      <a:r>
                        <a:rPr lang="en-GB" sz="2000" b="1" dirty="0">
                          <a:solidFill>
                            <a:srgbClr val="FF3399"/>
                          </a:solidFill>
                          <a:latin typeface="Century Gothic" panose="020B0502020202020204" pitchFamily="34" charset="0"/>
                        </a:rPr>
                        <a:t>ser</a:t>
                      </a:r>
                    </a:p>
                  </a:txBody>
                  <a:tcPr/>
                </a:tc>
                <a:extLst>
                  <a:ext uri="{0D108BD9-81ED-4DB2-BD59-A6C34878D82A}">
                    <a16:rowId xmlns:a16="http://schemas.microsoft.com/office/drawing/2014/main" val="3343226472"/>
                  </a:ext>
                </a:extLst>
              </a:tr>
              <a:tr h="80732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amigo</a:t>
                      </a:r>
                    </a:p>
                  </a:txBody>
                  <a:tcPr/>
                </a:tc>
                <a:tc>
                  <a:txBody>
                    <a:bodyPr/>
                    <a:lstStyle/>
                    <a:p>
                      <a:r>
                        <a:rPr lang="en-GB" sz="2000" b="1" dirty="0" err="1">
                          <a:solidFill>
                            <a:srgbClr val="FF3399"/>
                          </a:solidFill>
                          <a:latin typeface="Century Gothic" panose="020B0502020202020204" pitchFamily="34" charset="0"/>
                        </a:rPr>
                        <a:t>también</a:t>
                      </a:r>
                      <a:endParaRPr lang="en-GB" sz="2000" b="1" dirty="0">
                        <a:solidFill>
                          <a:srgbClr val="FF3399"/>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soy</a:t>
                      </a:r>
                    </a:p>
                  </a:txBody>
                  <a:tcPr/>
                </a:tc>
                <a:extLst>
                  <a:ext uri="{0D108BD9-81ED-4DB2-BD59-A6C34878D82A}">
                    <a16:rowId xmlns:a16="http://schemas.microsoft.com/office/drawing/2014/main" val="3232139915"/>
                  </a:ext>
                </a:extLst>
              </a:tr>
            </a:tbl>
          </a:graphicData>
        </a:graphic>
      </p:graphicFrame>
      <p:pic>
        <p:nvPicPr>
          <p:cNvPr id="6" name="Picture 5">
            <a:extLst>
              <a:ext uri="{FF2B5EF4-FFF2-40B4-BE49-F238E27FC236}">
                <a16:creationId xmlns:a16="http://schemas.microsoft.com/office/drawing/2014/main" id="{3A3EE0E9-0F47-1A1F-208B-A71A6C8DE32B}"/>
              </a:ext>
            </a:extLst>
          </p:cNvPr>
          <p:cNvPicPr>
            <a:picLocks noChangeAspect="1"/>
          </p:cNvPicPr>
          <p:nvPr/>
        </p:nvPicPr>
        <p:blipFill>
          <a:blip r:embed="rId3"/>
          <a:stretch>
            <a:fillRect/>
          </a:stretch>
        </p:blipFill>
        <p:spPr>
          <a:xfrm>
            <a:off x="228503" y="3157517"/>
            <a:ext cx="1186070" cy="1080360"/>
          </a:xfrm>
          <a:prstGeom prst="rect">
            <a:avLst/>
          </a:prstGeom>
        </p:spPr>
      </p:pic>
      <p:pic>
        <p:nvPicPr>
          <p:cNvPr id="7" name="Picture 6" descr="Icon&#10;&#10;Description automatically generated">
            <a:extLst>
              <a:ext uri="{FF2B5EF4-FFF2-40B4-BE49-F238E27FC236}">
                <a16:creationId xmlns:a16="http://schemas.microsoft.com/office/drawing/2014/main" id="{9553DD88-B569-C603-DE47-A22195DFC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10" y="1469863"/>
            <a:ext cx="1186070" cy="1186070"/>
          </a:xfrm>
          <a:prstGeom prst="rect">
            <a:avLst/>
          </a:prstGeom>
        </p:spPr>
      </p:pic>
      <p:pic>
        <p:nvPicPr>
          <p:cNvPr id="8" name="Picture 7">
            <a:extLst>
              <a:ext uri="{FF2B5EF4-FFF2-40B4-BE49-F238E27FC236}">
                <a16:creationId xmlns:a16="http://schemas.microsoft.com/office/drawing/2014/main" id="{7EC85BF2-E2EC-5CBC-6CCC-A7EF0788114C}"/>
              </a:ext>
            </a:extLst>
          </p:cNvPr>
          <p:cNvPicPr>
            <a:picLocks noChangeAspect="1"/>
          </p:cNvPicPr>
          <p:nvPr/>
        </p:nvPicPr>
        <p:blipFill>
          <a:blip r:embed="rId5"/>
          <a:stretch>
            <a:fillRect/>
          </a:stretch>
        </p:blipFill>
        <p:spPr>
          <a:xfrm>
            <a:off x="318448" y="5562222"/>
            <a:ext cx="1162417" cy="1101237"/>
          </a:xfrm>
          <a:prstGeom prst="rect">
            <a:avLst/>
          </a:prstGeom>
        </p:spPr>
      </p:pic>
      <p:sp>
        <p:nvSpPr>
          <p:cNvPr id="9" name="TextBox 8">
            <a:extLst>
              <a:ext uri="{FF2B5EF4-FFF2-40B4-BE49-F238E27FC236}">
                <a16:creationId xmlns:a16="http://schemas.microsoft.com/office/drawing/2014/main" id="{7B304A52-FD01-40B8-0CA8-A72EDC1532F3}"/>
              </a:ext>
            </a:extLst>
          </p:cNvPr>
          <p:cNvSpPr txBox="1"/>
          <p:nvPr/>
        </p:nvSpPr>
        <p:spPr>
          <a:xfrm>
            <a:off x="1329278" y="6195051"/>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x1</a:t>
            </a:r>
          </a:p>
        </p:txBody>
      </p:sp>
      <p:sp>
        <p:nvSpPr>
          <p:cNvPr id="10" name="TextBox 9">
            <a:extLst>
              <a:ext uri="{FF2B5EF4-FFF2-40B4-BE49-F238E27FC236}">
                <a16:creationId xmlns:a16="http://schemas.microsoft.com/office/drawing/2014/main" id="{2B82817B-F4A2-F26B-3B2B-543BBDD35ED0}"/>
              </a:ext>
            </a:extLst>
          </p:cNvPr>
          <p:cNvSpPr txBox="1"/>
          <p:nvPr/>
        </p:nvSpPr>
        <p:spPr>
          <a:xfrm>
            <a:off x="1273984" y="3790669"/>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x2</a:t>
            </a:r>
          </a:p>
        </p:txBody>
      </p:sp>
      <p:sp>
        <p:nvSpPr>
          <p:cNvPr id="11" name="TextBox 10">
            <a:extLst>
              <a:ext uri="{FF2B5EF4-FFF2-40B4-BE49-F238E27FC236}">
                <a16:creationId xmlns:a16="http://schemas.microsoft.com/office/drawing/2014/main" id="{584FA872-943A-B5BB-329B-B34B37ADAEC7}"/>
              </a:ext>
            </a:extLst>
          </p:cNvPr>
          <p:cNvSpPr txBox="1"/>
          <p:nvPr/>
        </p:nvSpPr>
        <p:spPr>
          <a:xfrm>
            <a:off x="1339095" y="2163875"/>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x3</a:t>
            </a:r>
          </a:p>
        </p:txBody>
      </p:sp>
      <p:sp>
        <p:nvSpPr>
          <p:cNvPr id="12" name="Title 1">
            <a:extLst>
              <a:ext uri="{FF2B5EF4-FFF2-40B4-BE49-F238E27FC236}">
                <a16:creationId xmlns:a16="http://schemas.microsoft.com/office/drawing/2014/main" id="{D52DD1D7-3F8A-1268-CB73-EA692B9F679B}"/>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13" name="Title 1">
            <a:extLst>
              <a:ext uri="{FF2B5EF4-FFF2-40B4-BE49-F238E27FC236}">
                <a16:creationId xmlns:a16="http://schemas.microsoft.com/office/drawing/2014/main" id="{42D88E07-220B-3D06-8605-CC8AC3DBC568}"/>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4" name="Title 1">
            <a:extLst>
              <a:ext uri="{FF2B5EF4-FFF2-40B4-BE49-F238E27FC236}">
                <a16:creationId xmlns:a16="http://schemas.microsoft.com/office/drawing/2014/main" id="{9CC9FA25-4C2B-E2CC-6AFA-E20AAFE5186F}"/>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47" name="Title 1">
            <a:extLst>
              <a:ext uri="{FF2B5EF4-FFF2-40B4-BE49-F238E27FC236}">
                <a16:creationId xmlns:a16="http://schemas.microsoft.com/office/drawing/2014/main" id="{FBBF0AB2-530C-DACD-3F1A-A44E8CF4E98F}"/>
              </a:ext>
            </a:extLst>
          </p:cNvPr>
          <p:cNvSpPr txBox="1">
            <a:spLocks/>
          </p:cNvSpPr>
          <p:nvPr/>
        </p:nvSpPr>
        <p:spPr>
          <a:xfrm>
            <a:off x="103696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48" name="Picture 2" descr="Brain, Idea, Think, Creativity">
            <a:extLst>
              <a:ext uri="{FF2B5EF4-FFF2-40B4-BE49-F238E27FC236}">
                <a16:creationId xmlns:a16="http://schemas.microsoft.com/office/drawing/2014/main" id="{62D15275-DC39-F0E7-D08D-5755AF0DA8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9747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A998D52D-FBC5-2CEE-994D-64052FDF7408}"/>
              </a:ext>
            </a:extLst>
          </p:cNvPr>
          <p:cNvGrpSpPr/>
          <p:nvPr/>
        </p:nvGrpSpPr>
        <p:grpSpPr>
          <a:xfrm>
            <a:off x="11497199" y="122597"/>
            <a:ext cx="663964" cy="400110"/>
            <a:chOff x="9179113" y="1815321"/>
            <a:chExt cx="892964" cy="522707"/>
          </a:xfrm>
        </p:grpSpPr>
        <p:pic>
          <p:nvPicPr>
            <p:cNvPr id="50" name="Picture 22" descr="Free Bubble Speech vector and picture">
              <a:extLst>
                <a:ext uri="{FF2B5EF4-FFF2-40B4-BE49-F238E27FC236}">
                  <a16:creationId xmlns:a16="http://schemas.microsoft.com/office/drawing/2014/main" id="{671FC574-600D-9698-9B30-D5A8FE72C7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0F70C89B-403A-4533-A821-685AFB496E69}"/>
                </a:ext>
              </a:extLst>
            </p:cNvPr>
            <p:cNvSpPr txBox="1"/>
            <p:nvPr/>
          </p:nvSpPr>
          <p:spPr>
            <a:xfrm>
              <a:off x="9179113" y="1855140"/>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52" name="Title 11">
            <a:extLst>
              <a:ext uri="{FF2B5EF4-FFF2-40B4-BE49-F238E27FC236}">
                <a16:creationId xmlns:a16="http://schemas.microsoft.com/office/drawing/2014/main" id="{0D1BD230-A2C1-03B9-8E10-43FD12874D29}"/>
              </a:ext>
            </a:extLst>
          </p:cNvPr>
          <p:cNvSpPr txBox="1">
            <a:spLocks/>
          </p:cNvSpPr>
          <p:nvPr/>
        </p:nvSpPr>
        <p:spPr>
          <a:xfrm>
            <a:off x="102216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
        <p:nvSpPr>
          <p:cNvPr id="55" name="TextBox 54">
            <a:extLst>
              <a:ext uri="{FF2B5EF4-FFF2-40B4-BE49-F238E27FC236}">
                <a16:creationId xmlns:a16="http://schemas.microsoft.com/office/drawing/2014/main" id="{BE9C055A-3DA0-7C5D-5129-AAFC1838EC1B}"/>
              </a:ext>
            </a:extLst>
          </p:cNvPr>
          <p:cNvSpPr txBox="1"/>
          <p:nvPr/>
        </p:nvSpPr>
        <p:spPr>
          <a:xfrm>
            <a:off x="3512448" y="617662"/>
            <a:ext cx="5592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pic>
        <p:nvPicPr>
          <p:cNvPr id="77" name="Graphic 76" descr="Teacher">
            <a:extLst>
              <a:ext uri="{FF2B5EF4-FFF2-40B4-BE49-F238E27FC236}">
                <a16:creationId xmlns:a16="http://schemas.microsoft.com/office/drawing/2014/main" id="{8B75430D-A5EB-F35B-62A2-B0C76F6290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34104" y="-62568"/>
            <a:ext cx="914400" cy="914400"/>
          </a:xfrm>
          <a:prstGeom prst="rect">
            <a:avLst/>
          </a:prstGeom>
        </p:spPr>
      </p:pic>
      <p:sp>
        <p:nvSpPr>
          <p:cNvPr id="78" name="Speech Bubble: Rectangle with Corners Rounded 77">
            <a:extLst>
              <a:ext uri="{FF2B5EF4-FFF2-40B4-BE49-F238E27FC236}">
                <a16:creationId xmlns:a16="http://schemas.microsoft.com/office/drawing/2014/main" id="{78AD0BB5-B114-8F2C-EA4F-4159D8B8DA2B}"/>
              </a:ext>
            </a:extLst>
          </p:cNvPr>
          <p:cNvSpPr/>
          <p:nvPr/>
        </p:nvSpPr>
        <p:spPr>
          <a:xfrm>
            <a:off x="3820429" y="78201"/>
            <a:ext cx="404110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Escribe en inglés 📝.</a:t>
            </a:r>
          </a:p>
        </p:txBody>
      </p:sp>
      <p:sp>
        <p:nvSpPr>
          <p:cNvPr id="79" name="TextBox 78">
            <a:extLst>
              <a:ext uri="{FF2B5EF4-FFF2-40B4-BE49-F238E27FC236}">
                <a16:creationId xmlns:a16="http://schemas.microsoft.com/office/drawing/2014/main" id="{A7E9DFDC-CBE5-EDBD-841B-B7C3514665DD}"/>
              </a:ext>
            </a:extLst>
          </p:cNvPr>
          <p:cNvSpPr txBox="1"/>
          <p:nvPr/>
        </p:nvSpPr>
        <p:spPr>
          <a:xfrm>
            <a:off x="2065391" y="6212395"/>
            <a:ext cx="210180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teacher (m)</a:t>
            </a:r>
          </a:p>
        </p:txBody>
      </p:sp>
      <p:sp>
        <p:nvSpPr>
          <p:cNvPr id="80" name="TextBox 79">
            <a:extLst>
              <a:ext uri="{FF2B5EF4-FFF2-40B4-BE49-F238E27FC236}">
                <a16:creationId xmlns:a16="http://schemas.microsoft.com/office/drawing/2014/main" id="{58223981-4F7E-1DF0-0458-D0BF299FA396}"/>
              </a:ext>
            </a:extLst>
          </p:cNvPr>
          <p:cNvSpPr txBox="1"/>
          <p:nvPr/>
        </p:nvSpPr>
        <p:spPr>
          <a:xfrm>
            <a:off x="4431133" y="620171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also</a:t>
            </a:r>
          </a:p>
        </p:txBody>
      </p:sp>
      <p:sp>
        <p:nvSpPr>
          <p:cNvPr id="81" name="TextBox 80">
            <a:extLst>
              <a:ext uri="{FF2B5EF4-FFF2-40B4-BE49-F238E27FC236}">
                <a16:creationId xmlns:a16="http://schemas.microsoft.com/office/drawing/2014/main" id="{A0679923-C0B5-E93E-277B-2B86578FB3F2}"/>
              </a:ext>
            </a:extLst>
          </p:cNvPr>
          <p:cNvSpPr txBox="1"/>
          <p:nvPr/>
        </p:nvSpPr>
        <p:spPr>
          <a:xfrm>
            <a:off x="7838002" y="6216891"/>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(trait)</a:t>
            </a:r>
          </a:p>
        </p:txBody>
      </p:sp>
      <p:sp>
        <p:nvSpPr>
          <p:cNvPr id="82" name="TextBox 81">
            <a:extLst>
              <a:ext uri="{FF2B5EF4-FFF2-40B4-BE49-F238E27FC236}">
                <a16:creationId xmlns:a16="http://schemas.microsoft.com/office/drawing/2014/main" id="{3899043E-7D46-C7B9-5691-707B351D8116}"/>
              </a:ext>
            </a:extLst>
          </p:cNvPr>
          <p:cNvSpPr txBox="1"/>
          <p:nvPr/>
        </p:nvSpPr>
        <p:spPr>
          <a:xfrm>
            <a:off x="2261674" y="539645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funny (f)</a:t>
            </a:r>
          </a:p>
        </p:txBody>
      </p:sp>
      <p:sp>
        <p:nvSpPr>
          <p:cNvPr id="83" name="TextBox 82">
            <a:extLst>
              <a:ext uri="{FF2B5EF4-FFF2-40B4-BE49-F238E27FC236}">
                <a16:creationId xmlns:a16="http://schemas.microsoft.com/office/drawing/2014/main" id="{A23E0750-AE80-9A13-5967-5B5F558AF5A7}"/>
              </a:ext>
            </a:extLst>
          </p:cNvPr>
          <p:cNvSpPr txBox="1"/>
          <p:nvPr/>
        </p:nvSpPr>
        <p:spPr>
          <a:xfrm>
            <a:off x="4411635" y="5408833"/>
            <a:ext cx="273095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it is (trait)</a:t>
            </a:r>
          </a:p>
        </p:txBody>
      </p:sp>
      <p:sp>
        <p:nvSpPr>
          <p:cNvPr id="84" name="TextBox 83">
            <a:extLst>
              <a:ext uri="{FF2B5EF4-FFF2-40B4-BE49-F238E27FC236}">
                <a16:creationId xmlns:a16="http://schemas.microsoft.com/office/drawing/2014/main" id="{054E1128-7BB5-591B-D249-A44ECBA4A4C3}"/>
              </a:ext>
            </a:extLst>
          </p:cNvPr>
          <p:cNvSpPr txBox="1"/>
          <p:nvPr/>
        </p:nvSpPr>
        <p:spPr>
          <a:xfrm>
            <a:off x="7791089" y="5443103"/>
            <a:ext cx="302229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be, being</a:t>
            </a:r>
          </a:p>
        </p:txBody>
      </p:sp>
      <p:sp>
        <p:nvSpPr>
          <p:cNvPr id="85" name="TextBox 84">
            <a:extLst>
              <a:ext uri="{FF2B5EF4-FFF2-40B4-BE49-F238E27FC236}">
                <a16:creationId xmlns:a16="http://schemas.microsoft.com/office/drawing/2014/main" id="{761C1561-8273-C5AE-2E0D-07D5A74C8491}"/>
              </a:ext>
            </a:extLst>
          </p:cNvPr>
          <p:cNvSpPr txBox="1"/>
          <p:nvPr/>
        </p:nvSpPr>
        <p:spPr>
          <a:xfrm>
            <a:off x="2257317" y="4632699"/>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(state)</a:t>
            </a:r>
          </a:p>
        </p:txBody>
      </p:sp>
      <p:sp>
        <p:nvSpPr>
          <p:cNvPr id="86" name="TextBox 85">
            <a:extLst>
              <a:ext uri="{FF2B5EF4-FFF2-40B4-BE49-F238E27FC236}">
                <a16:creationId xmlns:a16="http://schemas.microsoft.com/office/drawing/2014/main" id="{0E62F210-3FBC-3DDB-A798-3684B15B569A}"/>
              </a:ext>
            </a:extLst>
          </p:cNvPr>
          <p:cNvSpPr txBox="1"/>
          <p:nvPr/>
        </p:nvSpPr>
        <p:spPr>
          <a:xfrm>
            <a:off x="4431133" y="4615949"/>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calm (m)</a:t>
            </a:r>
          </a:p>
        </p:txBody>
      </p:sp>
      <p:sp>
        <p:nvSpPr>
          <p:cNvPr id="87" name="TextBox 86">
            <a:extLst>
              <a:ext uri="{FF2B5EF4-FFF2-40B4-BE49-F238E27FC236}">
                <a16:creationId xmlns:a16="http://schemas.microsoft.com/office/drawing/2014/main" id="{5D1DBA55-65FD-3A75-4BAE-7EC46DDAE5A4}"/>
              </a:ext>
            </a:extLst>
          </p:cNvPr>
          <p:cNvSpPr txBox="1"/>
          <p:nvPr/>
        </p:nvSpPr>
        <p:spPr>
          <a:xfrm>
            <a:off x="7766583" y="4647339"/>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it is (state)</a:t>
            </a:r>
          </a:p>
        </p:txBody>
      </p:sp>
      <p:sp>
        <p:nvSpPr>
          <p:cNvPr id="88" name="TextBox 87">
            <a:extLst>
              <a:ext uri="{FF2B5EF4-FFF2-40B4-BE49-F238E27FC236}">
                <a16:creationId xmlns:a16="http://schemas.microsoft.com/office/drawing/2014/main" id="{D9BAB4B0-4BDB-EF71-3C63-4373C4013375}"/>
              </a:ext>
            </a:extLst>
          </p:cNvPr>
          <p:cNvSpPr txBox="1"/>
          <p:nvPr/>
        </p:nvSpPr>
        <p:spPr>
          <a:xfrm>
            <a:off x="1917129" y="3824644"/>
            <a:ext cx="2546291"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to listen, listening</a:t>
            </a:r>
          </a:p>
        </p:txBody>
      </p:sp>
      <p:sp>
        <p:nvSpPr>
          <p:cNvPr id="89" name="TextBox 88">
            <a:extLst>
              <a:ext uri="{FF2B5EF4-FFF2-40B4-BE49-F238E27FC236}">
                <a16:creationId xmlns:a16="http://schemas.microsoft.com/office/drawing/2014/main" id="{A07674D2-5107-0B2B-7CF4-6216FFBE224B}"/>
              </a:ext>
            </a:extLst>
          </p:cNvPr>
          <p:cNvSpPr txBox="1"/>
          <p:nvPr/>
        </p:nvSpPr>
        <p:spPr>
          <a:xfrm>
            <a:off x="4446631" y="3823065"/>
            <a:ext cx="23597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English</a:t>
            </a:r>
          </a:p>
        </p:txBody>
      </p:sp>
      <p:sp>
        <p:nvSpPr>
          <p:cNvPr id="90" name="TextBox 89">
            <a:extLst>
              <a:ext uri="{FF2B5EF4-FFF2-40B4-BE49-F238E27FC236}">
                <a16:creationId xmlns:a16="http://schemas.microsoft.com/office/drawing/2014/main" id="{06327751-0E60-3AA5-E086-DE2494864D4C}"/>
              </a:ext>
            </a:extLst>
          </p:cNvPr>
          <p:cNvSpPr txBox="1"/>
          <p:nvPr/>
        </p:nvSpPr>
        <p:spPr>
          <a:xfrm>
            <a:off x="7625167" y="3806556"/>
            <a:ext cx="280339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sentence, phrase</a:t>
            </a:r>
          </a:p>
        </p:txBody>
      </p:sp>
      <p:sp>
        <p:nvSpPr>
          <p:cNvPr id="91" name="TextBox 90">
            <a:extLst>
              <a:ext uri="{FF2B5EF4-FFF2-40B4-BE49-F238E27FC236}">
                <a16:creationId xmlns:a16="http://schemas.microsoft.com/office/drawing/2014/main" id="{CF78D38A-3C82-6C31-9B47-22935267CEF6}"/>
              </a:ext>
            </a:extLst>
          </p:cNvPr>
          <p:cNvSpPr txBox="1"/>
          <p:nvPr/>
        </p:nvSpPr>
        <p:spPr>
          <a:xfrm>
            <a:off x="2850515" y="2673884"/>
            <a:ext cx="1607833" cy="769441"/>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to look for, search</a:t>
            </a:r>
          </a:p>
        </p:txBody>
      </p:sp>
      <p:sp>
        <p:nvSpPr>
          <p:cNvPr id="92" name="TextBox 91">
            <a:extLst>
              <a:ext uri="{FF2B5EF4-FFF2-40B4-BE49-F238E27FC236}">
                <a16:creationId xmlns:a16="http://schemas.microsoft.com/office/drawing/2014/main" id="{93099123-8E7D-AD29-EF2B-4BBDCE58B43E}"/>
              </a:ext>
            </a:extLst>
          </p:cNvPr>
          <p:cNvSpPr txBox="1"/>
          <p:nvPr/>
        </p:nvSpPr>
        <p:spPr>
          <a:xfrm>
            <a:off x="4431133" y="3030181"/>
            <a:ext cx="31904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sing, singing</a:t>
            </a:r>
          </a:p>
        </p:txBody>
      </p:sp>
      <p:sp>
        <p:nvSpPr>
          <p:cNvPr id="93" name="TextBox 92">
            <a:extLst>
              <a:ext uri="{FF2B5EF4-FFF2-40B4-BE49-F238E27FC236}">
                <a16:creationId xmlns:a16="http://schemas.microsoft.com/office/drawing/2014/main" id="{C0E2B3D3-2F6E-7B35-1B75-5B9D2476B181}"/>
              </a:ext>
            </a:extLst>
          </p:cNvPr>
          <p:cNvSpPr txBox="1"/>
          <p:nvPr/>
        </p:nvSpPr>
        <p:spPr>
          <a:xfrm>
            <a:off x="7623360" y="3010792"/>
            <a:ext cx="288452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need, needing</a:t>
            </a:r>
          </a:p>
        </p:txBody>
      </p:sp>
      <p:sp>
        <p:nvSpPr>
          <p:cNvPr id="94" name="TextBox 93">
            <a:extLst>
              <a:ext uri="{FF2B5EF4-FFF2-40B4-BE49-F238E27FC236}">
                <a16:creationId xmlns:a16="http://schemas.microsoft.com/office/drawing/2014/main" id="{F7AA741E-7ADD-0A31-1660-8F8129D3FFF3}"/>
              </a:ext>
            </a:extLst>
          </p:cNvPr>
          <p:cNvSpPr txBox="1"/>
          <p:nvPr/>
        </p:nvSpPr>
        <p:spPr>
          <a:xfrm>
            <a:off x="2257315" y="2205796"/>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a:t>
            </a:r>
          </a:p>
        </p:txBody>
      </p:sp>
      <p:sp>
        <p:nvSpPr>
          <p:cNvPr id="95" name="TextBox 94">
            <a:extLst>
              <a:ext uri="{FF2B5EF4-FFF2-40B4-BE49-F238E27FC236}">
                <a16:creationId xmlns:a16="http://schemas.microsoft.com/office/drawing/2014/main" id="{9FCA0235-6876-3FA7-5E80-27395E134678}"/>
              </a:ext>
            </a:extLst>
          </p:cNvPr>
          <p:cNvSpPr txBox="1"/>
          <p:nvPr/>
        </p:nvSpPr>
        <p:spPr>
          <a:xfrm>
            <a:off x="4446631" y="2209352"/>
            <a:ext cx="274974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but</a:t>
            </a:r>
          </a:p>
        </p:txBody>
      </p:sp>
      <p:sp>
        <p:nvSpPr>
          <p:cNvPr id="96" name="TextBox 95">
            <a:extLst>
              <a:ext uri="{FF2B5EF4-FFF2-40B4-BE49-F238E27FC236}">
                <a16:creationId xmlns:a16="http://schemas.microsoft.com/office/drawing/2014/main" id="{E525D707-5CC0-3535-AB24-132F75484832}"/>
              </a:ext>
            </a:extLst>
          </p:cNvPr>
          <p:cNvSpPr txBox="1"/>
          <p:nvPr/>
        </p:nvSpPr>
        <p:spPr>
          <a:xfrm>
            <a:off x="7625167" y="2232628"/>
            <a:ext cx="284244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listen, listening</a:t>
            </a:r>
          </a:p>
        </p:txBody>
      </p:sp>
      <p:sp>
        <p:nvSpPr>
          <p:cNvPr id="97" name="TextBox 96">
            <a:extLst>
              <a:ext uri="{FF2B5EF4-FFF2-40B4-BE49-F238E27FC236}">
                <a16:creationId xmlns:a16="http://schemas.microsoft.com/office/drawing/2014/main" id="{39DDC871-9787-1BB6-90BF-F2CBEAE04B7A}"/>
              </a:ext>
            </a:extLst>
          </p:cNvPr>
          <p:cNvSpPr txBox="1"/>
          <p:nvPr/>
        </p:nvSpPr>
        <p:spPr>
          <a:xfrm>
            <a:off x="2200080" y="1428712"/>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he</a:t>
            </a:r>
          </a:p>
        </p:txBody>
      </p:sp>
      <p:sp>
        <p:nvSpPr>
          <p:cNvPr id="98" name="TextBox 97">
            <a:extLst>
              <a:ext uri="{FF2B5EF4-FFF2-40B4-BE49-F238E27FC236}">
                <a16:creationId xmlns:a16="http://schemas.microsoft.com/office/drawing/2014/main" id="{5A369B70-033D-AF0F-9D50-4539C31FAE46}"/>
              </a:ext>
            </a:extLst>
          </p:cNvPr>
          <p:cNvSpPr txBox="1"/>
          <p:nvPr/>
        </p:nvSpPr>
        <p:spPr>
          <a:xfrm>
            <a:off x="4411635" y="1430701"/>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a:t>
            </a:r>
          </a:p>
        </p:txBody>
      </p:sp>
      <p:sp>
        <p:nvSpPr>
          <p:cNvPr id="99" name="TextBox 98">
            <a:extLst>
              <a:ext uri="{FF2B5EF4-FFF2-40B4-BE49-F238E27FC236}">
                <a16:creationId xmlns:a16="http://schemas.microsoft.com/office/drawing/2014/main" id="{1E95BFB7-5F11-5659-7AAE-A60B7CBC7FDA}"/>
              </a:ext>
            </a:extLst>
          </p:cNvPr>
          <p:cNvSpPr txBox="1"/>
          <p:nvPr/>
        </p:nvSpPr>
        <p:spPr>
          <a:xfrm>
            <a:off x="7766583" y="141740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a:t>
            </a:r>
          </a:p>
        </p:txBody>
      </p:sp>
    </p:spTree>
    <p:extLst>
      <p:ext uri="{BB962C8B-B14F-4D97-AF65-F5344CB8AC3E}">
        <p14:creationId xmlns:p14="http://schemas.microsoft.com/office/powerpoint/2010/main" val="7681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Follow up 4b: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20C43A2A-5808-A005-6267-69952B7931D1}"/>
              </a:ext>
            </a:extLst>
          </p:cNvPr>
          <p:cNvSpPr txBox="1">
            <a:spLocks/>
          </p:cNvSpPr>
          <p:nvPr/>
        </p:nvSpPr>
        <p:spPr>
          <a:xfrm>
            <a:off x="10444058" y="704167"/>
            <a:ext cx="1698356" cy="403881"/>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00" b="1">
                <a:solidFill>
                  <a:schemeClr val="bg1"/>
                </a:solidFill>
                <a:latin typeface="Century Gothic" panose="020B0502020202020204" pitchFamily="34" charset="0"/>
              </a:rPr>
              <a:t>vocabulario</a:t>
            </a:r>
            <a:endParaRPr lang="en-GB" sz="1000" b="1" dirty="0">
              <a:solidFill>
                <a:schemeClr val="bg1"/>
              </a:solidFill>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2A006CBB-52B9-01A1-3DFA-2AA106730BA7}"/>
              </a:ext>
            </a:extLst>
          </p:cNvPr>
          <p:cNvGraphicFramePr>
            <a:graphicFrameLocks noGrp="1"/>
          </p:cNvGraphicFramePr>
          <p:nvPr>
            <p:extLst>
              <p:ext uri="{D42A27DB-BD31-4B8C-83A1-F6EECF244321}">
                <p14:modId xmlns:p14="http://schemas.microsoft.com/office/powerpoint/2010/main" val="2737399772"/>
              </p:ext>
            </p:extLst>
          </p:nvPr>
        </p:nvGraphicFramePr>
        <p:xfrm>
          <a:off x="88474" y="1061448"/>
          <a:ext cx="10279385" cy="5651247"/>
        </p:xfrm>
        <a:graphic>
          <a:graphicData uri="http://schemas.openxmlformats.org/drawingml/2006/table">
            <a:tbl>
              <a:tblPr firstRow="1" bandRow="1">
                <a:tableStyleId>{5940675A-B579-460E-94D1-54222C63F5DA}</a:tableStyleId>
              </a:tblPr>
              <a:tblGrid>
                <a:gridCol w="1813101">
                  <a:extLst>
                    <a:ext uri="{9D8B030D-6E8A-4147-A177-3AD203B41FA5}">
                      <a16:colId xmlns:a16="http://schemas.microsoft.com/office/drawing/2014/main" val="1203737284"/>
                    </a:ext>
                  </a:extLst>
                </a:gridCol>
                <a:gridCol w="2513024">
                  <a:extLst>
                    <a:ext uri="{9D8B030D-6E8A-4147-A177-3AD203B41FA5}">
                      <a16:colId xmlns:a16="http://schemas.microsoft.com/office/drawing/2014/main" val="1810222861"/>
                    </a:ext>
                  </a:extLst>
                </a:gridCol>
                <a:gridCol w="3131165">
                  <a:extLst>
                    <a:ext uri="{9D8B030D-6E8A-4147-A177-3AD203B41FA5}">
                      <a16:colId xmlns:a16="http://schemas.microsoft.com/office/drawing/2014/main" val="274413866"/>
                    </a:ext>
                  </a:extLst>
                </a:gridCol>
                <a:gridCol w="2822095">
                  <a:extLst>
                    <a:ext uri="{9D8B030D-6E8A-4147-A177-3AD203B41FA5}">
                      <a16:colId xmlns:a16="http://schemas.microsoft.com/office/drawing/2014/main" val="2706468897"/>
                    </a:ext>
                  </a:extLst>
                </a:gridCol>
              </a:tblGrid>
              <a:tr h="807321">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you</a:t>
                      </a:r>
                    </a:p>
                  </a:txBody>
                  <a:tcPr/>
                </a:tc>
                <a:tc>
                  <a:txBody>
                    <a:bodyPr/>
                    <a:lstStyle/>
                    <a:p>
                      <a:r>
                        <a:rPr lang="en-GB" sz="2000" b="1" dirty="0">
                          <a:solidFill>
                            <a:srgbClr val="00B0F0"/>
                          </a:solidFill>
                          <a:latin typeface="Century Gothic" panose="020B0502020202020204" pitchFamily="34" charset="0"/>
                        </a:rPr>
                        <a:t>he</a:t>
                      </a:r>
                    </a:p>
                  </a:txBody>
                  <a:tcPr/>
                </a:tc>
                <a:tc>
                  <a:txBody>
                    <a:bodyPr/>
                    <a:lstStyle/>
                    <a:p>
                      <a:r>
                        <a:rPr lang="en-GB" sz="2000" b="1" dirty="0">
                          <a:solidFill>
                            <a:srgbClr val="00B0F0"/>
                          </a:solidFill>
                          <a:latin typeface="Century Gothic" panose="020B0502020202020204" pitchFamily="34" charset="0"/>
                        </a:rPr>
                        <a:t>but</a:t>
                      </a:r>
                    </a:p>
                  </a:txBody>
                  <a:tcPr/>
                </a:tc>
                <a:extLst>
                  <a:ext uri="{0D108BD9-81ED-4DB2-BD59-A6C34878D82A}">
                    <a16:rowId xmlns:a16="http://schemas.microsoft.com/office/drawing/2014/main" val="1256656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to talk, talking</a:t>
                      </a:r>
                    </a:p>
                  </a:txBody>
                  <a:tcPr/>
                </a:tc>
                <a:tc>
                  <a:txBody>
                    <a:bodyPr/>
                    <a:lstStyle/>
                    <a:p>
                      <a:r>
                        <a:rPr lang="en-GB" sz="2000" b="1" dirty="0">
                          <a:solidFill>
                            <a:srgbClr val="00B0F0"/>
                          </a:solidFill>
                          <a:latin typeface="Century Gothic" panose="020B0502020202020204" pitchFamily="34" charset="0"/>
                        </a:rPr>
                        <a:t>I</a:t>
                      </a:r>
                    </a:p>
                  </a:txBody>
                  <a:tcPr/>
                </a:tc>
                <a:tc>
                  <a:txBody>
                    <a:bodyPr/>
                    <a:lstStyle/>
                    <a:p>
                      <a:r>
                        <a:rPr lang="en-GB" sz="2000" b="1" dirty="0">
                          <a:solidFill>
                            <a:srgbClr val="00B0F0"/>
                          </a:solidFill>
                          <a:latin typeface="Century Gothic" panose="020B0502020202020204" pitchFamily="34" charset="0"/>
                        </a:rPr>
                        <a:t>she</a:t>
                      </a:r>
                    </a:p>
                  </a:txBody>
                  <a:tcPr/>
                </a:tc>
                <a:extLst>
                  <a:ext uri="{0D108BD9-81ED-4DB2-BD59-A6C34878D82A}">
                    <a16:rowId xmlns:a16="http://schemas.microsoft.com/office/drawing/2014/main" val="1164559424"/>
                  </a:ext>
                </a:extLst>
              </a:tr>
              <a:tr h="807321">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to need, needing</a:t>
                      </a:r>
                    </a:p>
                  </a:txBody>
                  <a:tcPr/>
                </a:tc>
                <a:tc>
                  <a:txBody>
                    <a:bodyPr/>
                    <a:lstStyle/>
                    <a:p>
                      <a:r>
                        <a:rPr lang="en-GB" sz="2000" b="1" dirty="0">
                          <a:solidFill>
                            <a:srgbClr val="92D050"/>
                          </a:solidFill>
                          <a:latin typeface="Century Gothic" panose="020B0502020202020204" pitchFamily="34" charset="0"/>
                        </a:rPr>
                        <a:t>to sing, singing</a:t>
                      </a:r>
                    </a:p>
                  </a:txBody>
                  <a:tcPr/>
                </a:tc>
                <a:tc>
                  <a:txBody>
                    <a:bodyPr/>
                    <a:lstStyle/>
                    <a:p>
                      <a:r>
                        <a:rPr lang="en-GB" sz="2000" b="1" dirty="0">
                          <a:solidFill>
                            <a:srgbClr val="92D050"/>
                          </a:solidFill>
                          <a:latin typeface="Century Gothic" panose="020B0502020202020204" pitchFamily="34" charset="0"/>
                        </a:rPr>
                        <a:t>English</a:t>
                      </a:r>
                    </a:p>
                  </a:txBody>
                  <a:tcPr/>
                </a:tc>
                <a:extLst>
                  <a:ext uri="{0D108BD9-81ED-4DB2-BD59-A6C34878D82A}">
                    <a16:rowId xmlns:a16="http://schemas.microsoft.com/office/drawing/2014/main" val="760878619"/>
                  </a:ext>
                </a:extLst>
              </a:tr>
              <a:tr h="807321">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to listen, listening </a:t>
                      </a:r>
                    </a:p>
                  </a:txBody>
                  <a:tcPr/>
                </a:tc>
                <a:tc>
                  <a:txBody>
                    <a:bodyPr/>
                    <a:lstStyle/>
                    <a:p>
                      <a:r>
                        <a:rPr lang="en-GB" sz="2000" b="1" dirty="0">
                          <a:solidFill>
                            <a:srgbClr val="92D050"/>
                          </a:solidFill>
                          <a:latin typeface="Century Gothic" panose="020B0502020202020204" pitchFamily="34" charset="0"/>
                        </a:rPr>
                        <a:t>phrase, sentence</a:t>
                      </a:r>
                    </a:p>
                  </a:txBody>
                  <a:tcPr/>
                </a:tc>
                <a:tc>
                  <a:txBody>
                    <a:bodyPr/>
                    <a:lstStyle/>
                    <a:p>
                      <a:r>
                        <a:rPr lang="en-GB" sz="2000" b="1" dirty="0">
                          <a:solidFill>
                            <a:srgbClr val="92D050"/>
                          </a:solidFill>
                          <a:latin typeface="Century Gothic" panose="020B0502020202020204" pitchFamily="34" charset="0"/>
                        </a:rPr>
                        <a:t>to look for, search</a:t>
                      </a:r>
                    </a:p>
                  </a:txBody>
                  <a:tcPr/>
                </a:tc>
                <a:extLst>
                  <a:ext uri="{0D108BD9-81ED-4DB2-BD59-A6C34878D82A}">
                    <a16:rowId xmlns:a16="http://schemas.microsoft.com/office/drawing/2014/main" val="1047692962"/>
                  </a:ext>
                </a:extLst>
              </a:tr>
              <a:tr h="807321">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s/he, it is (state)</a:t>
                      </a:r>
                    </a:p>
                  </a:txBody>
                  <a:tcPr/>
                </a:tc>
                <a:tc>
                  <a:txBody>
                    <a:bodyPr/>
                    <a:lstStyle/>
                    <a:p>
                      <a:r>
                        <a:rPr lang="en-GB" sz="2000" b="1" dirty="0">
                          <a:solidFill>
                            <a:srgbClr val="FF3399"/>
                          </a:solidFill>
                          <a:latin typeface="Century Gothic" panose="020B0502020202020204" pitchFamily="34" charset="0"/>
                        </a:rPr>
                        <a:t>also</a:t>
                      </a:r>
                    </a:p>
                  </a:txBody>
                  <a:tcPr/>
                </a:tc>
                <a:tc>
                  <a:txBody>
                    <a:bodyPr/>
                    <a:lstStyle/>
                    <a:p>
                      <a:r>
                        <a:rPr lang="en-GB" sz="2000" b="1" dirty="0">
                          <a:solidFill>
                            <a:srgbClr val="FF3399"/>
                          </a:solidFill>
                          <a:latin typeface="Century Gothic" panose="020B0502020202020204" pitchFamily="34" charset="0"/>
                        </a:rPr>
                        <a:t>I am (state)</a:t>
                      </a:r>
                    </a:p>
                  </a:txBody>
                  <a:tcPr/>
                </a:tc>
                <a:extLst>
                  <a:ext uri="{0D108BD9-81ED-4DB2-BD59-A6C34878D82A}">
                    <a16:rowId xmlns:a16="http://schemas.microsoft.com/office/drawing/2014/main" val="3903794855"/>
                  </a:ext>
                </a:extLst>
              </a:tr>
              <a:tr h="807321">
                <a:tc vMerge="1">
                  <a:txBody>
                    <a:bodyPr/>
                    <a:lstStyle/>
                    <a:p>
                      <a:endParaRPr lang="en-GB"/>
                    </a:p>
                  </a:txBody>
                  <a:tcPr/>
                </a:tc>
                <a:tc>
                  <a:txBody>
                    <a:bodyPr/>
                    <a:lstStyle/>
                    <a:p>
                      <a:r>
                        <a:rPr lang="en-GB" sz="2000" b="1" dirty="0">
                          <a:solidFill>
                            <a:srgbClr val="FF3399"/>
                          </a:solidFill>
                          <a:latin typeface="Century Gothic" panose="020B0502020202020204" pitchFamily="34" charset="0"/>
                        </a:rPr>
                        <a:t>I am (trait)</a:t>
                      </a:r>
                    </a:p>
                  </a:txBody>
                  <a:tcPr/>
                </a:tc>
                <a:tc>
                  <a:txBody>
                    <a:bodyPr/>
                    <a:lstStyle/>
                    <a:p>
                      <a:r>
                        <a:rPr lang="en-GB" sz="2000" b="1" dirty="0">
                          <a:solidFill>
                            <a:srgbClr val="FF3399"/>
                          </a:solidFill>
                          <a:latin typeface="Century Gothic" panose="020B0502020202020204" pitchFamily="34" charset="0"/>
                        </a:rPr>
                        <a:t>teacher (f)</a:t>
                      </a:r>
                    </a:p>
                  </a:txBody>
                  <a:tcPr/>
                </a:tc>
                <a:tc>
                  <a:txBody>
                    <a:bodyPr/>
                    <a:lstStyle/>
                    <a:p>
                      <a:r>
                        <a:rPr lang="en-GB" sz="2000" b="1" dirty="0">
                          <a:solidFill>
                            <a:srgbClr val="FF3399"/>
                          </a:solidFill>
                          <a:latin typeface="Century Gothic" panose="020B0502020202020204" pitchFamily="34" charset="0"/>
                        </a:rPr>
                        <a:t>fun (m)</a:t>
                      </a:r>
                    </a:p>
                  </a:txBody>
                  <a:tcPr/>
                </a:tc>
                <a:extLst>
                  <a:ext uri="{0D108BD9-81ED-4DB2-BD59-A6C34878D82A}">
                    <a16:rowId xmlns:a16="http://schemas.microsoft.com/office/drawing/2014/main" val="3343226472"/>
                  </a:ext>
                </a:extLst>
              </a:tr>
              <a:tr h="807321">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s/he, it is (trait)</a:t>
                      </a:r>
                    </a:p>
                  </a:txBody>
                  <a:tcPr/>
                </a:tc>
                <a:tc>
                  <a:txBody>
                    <a:bodyPr/>
                    <a:lstStyle/>
                    <a:p>
                      <a:r>
                        <a:rPr lang="en-GB" sz="2000" b="1" dirty="0">
                          <a:solidFill>
                            <a:srgbClr val="FF3399"/>
                          </a:solidFill>
                          <a:latin typeface="Century Gothic" panose="020B0502020202020204" pitchFamily="34" charset="0"/>
                        </a:rPr>
                        <a:t>calm (f)</a:t>
                      </a:r>
                    </a:p>
                  </a:txBody>
                  <a:tcPr/>
                </a:tc>
                <a:tc>
                  <a:txBody>
                    <a:bodyPr/>
                    <a:lstStyle/>
                    <a:p>
                      <a:r>
                        <a:rPr lang="en-GB" sz="2000" b="1" dirty="0">
                          <a:solidFill>
                            <a:srgbClr val="FF3399"/>
                          </a:solidFill>
                          <a:latin typeface="Century Gothic" panose="020B0502020202020204" pitchFamily="34" charset="0"/>
                        </a:rPr>
                        <a:t>to be being,</a:t>
                      </a:r>
                    </a:p>
                  </a:txBody>
                  <a:tcPr/>
                </a:tc>
                <a:extLst>
                  <a:ext uri="{0D108BD9-81ED-4DB2-BD59-A6C34878D82A}">
                    <a16:rowId xmlns:a16="http://schemas.microsoft.com/office/drawing/2014/main" val="3232139915"/>
                  </a:ext>
                </a:extLst>
              </a:tr>
            </a:tbl>
          </a:graphicData>
        </a:graphic>
      </p:graphicFrame>
      <p:pic>
        <p:nvPicPr>
          <p:cNvPr id="6" name="Picture 5">
            <a:extLst>
              <a:ext uri="{FF2B5EF4-FFF2-40B4-BE49-F238E27FC236}">
                <a16:creationId xmlns:a16="http://schemas.microsoft.com/office/drawing/2014/main" id="{3A3EE0E9-0F47-1A1F-208B-A71A6C8DE32B}"/>
              </a:ext>
            </a:extLst>
          </p:cNvPr>
          <p:cNvPicPr>
            <a:picLocks noChangeAspect="1"/>
          </p:cNvPicPr>
          <p:nvPr/>
        </p:nvPicPr>
        <p:blipFill>
          <a:blip r:embed="rId3"/>
          <a:stretch>
            <a:fillRect/>
          </a:stretch>
        </p:blipFill>
        <p:spPr>
          <a:xfrm>
            <a:off x="228503" y="3157517"/>
            <a:ext cx="1186070" cy="1080360"/>
          </a:xfrm>
          <a:prstGeom prst="rect">
            <a:avLst/>
          </a:prstGeom>
        </p:spPr>
      </p:pic>
      <p:pic>
        <p:nvPicPr>
          <p:cNvPr id="7" name="Picture 6" descr="Icon&#10;&#10;Description automatically generated">
            <a:extLst>
              <a:ext uri="{FF2B5EF4-FFF2-40B4-BE49-F238E27FC236}">
                <a16:creationId xmlns:a16="http://schemas.microsoft.com/office/drawing/2014/main" id="{9553DD88-B569-C603-DE47-A22195DFC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10" y="1469863"/>
            <a:ext cx="1186070" cy="1186070"/>
          </a:xfrm>
          <a:prstGeom prst="rect">
            <a:avLst/>
          </a:prstGeom>
        </p:spPr>
      </p:pic>
      <p:pic>
        <p:nvPicPr>
          <p:cNvPr id="8" name="Picture 7">
            <a:extLst>
              <a:ext uri="{FF2B5EF4-FFF2-40B4-BE49-F238E27FC236}">
                <a16:creationId xmlns:a16="http://schemas.microsoft.com/office/drawing/2014/main" id="{7EC85BF2-E2EC-5CBC-6CCC-A7EF0788114C}"/>
              </a:ext>
            </a:extLst>
          </p:cNvPr>
          <p:cNvPicPr>
            <a:picLocks noChangeAspect="1"/>
          </p:cNvPicPr>
          <p:nvPr/>
        </p:nvPicPr>
        <p:blipFill>
          <a:blip r:embed="rId5"/>
          <a:stretch>
            <a:fillRect/>
          </a:stretch>
        </p:blipFill>
        <p:spPr>
          <a:xfrm>
            <a:off x="318448" y="5562222"/>
            <a:ext cx="1162417" cy="1101237"/>
          </a:xfrm>
          <a:prstGeom prst="rect">
            <a:avLst/>
          </a:prstGeom>
        </p:spPr>
      </p:pic>
      <p:sp>
        <p:nvSpPr>
          <p:cNvPr id="9" name="TextBox 8">
            <a:extLst>
              <a:ext uri="{FF2B5EF4-FFF2-40B4-BE49-F238E27FC236}">
                <a16:creationId xmlns:a16="http://schemas.microsoft.com/office/drawing/2014/main" id="{7B304A52-FD01-40B8-0CA8-A72EDC1532F3}"/>
              </a:ext>
            </a:extLst>
          </p:cNvPr>
          <p:cNvSpPr txBox="1"/>
          <p:nvPr/>
        </p:nvSpPr>
        <p:spPr>
          <a:xfrm>
            <a:off x="1329278" y="6195051"/>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x1</a:t>
            </a:r>
          </a:p>
        </p:txBody>
      </p:sp>
      <p:sp>
        <p:nvSpPr>
          <p:cNvPr id="10" name="TextBox 9">
            <a:extLst>
              <a:ext uri="{FF2B5EF4-FFF2-40B4-BE49-F238E27FC236}">
                <a16:creationId xmlns:a16="http://schemas.microsoft.com/office/drawing/2014/main" id="{2B82817B-F4A2-F26B-3B2B-543BBDD35ED0}"/>
              </a:ext>
            </a:extLst>
          </p:cNvPr>
          <p:cNvSpPr txBox="1"/>
          <p:nvPr/>
        </p:nvSpPr>
        <p:spPr>
          <a:xfrm>
            <a:off x="1273984" y="3790669"/>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x2</a:t>
            </a:r>
          </a:p>
        </p:txBody>
      </p:sp>
      <p:sp>
        <p:nvSpPr>
          <p:cNvPr id="11" name="TextBox 10">
            <a:extLst>
              <a:ext uri="{FF2B5EF4-FFF2-40B4-BE49-F238E27FC236}">
                <a16:creationId xmlns:a16="http://schemas.microsoft.com/office/drawing/2014/main" id="{584FA872-943A-B5BB-329B-B34B37ADAEC7}"/>
              </a:ext>
            </a:extLst>
          </p:cNvPr>
          <p:cNvSpPr txBox="1"/>
          <p:nvPr/>
        </p:nvSpPr>
        <p:spPr>
          <a:xfrm>
            <a:off x="1339095" y="2163875"/>
            <a:ext cx="6431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x3</a:t>
            </a:r>
          </a:p>
        </p:txBody>
      </p:sp>
      <p:sp>
        <p:nvSpPr>
          <p:cNvPr id="12" name="Title 1">
            <a:extLst>
              <a:ext uri="{FF2B5EF4-FFF2-40B4-BE49-F238E27FC236}">
                <a16:creationId xmlns:a16="http://schemas.microsoft.com/office/drawing/2014/main" id="{D52DD1D7-3F8A-1268-CB73-EA692B9F679B}"/>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800">
                <a:solidFill>
                  <a:schemeClr val="bg1"/>
                </a:solidFill>
                <a:latin typeface="Century Gothic" panose="020B0502020202020204" pitchFamily="34" charset="0"/>
              </a:rPr>
              <a:t>vocabulario</a:t>
            </a:r>
            <a:endParaRPr lang="en-GB" sz="800" dirty="0">
              <a:solidFill>
                <a:schemeClr val="bg1"/>
              </a:solidFill>
              <a:latin typeface="Century Gothic" panose="020B0502020202020204" pitchFamily="34" charset="0"/>
            </a:endParaRPr>
          </a:p>
        </p:txBody>
      </p:sp>
      <p:sp>
        <p:nvSpPr>
          <p:cNvPr id="13" name="Title 1">
            <a:extLst>
              <a:ext uri="{FF2B5EF4-FFF2-40B4-BE49-F238E27FC236}">
                <a16:creationId xmlns:a16="http://schemas.microsoft.com/office/drawing/2014/main" id="{42D88E07-220B-3D06-8605-CC8AC3DBC568}"/>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14" name="Title 1">
            <a:extLst>
              <a:ext uri="{FF2B5EF4-FFF2-40B4-BE49-F238E27FC236}">
                <a16:creationId xmlns:a16="http://schemas.microsoft.com/office/drawing/2014/main" id="{9CC9FA25-4C2B-E2CC-6AFA-E20AAFE5186F}"/>
              </a:ext>
            </a:extLst>
          </p:cNvPr>
          <p:cNvSpPr txBox="1">
            <a:spLocks/>
          </p:cNvSpPr>
          <p:nvPr/>
        </p:nvSpPr>
        <p:spPr>
          <a:xfrm>
            <a:off x="10467609" y="1112999"/>
            <a:ext cx="1800591" cy="277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a:solidFill>
                  <a:schemeClr val="bg1"/>
                </a:solidFill>
                <a:latin typeface="Century Gothic" panose="020B0502020202020204" pitchFamily="34" charset="0"/>
              </a:rPr>
              <a:t>vocabulario</a:t>
            </a:r>
            <a:endParaRPr lang="en-GB" sz="2000" dirty="0">
              <a:solidFill>
                <a:schemeClr val="bg1"/>
              </a:solidFill>
              <a:latin typeface="Century Gothic" panose="020B0502020202020204" pitchFamily="34" charset="0"/>
            </a:endParaRPr>
          </a:p>
        </p:txBody>
      </p:sp>
      <p:sp>
        <p:nvSpPr>
          <p:cNvPr id="47" name="Title 1">
            <a:extLst>
              <a:ext uri="{FF2B5EF4-FFF2-40B4-BE49-F238E27FC236}">
                <a16:creationId xmlns:a16="http://schemas.microsoft.com/office/drawing/2014/main" id="{FBBF0AB2-530C-DACD-3F1A-A44E8CF4E98F}"/>
              </a:ext>
            </a:extLst>
          </p:cNvPr>
          <p:cNvSpPr txBox="1">
            <a:spLocks/>
          </p:cNvSpPr>
          <p:nvPr/>
        </p:nvSpPr>
        <p:spPr>
          <a:xfrm>
            <a:off x="10369666" y="1113811"/>
            <a:ext cx="1690854" cy="30689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48" name="Picture 2" descr="Brain, Idea, Think, Creativity">
            <a:extLst>
              <a:ext uri="{FF2B5EF4-FFF2-40B4-BE49-F238E27FC236}">
                <a16:creationId xmlns:a16="http://schemas.microsoft.com/office/drawing/2014/main" id="{62D15275-DC39-F0E7-D08D-5755AF0DA8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56" t="10325" r="10357" b="12587"/>
          <a:stretch/>
        </p:blipFill>
        <p:spPr bwMode="auto">
          <a:xfrm>
            <a:off x="10974723" y="219742"/>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A998D52D-FBC5-2CEE-994D-64052FDF7408}"/>
              </a:ext>
            </a:extLst>
          </p:cNvPr>
          <p:cNvGrpSpPr/>
          <p:nvPr/>
        </p:nvGrpSpPr>
        <p:grpSpPr>
          <a:xfrm>
            <a:off x="11484499" y="122597"/>
            <a:ext cx="663964" cy="400110"/>
            <a:chOff x="9162033" y="1815321"/>
            <a:chExt cx="892964" cy="522707"/>
          </a:xfrm>
        </p:grpSpPr>
        <p:pic>
          <p:nvPicPr>
            <p:cNvPr id="50" name="Picture 22" descr="Free Bubble Speech vector and picture">
              <a:extLst>
                <a:ext uri="{FF2B5EF4-FFF2-40B4-BE49-F238E27FC236}">
                  <a16:creationId xmlns:a16="http://schemas.microsoft.com/office/drawing/2014/main" id="{671FC574-600D-9698-9B30-D5A8FE72C7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0F70C89B-403A-4533-A821-685AFB496E69}"/>
                </a:ext>
              </a:extLst>
            </p:cNvPr>
            <p:cNvSpPr txBox="1"/>
            <p:nvPr/>
          </p:nvSpPr>
          <p:spPr>
            <a:xfrm>
              <a:off x="9162033" y="1855140"/>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52" name="Title 11">
            <a:extLst>
              <a:ext uri="{FF2B5EF4-FFF2-40B4-BE49-F238E27FC236}">
                <a16:creationId xmlns:a16="http://schemas.microsoft.com/office/drawing/2014/main" id="{0D1BD230-A2C1-03B9-8E10-43FD12874D29}"/>
              </a:ext>
            </a:extLst>
          </p:cNvPr>
          <p:cNvSpPr txBox="1">
            <a:spLocks/>
          </p:cNvSpPr>
          <p:nvPr/>
        </p:nvSpPr>
        <p:spPr>
          <a:xfrm>
            <a:off x="10221686" y="1061448"/>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sp>
        <p:nvSpPr>
          <p:cNvPr id="55" name="TextBox 54">
            <a:extLst>
              <a:ext uri="{FF2B5EF4-FFF2-40B4-BE49-F238E27FC236}">
                <a16:creationId xmlns:a16="http://schemas.microsoft.com/office/drawing/2014/main" id="{BE9C055A-3DA0-7C5D-5129-AAFC1838EC1B}"/>
              </a:ext>
            </a:extLst>
          </p:cNvPr>
          <p:cNvSpPr txBox="1"/>
          <p:nvPr/>
        </p:nvSpPr>
        <p:spPr>
          <a:xfrm>
            <a:off x="3512448" y="617662"/>
            <a:ext cx="5592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least15 points?</a:t>
            </a:r>
          </a:p>
        </p:txBody>
      </p:sp>
      <p:sp>
        <p:nvSpPr>
          <p:cNvPr id="79" name="TextBox 78">
            <a:extLst>
              <a:ext uri="{FF2B5EF4-FFF2-40B4-BE49-F238E27FC236}">
                <a16:creationId xmlns:a16="http://schemas.microsoft.com/office/drawing/2014/main" id="{A7E9DFDC-CBE5-EDBD-841B-B7C3514665DD}"/>
              </a:ext>
            </a:extLst>
          </p:cNvPr>
          <p:cNvSpPr txBox="1"/>
          <p:nvPr/>
        </p:nvSpPr>
        <p:spPr>
          <a:xfrm>
            <a:off x="2065391" y="6212395"/>
            <a:ext cx="210180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es</a:t>
            </a:r>
          </a:p>
        </p:txBody>
      </p:sp>
      <p:sp>
        <p:nvSpPr>
          <p:cNvPr id="80" name="TextBox 79">
            <a:extLst>
              <a:ext uri="{FF2B5EF4-FFF2-40B4-BE49-F238E27FC236}">
                <a16:creationId xmlns:a16="http://schemas.microsoft.com/office/drawing/2014/main" id="{58223981-4F7E-1DF0-0458-D0BF299FA396}"/>
              </a:ext>
            </a:extLst>
          </p:cNvPr>
          <p:cNvSpPr txBox="1"/>
          <p:nvPr/>
        </p:nvSpPr>
        <p:spPr>
          <a:xfrm>
            <a:off x="4431133" y="6201717"/>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tranquila</a:t>
            </a:r>
            <a:endParaRPr lang="en-GB" sz="2400" dirty="0">
              <a:solidFill>
                <a:srgbClr val="002060"/>
              </a:solidFill>
              <a:latin typeface="Century Gothic" panose="020B0502020202020204" pitchFamily="34" charset="0"/>
            </a:endParaRPr>
          </a:p>
        </p:txBody>
      </p:sp>
      <p:sp>
        <p:nvSpPr>
          <p:cNvPr id="81" name="TextBox 80">
            <a:extLst>
              <a:ext uri="{FF2B5EF4-FFF2-40B4-BE49-F238E27FC236}">
                <a16:creationId xmlns:a16="http://schemas.microsoft.com/office/drawing/2014/main" id="{A0679923-C0B5-E93E-277B-2B86578FB3F2}"/>
              </a:ext>
            </a:extLst>
          </p:cNvPr>
          <p:cNvSpPr txBox="1"/>
          <p:nvPr/>
        </p:nvSpPr>
        <p:spPr>
          <a:xfrm>
            <a:off x="7838002" y="6216891"/>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ser</a:t>
            </a:r>
          </a:p>
        </p:txBody>
      </p:sp>
      <p:sp>
        <p:nvSpPr>
          <p:cNvPr id="82" name="TextBox 81">
            <a:extLst>
              <a:ext uri="{FF2B5EF4-FFF2-40B4-BE49-F238E27FC236}">
                <a16:creationId xmlns:a16="http://schemas.microsoft.com/office/drawing/2014/main" id="{3899043E-7D46-C7B9-5691-707B351D8116}"/>
              </a:ext>
            </a:extLst>
          </p:cNvPr>
          <p:cNvSpPr txBox="1"/>
          <p:nvPr/>
        </p:nvSpPr>
        <p:spPr>
          <a:xfrm>
            <a:off x="2261674" y="539645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soy</a:t>
            </a:r>
          </a:p>
        </p:txBody>
      </p:sp>
      <p:sp>
        <p:nvSpPr>
          <p:cNvPr id="83" name="TextBox 82">
            <a:extLst>
              <a:ext uri="{FF2B5EF4-FFF2-40B4-BE49-F238E27FC236}">
                <a16:creationId xmlns:a16="http://schemas.microsoft.com/office/drawing/2014/main" id="{A23E0750-AE80-9A13-5967-5B5F558AF5A7}"/>
              </a:ext>
            </a:extLst>
          </p:cNvPr>
          <p:cNvSpPr txBox="1"/>
          <p:nvPr/>
        </p:nvSpPr>
        <p:spPr>
          <a:xfrm>
            <a:off x="4411635" y="5408833"/>
            <a:ext cx="273095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profesora</a:t>
            </a:r>
            <a:endParaRPr lang="en-GB" sz="2400"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054E1128-7BB5-591B-D249-A44ECBA4A4C3}"/>
              </a:ext>
            </a:extLst>
          </p:cNvPr>
          <p:cNvSpPr txBox="1"/>
          <p:nvPr/>
        </p:nvSpPr>
        <p:spPr>
          <a:xfrm>
            <a:off x="7791089" y="5443103"/>
            <a:ext cx="3022299"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divertido</a:t>
            </a:r>
            <a:endParaRPr lang="en-GB" sz="2400" dirty="0">
              <a:solidFill>
                <a:srgbClr val="002060"/>
              </a:solidFill>
              <a:latin typeface="Century Gothic" panose="020B0502020202020204" pitchFamily="34" charset="0"/>
            </a:endParaRPr>
          </a:p>
        </p:txBody>
      </p:sp>
      <p:sp>
        <p:nvSpPr>
          <p:cNvPr id="85" name="TextBox 84">
            <a:extLst>
              <a:ext uri="{FF2B5EF4-FFF2-40B4-BE49-F238E27FC236}">
                <a16:creationId xmlns:a16="http://schemas.microsoft.com/office/drawing/2014/main" id="{761C1561-8273-C5AE-2E0D-07D5A74C8491}"/>
              </a:ext>
            </a:extLst>
          </p:cNvPr>
          <p:cNvSpPr txBox="1"/>
          <p:nvPr/>
        </p:nvSpPr>
        <p:spPr>
          <a:xfrm>
            <a:off x="2257317" y="4632699"/>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está</a:t>
            </a:r>
          </a:p>
        </p:txBody>
      </p:sp>
      <p:sp>
        <p:nvSpPr>
          <p:cNvPr id="86" name="TextBox 85">
            <a:extLst>
              <a:ext uri="{FF2B5EF4-FFF2-40B4-BE49-F238E27FC236}">
                <a16:creationId xmlns:a16="http://schemas.microsoft.com/office/drawing/2014/main" id="{0E62F210-3FBC-3DDB-A798-3684B15B569A}"/>
              </a:ext>
            </a:extLst>
          </p:cNvPr>
          <p:cNvSpPr txBox="1"/>
          <p:nvPr/>
        </p:nvSpPr>
        <p:spPr>
          <a:xfrm>
            <a:off x="4431133" y="4615949"/>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también</a:t>
            </a:r>
          </a:p>
        </p:txBody>
      </p:sp>
      <p:sp>
        <p:nvSpPr>
          <p:cNvPr id="87" name="TextBox 86">
            <a:extLst>
              <a:ext uri="{FF2B5EF4-FFF2-40B4-BE49-F238E27FC236}">
                <a16:creationId xmlns:a16="http://schemas.microsoft.com/office/drawing/2014/main" id="{5D1DBA55-65FD-3A75-4BAE-7EC46DDAE5A4}"/>
              </a:ext>
            </a:extLst>
          </p:cNvPr>
          <p:cNvSpPr txBox="1"/>
          <p:nvPr/>
        </p:nvSpPr>
        <p:spPr>
          <a:xfrm>
            <a:off x="7766583" y="4647339"/>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estoy</a:t>
            </a:r>
          </a:p>
        </p:txBody>
      </p:sp>
      <p:sp>
        <p:nvSpPr>
          <p:cNvPr id="88" name="TextBox 87">
            <a:extLst>
              <a:ext uri="{FF2B5EF4-FFF2-40B4-BE49-F238E27FC236}">
                <a16:creationId xmlns:a16="http://schemas.microsoft.com/office/drawing/2014/main" id="{D9BAB4B0-4BDB-EF71-3C63-4373C4013375}"/>
              </a:ext>
            </a:extLst>
          </p:cNvPr>
          <p:cNvSpPr txBox="1"/>
          <p:nvPr/>
        </p:nvSpPr>
        <p:spPr>
          <a:xfrm>
            <a:off x="1917129" y="3824644"/>
            <a:ext cx="2546291"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escuchar</a:t>
            </a:r>
          </a:p>
        </p:txBody>
      </p:sp>
      <p:sp>
        <p:nvSpPr>
          <p:cNvPr id="89" name="TextBox 88">
            <a:extLst>
              <a:ext uri="{FF2B5EF4-FFF2-40B4-BE49-F238E27FC236}">
                <a16:creationId xmlns:a16="http://schemas.microsoft.com/office/drawing/2014/main" id="{A07674D2-5107-0B2B-7CF4-6216FFBE224B}"/>
              </a:ext>
            </a:extLst>
          </p:cNvPr>
          <p:cNvSpPr txBox="1"/>
          <p:nvPr/>
        </p:nvSpPr>
        <p:spPr>
          <a:xfrm>
            <a:off x="4446631" y="3823065"/>
            <a:ext cx="23597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frase</a:t>
            </a:r>
            <a:endParaRPr lang="en-GB" sz="2400" dirty="0">
              <a:solidFill>
                <a:srgbClr val="002060"/>
              </a:solidFill>
              <a:latin typeface="Century Gothic" panose="020B0502020202020204" pitchFamily="34" charset="0"/>
            </a:endParaRPr>
          </a:p>
        </p:txBody>
      </p:sp>
      <p:sp>
        <p:nvSpPr>
          <p:cNvPr id="90" name="TextBox 89">
            <a:extLst>
              <a:ext uri="{FF2B5EF4-FFF2-40B4-BE49-F238E27FC236}">
                <a16:creationId xmlns:a16="http://schemas.microsoft.com/office/drawing/2014/main" id="{06327751-0E60-3AA5-E086-DE2494864D4C}"/>
              </a:ext>
            </a:extLst>
          </p:cNvPr>
          <p:cNvSpPr txBox="1"/>
          <p:nvPr/>
        </p:nvSpPr>
        <p:spPr>
          <a:xfrm>
            <a:off x="7625167" y="3806556"/>
            <a:ext cx="2803394"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buscar</a:t>
            </a:r>
            <a:endParaRPr lang="en-GB" sz="2400" dirty="0">
              <a:solidFill>
                <a:srgbClr val="002060"/>
              </a:solidFill>
              <a:latin typeface="Century Gothic" panose="020B0502020202020204" pitchFamily="34" charset="0"/>
            </a:endParaRPr>
          </a:p>
        </p:txBody>
      </p:sp>
      <p:sp>
        <p:nvSpPr>
          <p:cNvPr id="91" name="TextBox 90">
            <a:extLst>
              <a:ext uri="{FF2B5EF4-FFF2-40B4-BE49-F238E27FC236}">
                <a16:creationId xmlns:a16="http://schemas.microsoft.com/office/drawing/2014/main" id="{CF78D38A-3C82-6C31-9B47-22935267CEF6}"/>
              </a:ext>
            </a:extLst>
          </p:cNvPr>
          <p:cNvSpPr txBox="1"/>
          <p:nvPr/>
        </p:nvSpPr>
        <p:spPr>
          <a:xfrm>
            <a:off x="1899532" y="3004240"/>
            <a:ext cx="2476128" cy="430887"/>
          </a:xfrm>
          <a:prstGeom prst="rect">
            <a:avLst/>
          </a:prstGeom>
          <a:noFill/>
        </p:spPr>
        <p:txBody>
          <a:bodyPr wrap="square" rtlCol="0">
            <a:spAutoFit/>
          </a:bodyPr>
          <a:lstStyle/>
          <a:p>
            <a:r>
              <a:rPr lang="en-GB" sz="2200" dirty="0" err="1">
                <a:solidFill>
                  <a:srgbClr val="002060"/>
                </a:solidFill>
                <a:latin typeface="Century Gothic" panose="020B0502020202020204" pitchFamily="34" charset="0"/>
              </a:rPr>
              <a:t>necesitar</a:t>
            </a:r>
            <a:endParaRPr lang="en-GB" sz="2200" dirty="0">
              <a:solidFill>
                <a:srgbClr val="002060"/>
              </a:solidFill>
              <a:latin typeface="Century Gothic" panose="020B0502020202020204" pitchFamily="34" charset="0"/>
            </a:endParaRPr>
          </a:p>
        </p:txBody>
      </p:sp>
      <p:sp>
        <p:nvSpPr>
          <p:cNvPr id="92" name="TextBox 91">
            <a:extLst>
              <a:ext uri="{FF2B5EF4-FFF2-40B4-BE49-F238E27FC236}">
                <a16:creationId xmlns:a16="http://schemas.microsoft.com/office/drawing/2014/main" id="{93099123-8E7D-AD29-EF2B-4BBDCE58B43E}"/>
              </a:ext>
            </a:extLst>
          </p:cNvPr>
          <p:cNvSpPr txBox="1"/>
          <p:nvPr/>
        </p:nvSpPr>
        <p:spPr>
          <a:xfrm>
            <a:off x="4431133" y="3030181"/>
            <a:ext cx="31904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cantar</a:t>
            </a:r>
            <a:endParaRPr lang="en-GB" sz="2400" dirty="0">
              <a:solidFill>
                <a:srgbClr val="002060"/>
              </a:solidFill>
              <a:latin typeface="Century Gothic" panose="020B0502020202020204" pitchFamily="34" charset="0"/>
            </a:endParaRPr>
          </a:p>
        </p:txBody>
      </p:sp>
      <p:sp>
        <p:nvSpPr>
          <p:cNvPr id="93" name="TextBox 92">
            <a:extLst>
              <a:ext uri="{FF2B5EF4-FFF2-40B4-BE49-F238E27FC236}">
                <a16:creationId xmlns:a16="http://schemas.microsoft.com/office/drawing/2014/main" id="{C0E2B3D3-2F6E-7B35-1B75-5B9D2476B181}"/>
              </a:ext>
            </a:extLst>
          </p:cNvPr>
          <p:cNvSpPr txBox="1"/>
          <p:nvPr/>
        </p:nvSpPr>
        <p:spPr>
          <a:xfrm>
            <a:off x="7623360" y="3010792"/>
            <a:ext cx="288452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inglés</a:t>
            </a:r>
          </a:p>
        </p:txBody>
      </p:sp>
      <p:sp>
        <p:nvSpPr>
          <p:cNvPr id="94" name="TextBox 93">
            <a:extLst>
              <a:ext uri="{FF2B5EF4-FFF2-40B4-BE49-F238E27FC236}">
                <a16:creationId xmlns:a16="http://schemas.microsoft.com/office/drawing/2014/main" id="{F7AA741E-7ADD-0A31-1660-8F8129D3FFF3}"/>
              </a:ext>
            </a:extLst>
          </p:cNvPr>
          <p:cNvSpPr txBox="1"/>
          <p:nvPr/>
        </p:nvSpPr>
        <p:spPr>
          <a:xfrm>
            <a:off x="2162038" y="2205796"/>
            <a:ext cx="20960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hablar</a:t>
            </a:r>
          </a:p>
        </p:txBody>
      </p:sp>
      <p:sp>
        <p:nvSpPr>
          <p:cNvPr id="95" name="TextBox 94">
            <a:extLst>
              <a:ext uri="{FF2B5EF4-FFF2-40B4-BE49-F238E27FC236}">
                <a16:creationId xmlns:a16="http://schemas.microsoft.com/office/drawing/2014/main" id="{9FCA0235-6876-3FA7-5E80-27395E134678}"/>
              </a:ext>
            </a:extLst>
          </p:cNvPr>
          <p:cNvSpPr txBox="1"/>
          <p:nvPr/>
        </p:nvSpPr>
        <p:spPr>
          <a:xfrm>
            <a:off x="4446631" y="2209352"/>
            <a:ext cx="274974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yo</a:t>
            </a:r>
            <a:endParaRPr lang="en-GB" sz="2400" dirty="0">
              <a:solidFill>
                <a:srgbClr val="002060"/>
              </a:solidFill>
              <a:latin typeface="Century Gothic" panose="020B0502020202020204" pitchFamily="34" charset="0"/>
            </a:endParaRPr>
          </a:p>
        </p:txBody>
      </p:sp>
      <p:sp>
        <p:nvSpPr>
          <p:cNvPr id="96" name="TextBox 95">
            <a:extLst>
              <a:ext uri="{FF2B5EF4-FFF2-40B4-BE49-F238E27FC236}">
                <a16:creationId xmlns:a16="http://schemas.microsoft.com/office/drawing/2014/main" id="{E525D707-5CC0-3535-AB24-132F75484832}"/>
              </a:ext>
            </a:extLst>
          </p:cNvPr>
          <p:cNvSpPr txBox="1"/>
          <p:nvPr/>
        </p:nvSpPr>
        <p:spPr>
          <a:xfrm>
            <a:off x="7625167" y="2232628"/>
            <a:ext cx="284244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ella</a:t>
            </a:r>
            <a:endParaRPr lang="en-GB" sz="2400" dirty="0">
              <a:solidFill>
                <a:srgbClr val="002060"/>
              </a:solidFill>
              <a:latin typeface="Century Gothic" panose="020B0502020202020204" pitchFamily="34" charset="0"/>
            </a:endParaRPr>
          </a:p>
        </p:txBody>
      </p:sp>
      <p:sp>
        <p:nvSpPr>
          <p:cNvPr id="97" name="TextBox 96">
            <a:extLst>
              <a:ext uri="{FF2B5EF4-FFF2-40B4-BE49-F238E27FC236}">
                <a16:creationId xmlns:a16="http://schemas.microsoft.com/office/drawing/2014/main" id="{39DDC871-9787-1BB6-90BF-F2CBEAE04B7A}"/>
              </a:ext>
            </a:extLst>
          </p:cNvPr>
          <p:cNvSpPr txBox="1"/>
          <p:nvPr/>
        </p:nvSpPr>
        <p:spPr>
          <a:xfrm>
            <a:off x="2200080" y="1428712"/>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tú</a:t>
            </a:r>
            <a:endParaRPr lang="en-GB" sz="2400" dirty="0">
              <a:solidFill>
                <a:srgbClr val="002060"/>
              </a:solidFill>
              <a:latin typeface="Century Gothic" panose="020B0502020202020204" pitchFamily="34" charset="0"/>
            </a:endParaRPr>
          </a:p>
        </p:txBody>
      </p:sp>
      <p:sp>
        <p:nvSpPr>
          <p:cNvPr id="98" name="TextBox 97">
            <a:extLst>
              <a:ext uri="{FF2B5EF4-FFF2-40B4-BE49-F238E27FC236}">
                <a16:creationId xmlns:a16="http://schemas.microsoft.com/office/drawing/2014/main" id="{5A369B70-033D-AF0F-9D50-4539C31FAE46}"/>
              </a:ext>
            </a:extLst>
          </p:cNvPr>
          <p:cNvSpPr txBox="1"/>
          <p:nvPr/>
        </p:nvSpPr>
        <p:spPr>
          <a:xfrm>
            <a:off x="4411635" y="1430701"/>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él</a:t>
            </a:r>
            <a:endParaRPr lang="en-GB" sz="2400" dirty="0">
              <a:solidFill>
                <a:srgbClr val="002060"/>
              </a:solidFill>
              <a:latin typeface="Century Gothic" panose="020B0502020202020204" pitchFamily="34" charset="0"/>
            </a:endParaRPr>
          </a:p>
        </p:txBody>
      </p:sp>
      <p:sp>
        <p:nvSpPr>
          <p:cNvPr id="99" name="TextBox 98">
            <a:extLst>
              <a:ext uri="{FF2B5EF4-FFF2-40B4-BE49-F238E27FC236}">
                <a16:creationId xmlns:a16="http://schemas.microsoft.com/office/drawing/2014/main" id="{1E95BFB7-5F11-5659-7AAE-A60B7CBC7FDA}"/>
              </a:ext>
            </a:extLst>
          </p:cNvPr>
          <p:cNvSpPr txBox="1"/>
          <p:nvPr/>
        </p:nvSpPr>
        <p:spPr>
          <a:xfrm>
            <a:off x="7766583" y="1417407"/>
            <a:ext cx="1905525"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pero</a:t>
            </a:r>
            <a:endParaRPr lang="en-GB" sz="2400" dirty="0">
              <a:solidFill>
                <a:srgbClr val="002060"/>
              </a:solidFill>
              <a:latin typeface="Century Gothic" panose="020B0502020202020204" pitchFamily="34" charset="0"/>
            </a:endParaRPr>
          </a:p>
        </p:txBody>
      </p:sp>
      <p:pic>
        <p:nvPicPr>
          <p:cNvPr id="16" name="Graphic 15" descr="Teacher">
            <a:extLst>
              <a:ext uri="{FF2B5EF4-FFF2-40B4-BE49-F238E27FC236}">
                <a16:creationId xmlns:a16="http://schemas.microsoft.com/office/drawing/2014/main" id="{5226D96D-26F9-DCE9-F715-29994ECE43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42949" y="-16084"/>
            <a:ext cx="914400" cy="914400"/>
          </a:xfrm>
          <a:prstGeom prst="rect">
            <a:avLst/>
          </a:prstGeom>
        </p:spPr>
      </p:pic>
      <p:sp>
        <p:nvSpPr>
          <p:cNvPr id="17" name="Speech Bubble: Rectangle with Corners Rounded 16">
            <a:extLst>
              <a:ext uri="{FF2B5EF4-FFF2-40B4-BE49-F238E27FC236}">
                <a16:creationId xmlns:a16="http://schemas.microsoft.com/office/drawing/2014/main" id="{6113BEC5-45E6-873A-F042-BF6DB75853F7}"/>
              </a:ext>
            </a:extLst>
          </p:cNvPr>
          <p:cNvSpPr/>
          <p:nvPr/>
        </p:nvSpPr>
        <p:spPr>
          <a:xfrm>
            <a:off x="3929274" y="124685"/>
            <a:ext cx="4603284"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solidFill>
                <a:schemeClr val="bg1"/>
              </a:solidFill>
              <a:latin typeface="Century Gothic" panose="020B0502020202020204" pitchFamily="34" charset="0"/>
            </a:endParaRPr>
          </a:p>
        </p:txBody>
      </p:sp>
      <p:sp>
        <p:nvSpPr>
          <p:cNvPr id="18" name="TextBox 17">
            <a:hlinkClick r:id="" action="ppaction://noaction">
              <a:snd r:embed="rId10" name="61_escribeenespanyol.wav"/>
            </a:hlinkClick>
            <a:extLst>
              <a:ext uri="{FF2B5EF4-FFF2-40B4-BE49-F238E27FC236}">
                <a16:creationId xmlns:a16="http://schemas.microsoft.com/office/drawing/2014/main" id="{472ECA0B-6F09-4526-3109-1A794351B0E4}"/>
              </a:ext>
            </a:extLst>
          </p:cNvPr>
          <p:cNvSpPr txBox="1"/>
          <p:nvPr/>
        </p:nvSpPr>
        <p:spPr>
          <a:xfrm>
            <a:off x="4025001" y="145019"/>
            <a:ext cx="4411829" cy="523220"/>
          </a:xfrm>
          <a:prstGeom prst="rect">
            <a:avLst/>
          </a:prstGeom>
          <a:noFill/>
        </p:spPr>
        <p:txBody>
          <a:bodyPr wrap="square" rtlCol="0">
            <a:spAutoFit/>
          </a:bodyPr>
          <a:lstStyle/>
          <a:p>
            <a:r>
              <a:rPr lang="en-GB" sz="2800" b="1" dirty="0">
                <a:solidFill>
                  <a:schemeClr val="bg1"/>
                </a:solidFill>
                <a:latin typeface="Century Gothic" panose="020B0502020202020204" pitchFamily="34" charset="0"/>
              </a:rPr>
              <a:t>Escribe en español 📝.</a:t>
            </a:r>
          </a:p>
        </p:txBody>
      </p:sp>
    </p:spTree>
    <p:extLst>
      <p:ext uri="{BB962C8B-B14F-4D97-AF65-F5344CB8AC3E}">
        <p14:creationId xmlns:p14="http://schemas.microsoft.com/office/powerpoint/2010/main" val="21100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n, Write, Pencil, Writing Tool, Work, Message, Blue">
            <a:extLst>
              <a:ext uri="{FF2B5EF4-FFF2-40B4-BE49-F238E27FC236}">
                <a16:creationId xmlns:a16="http://schemas.microsoft.com/office/drawing/2014/main" id="{D970F823-60BB-4ADA-AC7C-C6F2AC9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D476269-C102-45C1-AE2B-D714D9BF0054}"/>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TextBox 26">
            <a:extLst>
              <a:ext uri="{FF2B5EF4-FFF2-40B4-BE49-F238E27FC236}">
                <a16:creationId xmlns:a16="http://schemas.microsoft.com/office/drawing/2014/main" id="{3DD7CC07-AC08-405A-8EF5-5285A81D46E7}"/>
              </a:ext>
            </a:extLst>
          </p:cNvPr>
          <p:cNvSpPr txBox="1"/>
          <p:nvPr/>
        </p:nvSpPr>
        <p:spPr>
          <a:xfrm>
            <a:off x="253677" y="1618961"/>
            <a:ext cx="3578224" cy="4401205"/>
          </a:xfrm>
          <a:prstGeom prst="rect">
            <a:avLst/>
          </a:prstGeom>
          <a:noFill/>
        </p:spPr>
        <p:txBody>
          <a:bodyPr wrap="none" rtlCol="0">
            <a:spAutoFit/>
          </a:bodyPr>
          <a:lstStyle/>
          <a:p>
            <a:pPr marL="342900" indent="-342900">
              <a:buAutoNum type="arabicPeriod"/>
            </a:pPr>
            <a:r>
              <a:rPr lang="en-GB" sz="2800" dirty="0">
                <a:solidFill>
                  <a:srgbClr val="002060"/>
                </a:solidFill>
                <a:latin typeface="Century Gothic" panose="020B0502020202020204" pitchFamily="34" charset="0"/>
              </a:rPr>
              <a:t>Normally I am …  </a:t>
            </a:r>
          </a:p>
          <a:p>
            <a:pPr marL="342900" indent="-342900">
              <a:buAutoNum type="arabicPeriod"/>
            </a:pPr>
            <a:endParaRPr lang="en-GB" sz="2800" dirty="0">
              <a:solidFill>
                <a:srgbClr val="002060"/>
              </a:solidFill>
              <a:latin typeface="Century Gothic" panose="020B0502020202020204" pitchFamily="34" charset="0"/>
            </a:endParaRPr>
          </a:p>
          <a:p>
            <a:endParaRPr lang="en-GB" sz="2800" dirty="0">
              <a:solidFill>
                <a:srgbClr val="002060"/>
              </a:solidFill>
              <a:latin typeface="Century Gothic" panose="020B0502020202020204" pitchFamily="34" charset="0"/>
            </a:endParaRPr>
          </a:p>
          <a:p>
            <a:r>
              <a:rPr lang="en-GB" sz="2800" dirty="0">
                <a:solidFill>
                  <a:srgbClr val="002060"/>
                </a:solidFill>
                <a:latin typeface="Century Gothic" panose="020B0502020202020204" pitchFamily="34" charset="0"/>
              </a:rPr>
              <a:t>2. Today I am …</a:t>
            </a:r>
          </a:p>
          <a:p>
            <a:pPr marL="342900" indent="-342900">
              <a:buAutoNum type="arabicPeriod"/>
            </a:pPr>
            <a:endParaRPr lang="en-GB" sz="2800" dirty="0">
              <a:solidFill>
                <a:srgbClr val="002060"/>
              </a:solidFill>
              <a:latin typeface="Century Gothic" panose="020B0502020202020204" pitchFamily="34" charset="0"/>
            </a:endParaRPr>
          </a:p>
          <a:p>
            <a:endParaRPr lang="en-GB" sz="2800" dirty="0">
              <a:solidFill>
                <a:srgbClr val="002060"/>
              </a:solidFill>
              <a:latin typeface="Century Gothic" panose="020B0502020202020204" pitchFamily="34" charset="0"/>
            </a:endParaRPr>
          </a:p>
          <a:p>
            <a:r>
              <a:rPr lang="en-GB" sz="2800" dirty="0">
                <a:solidFill>
                  <a:srgbClr val="002060"/>
                </a:solidFill>
                <a:latin typeface="Century Gothic" panose="020B0502020202020204" pitchFamily="34" charset="0"/>
              </a:rPr>
              <a:t>3. She always is …</a:t>
            </a:r>
          </a:p>
          <a:p>
            <a:endParaRPr lang="en-GB" sz="2800" dirty="0">
              <a:solidFill>
                <a:srgbClr val="002060"/>
              </a:solidFill>
              <a:latin typeface="Century Gothic" panose="020B0502020202020204" pitchFamily="34" charset="0"/>
            </a:endParaRPr>
          </a:p>
          <a:p>
            <a:endParaRPr lang="en-GB" sz="2800" dirty="0">
              <a:solidFill>
                <a:srgbClr val="002060"/>
              </a:solidFill>
              <a:latin typeface="Century Gothic" panose="020B0502020202020204" pitchFamily="34" charset="0"/>
            </a:endParaRPr>
          </a:p>
          <a:p>
            <a:r>
              <a:rPr lang="en-GB" sz="2800" dirty="0">
                <a:solidFill>
                  <a:srgbClr val="002060"/>
                </a:solidFill>
                <a:latin typeface="Century Gothic" panose="020B0502020202020204" pitchFamily="34" charset="0"/>
              </a:rPr>
              <a:t>4. Today she is …</a:t>
            </a:r>
          </a:p>
        </p:txBody>
      </p:sp>
      <p:sp>
        <p:nvSpPr>
          <p:cNvPr id="34" name="TextBox 33">
            <a:extLst>
              <a:ext uri="{FF2B5EF4-FFF2-40B4-BE49-F238E27FC236}">
                <a16:creationId xmlns:a16="http://schemas.microsoft.com/office/drawing/2014/main" id="{CD5B35D0-4E69-4340-B23D-7B20A440C2CD}"/>
              </a:ext>
            </a:extLst>
          </p:cNvPr>
          <p:cNvSpPr txBox="1"/>
          <p:nvPr/>
        </p:nvSpPr>
        <p:spPr>
          <a:xfrm>
            <a:off x="9542585" y="2563179"/>
            <a:ext cx="2552756" cy="4154984"/>
          </a:xfrm>
          <a:prstGeom prst="rect">
            <a:avLst/>
          </a:prstGeom>
          <a:noFill/>
        </p:spPr>
        <p:txBody>
          <a:bodyPr wrap="square">
            <a:spAutoFit/>
          </a:bodyPr>
          <a:lstStyle/>
          <a:p>
            <a:r>
              <a:rPr lang="es-AR" sz="2400" noProof="0" dirty="0">
                <a:solidFill>
                  <a:srgbClr val="002060"/>
                </a:solidFill>
                <a:latin typeface="Century Gothic" panose="020B0502020202020204" pitchFamily="34" charset="0"/>
              </a:rPr>
              <a:t>tranquil</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 </a:t>
            </a:r>
          </a:p>
          <a:p>
            <a:r>
              <a:rPr lang="es-AR" sz="2400" noProof="0" dirty="0">
                <a:solidFill>
                  <a:srgbClr val="002060"/>
                </a:solidFill>
                <a:latin typeface="Century Gothic" panose="020B0502020202020204" pitchFamily="34" charset="0"/>
              </a:rPr>
              <a:t>nervios</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positiv</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negativ</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divertid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rápid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p>
          <a:p>
            <a:r>
              <a:rPr lang="es-AR" sz="2400" noProof="0" dirty="0">
                <a:solidFill>
                  <a:srgbClr val="002060"/>
                </a:solidFill>
                <a:latin typeface="Century Gothic" panose="020B0502020202020204" pitchFamily="34" charset="0"/>
              </a:rPr>
              <a:t>lent</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pesad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p>
          <a:p>
            <a:r>
              <a:rPr lang="es-AR" sz="2400" noProof="0" dirty="0">
                <a:solidFill>
                  <a:srgbClr val="002060"/>
                </a:solidFill>
                <a:latin typeface="Century Gothic" panose="020B0502020202020204" pitchFamily="34" charset="0"/>
              </a:rPr>
              <a:t>preparad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sz="2400"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perdid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sz="2400"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cansad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p>
        </p:txBody>
      </p:sp>
      <p:pic>
        <p:nvPicPr>
          <p:cNvPr id="36" name="Picture 35" descr="A picture containing text, toy, doll, vector graphics&#10;&#10;Description automatically generated">
            <a:extLst>
              <a:ext uri="{FF2B5EF4-FFF2-40B4-BE49-F238E27FC236}">
                <a16:creationId xmlns:a16="http://schemas.microsoft.com/office/drawing/2014/main" id="{F80D7492-1DE7-4EDA-8213-FEF85E7A9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032" y="3613112"/>
            <a:ext cx="1581779" cy="3004707"/>
          </a:xfrm>
          <a:prstGeom prst="rect">
            <a:avLst/>
          </a:prstGeom>
        </p:spPr>
      </p:pic>
      <p:sp>
        <p:nvSpPr>
          <p:cNvPr id="37" name="TextBox 36">
            <a:extLst>
              <a:ext uri="{FF2B5EF4-FFF2-40B4-BE49-F238E27FC236}">
                <a16:creationId xmlns:a16="http://schemas.microsoft.com/office/drawing/2014/main" id="{7A0DE47A-1F4A-4792-8642-1FC4D9326CF9}"/>
              </a:ext>
            </a:extLst>
          </p:cNvPr>
          <p:cNvSpPr txBox="1"/>
          <p:nvPr/>
        </p:nvSpPr>
        <p:spPr>
          <a:xfrm>
            <a:off x="3386923" y="1640590"/>
            <a:ext cx="2616422" cy="461665"/>
          </a:xfrm>
          <a:prstGeom prst="rect">
            <a:avLst/>
          </a:prstGeom>
          <a:noFill/>
        </p:spPr>
        <p:txBody>
          <a:bodyPr wrap="none" rtlCol="0">
            <a:spAutoFit/>
          </a:bodyPr>
          <a:lstStyle/>
          <a:p>
            <a:r>
              <a:rPr lang="en-GB" sz="2400" b="1" dirty="0">
                <a:solidFill>
                  <a:srgbClr val="92D050"/>
                </a:solidFill>
                <a:latin typeface="Century Gothic" panose="020B0502020202020204" pitchFamily="34" charset="0"/>
              </a:rPr>
              <a:t>funny and calm.</a:t>
            </a:r>
          </a:p>
        </p:txBody>
      </p:sp>
      <p:sp>
        <p:nvSpPr>
          <p:cNvPr id="38" name="TextBox 37">
            <a:extLst>
              <a:ext uri="{FF2B5EF4-FFF2-40B4-BE49-F238E27FC236}">
                <a16:creationId xmlns:a16="http://schemas.microsoft.com/office/drawing/2014/main" id="{58C88277-6D8D-46A6-BE03-524BDF607BF5}"/>
              </a:ext>
            </a:extLst>
          </p:cNvPr>
          <p:cNvSpPr txBox="1"/>
          <p:nvPr/>
        </p:nvSpPr>
        <p:spPr>
          <a:xfrm>
            <a:off x="319788" y="2141301"/>
            <a:ext cx="6053851" cy="461665"/>
          </a:xfrm>
          <a:prstGeom prst="rect">
            <a:avLst/>
          </a:prstGeom>
          <a:noFill/>
        </p:spPr>
        <p:txBody>
          <a:bodyPr wrap="square" rtlCol="0">
            <a:spAutoFit/>
          </a:bodyPr>
          <a:lstStyle/>
          <a:p>
            <a:r>
              <a:rPr lang="en-GB" sz="2400" b="1" dirty="0" err="1">
                <a:solidFill>
                  <a:srgbClr val="92D050"/>
                </a:solidFill>
                <a:latin typeface="Century Gothic" panose="020B0502020202020204" pitchFamily="34" charset="0"/>
              </a:rPr>
              <a:t>Normalmente</a:t>
            </a:r>
            <a:r>
              <a:rPr lang="en-GB" sz="2400" b="1" dirty="0">
                <a:solidFill>
                  <a:srgbClr val="92D050"/>
                </a:solidFill>
                <a:latin typeface="Century Gothic" panose="020B0502020202020204" pitchFamily="34" charset="0"/>
              </a:rPr>
              <a:t> soy </a:t>
            </a:r>
            <a:r>
              <a:rPr lang="en-GB" sz="2400" b="1" dirty="0" err="1">
                <a:solidFill>
                  <a:srgbClr val="92D050"/>
                </a:solidFill>
                <a:latin typeface="Century Gothic" panose="020B0502020202020204" pitchFamily="34" charset="0"/>
              </a:rPr>
              <a:t>divertida</a:t>
            </a:r>
            <a:r>
              <a:rPr lang="en-GB" sz="2400" b="1" dirty="0">
                <a:solidFill>
                  <a:srgbClr val="92D050"/>
                </a:solidFill>
                <a:latin typeface="Century Gothic" panose="020B0502020202020204" pitchFamily="34" charset="0"/>
              </a:rPr>
              <a:t> y </a:t>
            </a:r>
            <a:r>
              <a:rPr lang="en-GB" sz="2400" b="1" dirty="0" err="1">
                <a:solidFill>
                  <a:srgbClr val="92D050"/>
                </a:solidFill>
                <a:latin typeface="Century Gothic" panose="020B0502020202020204" pitchFamily="34" charset="0"/>
              </a:rPr>
              <a:t>tranquila</a:t>
            </a:r>
            <a:r>
              <a:rPr lang="en-GB" sz="2400" b="1" dirty="0">
                <a:solidFill>
                  <a:srgbClr val="92D050"/>
                </a:solidFill>
                <a:latin typeface="Century Gothic" panose="020B0502020202020204" pitchFamily="34" charset="0"/>
              </a:rPr>
              <a:t>.</a:t>
            </a:r>
          </a:p>
        </p:txBody>
      </p:sp>
      <p:sp>
        <p:nvSpPr>
          <p:cNvPr id="39" name="TextBox 38">
            <a:extLst>
              <a:ext uri="{FF2B5EF4-FFF2-40B4-BE49-F238E27FC236}">
                <a16:creationId xmlns:a16="http://schemas.microsoft.com/office/drawing/2014/main" id="{CCC6EA13-6E0E-42DA-8C21-2138BFF2B67F}"/>
              </a:ext>
            </a:extLst>
          </p:cNvPr>
          <p:cNvSpPr txBox="1"/>
          <p:nvPr/>
        </p:nvSpPr>
        <p:spPr>
          <a:xfrm>
            <a:off x="4403306" y="828687"/>
            <a:ext cx="3093524" cy="757130"/>
          </a:xfrm>
          <a:prstGeom prst="rect">
            <a:avLst/>
          </a:prstGeom>
          <a:solidFill>
            <a:srgbClr val="E5F8FF"/>
          </a:solidFill>
        </p:spPr>
        <p:txBody>
          <a:bodyPr wrap="square">
            <a:spAutoFit/>
          </a:bodyPr>
          <a:lstStyle/>
          <a:p>
            <a:pPr lvl="0">
              <a:lnSpc>
                <a:spcPct val="90000"/>
              </a:lnSpc>
              <a:spcBef>
                <a:spcPct val="0"/>
              </a:spcBef>
              <a:defRPr/>
            </a:pPr>
            <a:r>
              <a:rPr lang="en-GB" sz="2400" dirty="0">
                <a:solidFill>
                  <a:srgbClr val="002060"/>
                </a:solidFill>
                <a:latin typeface="Century Gothic" panose="020B0502020202020204" pitchFamily="34" charset="0"/>
              </a:rPr>
              <a:t>¿’soy’ or ‘estoy’? </a:t>
            </a:r>
          </a:p>
          <a:p>
            <a:pPr lvl="0">
              <a:lnSpc>
                <a:spcPct val="90000"/>
              </a:lnSpc>
              <a:spcBef>
                <a:spcPct val="0"/>
              </a:spcBef>
              <a:defRPr/>
            </a:pPr>
            <a:r>
              <a:rPr lang="en-GB" sz="2400" dirty="0">
                <a:solidFill>
                  <a:srgbClr val="002060"/>
                </a:solidFill>
                <a:latin typeface="Century Gothic" panose="020B0502020202020204" pitchFamily="34" charset="0"/>
              </a:rPr>
              <a:t>¿’es’ or ‘está’?</a:t>
            </a:r>
          </a:p>
        </p:txBody>
      </p:sp>
      <p:sp>
        <p:nvSpPr>
          <p:cNvPr id="40" name="Rectangle: Rounded Corners 39">
            <a:extLst>
              <a:ext uri="{FF2B5EF4-FFF2-40B4-BE49-F238E27FC236}">
                <a16:creationId xmlns:a16="http://schemas.microsoft.com/office/drawing/2014/main" id="{D536174D-B5FD-4A43-896D-E3D606839C4F}"/>
              </a:ext>
            </a:extLst>
          </p:cNvPr>
          <p:cNvSpPr/>
          <p:nvPr/>
        </p:nvSpPr>
        <p:spPr>
          <a:xfrm>
            <a:off x="9461176" y="890723"/>
            <a:ext cx="1260281" cy="1289782"/>
          </a:xfrm>
          <a:prstGeom prst="roundRect">
            <a:avLst/>
          </a:prstGeom>
          <a:solidFill>
            <a:schemeClr val="bg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very</a:t>
            </a:r>
          </a:p>
          <a:p>
            <a:pPr algn="ctr"/>
            <a:r>
              <a:rPr lang="en-GB" sz="2800" dirty="0">
                <a:solidFill>
                  <a:srgbClr val="002060"/>
                </a:solidFill>
                <a:latin typeface="Century Gothic" panose="020B0502020202020204" pitchFamily="34" charset="0"/>
              </a:rPr>
              <a:t>and</a:t>
            </a:r>
          </a:p>
          <a:p>
            <a:pPr algn="ctr"/>
            <a:r>
              <a:rPr lang="en-GB" sz="2800" dirty="0">
                <a:solidFill>
                  <a:srgbClr val="002060"/>
                </a:solidFill>
                <a:latin typeface="Century Gothic" panose="020B0502020202020204" pitchFamily="34" charset="0"/>
              </a:rPr>
              <a:t>also</a:t>
            </a:r>
          </a:p>
        </p:txBody>
      </p:sp>
      <p:sp>
        <p:nvSpPr>
          <p:cNvPr id="15" name="Speech Bubble: Rectangle with Corners Rounded 14">
            <a:extLst>
              <a:ext uri="{FF2B5EF4-FFF2-40B4-BE49-F238E27FC236}">
                <a16:creationId xmlns:a16="http://schemas.microsoft.com/office/drawing/2014/main" id="{F6797B6A-C247-444C-A526-2A75BD66D930}"/>
              </a:ext>
            </a:extLst>
          </p:cNvPr>
          <p:cNvSpPr/>
          <p:nvPr/>
        </p:nvSpPr>
        <p:spPr>
          <a:xfrm>
            <a:off x="6576672" y="1798364"/>
            <a:ext cx="2736302" cy="1289782"/>
          </a:xfrm>
          <a:prstGeom prst="wedgeRoundRectCallout">
            <a:avLst>
              <a:gd name="adj1" fmla="val 46639"/>
              <a:gd name="adj2" fmla="val -7095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 Use these words to make your sentences more interesting.</a:t>
            </a:r>
            <a:endParaRPr lang="en-GB" sz="1400" dirty="0">
              <a:solidFill>
                <a:srgbClr val="002060"/>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974118B7-D4DE-8375-A9BE-FC6E6CFE7F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7501" y="-41480"/>
            <a:ext cx="914400" cy="914400"/>
          </a:xfrm>
          <a:prstGeom prst="rect">
            <a:avLst/>
          </a:prstGeom>
        </p:spPr>
      </p:pic>
      <p:sp>
        <p:nvSpPr>
          <p:cNvPr id="4" name="Speech Bubble: Rectangle with Corners Rounded 3">
            <a:extLst>
              <a:ext uri="{FF2B5EF4-FFF2-40B4-BE49-F238E27FC236}">
                <a16:creationId xmlns:a16="http://schemas.microsoft.com/office/drawing/2014/main" id="{FD19B2EF-1474-4122-332B-49AEDDF16F78}"/>
              </a:ext>
            </a:extLst>
          </p:cNvPr>
          <p:cNvSpPr/>
          <p:nvPr/>
        </p:nvSpPr>
        <p:spPr>
          <a:xfrm>
            <a:off x="4086740" y="209525"/>
            <a:ext cx="4603284" cy="533859"/>
          </a:xfrm>
          <a:prstGeom prst="wedgeRoundRectCallout">
            <a:avLst>
              <a:gd name="adj1" fmla="val -54685"/>
              <a:gd name="adj2" fmla="val -35893"/>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solidFill>
                <a:srgbClr val="002060"/>
              </a:solidFill>
              <a:latin typeface="Century Gothic" panose="020B0502020202020204" pitchFamily="34" charset="0"/>
            </a:endParaRPr>
          </a:p>
        </p:txBody>
      </p:sp>
      <p:sp>
        <p:nvSpPr>
          <p:cNvPr id="5" name="Speech Bubble: Rectangle with Corners Rounded 4">
            <a:extLst>
              <a:ext uri="{FF2B5EF4-FFF2-40B4-BE49-F238E27FC236}">
                <a16:creationId xmlns:a16="http://schemas.microsoft.com/office/drawing/2014/main" id="{B2877FF9-2671-0DB9-56A5-79D82D1A383B}"/>
              </a:ext>
            </a:extLst>
          </p:cNvPr>
          <p:cNvSpPr/>
          <p:nvPr/>
        </p:nvSpPr>
        <p:spPr>
          <a:xfrm>
            <a:off x="360337" y="785059"/>
            <a:ext cx="3894767" cy="533859"/>
          </a:xfrm>
          <a:prstGeom prst="wedgeRoundRectCallout">
            <a:avLst>
              <a:gd name="adj1" fmla="val 34084"/>
              <a:gd name="adj2" fmla="val -7395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Completa las frases.</a:t>
            </a:r>
          </a:p>
        </p:txBody>
      </p:sp>
      <p:sp>
        <p:nvSpPr>
          <p:cNvPr id="6" name="TextBox 5">
            <a:hlinkClick r:id="" action="ppaction://noaction">
              <a:snd r:embed="rId7" name="61_escribeenespanyol.wav"/>
            </a:hlinkClick>
            <a:extLst>
              <a:ext uri="{FF2B5EF4-FFF2-40B4-BE49-F238E27FC236}">
                <a16:creationId xmlns:a16="http://schemas.microsoft.com/office/drawing/2014/main" id="{C0A63BD8-A882-DD90-8FEF-88D7F53C9B5C}"/>
              </a:ext>
            </a:extLst>
          </p:cNvPr>
          <p:cNvSpPr txBox="1"/>
          <p:nvPr/>
        </p:nvSpPr>
        <p:spPr>
          <a:xfrm>
            <a:off x="4156830" y="209525"/>
            <a:ext cx="4411829"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Escribe en español 📝.</a:t>
            </a:r>
          </a:p>
        </p:txBody>
      </p:sp>
    </p:spTree>
    <p:extLst>
      <p:ext uri="{BB962C8B-B14F-4D97-AF65-F5344CB8AC3E}">
        <p14:creationId xmlns:p14="http://schemas.microsoft.com/office/powerpoint/2010/main" val="11442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3" name="Google Shape;153;p2"/>
          <p:cNvSpPr txBox="1"/>
          <p:nvPr/>
        </p:nvSpPr>
        <p:spPr>
          <a:xfrm>
            <a:off x="7417413" y="3235"/>
            <a:ext cx="88094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p:cNvSpPr txBox="1"/>
          <p:nvPr/>
        </p:nvSpPr>
        <p:spPr>
          <a:xfrm>
            <a:off x="7943097" y="3235"/>
            <a:ext cx="2541494" cy="523180"/>
          </a:xfrm>
          <a:prstGeom prst="rect">
            <a:avLst/>
          </a:prstGeom>
          <a:noFill/>
          <a:ln>
            <a:noFill/>
          </a:ln>
        </p:spPr>
        <p:txBody>
          <a:bodyPr spcFirstLastPara="1" wrap="square" lIns="91425" tIns="45700" rIns="91425" bIns="45700" anchor="t" anchorCtr="0">
            <a:spAutoFit/>
          </a:bodyPr>
          <a:lstStyle/>
          <a:p>
            <a:pPr lvl="0">
              <a:buClr>
                <a:srgbClr val="000000"/>
              </a:buClr>
              <a:defRPr/>
            </a:pPr>
            <a:r>
              <a:rPr kumimoji="0" lang="en-GB"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lang="en-GB" sz="2800" kern="0" dirty="0" err="1">
                <a:solidFill>
                  <a:srgbClr val="002060"/>
                </a:solidFill>
                <a:latin typeface="Century Gothic"/>
                <a:ea typeface="Century Gothic"/>
                <a:cs typeface="Century Gothic"/>
                <a:sym typeface="Century Gothic"/>
              </a:rPr>
              <a:t>fant</a:t>
            </a:r>
            <a:r>
              <a:rPr lang="en-GB" sz="2800" b="1" kern="0" dirty="0" err="1">
                <a:solidFill>
                  <a:srgbClr val="FF0066"/>
                </a:solidFill>
                <a:latin typeface="Century Gothic"/>
                <a:ea typeface="Century Gothic"/>
                <a:cs typeface="Century Gothic"/>
                <a:sym typeface="Century Gothic"/>
              </a:rPr>
              <a:t>e</a:t>
            </a:r>
            <a:endParaRPr kumimoji="0" sz="2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5" name="Google Shape;155;p2"/>
          <p:cNvSpPr txBox="1"/>
          <p:nvPr/>
        </p:nvSpPr>
        <p:spPr>
          <a:xfrm>
            <a:off x="9534569" y="6651"/>
            <a:ext cx="66598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
          <p:cNvSpPr txBox="1"/>
          <p:nvPr/>
        </p:nvSpPr>
        <p:spPr>
          <a:xfrm>
            <a:off x="10041038" y="33853"/>
            <a:ext cx="225250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dea</a:t>
            </a:r>
            <a:endParaRPr kumimoji="0" sz="28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pic>
        <p:nvPicPr>
          <p:cNvPr id="26" name="Google Shape;164;p2" descr="Speech Icon, Voice, Talking, Audio, Speech">
            <a:extLst>
              <a:ext uri="{FF2B5EF4-FFF2-40B4-BE49-F238E27FC236}">
                <a16:creationId xmlns:a16="http://schemas.microsoft.com/office/drawing/2014/main" id="{754A90E1-C413-4AB9-B341-9AAB814E8692}"/>
              </a:ext>
            </a:extLst>
          </p:cNvPr>
          <p:cNvPicPr preferRelativeResize="0"/>
          <p:nvPr/>
        </p:nvPicPr>
        <p:blipFill rotWithShape="1">
          <a:blip r:embed="rId3">
            <a:alphaModFix/>
          </a:blip>
          <a:srcRect/>
          <a:stretch/>
        </p:blipFill>
        <p:spPr>
          <a:xfrm>
            <a:off x="11140414" y="91888"/>
            <a:ext cx="776168" cy="776168"/>
          </a:xfrm>
          <a:prstGeom prst="rect">
            <a:avLst/>
          </a:prstGeom>
          <a:noFill/>
          <a:ln>
            <a:noFill/>
          </a:ln>
        </p:spPr>
      </p:pic>
      <p:sp>
        <p:nvSpPr>
          <p:cNvPr id="27" name="Google Shape;112;p3">
            <a:extLst>
              <a:ext uri="{FF2B5EF4-FFF2-40B4-BE49-F238E27FC236}">
                <a16:creationId xmlns:a16="http://schemas.microsoft.com/office/drawing/2014/main" id="{645F6A66-7758-412E-B2EA-0E56C6E97312}"/>
              </a:ext>
            </a:extLst>
          </p:cNvPr>
          <p:cNvSpPr txBox="1"/>
          <p:nvPr/>
        </p:nvSpPr>
        <p:spPr>
          <a:xfrm>
            <a:off x="106211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pic>
        <p:nvPicPr>
          <p:cNvPr id="4" name="Picture 3">
            <a:extLst>
              <a:ext uri="{FF2B5EF4-FFF2-40B4-BE49-F238E27FC236}">
                <a16:creationId xmlns:a16="http://schemas.microsoft.com/office/drawing/2014/main" id="{27E51E55-FA67-40BE-8D57-A1D3AF62F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489" y="2501942"/>
            <a:ext cx="4984053" cy="3605651"/>
          </a:xfrm>
          <a:prstGeom prst="rect">
            <a:avLst/>
          </a:prstGeom>
        </p:spPr>
      </p:pic>
      <p:pic>
        <p:nvPicPr>
          <p:cNvPr id="29" name="Picture 28" descr="A picture containing text, toy, doll&#10;&#10;Description automatically generated">
            <a:extLst>
              <a:ext uri="{FF2B5EF4-FFF2-40B4-BE49-F238E27FC236}">
                <a16:creationId xmlns:a16="http://schemas.microsoft.com/office/drawing/2014/main" id="{16CB4872-095E-438D-91A8-97F66BB5B65E}"/>
              </a:ext>
            </a:extLst>
          </p:cNvPr>
          <p:cNvPicPr>
            <a:picLocks noChangeAspect="1"/>
          </p:cNvPicPr>
          <p:nvPr/>
        </p:nvPicPr>
        <p:blipFill rotWithShape="1">
          <a:blip r:embed="rId5"/>
          <a:srcRect b="39138"/>
          <a:stretch/>
        </p:blipFill>
        <p:spPr>
          <a:xfrm>
            <a:off x="5596173" y="270233"/>
            <a:ext cx="1047428" cy="1087358"/>
          </a:xfrm>
          <a:prstGeom prst="rect">
            <a:avLst/>
          </a:prstGeom>
        </p:spPr>
      </p:pic>
      <p:sp>
        <p:nvSpPr>
          <p:cNvPr id="5" name="Speech Bubble: Rectangle with Corners Rounded 4">
            <a:extLst>
              <a:ext uri="{FF2B5EF4-FFF2-40B4-BE49-F238E27FC236}">
                <a16:creationId xmlns:a16="http://schemas.microsoft.com/office/drawing/2014/main" id="{09F18BDC-2638-4BCF-991D-92315056C2D2}"/>
              </a:ext>
            </a:extLst>
          </p:cNvPr>
          <p:cNvSpPr/>
          <p:nvPr/>
        </p:nvSpPr>
        <p:spPr>
          <a:xfrm>
            <a:off x="6573785" y="518700"/>
            <a:ext cx="1968451" cy="776168"/>
          </a:xfrm>
          <a:prstGeom prst="wedgeRoundRectCallout">
            <a:avLst>
              <a:gd name="adj1" fmla="val -61065"/>
              <a:gd name="adj2" fmla="val 10455"/>
              <a:gd name="adj3" fmla="val 16667"/>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Presento</a:t>
            </a:r>
            <a:r>
              <a:rPr lang="en-GB" sz="2000" dirty="0">
                <a:solidFill>
                  <a:srgbClr val="002060"/>
                </a:solidFill>
                <a:latin typeface="Century Gothic" panose="020B0502020202020204" pitchFamily="34" charset="0"/>
              </a:rPr>
              <a:t> a mis amigos.</a:t>
            </a:r>
          </a:p>
        </p:txBody>
      </p:sp>
      <p:pic>
        <p:nvPicPr>
          <p:cNvPr id="31" name="Google Shape;338;p8">
            <a:hlinkClick r:id="" action="ppaction://noaction">
              <a:snd r:embed="rId6" name="Tito.wav"/>
            </a:hlinkClick>
            <a:extLst>
              <a:ext uri="{FF2B5EF4-FFF2-40B4-BE49-F238E27FC236}">
                <a16:creationId xmlns:a16="http://schemas.microsoft.com/office/drawing/2014/main" id="{B92982A2-87A6-46FC-AE3D-84A88C7A7CF2}"/>
              </a:ext>
            </a:extLst>
          </p:cNvPr>
          <p:cNvPicPr preferRelativeResize="0"/>
          <p:nvPr/>
        </p:nvPicPr>
        <p:blipFill rotWithShape="1">
          <a:blip r:embed="rId7">
            <a:alphaModFix/>
          </a:blip>
          <a:srcRect/>
          <a:stretch/>
        </p:blipFill>
        <p:spPr>
          <a:xfrm>
            <a:off x="168402" y="2625800"/>
            <a:ext cx="369123" cy="378639"/>
          </a:xfrm>
          <a:prstGeom prst="rect">
            <a:avLst/>
          </a:prstGeom>
          <a:noFill/>
          <a:ln>
            <a:noFill/>
          </a:ln>
          <a:effectLst>
            <a:outerShdw blurRad="50800" dist="38100" dir="5400000" algn="t" rotWithShape="0">
              <a:prstClr val="black">
                <a:alpha val="40000"/>
              </a:prstClr>
            </a:outerShdw>
          </a:effectLst>
        </p:spPr>
      </p:pic>
      <p:graphicFrame>
        <p:nvGraphicFramePr>
          <p:cNvPr id="6" name="Table 6">
            <a:extLst>
              <a:ext uri="{FF2B5EF4-FFF2-40B4-BE49-F238E27FC236}">
                <a16:creationId xmlns:a16="http://schemas.microsoft.com/office/drawing/2014/main" id="{C785994F-5034-480A-B572-8E58205DB176}"/>
              </a:ext>
            </a:extLst>
          </p:cNvPr>
          <p:cNvGraphicFramePr>
            <a:graphicFrameLocks noGrp="1"/>
          </p:cNvGraphicFramePr>
          <p:nvPr/>
        </p:nvGraphicFramePr>
        <p:xfrm>
          <a:off x="649458" y="2128259"/>
          <a:ext cx="5343932" cy="4572000"/>
        </p:xfrm>
        <a:graphic>
          <a:graphicData uri="http://schemas.openxmlformats.org/drawingml/2006/table">
            <a:tbl>
              <a:tblPr firstRow="1" bandRow="1">
                <a:tableStyleId>{5940675A-B579-460E-94D1-54222C63F5DA}</a:tableStyleId>
              </a:tblPr>
              <a:tblGrid>
                <a:gridCol w="476097">
                  <a:extLst>
                    <a:ext uri="{9D8B030D-6E8A-4147-A177-3AD203B41FA5}">
                      <a16:colId xmlns:a16="http://schemas.microsoft.com/office/drawing/2014/main" val="4068213958"/>
                    </a:ext>
                  </a:extLst>
                </a:gridCol>
                <a:gridCol w="2944906">
                  <a:extLst>
                    <a:ext uri="{9D8B030D-6E8A-4147-A177-3AD203B41FA5}">
                      <a16:colId xmlns:a16="http://schemas.microsoft.com/office/drawing/2014/main" val="3694799420"/>
                    </a:ext>
                  </a:extLst>
                </a:gridCol>
                <a:gridCol w="941294">
                  <a:extLst>
                    <a:ext uri="{9D8B030D-6E8A-4147-A177-3AD203B41FA5}">
                      <a16:colId xmlns:a16="http://schemas.microsoft.com/office/drawing/2014/main" val="1414691067"/>
                    </a:ext>
                  </a:extLst>
                </a:gridCol>
                <a:gridCol w="981635">
                  <a:extLst>
                    <a:ext uri="{9D8B030D-6E8A-4147-A177-3AD203B41FA5}">
                      <a16:colId xmlns:a16="http://schemas.microsoft.com/office/drawing/2014/main" val="2796646918"/>
                    </a:ext>
                  </a:extLst>
                </a:gridCol>
              </a:tblGrid>
              <a:tr h="370840">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i</a:t>
                      </a:r>
                      <a:r>
                        <a:rPr lang="en-GB" sz="2400" b="1"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46661389"/>
                  </a:ext>
                </a:extLst>
              </a:tr>
              <a:tr h="370840">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Tito</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528869770"/>
                  </a:ext>
                </a:extLst>
              </a:tr>
              <a:tr h="370840">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err="1">
                          <a:solidFill>
                            <a:srgbClr val="002060"/>
                          </a:solidFill>
                          <a:latin typeface="Century Gothic" panose="020B0502020202020204" pitchFamily="34" charset="0"/>
                        </a:rPr>
                        <a:t>Tío</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911808340"/>
                  </a:ext>
                </a:extLst>
              </a:tr>
              <a:tr h="370840">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Mateo</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852550405"/>
                  </a:ext>
                </a:extLst>
              </a:tr>
              <a:tr h="370840">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Marisol</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407567253"/>
                  </a:ext>
                </a:extLst>
              </a:tr>
              <a:tr h="370840">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Graciela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035333471"/>
                  </a:ext>
                </a:extLst>
              </a:tr>
              <a:tr h="370840">
                <a:tc>
                  <a:txBody>
                    <a:bodyPr/>
                    <a:lstStyle/>
                    <a:p>
                      <a:pPr algn="ctr"/>
                      <a:r>
                        <a:rPr lang="en-GB" sz="2400" b="1" dirty="0">
                          <a:solidFill>
                            <a:srgbClr val="002060"/>
                          </a:solidFill>
                          <a:latin typeface="Century Gothic" panose="020B0502020202020204" pitchFamily="34" charset="0"/>
                        </a:rPr>
                        <a:t>6</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Iliana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184925427"/>
                  </a:ext>
                </a:extLst>
              </a:tr>
              <a:tr h="370840">
                <a:tc>
                  <a:txBody>
                    <a:bodyPr/>
                    <a:lstStyle/>
                    <a:p>
                      <a:pPr algn="ctr"/>
                      <a:r>
                        <a:rPr lang="en-GB" sz="2400" b="1" dirty="0">
                          <a:solidFill>
                            <a:srgbClr val="002060"/>
                          </a:solidFill>
                          <a:latin typeface="Century Gothic" panose="020B0502020202020204" pitchFamily="34" charset="0"/>
                        </a:rPr>
                        <a:t>7</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Felipe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4120709470"/>
                  </a:ext>
                </a:extLst>
              </a:tr>
              <a:tr h="370840">
                <a:tc>
                  <a:txBody>
                    <a:bodyPr/>
                    <a:lstStyle/>
                    <a:p>
                      <a:pPr algn="ctr"/>
                      <a:r>
                        <a:rPr lang="en-GB" sz="2400" b="1" dirty="0">
                          <a:solidFill>
                            <a:srgbClr val="002060"/>
                          </a:solidFill>
                          <a:latin typeface="Century Gothic" panose="020B0502020202020204" pitchFamily="34" charset="0"/>
                        </a:rPr>
                        <a:t>8</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Alejandra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873954198"/>
                  </a:ext>
                </a:extLst>
              </a:tr>
              <a:tr h="370840">
                <a:tc>
                  <a:txBody>
                    <a:bodyPr/>
                    <a:lstStyle/>
                    <a:p>
                      <a:pPr algn="ctr"/>
                      <a:r>
                        <a:rPr lang="en-GB" sz="2400" b="1" dirty="0">
                          <a:solidFill>
                            <a:srgbClr val="002060"/>
                          </a:solidFill>
                          <a:latin typeface="Century Gothic" panose="020B0502020202020204" pitchFamily="34" charset="0"/>
                        </a:rPr>
                        <a:t>9</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Valentina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497059186"/>
                  </a:ext>
                </a:extLst>
              </a:tr>
            </a:tbl>
          </a:graphicData>
        </a:graphic>
      </p:graphicFrame>
      <p:pic>
        <p:nvPicPr>
          <p:cNvPr id="34" name="Picture 2" descr="Check Mark, Checkbox, Check, Tick, Yes">
            <a:extLst>
              <a:ext uri="{FF2B5EF4-FFF2-40B4-BE49-F238E27FC236}">
                <a16:creationId xmlns:a16="http://schemas.microsoft.com/office/drawing/2014/main" id="{020258A7-4041-4E96-A324-D457CB327F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0784" y="2579999"/>
            <a:ext cx="392769" cy="3598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EB1FEEBB-E8AD-45FE-AC1B-23432E352166}"/>
              </a:ext>
            </a:extLst>
          </p:cNvPr>
          <p:cNvSpPr/>
          <p:nvPr/>
        </p:nvSpPr>
        <p:spPr>
          <a:xfrm>
            <a:off x="2041629" y="2652694"/>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2" descr="Check Mark, Checkbox, Check, Tick, Yes">
            <a:extLst>
              <a:ext uri="{FF2B5EF4-FFF2-40B4-BE49-F238E27FC236}">
                <a16:creationId xmlns:a16="http://schemas.microsoft.com/office/drawing/2014/main" id="{7A534591-0204-41F1-8A98-6DF31AD0A9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0784" y="3064501"/>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heck Mark, Checkbox, Check, Tick, Yes">
            <a:extLst>
              <a:ext uri="{FF2B5EF4-FFF2-40B4-BE49-F238E27FC236}">
                <a16:creationId xmlns:a16="http://schemas.microsoft.com/office/drawing/2014/main" id="{43CEC6C5-DD91-4CE5-8D7A-7D373E83F9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2896" y="3509104"/>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heck Mark, Checkbox, Check, Tick, Yes">
            <a:extLst>
              <a:ext uri="{FF2B5EF4-FFF2-40B4-BE49-F238E27FC236}">
                <a16:creationId xmlns:a16="http://schemas.microsoft.com/office/drawing/2014/main" id="{96CB9251-DD3D-40D3-8630-A125790F4F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9630" y="3962764"/>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heck Mark, Checkbox, Check, Tick, Yes">
            <a:extLst>
              <a:ext uri="{FF2B5EF4-FFF2-40B4-BE49-F238E27FC236}">
                <a16:creationId xmlns:a16="http://schemas.microsoft.com/office/drawing/2014/main" id="{15A6D4C0-E876-47A0-AC0A-1950E2A423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2084" y="4414259"/>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heck Mark, Checkbox, Check, Tick, Yes">
            <a:extLst>
              <a:ext uri="{FF2B5EF4-FFF2-40B4-BE49-F238E27FC236}">
                <a16:creationId xmlns:a16="http://schemas.microsoft.com/office/drawing/2014/main" id="{BACC1D8F-B189-4480-AB8A-D436AD0DD7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476" y="4414259"/>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heck Mark, Checkbox, Check, Tick, Yes">
            <a:extLst>
              <a:ext uri="{FF2B5EF4-FFF2-40B4-BE49-F238E27FC236}">
                <a16:creationId xmlns:a16="http://schemas.microsoft.com/office/drawing/2014/main" id="{0E2A7E5E-0401-483A-9EBF-2926698E1F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476" y="4899006"/>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eck Mark, Checkbox, Check, Tick, Yes">
            <a:extLst>
              <a:ext uri="{FF2B5EF4-FFF2-40B4-BE49-F238E27FC236}">
                <a16:creationId xmlns:a16="http://schemas.microsoft.com/office/drawing/2014/main" id="{368B0707-45C9-4F6D-B346-1BA7548ADD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4377" y="5305721"/>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heck Mark, Checkbox, Check, Tick, Yes">
            <a:extLst>
              <a:ext uri="{FF2B5EF4-FFF2-40B4-BE49-F238E27FC236}">
                <a16:creationId xmlns:a16="http://schemas.microsoft.com/office/drawing/2014/main" id="{4D163E9F-4F8A-4DE1-861E-46658B0901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476" y="5314885"/>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heck Mark, Checkbox, Check, Tick, Yes">
            <a:extLst>
              <a:ext uri="{FF2B5EF4-FFF2-40B4-BE49-F238E27FC236}">
                <a16:creationId xmlns:a16="http://schemas.microsoft.com/office/drawing/2014/main" id="{38946B2A-D0DA-4294-854E-FF6FC01264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0117" y="5837293"/>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heck Mark, Checkbox, Check, Tick, Yes">
            <a:extLst>
              <a:ext uri="{FF2B5EF4-FFF2-40B4-BE49-F238E27FC236}">
                <a16:creationId xmlns:a16="http://schemas.microsoft.com/office/drawing/2014/main" id="{18049492-BD23-4481-B7FD-798207C686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9305" y="6268776"/>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heck Mark, Checkbox, Check, Tick, Yes">
            <a:extLst>
              <a:ext uri="{FF2B5EF4-FFF2-40B4-BE49-F238E27FC236}">
                <a16:creationId xmlns:a16="http://schemas.microsoft.com/office/drawing/2014/main" id="{2171F7A4-5551-42E0-85F6-3F66C51AFE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0783" y="6257446"/>
            <a:ext cx="392769" cy="35989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Rounded Corners 47">
            <a:extLst>
              <a:ext uri="{FF2B5EF4-FFF2-40B4-BE49-F238E27FC236}">
                <a16:creationId xmlns:a16="http://schemas.microsoft.com/office/drawing/2014/main" id="{A63C7A12-9B05-4B46-BF12-0C19D25D3B5F}"/>
              </a:ext>
            </a:extLst>
          </p:cNvPr>
          <p:cNvSpPr/>
          <p:nvPr/>
        </p:nvSpPr>
        <p:spPr>
          <a:xfrm>
            <a:off x="1724255" y="3118073"/>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57F3999A-D058-407E-BE81-5755E3BF1AC5}"/>
              </a:ext>
            </a:extLst>
          </p:cNvPr>
          <p:cNvSpPr/>
          <p:nvPr/>
        </p:nvSpPr>
        <p:spPr>
          <a:xfrm>
            <a:off x="1922929" y="3604792"/>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FAA622ED-49A3-42FF-9346-B74F6C71D3E4}"/>
              </a:ext>
            </a:extLst>
          </p:cNvPr>
          <p:cNvSpPr/>
          <p:nvPr/>
        </p:nvSpPr>
        <p:spPr>
          <a:xfrm>
            <a:off x="1976739" y="4067142"/>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255E3883-A88F-4029-B46B-1C4D4CED57F4}"/>
              </a:ext>
            </a:extLst>
          </p:cNvPr>
          <p:cNvSpPr/>
          <p:nvPr/>
        </p:nvSpPr>
        <p:spPr>
          <a:xfrm>
            <a:off x="1922929" y="4513040"/>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E7C8DE87-6F76-46B9-A0F6-D07582702E5C}"/>
              </a:ext>
            </a:extLst>
          </p:cNvPr>
          <p:cNvSpPr/>
          <p:nvPr/>
        </p:nvSpPr>
        <p:spPr>
          <a:xfrm>
            <a:off x="1922929" y="4958285"/>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20B2B2FF-9293-43B0-8B87-095396919711}"/>
              </a:ext>
            </a:extLst>
          </p:cNvPr>
          <p:cNvSpPr/>
          <p:nvPr/>
        </p:nvSpPr>
        <p:spPr>
          <a:xfrm>
            <a:off x="1965880" y="5402877"/>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AB8574B2-1FD4-480F-B20C-C38AC43E1B07}"/>
              </a:ext>
            </a:extLst>
          </p:cNvPr>
          <p:cNvSpPr/>
          <p:nvPr/>
        </p:nvSpPr>
        <p:spPr>
          <a:xfrm>
            <a:off x="1753554" y="5898451"/>
            <a:ext cx="1621680"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260101B3-6125-41C6-9A61-CF4F10792D82}"/>
              </a:ext>
            </a:extLst>
          </p:cNvPr>
          <p:cNvSpPr/>
          <p:nvPr/>
        </p:nvSpPr>
        <p:spPr>
          <a:xfrm>
            <a:off x="1724255" y="6301795"/>
            <a:ext cx="1780362"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Google Shape;338;p8">
            <a:hlinkClick r:id="" action="ppaction://noaction">
              <a:snd r:embed="rId9" name="tio.wav"/>
            </a:hlinkClick>
            <a:extLst>
              <a:ext uri="{FF2B5EF4-FFF2-40B4-BE49-F238E27FC236}">
                <a16:creationId xmlns:a16="http://schemas.microsoft.com/office/drawing/2014/main" id="{56A788E8-3C87-4D23-90BF-CAC447F7DF6A}"/>
              </a:ext>
            </a:extLst>
          </p:cNvPr>
          <p:cNvPicPr preferRelativeResize="0"/>
          <p:nvPr/>
        </p:nvPicPr>
        <p:blipFill rotWithShape="1">
          <a:blip r:embed="rId7">
            <a:alphaModFix/>
          </a:blip>
          <a:srcRect/>
          <a:stretch/>
        </p:blipFill>
        <p:spPr>
          <a:xfrm>
            <a:off x="168402" y="3090124"/>
            <a:ext cx="369123" cy="378639"/>
          </a:xfrm>
          <a:prstGeom prst="rect">
            <a:avLst/>
          </a:prstGeom>
          <a:noFill/>
          <a:ln>
            <a:noFill/>
          </a:ln>
          <a:effectLst>
            <a:outerShdw blurRad="50800" dist="38100" dir="5400000" algn="t" rotWithShape="0">
              <a:prstClr val="black">
                <a:alpha val="40000"/>
              </a:prstClr>
            </a:outerShdw>
          </a:effectLst>
        </p:spPr>
      </p:pic>
      <p:pic>
        <p:nvPicPr>
          <p:cNvPr id="57" name="Google Shape;338;p8">
            <a:hlinkClick r:id="" action="ppaction://noaction">
              <a:snd r:embed="rId10" name="Mateo.wav"/>
            </a:hlinkClick>
            <a:extLst>
              <a:ext uri="{FF2B5EF4-FFF2-40B4-BE49-F238E27FC236}">
                <a16:creationId xmlns:a16="http://schemas.microsoft.com/office/drawing/2014/main" id="{C6692D5B-61B2-45C8-BDA9-68AFE803D3DE}"/>
              </a:ext>
            </a:extLst>
          </p:cNvPr>
          <p:cNvPicPr preferRelativeResize="0"/>
          <p:nvPr/>
        </p:nvPicPr>
        <p:blipFill rotWithShape="1">
          <a:blip r:embed="rId7">
            <a:alphaModFix/>
          </a:blip>
          <a:srcRect/>
          <a:stretch/>
        </p:blipFill>
        <p:spPr>
          <a:xfrm>
            <a:off x="168402" y="3571296"/>
            <a:ext cx="369123" cy="378639"/>
          </a:xfrm>
          <a:prstGeom prst="rect">
            <a:avLst/>
          </a:prstGeom>
          <a:noFill/>
          <a:ln>
            <a:noFill/>
          </a:ln>
          <a:effectLst>
            <a:outerShdw blurRad="50800" dist="38100" dir="5400000" algn="t" rotWithShape="0">
              <a:prstClr val="black">
                <a:alpha val="40000"/>
              </a:prstClr>
            </a:outerShdw>
          </a:effectLst>
        </p:spPr>
      </p:pic>
      <p:pic>
        <p:nvPicPr>
          <p:cNvPr id="58" name="Google Shape;338;p8">
            <a:hlinkClick r:id="" action="ppaction://noaction">
              <a:snd r:embed="rId11" name="Marisol.wav"/>
            </a:hlinkClick>
            <a:extLst>
              <a:ext uri="{FF2B5EF4-FFF2-40B4-BE49-F238E27FC236}">
                <a16:creationId xmlns:a16="http://schemas.microsoft.com/office/drawing/2014/main" id="{A8B7047D-E1BC-436B-A47D-412F09D0FC99}"/>
              </a:ext>
            </a:extLst>
          </p:cNvPr>
          <p:cNvPicPr preferRelativeResize="0"/>
          <p:nvPr/>
        </p:nvPicPr>
        <p:blipFill rotWithShape="1">
          <a:blip r:embed="rId7">
            <a:alphaModFix/>
          </a:blip>
          <a:srcRect/>
          <a:stretch/>
        </p:blipFill>
        <p:spPr>
          <a:xfrm>
            <a:off x="168402" y="4035620"/>
            <a:ext cx="369123" cy="378639"/>
          </a:xfrm>
          <a:prstGeom prst="rect">
            <a:avLst/>
          </a:prstGeom>
          <a:noFill/>
          <a:ln>
            <a:noFill/>
          </a:ln>
          <a:effectLst>
            <a:outerShdw blurRad="50800" dist="38100" dir="5400000" algn="t" rotWithShape="0">
              <a:prstClr val="black">
                <a:alpha val="40000"/>
              </a:prstClr>
            </a:outerShdw>
          </a:effectLst>
        </p:spPr>
      </p:pic>
      <p:pic>
        <p:nvPicPr>
          <p:cNvPr id="59" name="Google Shape;338;p8">
            <a:hlinkClick r:id="" action="ppaction://noaction">
              <a:snd r:embed="rId12" name="Graciela.wav"/>
            </a:hlinkClick>
            <a:extLst>
              <a:ext uri="{FF2B5EF4-FFF2-40B4-BE49-F238E27FC236}">
                <a16:creationId xmlns:a16="http://schemas.microsoft.com/office/drawing/2014/main" id="{0F9F0D71-884A-4AEC-8CBC-E54CE24DAC02}"/>
              </a:ext>
            </a:extLst>
          </p:cNvPr>
          <p:cNvPicPr preferRelativeResize="0"/>
          <p:nvPr/>
        </p:nvPicPr>
        <p:blipFill rotWithShape="1">
          <a:blip r:embed="rId7">
            <a:alphaModFix/>
          </a:blip>
          <a:srcRect/>
          <a:stretch/>
        </p:blipFill>
        <p:spPr>
          <a:xfrm>
            <a:off x="172751" y="4460492"/>
            <a:ext cx="369123" cy="378639"/>
          </a:xfrm>
          <a:prstGeom prst="rect">
            <a:avLst/>
          </a:prstGeom>
          <a:noFill/>
          <a:ln>
            <a:noFill/>
          </a:ln>
          <a:effectLst>
            <a:outerShdw blurRad="50800" dist="38100" dir="5400000" algn="t" rotWithShape="0">
              <a:prstClr val="black">
                <a:alpha val="40000"/>
              </a:prstClr>
            </a:outerShdw>
          </a:effectLst>
        </p:spPr>
      </p:pic>
      <p:pic>
        <p:nvPicPr>
          <p:cNvPr id="60" name="Google Shape;338;p8">
            <a:hlinkClick r:id="" action="ppaction://noaction">
              <a:snd r:embed="rId13" name="Iliana.wav"/>
            </a:hlinkClick>
            <a:extLst>
              <a:ext uri="{FF2B5EF4-FFF2-40B4-BE49-F238E27FC236}">
                <a16:creationId xmlns:a16="http://schemas.microsoft.com/office/drawing/2014/main" id="{B316AE1E-19E1-4BB0-AE53-2A08EABF403B}"/>
              </a:ext>
            </a:extLst>
          </p:cNvPr>
          <p:cNvPicPr preferRelativeResize="0"/>
          <p:nvPr/>
        </p:nvPicPr>
        <p:blipFill rotWithShape="1">
          <a:blip r:embed="rId7">
            <a:alphaModFix/>
          </a:blip>
          <a:srcRect/>
          <a:stretch/>
        </p:blipFill>
        <p:spPr>
          <a:xfrm>
            <a:off x="172751" y="4924816"/>
            <a:ext cx="369123" cy="378639"/>
          </a:xfrm>
          <a:prstGeom prst="rect">
            <a:avLst/>
          </a:prstGeom>
          <a:noFill/>
          <a:ln>
            <a:noFill/>
          </a:ln>
          <a:effectLst>
            <a:outerShdw blurRad="50800" dist="38100" dir="5400000" algn="t" rotWithShape="0">
              <a:prstClr val="black">
                <a:alpha val="40000"/>
              </a:prstClr>
            </a:outerShdw>
          </a:effectLst>
        </p:spPr>
      </p:pic>
      <p:pic>
        <p:nvPicPr>
          <p:cNvPr id="61" name="Google Shape;338;p8">
            <a:hlinkClick r:id="" action="ppaction://noaction">
              <a:snd r:embed="rId14" name="Felipe.wav"/>
            </a:hlinkClick>
            <a:extLst>
              <a:ext uri="{FF2B5EF4-FFF2-40B4-BE49-F238E27FC236}">
                <a16:creationId xmlns:a16="http://schemas.microsoft.com/office/drawing/2014/main" id="{82EEC4A2-1D93-4DD3-B95E-383ED425AF99}"/>
              </a:ext>
            </a:extLst>
          </p:cNvPr>
          <p:cNvPicPr preferRelativeResize="0"/>
          <p:nvPr/>
        </p:nvPicPr>
        <p:blipFill rotWithShape="1">
          <a:blip r:embed="rId7">
            <a:alphaModFix/>
          </a:blip>
          <a:srcRect/>
          <a:stretch/>
        </p:blipFill>
        <p:spPr>
          <a:xfrm>
            <a:off x="172751" y="5405988"/>
            <a:ext cx="369123" cy="378639"/>
          </a:xfrm>
          <a:prstGeom prst="rect">
            <a:avLst/>
          </a:prstGeom>
          <a:noFill/>
          <a:ln>
            <a:noFill/>
          </a:ln>
          <a:effectLst>
            <a:outerShdw blurRad="50800" dist="38100" dir="5400000" algn="t" rotWithShape="0">
              <a:prstClr val="black">
                <a:alpha val="40000"/>
              </a:prstClr>
            </a:outerShdw>
          </a:effectLst>
        </p:spPr>
      </p:pic>
      <p:pic>
        <p:nvPicPr>
          <p:cNvPr id="62" name="Google Shape;338;p8">
            <a:hlinkClick r:id="" action="ppaction://noaction">
              <a:snd r:embed="rId15" name="Alejandra.wav"/>
            </a:hlinkClick>
            <a:extLst>
              <a:ext uri="{FF2B5EF4-FFF2-40B4-BE49-F238E27FC236}">
                <a16:creationId xmlns:a16="http://schemas.microsoft.com/office/drawing/2014/main" id="{8FC8BBED-BD14-43F6-94A1-94ADA5EF03FF}"/>
              </a:ext>
            </a:extLst>
          </p:cNvPr>
          <p:cNvPicPr preferRelativeResize="0"/>
          <p:nvPr/>
        </p:nvPicPr>
        <p:blipFill rotWithShape="1">
          <a:blip r:embed="rId7">
            <a:alphaModFix/>
          </a:blip>
          <a:srcRect/>
          <a:stretch/>
        </p:blipFill>
        <p:spPr>
          <a:xfrm>
            <a:off x="172751" y="5856865"/>
            <a:ext cx="369123" cy="378639"/>
          </a:xfrm>
          <a:prstGeom prst="rect">
            <a:avLst/>
          </a:prstGeom>
          <a:noFill/>
          <a:ln>
            <a:noFill/>
          </a:ln>
          <a:effectLst>
            <a:outerShdw blurRad="50800" dist="38100" dir="5400000" algn="t" rotWithShape="0">
              <a:prstClr val="black">
                <a:alpha val="40000"/>
              </a:prstClr>
            </a:outerShdw>
          </a:effectLst>
        </p:spPr>
      </p:pic>
      <p:pic>
        <p:nvPicPr>
          <p:cNvPr id="63" name="Google Shape;338;p8">
            <a:hlinkClick r:id="" action="ppaction://noaction">
              <a:snd r:embed="rId16" name="Valentina.wav"/>
            </a:hlinkClick>
            <a:extLst>
              <a:ext uri="{FF2B5EF4-FFF2-40B4-BE49-F238E27FC236}">
                <a16:creationId xmlns:a16="http://schemas.microsoft.com/office/drawing/2014/main" id="{36AE3793-867B-40D8-BBE9-626A09381DC8}"/>
              </a:ext>
            </a:extLst>
          </p:cNvPr>
          <p:cNvPicPr preferRelativeResize="0"/>
          <p:nvPr/>
        </p:nvPicPr>
        <p:blipFill rotWithShape="1">
          <a:blip r:embed="rId7">
            <a:alphaModFix/>
          </a:blip>
          <a:srcRect/>
          <a:stretch/>
        </p:blipFill>
        <p:spPr>
          <a:xfrm>
            <a:off x="185280" y="6295184"/>
            <a:ext cx="369123" cy="378639"/>
          </a:xfrm>
          <a:prstGeom prst="rect">
            <a:avLst/>
          </a:prstGeom>
          <a:noFill/>
          <a:ln>
            <a:noFill/>
          </a:ln>
          <a:effectLst>
            <a:outerShdw blurRad="50800" dist="38100" dir="5400000" algn="t" rotWithShape="0">
              <a:prstClr val="black">
                <a:alpha val="40000"/>
              </a:prstClr>
            </a:outerShdw>
          </a:effectLst>
        </p:spPr>
      </p:pic>
      <p:pic>
        <p:nvPicPr>
          <p:cNvPr id="3" name="Graphic 2" descr="Teacher">
            <a:extLst>
              <a:ext uri="{FF2B5EF4-FFF2-40B4-BE49-F238E27FC236}">
                <a16:creationId xmlns:a16="http://schemas.microsoft.com/office/drawing/2014/main" id="{3B640545-05CF-822F-7BD8-EA60A64BB2C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956" y="623567"/>
            <a:ext cx="914400" cy="914400"/>
          </a:xfrm>
          <a:prstGeom prst="rect">
            <a:avLst/>
          </a:prstGeom>
        </p:spPr>
      </p:pic>
      <p:sp>
        <p:nvSpPr>
          <p:cNvPr id="7" name="Speech Bubble: Rectangle with Corners Rounded 6">
            <a:hlinkClick r:id="" action="ppaction://noaction">
              <a:snd r:embed="rId19" name="Review_W2F_1.1.wav"/>
            </a:hlinkClick>
            <a:extLst>
              <a:ext uri="{FF2B5EF4-FFF2-40B4-BE49-F238E27FC236}">
                <a16:creationId xmlns:a16="http://schemas.microsoft.com/office/drawing/2014/main" id="{F59B6E47-8115-DA8C-6C04-AF58AD543504}"/>
              </a:ext>
            </a:extLst>
          </p:cNvPr>
          <p:cNvSpPr/>
          <p:nvPr/>
        </p:nvSpPr>
        <p:spPr>
          <a:xfrm>
            <a:off x="1063280" y="764336"/>
            <a:ext cx="4679119"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rtl="0">
              <a:spcBef>
                <a:spcPts val="0"/>
              </a:spcBef>
              <a:spcAft>
                <a:spcPts val="0"/>
              </a:spcAft>
              <a:buNone/>
            </a:pPr>
            <a:r>
              <a:rPr lang="es-ES" sz="2400" b="1" dirty="0">
                <a:solidFill>
                  <a:schemeClr val="bg1"/>
                </a:solidFill>
                <a:latin typeface="Century Gothic"/>
                <a:ea typeface="Century Gothic"/>
                <a:cs typeface="Century Gothic"/>
                <a:sym typeface="Century Gothic"/>
              </a:rPr>
              <a:t>Rubén tiene muchos* amigos.</a:t>
            </a:r>
            <a:endParaRPr lang="es-ES" sz="2400" dirty="0">
              <a:solidFill>
                <a:schemeClr val="bg1"/>
              </a:solidFill>
              <a:latin typeface="Century Gothic"/>
              <a:ea typeface="Century Gothic"/>
              <a:cs typeface="Century Gothic"/>
              <a:sym typeface="Century Gothic"/>
            </a:endParaRPr>
          </a:p>
        </p:txBody>
      </p:sp>
      <p:sp>
        <p:nvSpPr>
          <p:cNvPr id="10" name="Speech Bubble: Rectangle with Corners Rounded 9">
            <a:hlinkClick r:id="" action="ppaction://noaction">
              <a:snd r:embed="rId20" name="Review_W2F_1.2.wav"/>
            </a:hlinkClick>
            <a:extLst>
              <a:ext uri="{FF2B5EF4-FFF2-40B4-BE49-F238E27FC236}">
                <a16:creationId xmlns:a16="http://schemas.microsoft.com/office/drawing/2014/main" id="{46D85A66-DC3B-5F30-44E5-AA6606703D54}"/>
              </a:ext>
            </a:extLst>
          </p:cNvPr>
          <p:cNvSpPr/>
          <p:nvPr/>
        </p:nvSpPr>
        <p:spPr>
          <a:xfrm>
            <a:off x="1002314" y="1367031"/>
            <a:ext cx="5571471" cy="533859"/>
          </a:xfrm>
          <a:prstGeom prst="wedgeRoundRectCallout">
            <a:avLst>
              <a:gd name="adj1" fmla="val -52889"/>
              <a:gd name="adj2" fmla="val -48389"/>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nombre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tiene‘</a:t>
            </a:r>
            <a:r>
              <a:rPr lang="en-GB" sz="2400" b="1" dirty="0" err="1">
                <a:solidFill>
                  <a:srgbClr val="002060"/>
                </a:solidFill>
                <a:latin typeface="Century Gothic" panose="020B0502020202020204" pitchFamily="34" charset="0"/>
              </a:rPr>
              <a:t>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i</a:t>
            </a:r>
            <a:r>
              <a:rPr lang="en-GB" sz="2400" dirty="0">
                <a:solidFill>
                  <a:srgbClr val="002060"/>
                </a:solidFill>
                <a:latin typeface="Century Gothic" panose="020B0502020202020204" pitchFamily="34" charset="0"/>
              </a:rPr>
              <a:t>’ o </a:t>
            </a:r>
            <a:r>
              <a:rPr lang="en-GB" sz="2400" dirty="0" err="1">
                <a:solidFill>
                  <a:srgbClr val="002060"/>
                </a:solidFill>
                <a:latin typeface="Century Gothic" panose="020B0502020202020204" pitchFamily="34" charset="0"/>
              </a:rPr>
              <a:t>los</a:t>
            </a:r>
            <a:r>
              <a:rPr lang="en-GB" sz="2400" dirty="0">
                <a:solidFill>
                  <a:srgbClr val="002060"/>
                </a:solidFill>
                <a:latin typeface="Century Gothic" panose="020B0502020202020204" pitchFamily="34" charset="0"/>
              </a:rPr>
              <a:t> dos?</a:t>
            </a:r>
          </a:p>
        </p:txBody>
      </p:sp>
      <p:sp>
        <p:nvSpPr>
          <p:cNvPr id="11" name="Google Shape;198;p9">
            <a:extLst>
              <a:ext uri="{FF2B5EF4-FFF2-40B4-BE49-F238E27FC236}">
                <a16:creationId xmlns:a16="http://schemas.microsoft.com/office/drawing/2014/main" id="{E2636922-C1DC-82DF-49C1-46002A83D3E0}"/>
              </a:ext>
            </a:extLst>
          </p:cNvPr>
          <p:cNvSpPr txBox="1"/>
          <p:nvPr/>
        </p:nvSpPr>
        <p:spPr>
          <a:xfrm>
            <a:off x="9534570" y="6129057"/>
            <a:ext cx="2653960" cy="646290"/>
          </a:xfrm>
          <a:prstGeom prst="rect">
            <a:avLst/>
          </a:prstGeom>
          <a:solidFill>
            <a:schemeClr val="accent6">
              <a:lumMod val="40000"/>
              <a:lumOff val="6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b="1" dirty="0">
                <a:solidFill>
                  <a:srgbClr val="002060"/>
                </a:solidFill>
                <a:latin typeface="Century Gothic"/>
                <a:ea typeface="Century Gothic"/>
                <a:cs typeface="Century Gothic"/>
                <a:sym typeface="Century Gothic"/>
              </a:rPr>
              <a:t>muchos </a:t>
            </a:r>
            <a:r>
              <a:rPr lang="en-GB" dirty="0">
                <a:solidFill>
                  <a:srgbClr val="002060"/>
                </a:solidFill>
                <a:latin typeface="Century Gothic"/>
                <a:ea typeface="Century Gothic"/>
                <a:cs typeface="Century Gothic"/>
                <a:sym typeface="Century Gothic"/>
              </a:rPr>
              <a:t>= many</a:t>
            </a:r>
          </a:p>
          <a:p>
            <a:pPr marL="0" marR="0" lvl="0" indent="0" algn="ctr" rtl="0">
              <a:spcBef>
                <a:spcPts val="0"/>
              </a:spcBef>
              <a:spcAft>
                <a:spcPts val="0"/>
              </a:spcAft>
              <a:buNone/>
            </a:pPr>
            <a:r>
              <a:rPr lang="en-GB" b="1" dirty="0" err="1">
                <a:solidFill>
                  <a:srgbClr val="002060"/>
                </a:solidFill>
                <a:latin typeface="Century Gothic"/>
                <a:ea typeface="Century Gothic"/>
                <a:cs typeface="Century Gothic"/>
                <a:sym typeface="Century Gothic"/>
              </a:rPr>
              <a:t>nombre</a:t>
            </a:r>
            <a:r>
              <a:rPr lang="en-GB" b="1" dirty="0">
                <a:solidFill>
                  <a:srgbClr val="002060"/>
                </a:solidFill>
                <a:latin typeface="Century Gothic"/>
                <a:ea typeface="Century Gothic"/>
                <a:cs typeface="Century Gothic"/>
                <a:sym typeface="Century Gothic"/>
              </a:rPr>
              <a:t> </a:t>
            </a:r>
            <a:r>
              <a:rPr lang="en-GB" dirty="0">
                <a:solidFill>
                  <a:srgbClr val="002060"/>
                </a:solidFill>
                <a:latin typeface="Century Gothic"/>
                <a:ea typeface="Century Gothic"/>
                <a:cs typeface="Century Gothic"/>
                <a:sym typeface="Century Gothic"/>
              </a:rPr>
              <a:t>= 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xit"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xit"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xit"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8" grpId="0" animBg="1"/>
      <p:bldP spid="49" grpId="0" animBg="1"/>
      <p:bldP spid="50" grpId="0" animBg="1"/>
      <p:bldP spid="51" grpId="0" animBg="1"/>
      <p:bldP spid="52" grpId="0" animBg="1"/>
      <p:bldP spid="53" grpId="0" animBg="1"/>
      <p:bldP spid="54" grpId="0" animBg="1"/>
      <p:bldP spid="55"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grpSp>
        <p:nvGrpSpPr>
          <p:cNvPr id="9" name="Group 8">
            <a:extLst>
              <a:ext uri="{FF2B5EF4-FFF2-40B4-BE49-F238E27FC236}">
                <a16:creationId xmlns:a16="http://schemas.microsoft.com/office/drawing/2014/main" id="{88F8D5F6-1585-A106-A3D1-69DF39A37BF5}"/>
              </a:ext>
            </a:extLst>
          </p:cNvPr>
          <p:cNvGrpSpPr/>
          <p:nvPr/>
        </p:nvGrpSpPr>
        <p:grpSpPr>
          <a:xfrm>
            <a:off x="11127507" y="135923"/>
            <a:ext cx="691095" cy="701024"/>
            <a:chOff x="11059045" y="145038"/>
            <a:chExt cx="945328" cy="980949"/>
          </a:xfrm>
          <a:solidFill>
            <a:srgbClr val="B9E5EE"/>
          </a:solidFill>
        </p:grpSpPr>
        <p:sp>
          <p:nvSpPr>
            <p:cNvPr id="12" name="Oval 11">
              <a:extLst>
                <a:ext uri="{FF2B5EF4-FFF2-40B4-BE49-F238E27FC236}">
                  <a16:creationId xmlns:a16="http://schemas.microsoft.com/office/drawing/2014/main" id="{2442E377-0C7D-5498-B1D9-BA67A5CE21CB}"/>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3" name="Picture 12" descr="Free speaker sound loud vector">
              <a:extLst>
                <a:ext uri="{FF2B5EF4-FFF2-40B4-BE49-F238E27FC236}">
                  <a16:creationId xmlns:a16="http://schemas.microsoft.com/office/drawing/2014/main" id="{06C23A81-A5D2-3EB9-D67E-8FD62A27C810}"/>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4" name="Google Shape;222;p10">
            <a:extLst>
              <a:ext uri="{FF2B5EF4-FFF2-40B4-BE49-F238E27FC236}">
                <a16:creationId xmlns:a16="http://schemas.microsoft.com/office/drawing/2014/main" id="{31D0E225-E605-BE30-C694-6E065685EF74}"/>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pic>
        <p:nvPicPr>
          <p:cNvPr id="15" name="Graphic 14" descr="Teacher">
            <a:extLst>
              <a:ext uri="{FF2B5EF4-FFF2-40B4-BE49-F238E27FC236}">
                <a16:creationId xmlns:a16="http://schemas.microsoft.com/office/drawing/2014/main" id="{2708811F-A971-E50E-4007-6CECBDD763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171" y="703398"/>
            <a:ext cx="914400" cy="914400"/>
          </a:xfrm>
          <a:prstGeom prst="rect">
            <a:avLst/>
          </a:prstGeom>
        </p:spPr>
      </p:pic>
      <p:sp>
        <p:nvSpPr>
          <p:cNvPr id="16" name="Speech Bubble: Rectangle with Corners Rounded 15">
            <a:extLst>
              <a:ext uri="{FF2B5EF4-FFF2-40B4-BE49-F238E27FC236}">
                <a16:creationId xmlns:a16="http://schemas.microsoft.com/office/drawing/2014/main" id="{3413313D-BAC3-20FE-ECC6-21DA16411F4E}"/>
              </a:ext>
            </a:extLst>
          </p:cNvPr>
          <p:cNvSpPr/>
          <p:nvPr/>
        </p:nvSpPr>
        <p:spPr>
          <a:xfrm>
            <a:off x="1109495" y="742568"/>
            <a:ext cx="3685529" cy="628266"/>
          </a:xfrm>
          <a:prstGeom prst="wedgeRoundRectCallout">
            <a:avLst>
              <a:gd name="adj1" fmla="val -56616"/>
              <a:gd name="adj2" fmla="val 185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b="1" dirty="0">
                <a:solidFill>
                  <a:schemeClr val="bg1"/>
                </a:solidFill>
                <a:latin typeface="Century Gothic"/>
                <a:ea typeface="Century Gothic"/>
                <a:cs typeface="Century Gothic"/>
                <a:sym typeface="Century Gothic"/>
              </a:rPr>
              <a:t>Escucha y escribe.</a:t>
            </a:r>
          </a:p>
        </p:txBody>
      </p:sp>
      <p:sp>
        <p:nvSpPr>
          <p:cNvPr id="17" name="Title 1">
            <a:extLst>
              <a:ext uri="{FF2B5EF4-FFF2-40B4-BE49-F238E27FC236}">
                <a16:creationId xmlns:a16="http://schemas.microsoft.com/office/drawing/2014/main" id="{89ECEAE6-FE5B-577C-4A70-9923DC49F7D2}"/>
              </a:ext>
            </a:extLst>
          </p:cNvPr>
          <p:cNvSpPr txBox="1">
            <a:spLocks/>
          </p:cNvSpPr>
          <p:nvPr/>
        </p:nvSpPr>
        <p:spPr>
          <a:xfrm>
            <a:off x="4866948" y="783299"/>
            <a:ext cx="2810719"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a:ea typeface="Century Gothic"/>
                <a:cs typeface="Century Gothic"/>
                <a:sym typeface="Century Gothic"/>
              </a:rPr>
              <a:t>[</a:t>
            </a:r>
            <a:r>
              <a:rPr lang="en-GB" sz="3200" b="1" dirty="0">
                <a:solidFill>
                  <a:srgbClr val="002060"/>
                </a:solidFill>
                <a:latin typeface="Century Gothic"/>
                <a:ea typeface="Century Gothic"/>
                <a:cs typeface="Century Gothic"/>
                <a:sym typeface="Century Gothic"/>
              </a:rPr>
              <a:t>1</a:t>
            </a:r>
            <a:r>
              <a:rPr lang="en-GB" sz="3200" dirty="0">
                <a:solidFill>
                  <a:srgbClr val="002060"/>
                </a:solidFill>
                <a:latin typeface="Century Gothic"/>
                <a:ea typeface="Century Gothic"/>
                <a:cs typeface="Century Gothic"/>
                <a:sym typeface="Century Gothic"/>
              </a:rPr>
              <a:t>/5]</a:t>
            </a:r>
            <a:endParaRPr lang="en-GB" sz="3200" dirty="0"/>
          </a:p>
        </p:txBody>
      </p:sp>
      <p:sp>
        <p:nvSpPr>
          <p:cNvPr id="18" name="TextBox 17">
            <a:extLst>
              <a:ext uri="{FF2B5EF4-FFF2-40B4-BE49-F238E27FC236}">
                <a16:creationId xmlns:a16="http://schemas.microsoft.com/office/drawing/2014/main" id="{BBB5A030-248E-CE26-BB04-1CF06C6BB859}"/>
              </a:ext>
            </a:extLst>
          </p:cNvPr>
          <p:cNvSpPr txBox="1"/>
          <p:nvPr/>
        </p:nvSpPr>
        <p:spPr>
          <a:xfrm>
            <a:off x="863855" y="1662927"/>
            <a:ext cx="6099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divertida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rápida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9" name="Google Shape;713;p54">
            <a:extLst>
              <a:ext uri="{FF2B5EF4-FFF2-40B4-BE49-F238E27FC236}">
                <a16:creationId xmlns:a16="http://schemas.microsoft.com/office/drawing/2014/main" id="{2C78AF97-8B86-8857-4C71-C0DF85678EA7}"/>
              </a:ext>
            </a:extLst>
          </p:cNvPr>
          <p:cNvSpPr/>
          <p:nvPr/>
        </p:nvSpPr>
        <p:spPr>
          <a:xfrm>
            <a:off x="11073360" y="3095573"/>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20" name="Google Shape;714;p54">
            <a:extLst>
              <a:ext uri="{FF2B5EF4-FFF2-40B4-BE49-F238E27FC236}">
                <a16:creationId xmlns:a16="http://schemas.microsoft.com/office/drawing/2014/main" id="{275E815C-97CE-B149-0782-0C1661368C1F}"/>
              </a:ext>
            </a:extLst>
          </p:cNvPr>
          <p:cNvSpPr/>
          <p:nvPr/>
        </p:nvSpPr>
        <p:spPr>
          <a:xfrm>
            <a:off x="11033243" y="4082000"/>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21" name="Google Shape;715;p54">
            <a:extLst>
              <a:ext uri="{FF2B5EF4-FFF2-40B4-BE49-F238E27FC236}">
                <a16:creationId xmlns:a16="http://schemas.microsoft.com/office/drawing/2014/main" id="{5BC94BCC-3EF6-1E4D-14B9-07877A8218AD}"/>
              </a:ext>
            </a:extLst>
          </p:cNvPr>
          <p:cNvSpPr/>
          <p:nvPr/>
        </p:nvSpPr>
        <p:spPr>
          <a:xfrm>
            <a:off x="11075982" y="5130772"/>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22" name="TextBox 21">
            <a:extLst>
              <a:ext uri="{FF2B5EF4-FFF2-40B4-BE49-F238E27FC236}">
                <a16:creationId xmlns:a16="http://schemas.microsoft.com/office/drawing/2014/main" id="{F63ED7A8-9F4F-A996-9227-688AE083BFB1}"/>
              </a:ext>
            </a:extLst>
          </p:cNvPr>
          <p:cNvSpPr txBox="1"/>
          <p:nvPr/>
        </p:nvSpPr>
        <p:spPr>
          <a:xfrm>
            <a:off x="9870814" y="6247110"/>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23" name="Picture 2" descr="Pen, Write, Pencil, Writing Tool, Work, Message, Blue">
            <a:extLst>
              <a:ext uri="{FF2B5EF4-FFF2-40B4-BE49-F238E27FC236}">
                <a16:creationId xmlns:a16="http://schemas.microsoft.com/office/drawing/2014/main" id="{7C77EE14-18B9-3C53-9CA5-D8F5114408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98717" y="6208137"/>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hlinkClick r:id="" action="ppaction://noaction">
              <a:snd r:embed="rId8" name="Soy_divertida_y_rapida.wav"/>
            </a:hlinkClick>
            <a:extLst>
              <a:ext uri="{FF2B5EF4-FFF2-40B4-BE49-F238E27FC236}">
                <a16:creationId xmlns:a16="http://schemas.microsoft.com/office/drawing/2014/main" id="{FDF9B2A0-CFAC-1858-A461-EC42309312EF}"/>
              </a:ext>
            </a:extLst>
          </p:cNvPr>
          <p:cNvSpPr txBox="1"/>
          <p:nvPr/>
        </p:nvSpPr>
        <p:spPr>
          <a:xfrm>
            <a:off x="1371114" y="1617228"/>
            <a:ext cx="8082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Soy</a:t>
            </a:r>
          </a:p>
        </p:txBody>
      </p:sp>
      <p:sp>
        <p:nvSpPr>
          <p:cNvPr id="25" name="Rectangle 24">
            <a:extLst>
              <a:ext uri="{FF2B5EF4-FFF2-40B4-BE49-F238E27FC236}">
                <a16:creationId xmlns:a16="http://schemas.microsoft.com/office/drawing/2014/main" id="{D61A0DAC-1F65-2746-8C90-8CDFFF4A1CC4}"/>
              </a:ext>
            </a:extLst>
          </p:cNvPr>
          <p:cNvSpPr/>
          <p:nvPr/>
        </p:nvSpPr>
        <p:spPr>
          <a:xfrm>
            <a:off x="747437" y="5294205"/>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28" name="Rectangle 27">
            <a:extLst>
              <a:ext uri="{FF2B5EF4-FFF2-40B4-BE49-F238E27FC236}">
                <a16:creationId xmlns:a16="http://schemas.microsoft.com/office/drawing/2014/main" id="{1DDA5CEA-1884-5C76-FF45-96B4E508C212}"/>
              </a:ext>
            </a:extLst>
          </p:cNvPr>
          <p:cNvSpPr/>
          <p:nvPr/>
        </p:nvSpPr>
        <p:spPr>
          <a:xfrm>
            <a:off x="4742047" y="5296465"/>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 location </a:t>
            </a:r>
          </a:p>
        </p:txBody>
      </p:sp>
      <p:sp>
        <p:nvSpPr>
          <p:cNvPr id="30" name="Rectangle 29">
            <a:extLst>
              <a:ext uri="{FF2B5EF4-FFF2-40B4-BE49-F238E27FC236}">
                <a16:creationId xmlns:a16="http://schemas.microsoft.com/office/drawing/2014/main" id="{5AD6F7AE-E829-A61B-DB7D-3630E7C589E7}"/>
              </a:ext>
            </a:extLst>
          </p:cNvPr>
          <p:cNvSpPr/>
          <p:nvPr/>
        </p:nvSpPr>
        <p:spPr>
          <a:xfrm>
            <a:off x="747437" y="3362393"/>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32" name="Rectangle 31">
            <a:extLst>
              <a:ext uri="{FF2B5EF4-FFF2-40B4-BE49-F238E27FC236}">
                <a16:creationId xmlns:a16="http://schemas.microsoft.com/office/drawing/2014/main" id="{4FF289F5-822B-0F78-0E64-CC09DEFE97EF}"/>
              </a:ext>
            </a:extLst>
          </p:cNvPr>
          <p:cNvSpPr/>
          <p:nvPr/>
        </p:nvSpPr>
        <p:spPr>
          <a:xfrm>
            <a:off x="3321809" y="33623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33" name="Picture 32" descr="A picture containing text, toy, doll&#10;&#10;Description automatically generated">
            <a:extLst>
              <a:ext uri="{FF2B5EF4-FFF2-40B4-BE49-F238E27FC236}">
                <a16:creationId xmlns:a16="http://schemas.microsoft.com/office/drawing/2014/main" id="{92371723-7482-31D5-3A47-B2F7E7C0AF44}"/>
              </a:ext>
            </a:extLst>
          </p:cNvPr>
          <p:cNvPicPr>
            <a:picLocks noChangeAspect="1"/>
          </p:cNvPicPr>
          <p:nvPr/>
        </p:nvPicPr>
        <p:blipFill>
          <a:blip r:embed="rId9"/>
          <a:stretch>
            <a:fillRect/>
          </a:stretch>
        </p:blipFill>
        <p:spPr>
          <a:xfrm>
            <a:off x="8723778" y="1948973"/>
            <a:ext cx="1113938" cy="1900052"/>
          </a:xfrm>
          <a:prstGeom prst="rect">
            <a:avLst/>
          </a:prstGeom>
        </p:spPr>
      </p:pic>
      <p:pic>
        <p:nvPicPr>
          <p:cNvPr id="35" name="Picture 34" descr="A picture containing toy, doll&#10;&#10;Description automatically generated">
            <a:extLst>
              <a:ext uri="{FF2B5EF4-FFF2-40B4-BE49-F238E27FC236}">
                <a16:creationId xmlns:a16="http://schemas.microsoft.com/office/drawing/2014/main" id="{3BA5AF11-1164-5E7D-6357-0250B76B6B5A}"/>
              </a:ext>
            </a:extLst>
          </p:cNvPr>
          <p:cNvPicPr>
            <a:picLocks noChangeAspect="1"/>
          </p:cNvPicPr>
          <p:nvPr/>
        </p:nvPicPr>
        <p:blipFill>
          <a:blip r:embed="rId10"/>
          <a:stretch>
            <a:fillRect/>
          </a:stretch>
        </p:blipFill>
        <p:spPr>
          <a:xfrm>
            <a:off x="6711008" y="2011343"/>
            <a:ext cx="870310" cy="1968096"/>
          </a:xfrm>
          <a:prstGeom prst="rect">
            <a:avLst/>
          </a:prstGeom>
        </p:spPr>
      </p:pic>
      <p:sp>
        <p:nvSpPr>
          <p:cNvPr id="36" name="Rectangle: Rounded Corners 35">
            <a:extLst>
              <a:ext uri="{FF2B5EF4-FFF2-40B4-BE49-F238E27FC236}">
                <a16:creationId xmlns:a16="http://schemas.microsoft.com/office/drawing/2014/main" id="{D723F915-AF2F-6E1A-0B9C-3A24A0BACDDA}"/>
              </a:ext>
            </a:extLst>
          </p:cNvPr>
          <p:cNvSpPr/>
          <p:nvPr/>
        </p:nvSpPr>
        <p:spPr>
          <a:xfrm>
            <a:off x="6238630" y="4168176"/>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2A5EA7C6-F8AF-3FAE-7A67-19F1FC777149}"/>
              </a:ext>
            </a:extLst>
          </p:cNvPr>
          <p:cNvSpPr txBox="1"/>
          <p:nvPr/>
        </p:nvSpPr>
        <p:spPr>
          <a:xfrm>
            <a:off x="6405760" y="4169254"/>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Ángela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9" name="TextBox 128">
            <a:extLst>
              <a:ext uri="{FF2B5EF4-FFF2-40B4-BE49-F238E27FC236}">
                <a16:creationId xmlns:a16="http://schemas.microsoft.com/office/drawing/2014/main" id="{F1920B6F-79B1-7B74-8B1B-62DF9993C0FF}"/>
              </a:ext>
            </a:extLst>
          </p:cNvPr>
          <p:cNvSpPr txBox="1"/>
          <p:nvPr/>
        </p:nvSpPr>
        <p:spPr>
          <a:xfrm>
            <a:off x="8669530" y="4140713"/>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Rubén</a:t>
            </a:r>
          </a:p>
        </p:txBody>
      </p:sp>
      <p:pic>
        <p:nvPicPr>
          <p:cNvPr id="130" name="Picture 2" descr="Check Mark, Checkbox, Check, Tick, Yes">
            <a:extLst>
              <a:ext uri="{FF2B5EF4-FFF2-40B4-BE49-F238E27FC236}">
                <a16:creationId xmlns:a16="http://schemas.microsoft.com/office/drawing/2014/main" id="{AA75F987-E9AB-8473-BE7D-D7EAD542AE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7135" y="3159491"/>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2" descr="Check Mark, Checkbox, Check, Tick, Yes">
            <a:extLst>
              <a:ext uri="{FF2B5EF4-FFF2-40B4-BE49-F238E27FC236}">
                <a16:creationId xmlns:a16="http://schemas.microsoft.com/office/drawing/2014/main" id="{C2AA4FE3-FAD5-6315-ADE3-83700AB672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1392" y="512579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32" name="Google Shape;338;p8">
            <a:hlinkClick r:id="" action="ppaction://noaction">
              <a:snd r:embed="rId8" name="Soy_divertida_y_rapida.wav"/>
            </a:hlinkClick>
            <a:extLst>
              <a:ext uri="{FF2B5EF4-FFF2-40B4-BE49-F238E27FC236}">
                <a16:creationId xmlns:a16="http://schemas.microsoft.com/office/drawing/2014/main" id="{7218C115-CB8E-7EB4-8239-497C45A83895}"/>
              </a:ext>
            </a:extLst>
          </p:cNvPr>
          <p:cNvPicPr preferRelativeResize="0"/>
          <p:nvPr/>
        </p:nvPicPr>
        <p:blipFill rotWithShape="1">
          <a:blip r:embed="rId12">
            <a:alphaModFix/>
          </a:blip>
          <a:srcRect/>
          <a:stretch/>
        </p:blipFill>
        <p:spPr>
          <a:xfrm>
            <a:off x="307167" y="1629838"/>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753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19"/>
                                        </p:tgtEl>
                                        <p:attrNameLst>
                                          <p:attrName>ppt_y</p:attrName>
                                        </p:attrNameLst>
                                      </p:cBhvr>
                                      <p:tavLst>
                                        <p:tav tm="0">
                                          <p:val>
                                            <p:strVal val="#ppt_y"/>
                                          </p:val>
                                        </p:tav>
                                        <p:tav tm="100000">
                                          <p:val>
                                            <p:strVal val="#ppt_y+1"/>
                                          </p:val>
                                        </p:tav>
                                      </p:tavLst>
                                    </p:anim>
                                    <p:set>
                                      <p:cBhvr>
                                        <p:cTn id="7" dur="1" fill="hold">
                                          <p:stCondLst>
                                            <p:cond delay="1000"/>
                                          </p:stCondLst>
                                        </p:cTn>
                                        <p:tgtEl>
                                          <p:spTgt spid="1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20"/>
                                        </p:tgtEl>
                                        <p:attrNameLst>
                                          <p:attrName>ppt_y</p:attrName>
                                        </p:attrNameLst>
                                      </p:cBhvr>
                                      <p:tavLst>
                                        <p:tav tm="0">
                                          <p:val>
                                            <p:strVal val="#ppt_y"/>
                                          </p:val>
                                        </p:tav>
                                        <p:tav tm="100000">
                                          <p:val>
                                            <p:strVal val="#ppt_y+1"/>
                                          </p:val>
                                        </p:tav>
                                      </p:tavLst>
                                    </p:anim>
                                    <p:set>
                                      <p:cBhvr>
                                        <p:cTn id="11" dur="1" fill="hold">
                                          <p:stCondLst>
                                            <p:cond delay="1000"/>
                                          </p:stCondLst>
                                        </p:cTn>
                                        <p:tgtEl>
                                          <p:spTgt spid="20"/>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21"/>
                                        </p:tgtEl>
                                        <p:attrNameLst>
                                          <p:attrName>ppt_y</p:attrName>
                                        </p:attrNameLst>
                                      </p:cBhvr>
                                      <p:tavLst>
                                        <p:tav tm="0">
                                          <p:val>
                                            <p:strVal val="#ppt_y"/>
                                          </p:val>
                                        </p:tav>
                                        <p:tav tm="100000">
                                          <p:val>
                                            <p:strVal val="#ppt_y+1"/>
                                          </p:val>
                                        </p:tav>
                                      </p:tavLst>
                                    </p:anim>
                                    <p:set>
                                      <p:cBhvr>
                                        <p:cTn id="15" dur="1" fill="hold">
                                          <p:stCondLst>
                                            <p:cond delay="1200"/>
                                          </p:stCondLst>
                                        </p:cTn>
                                        <p:tgtEl>
                                          <p:spTgt spid="21"/>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0"/>
                                        </p:tgtEl>
                                        <p:attrNameLst>
                                          <p:attrName>style.visibility</p:attrName>
                                        </p:attrNameLst>
                                      </p:cBhvr>
                                      <p:to>
                                        <p:strVal val="visible"/>
                                      </p:to>
                                    </p:set>
                                    <p:anim calcmode="lin" valueType="num">
                                      <p:cBhvr additive="base">
                                        <p:cTn id="46" dur="500" fill="hold"/>
                                        <p:tgtEl>
                                          <p:spTgt spid="130"/>
                                        </p:tgtEl>
                                        <p:attrNameLst>
                                          <p:attrName>ppt_x</p:attrName>
                                        </p:attrNameLst>
                                      </p:cBhvr>
                                      <p:tavLst>
                                        <p:tav tm="0">
                                          <p:val>
                                            <p:strVal val="#ppt_x"/>
                                          </p:val>
                                        </p:tav>
                                        <p:tav tm="100000">
                                          <p:val>
                                            <p:strVal val="#ppt_x"/>
                                          </p:val>
                                        </p:tav>
                                      </p:tavLst>
                                    </p:anim>
                                    <p:anim calcmode="lin" valueType="num">
                                      <p:cBhvr additive="base">
                                        <p:cTn id="47"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ppt_x"/>
                                          </p:val>
                                        </p:tav>
                                        <p:tav tm="100000">
                                          <p:val>
                                            <p:strVal val="#ppt_x"/>
                                          </p:val>
                                        </p:tav>
                                      </p:tavLst>
                                    </p:anim>
                                    <p:anim calcmode="lin" valueType="num">
                                      <p:cBhvr additive="base">
                                        <p:cTn id="53" dur="500" fill="hold"/>
                                        <p:tgtEl>
                                          <p:spTgt spid="3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29"/>
                                        </p:tgtEl>
                                        <p:attrNameLst>
                                          <p:attrName>style.visibility</p:attrName>
                                        </p:attrNameLst>
                                      </p:cBhvr>
                                      <p:to>
                                        <p:strVal val="visible"/>
                                      </p:to>
                                    </p:set>
                                    <p:anim calcmode="lin" valueType="num">
                                      <p:cBhvr additive="base">
                                        <p:cTn id="60" dur="500" fill="hold"/>
                                        <p:tgtEl>
                                          <p:spTgt spid="129"/>
                                        </p:tgtEl>
                                        <p:attrNameLst>
                                          <p:attrName>ppt_x</p:attrName>
                                        </p:attrNameLst>
                                      </p:cBhvr>
                                      <p:tavLst>
                                        <p:tav tm="0">
                                          <p:val>
                                            <p:strVal val="#ppt_x"/>
                                          </p:val>
                                        </p:tav>
                                        <p:tav tm="100000">
                                          <p:val>
                                            <p:strVal val="#ppt_x"/>
                                          </p:val>
                                        </p:tav>
                                      </p:tavLst>
                                    </p:anim>
                                    <p:anim calcmode="lin" valueType="num">
                                      <p:cBhvr additive="base">
                                        <p:cTn id="61" dur="500" fill="hold"/>
                                        <p:tgtEl>
                                          <p:spTgt spid="12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28"/>
                                        </p:tgtEl>
                                        <p:attrNameLst>
                                          <p:attrName>style.visibility</p:attrName>
                                        </p:attrNameLst>
                                      </p:cBhvr>
                                      <p:to>
                                        <p:strVal val="visible"/>
                                      </p:to>
                                    </p:set>
                                    <p:anim calcmode="lin" valueType="num">
                                      <p:cBhvr additive="base">
                                        <p:cTn id="64" dur="500" fill="hold"/>
                                        <p:tgtEl>
                                          <p:spTgt spid="128"/>
                                        </p:tgtEl>
                                        <p:attrNameLst>
                                          <p:attrName>ppt_x</p:attrName>
                                        </p:attrNameLst>
                                      </p:cBhvr>
                                      <p:tavLst>
                                        <p:tav tm="0">
                                          <p:val>
                                            <p:strVal val="#ppt_x"/>
                                          </p:val>
                                        </p:tav>
                                        <p:tav tm="100000">
                                          <p:val>
                                            <p:strVal val="#ppt_x"/>
                                          </p:val>
                                        </p:tav>
                                      </p:tavLst>
                                    </p:anim>
                                    <p:anim calcmode="lin" valueType="num">
                                      <p:cBhvr additive="base">
                                        <p:cTn id="65"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ppt_x"/>
                                          </p:val>
                                        </p:tav>
                                        <p:tav tm="100000">
                                          <p:val>
                                            <p:strVal val="#ppt_x"/>
                                          </p:val>
                                        </p:tav>
                                      </p:tavLst>
                                    </p:anim>
                                    <p:anim calcmode="lin" valueType="num">
                                      <p:cBhvr additive="base">
                                        <p:cTn id="7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ppt_x"/>
                                          </p:val>
                                        </p:tav>
                                        <p:tav tm="100000">
                                          <p:val>
                                            <p:strVal val="#ppt_x"/>
                                          </p:val>
                                        </p:tav>
                                      </p:tavLst>
                                    </p:anim>
                                    <p:anim calcmode="lin" valueType="num">
                                      <p:cBhvr additive="base">
                                        <p:cTn id="77" dur="500" fill="hold"/>
                                        <p:tgtEl>
                                          <p:spTgt spid="2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ppt_x"/>
                                          </p:val>
                                        </p:tav>
                                        <p:tav tm="100000">
                                          <p:val>
                                            <p:strVal val="#ppt_x"/>
                                          </p:val>
                                        </p:tav>
                                      </p:tavLst>
                                    </p:anim>
                                    <p:anim calcmode="lin" valueType="num">
                                      <p:cBhvr additive="base">
                                        <p:cTn id="8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31"/>
                                        </p:tgtEl>
                                        <p:attrNameLst>
                                          <p:attrName>style.visibility</p:attrName>
                                        </p:attrNameLst>
                                      </p:cBhvr>
                                      <p:to>
                                        <p:strVal val="visible"/>
                                      </p:to>
                                    </p:set>
                                    <p:anim calcmode="lin" valueType="num">
                                      <p:cBhvr additive="base">
                                        <p:cTn id="86" dur="500" fill="hold"/>
                                        <p:tgtEl>
                                          <p:spTgt spid="131"/>
                                        </p:tgtEl>
                                        <p:attrNameLst>
                                          <p:attrName>ppt_x</p:attrName>
                                        </p:attrNameLst>
                                      </p:cBhvr>
                                      <p:tavLst>
                                        <p:tav tm="0">
                                          <p:val>
                                            <p:strVal val="#ppt_x"/>
                                          </p:val>
                                        </p:tav>
                                        <p:tav tm="100000">
                                          <p:val>
                                            <p:strVal val="#ppt_x"/>
                                          </p:val>
                                        </p:tav>
                                      </p:tavLst>
                                    </p:anim>
                                    <p:anim calcmode="lin" valueType="num">
                                      <p:cBhvr additive="base">
                                        <p:cTn id="87"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animBg="1"/>
      <p:bldP spid="28" grpId="0" animBg="1"/>
      <p:bldP spid="30" grpId="0" animBg="1"/>
      <p:bldP spid="32" grpId="0" animBg="1"/>
      <p:bldP spid="36" grpId="0" animBg="1"/>
      <p:bldP spid="128" grpId="0"/>
      <p:bldP spid="1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grpSp>
        <p:nvGrpSpPr>
          <p:cNvPr id="9" name="Group 8">
            <a:extLst>
              <a:ext uri="{FF2B5EF4-FFF2-40B4-BE49-F238E27FC236}">
                <a16:creationId xmlns:a16="http://schemas.microsoft.com/office/drawing/2014/main" id="{88F8D5F6-1585-A106-A3D1-69DF39A37BF5}"/>
              </a:ext>
            </a:extLst>
          </p:cNvPr>
          <p:cNvGrpSpPr/>
          <p:nvPr/>
        </p:nvGrpSpPr>
        <p:grpSpPr>
          <a:xfrm>
            <a:off x="11127507" y="135923"/>
            <a:ext cx="691095" cy="701024"/>
            <a:chOff x="11059045" y="145038"/>
            <a:chExt cx="945328" cy="980949"/>
          </a:xfrm>
          <a:solidFill>
            <a:srgbClr val="B9E5EE"/>
          </a:solidFill>
        </p:grpSpPr>
        <p:sp>
          <p:nvSpPr>
            <p:cNvPr id="12" name="Oval 11">
              <a:extLst>
                <a:ext uri="{FF2B5EF4-FFF2-40B4-BE49-F238E27FC236}">
                  <a16:creationId xmlns:a16="http://schemas.microsoft.com/office/drawing/2014/main" id="{2442E377-0C7D-5498-B1D9-BA67A5CE21CB}"/>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3" name="Picture 12" descr="Free speaker sound loud vector">
              <a:extLst>
                <a:ext uri="{FF2B5EF4-FFF2-40B4-BE49-F238E27FC236}">
                  <a16:creationId xmlns:a16="http://schemas.microsoft.com/office/drawing/2014/main" id="{06C23A81-A5D2-3EB9-D67E-8FD62A27C810}"/>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4" name="Google Shape;222;p10">
            <a:extLst>
              <a:ext uri="{FF2B5EF4-FFF2-40B4-BE49-F238E27FC236}">
                <a16:creationId xmlns:a16="http://schemas.microsoft.com/office/drawing/2014/main" id="{31D0E225-E605-BE30-C694-6E065685EF74}"/>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pic>
        <p:nvPicPr>
          <p:cNvPr id="15" name="Graphic 14" descr="Teacher">
            <a:extLst>
              <a:ext uri="{FF2B5EF4-FFF2-40B4-BE49-F238E27FC236}">
                <a16:creationId xmlns:a16="http://schemas.microsoft.com/office/drawing/2014/main" id="{2708811F-A971-E50E-4007-6CECBDD763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171" y="703398"/>
            <a:ext cx="914400" cy="914400"/>
          </a:xfrm>
          <a:prstGeom prst="rect">
            <a:avLst/>
          </a:prstGeom>
        </p:spPr>
      </p:pic>
      <p:sp>
        <p:nvSpPr>
          <p:cNvPr id="16" name="Speech Bubble: Rectangle with Corners Rounded 15">
            <a:extLst>
              <a:ext uri="{FF2B5EF4-FFF2-40B4-BE49-F238E27FC236}">
                <a16:creationId xmlns:a16="http://schemas.microsoft.com/office/drawing/2014/main" id="{3413313D-BAC3-20FE-ECC6-21DA16411F4E}"/>
              </a:ext>
            </a:extLst>
          </p:cNvPr>
          <p:cNvSpPr/>
          <p:nvPr/>
        </p:nvSpPr>
        <p:spPr>
          <a:xfrm>
            <a:off x="1109495" y="742568"/>
            <a:ext cx="3685529" cy="628266"/>
          </a:xfrm>
          <a:prstGeom prst="wedgeRoundRectCallout">
            <a:avLst>
              <a:gd name="adj1" fmla="val -56616"/>
              <a:gd name="adj2" fmla="val 185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b="1" dirty="0">
                <a:solidFill>
                  <a:schemeClr val="bg1"/>
                </a:solidFill>
                <a:latin typeface="Century Gothic"/>
                <a:ea typeface="Century Gothic"/>
                <a:cs typeface="Century Gothic"/>
                <a:sym typeface="Century Gothic"/>
              </a:rPr>
              <a:t>Escucha y escribe.</a:t>
            </a:r>
          </a:p>
        </p:txBody>
      </p:sp>
      <p:sp>
        <p:nvSpPr>
          <p:cNvPr id="3" name="Title 1">
            <a:extLst>
              <a:ext uri="{FF2B5EF4-FFF2-40B4-BE49-F238E27FC236}">
                <a16:creationId xmlns:a16="http://schemas.microsoft.com/office/drawing/2014/main" id="{C4C4CD7C-1C3C-7B65-A22D-BE6087627013}"/>
              </a:ext>
            </a:extLst>
          </p:cNvPr>
          <p:cNvSpPr txBox="1">
            <a:spLocks/>
          </p:cNvSpPr>
          <p:nvPr/>
        </p:nvSpPr>
        <p:spPr>
          <a:xfrm>
            <a:off x="4866948" y="783299"/>
            <a:ext cx="2810719"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a:ea typeface="Century Gothic"/>
                <a:cs typeface="Century Gothic"/>
                <a:sym typeface="Century Gothic"/>
              </a:rPr>
              <a:t>[</a:t>
            </a:r>
            <a:r>
              <a:rPr lang="en-GB" sz="3200" b="1" dirty="0">
                <a:solidFill>
                  <a:srgbClr val="002060"/>
                </a:solidFill>
                <a:latin typeface="Century Gothic"/>
                <a:ea typeface="Century Gothic"/>
                <a:cs typeface="Century Gothic"/>
                <a:sym typeface="Century Gothic"/>
              </a:rPr>
              <a:t>2</a:t>
            </a:r>
            <a:r>
              <a:rPr lang="en-GB" sz="3200" dirty="0">
                <a:solidFill>
                  <a:srgbClr val="002060"/>
                </a:solidFill>
                <a:latin typeface="Century Gothic"/>
                <a:ea typeface="Century Gothic"/>
                <a:cs typeface="Century Gothic"/>
                <a:sym typeface="Century Gothic"/>
              </a:rPr>
              <a:t>/5]</a:t>
            </a:r>
            <a:endParaRPr lang="en-GB" sz="3200" dirty="0"/>
          </a:p>
        </p:txBody>
      </p:sp>
      <p:sp>
        <p:nvSpPr>
          <p:cNvPr id="4" name="TextBox 3">
            <a:extLst>
              <a:ext uri="{FF2B5EF4-FFF2-40B4-BE49-F238E27FC236}">
                <a16:creationId xmlns:a16="http://schemas.microsoft.com/office/drawing/2014/main" id="{213E6BBE-85FB-FA13-09BC-B0E42D0E9450}"/>
              </a:ext>
            </a:extLst>
          </p:cNvPr>
          <p:cNvSpPr txBox="1"/>
          <p:nvPr/>
        </p:nvSpPr>
        <p:spPr>
          <a:xfrm>
            <a:off x="1004579" y="1670993"/>
            <a:ext cx="91774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________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muy</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positivo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Google Shape;713;p54">
            <a:extLst>
              <a:ext uri="{FF2B5EF4-FFF2-40B4-BE49-F238E27FC236}">
                <a16:creationId xmlns:a16="http://schemas.microsoft.com/office/drawing/2014/main" id="{4C72131B-7D94-0F10-D882-6F370E85943C}"/>
              </a:ext>
            </a:extLst>
          </p:cNvPr>
          <p:cNvSpPr/>
          <p:nvPr/>
        </p:nvSpPr>
        <p:spPr>
          <a:xfrm>
            <a:off x="11057968" y="3103639"/>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6" name="Google Shape;714;p54">
            <a:extLst>
              <a:ext uri="{FF2B5EF4-FFF2-40B4-BE49-F238E27FC236}">
                <a16:creationId xmlns:a16="http://schemas.microsoft.com/office/drawing/2014/main" id="{8B34046C-692C-E4D3-1ECB-CEA96BF25974}"/>
              </a:ext>
            </a:extLst>
          </p:cNvPr>
          <p:cNvSpPr/>
          <p:nvPr/>
        </p:nvSpPr>
        <p:spPr>
          <a:xfrm>
            <a:off x="11017851" y="4090066"/>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7" name="Google Shape;715;p54">
            <a:extLst>
              <a:ext uri="{FF2B5EF4-FFF2-40B4-BE49-F238E27FC236}">
                <a16:creationId xmlns:a16="http://schemas.microsoft.com/office/drawing/2014/main" id="{8ADAD5B7-1C11-DE97-ACDD-88F4AE0538BE}"/>
              </a:ext>
            </a:extLst>
          </p:cNvPr>
          <p:cNvSpPr/>
          <p:nvPr/>
        </p:nvSpPr>
        <p:spPr>
          <a:xfrm>
            <a:off x="11060590" y="5138838"/>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 name="TextBox 7">
            <a:extLst>
              <a:ext uri="{FF2B5EF4-FFF2-40B4-BE49-F238E27FC236}">
                <a16:creationId xmlns:a16="http://schemas.microsoft.com/office/drawing/2014/main" id="{204A891A-896D-0C6A-1956-11E080E4362D}"/>
              </a:ext>
            </a:extLst>
          </p:cNvPr>
          <p:cNvSpPr txBox="1"/>
          <p:nvPr/>
        </p:nvSpPr>
        <p:spPr>
          <a:xfrm>
            <a:off x="9855422" y="6255176"/>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 name="Picture 2" descr="Pen, Write, Pencil, Writing Tool, Work, Message, Blue">
            <a:extLst>
              <a:ext uri="{FF2B5EF4-FFF2-40B4-BE49-F238E27FC236}">
                <a16:creationId xmlns:a16="http://schemas.microsoft.com/office/drawing/2014/main" id="{B4DB04F9-237B-9D4A-7CF4-7CED396621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3325" y="6216203"/>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 action="ppaction://noaction">
              <a:snd r:embed="rId8" name="Esta_muy_positivo.wav"/>
            </a:hlinkClick>
            <a:extLst>
              <a:ext uri="{FF2B5EF4-FFF2-40B4-BE49-F238E27FC236}">
                <a16:creationId xmlns:a16="http://schemas.microsoft.com/office/drawing/2014/main" id="{756EA11A-7117-4C4F-205E-AF705B574DB3}"/>
              </a:ext>
            </a:extLst>
          </p:cNvPr>
          <p:cNvSpPr txBox="1"/>
          <p:nvPr/>
        </p:nvSpPr>
        <p:spPr>
          <a:xfrm>
            <a:off x="1639856" y="1612985"/>
            <a:ext cx="873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Está</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7" name="Rectangle 16">
            <a:extLst>
              <a:ext uri="{FF2B5EF4-FFF2-40B4-BE49-F238E27FC236}">
                <a16:creationId xmlns:a16="http://schemas.microsoft.com/office/drawing/2014/main" id="{053F131C-7B6B-AAAD-26F9-E4FC2AFF926C}"/>
              </a:ext>
            </a:extLst>
          </p:cNvPr>
          <p:cNvSpPr/>
          <p:nvPr/>
        </p:nvSpPr>
        <p:spPr>
          <a:xfrm>
            <a:off x="732045" y="5302271"/>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18" name="Rectangle 17">
            <a:extLst>
              <a:ext uri="{FF2B5EF4-FFF2-40B4-BE49-F238E27FC236}">
                <a16:creationId xmlns:a16="http://schemas.microsoft.com/office/drawing/2014/main" id="{488476A4-0894-F388-2CAF-F24E069EA8A4}"/>
              </a:ext>
            </a:extLst>
          </p:cNvPr>
          <p:cNvSpPr/>
          <p:nvPr/>
        </p:nvSpPr>
        <p:spPr>
          <a:xfrm>
            <a:off x="4726655" y="5304531"/>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 location </a:t>
            </a:r>
          </a:p>
        </p:txBody>
      </p:sp>
      <p:sp>
        <p:nvSpPr>
          <p:cNvPr id="19" name="Rectangle 18">
            <a:extLst>
              <a:ext uri="{FF2B5EF4-FFF2-40B4-BE49-F238E27FC236}">
                <a16:creationId xmlns:a16="http://schemas.microsoft.com/office/drawing/2014/main" id="{F6302263-2097-32F8-4D75-6A794A9D56B6}"/>
              </a:ext>
            </a:extLst>
          </p:cNvPr>
          <p:cNvSpPr/>
          <p:nvPr/>
        </p:nvSpPr>
        <p:spPr>
          <a:xfrm>
            <a:off x="732045" y="3370459"/>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20" name="Rectangle 19">
            <a:extLst>
              <a:ext uri="{FF2B5EF4-FFF2-40B4-BE49-F238E27FC236}">
                <a16:creationId xmlns:a16="http://schemas.microsoft.com/office/drawing/2014/main" id="{CA977D37-1848-74CC-8764-15EFB1CA4E48}"/>
              </a:ext>
            </a:extLst>
          </p:cNvPr>
          <p:cNvSpPr/>
          <p:nvPr/>
        </p:nvSpPr>
        <p:spPr>
          <a:xfrm>
            <a:off x="3306417" y="3370458"/>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21" name="Picture 20" descr="A picture containing text, toy, doll&#10;&#10;Description automatically generated">
            <a:extLst>
              <a:ext uri="{FF2B5EF4-FFF2-40B4-BE49-F238E27FC236}">
                <a16:creationId xmlns:a16="http://schemas.microsoft.com/office/drawing/2014/main" id="{61C57D19-6D7C-1463-9813-695B54A7ACB6}"/>
              </a:ext>
            </a:extLst>
          </p:cNvPr>
          <p:cNvPicPr>
            <a:picLocks noChangeAspect="1"/>
          </p:cNvPicPr>
          <p:nvPr/>
        </p:nvPicPr>
        <p:blipFill>
          <a:blip r:embed="rId9"/>
          <a:stretch>
            <a:fillRect/>
          </a:stretch>
        </p:blipFill>
        <p:spPr>
          <a:xfrm>
            <a:off x="8708386" y="1957039"/>
            <a:ext cx="1113938" cy="1900052"/>
          </a:xfrm>
          <a:prstGeom prst="rect">
            <a:avLst/>
          </a:prstGeom>
        </p:spPr>
      </p:pic>
      <p:pic>
        <p:nvPicPr>
          <p:cNvPr id="22" name="Picture 21" descr="A picture containing toy, doll&#10;&#10;Description automatically generated">
            <a:extLst>
              <a:ext uri="{FF2B5EF4-FFF2-40B4-BE49-F238E27FC236}">
                <a16:creationId xmlns:a16="http://schemas.microsoft.com/office/drawing/2014/main" id="{28BE9072-717D-B640-BE79-7A93D3E93161}"/>
              </a:ext>
            </a:extLst>
          </p:cNvPr>
          <p:cNvPicPr>
            <a:picLocks noChangeAspect="1"/>
          </p:cNvPicPr>
          <p:nvPr/>
        </p:nvPicPr>
        <p:blipFill>
          <a:blip r:embed="rId10"/>
          <a:stretch>
            <a:fillRect/>
          </a:stretch>
        </p:blipFill>
        <p:spPr>
          <a:xfrm>
            <a:off x="6695616" y="2019409"/>
            <a:ext cx="870310" cy="1968096"/>
          </a:xfrm>
          <a:prstGeom prst="rect">
            <a:avLst/>
          </a:prstGeom>
        </p:spPr>
      </p:pic>
      <p:sp>
        <p:nvSpPr>
          <p:cNvPr id="23" name="Rectangle: Rounded Corners 22">
            <a:extLst>
              <a:ext uri="{FF2B5EF4-FFF2-40B4-BE49-F238E27FC236}">
                <a16:creationId xmlns:a16="http://schemas.microsoft.com/office/drawing/2014/main" id="{6F184254-48E2-4DB6-2BF4-EB29825ABF0C}"/>
              </a:ext>
            </a:extLst>
          </p:cNvPr>
          <p:cNvSpPr/>
          <p:nvPr/>
        </p:nvSpPr>
        <p:spPr>
          <a:xfrm>
            <a:off x="8427176" y="4149348"/>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AE4A770-13C7-0960-B330-304F6D49022F}"/>
              </a:ext>
            </a:extLst>
          </p:cNvPr>
          <p:cNvSpPr txBox="1"/>
          <p:nvPr/>
        </p:nvSpPr>
        <p:spPr>
          <a:xfrm>
            <a:off x="6390368" y="4177320"/>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Ángela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00A39677-49AB-CA0F-B330-AAA831EA8BE4}"/>
              </a:ext>
            </a:extLst>
          </p:cNvPr>
          <p:cNvSpPr txBox="1"/>
          <p:nvPr/>
        </p:nvSpPr>
        <p:spPr>
          <a:xfrm>
            <a:off x="8654138" y="4148779"/>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Rubén</a:t>
            </a:r>
          </a:p>
        </p:txBody>
      </p:sp>
      <p:pic>
        <p:nvPicPr>
          <p:cNvPr id="26" name="Picture 2" descr="Check Mark, Checkbox, Check, Tick, Yes">
            <a:extLst>
              <a:ext uri="{FF2B5EF4-FFF2-40B4-BE49-F238E27FC236}">
                <a16:creationId xmlns:a16="http://schemas.microsoft.com/office/drawing/2014/main" id="{69856DD4-EF9C-E54C-877D-3391A1A9B1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4814" y="322610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eck Mark, Checkbox, Check, Tick, Yes">
            <a:extLst>
              <a:ext uri="{FF2B5EF4-FFF2-40B4-BE49-F238E27FC236}">
                <a16:creationId xmlns:a16="http://schemas.microsoft.com/office/drawing/2014/main" id="{5361D0AF-3AC3-1C5C-CE75-D9C6AB17C8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6731" y="5340909"/>
            <a:ext cx="417301" cy="382368"/>
          </a:xfrm>
          <a:prstGeom prst="rect">
            <a:avLst/>
          </a:prstGeom>
          <a:noFill/>
          <a:extLst>
            <a:ext uri="{909E8E84-426E-40DD-AFC4-6F175D3DCCD1}">
              <a14:hiddenFill xmlns:a14="http://schemas.microsoft.com/office/drawing/2010/main">
                <a:solidFill>
                  <a:srgbClr val="FFFFFF"/>
                </a:solidFill>
              </a14:hiddenFill>
            </a:ext>
          </a:extLst>
        </p:spPr>
      </p:pic>
      <p:pic>
        <p:nvPicPr>
          <p:cNvPr id="28" name="Google Shape;338;p8">
            <a:hlinkClick r:id="" action="ppaction://noaction">
              <a:snd r:embed="rId8" name="Esta_muy_positivo.wav"/>
            </a:hlinkClick>
            <a:extLst>
              <a:ext uri="{FF2B5EF4-FFF2-40B4-BE49-F238E27FC236}">
                <a16:creationId xmlns:a16="http://schemas.microsoft.com/office/drawing/2014/main" id="{F0DB732A-BE18-B70F-879A-C88A1FA307A7}"/>
              </a:ext>
            </a:extLst>
          </p:cNvPr>
          <p:cNvPicPr preferRelativeResize="0"/>
          <p:nvPr/>
        </p:nvPicPr>
        <p:blipFill rotWithShape="1">
          <a:blip r:embed="rId12">
            <a:alphaModFix/>
          </a:blip>
          <a:srcRect/>
          <a:stretch/>
        </p:blipFill>
        <p:spPr>
          <a:xfrm>
            <a:off x="358091" y="1643709"/>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0115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5"/>
                                        </p:tgtEl>
                                        <p:attrNameLst>
                                          <p:attrName>ppt_y</p:attrName>
                                        </p:attrNameLst>
                                      </p:cBhvr>
                                      <p:tavLst>
                                        <p:tav tm="0">
                                          <p:val>
                                            <p:strVal val="#ppt_y"/>
                                          </p:val>
                                        </p:tav>
                                        <p:tav tm="100000">
                                          <p:val>
                                            <p:strVal val="#ppt_y+1"/>
                                          </p:val>
                                        </p:tav>
                                      </p:tavLst>
                                    </p:anim>
                                    <p:set>
                                      <p:cBhvr>
                                        <p:cTn id="7" dur="1" fill="hold">
                                          <p:stCondLst>
                                            <p:cond delay="1000"/>
                                          </p:stCondLst>
                                        </p:cTn>
                                        <p:tgtEl>
                                          <p:spTgt spid="5"/>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6"/>
                                        </p:tgtEl>
                                        <p:attrNameLst>
                                          <p:attrName>ppt_y</p:attrName>
                                        </p:attrNameLst>
                                      </p:cBhvr>
                                      <p:tavLst>
                                        <p:tav tm="0">
                                          <p:val>
                                            <p:strVal val="#ppt_y"/>
                                          </p:val>
                                        </p:tav>
                                        <p:tav tm="100000">
                                          <p:val>
                                            <p:strVal val="#ppt_y+1"/>
                                          </p:val>
                                        </p:tav>
                                      </p:tavLst>
                                    </p:anim>
                                    <p:set>
                                      <p:cBhvr>
                                        <p:cTn id="11" dur="1" fill="hold">
                                          <p:stCondLst>
                                            <p:cond delay="1000"/>
                                          </p:stCondLst>
                                        </p:cTn>
                                        <p:tgtEl>
                                          <p:spTgt spid="6"/>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7"/>
                                        </p:tgtEl>
                                        <p:attrNameLst>
                                          <p:attrName>ppt_y</p:attrName>
                                        </p:attrNameLst>
                                      </p:cBhvr>
                                      <p:tavLst>
                                        <p:tav tm="0">
                                          <p:val>
                                            <p:strVal val="#ppt_y"/>
                                          </p:val>
                                        </p:tav>
                                        <p:tav tm="100000">
                                          <p:val>
                                            <p:strVal val="#ppt_y+1"/>
                                          </p:val>
                                        </p:tav>
                                      </p:tavLst>
                                    </p:anim>
                                    <p:set>
                                      <p:cBhvr>
                                        <p:cTn id="15" dur="1" fill="hold">
                                          <p:stCondLst>
                                            <p:cond delay="1200"/>
                                          </p:stCondLst>
                                        </p:cTn>
                                        <p:tgtEl>
                                          <p:spTgt spid="7"/>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7" grpId="0" animBg="1"/>
      <p:bldP spid="18" grpId="0" animBg="1"/>
      <p:bldP spid="19" grpId="0" animBg="1"/>
      <p:bldP spid="20" grpId="0" animBg="1"/>
      <p:bldP spid="23" grpId="0" animBg="1"/>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grpSp>
        <p:nvGrpSpPr>
          <p:cNvPr id="9" name="Group 8">
            <a:extLst>
              <a:ext uri="{FF2B5EF4-FFF2-40B4-BE49-F238E27FC236}">
                <a16:creationId xmlns:a16="http://schemas.microsoft.com/office/drawing/2014/main" id="{88F8D5F6-1585-A106-A3D1-69DF39A37BF5}"/>
              </a:ext>
            </a:extLst>
          </p:cNvPr>
          <p:cNvGrpSpPr/>
          <p:nvPr/>
        </p:nvGrpSpPr>
        <p:grpSpPr>
          <a:xfrm>
            <a:off x="11127507" y="135923"/>
            <a:ext cx="691095" cy="701024"/>
            <a:chOff x="11059045" y="145038"/>
            <a:chExt cx="945328" cy="980949"/>
          </a:xfrm>
          <a:solidFill>
            <a:srgbClr val="B9E5EE"/>
          </a:solidFill>
        </p:grpSpPr>
        <p:sp>
          <p:nvSpPr>
            <p:cNvPr id="12" name="Oval 11">
              <a:extLst>
                <a:ext uri="{FF2B5EF4-FFF2-40B4-BE49-F238E27FC236}">
                  <a16:creationId xmlns:a16="http://schemas.microsoft.com/office/drawing/2014/main" id="{2442E377-0C7D-5498-B1D9-BA67A5CE21CB}"/>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3" name="Picture 12" descr="Free speaker sound loud vector">
              <a:extLst>
                <a:ext uri="{FF2B5EF4-FFF2-40B4-BE49-F238E27FC236}">
                  <a16:creationId xmlns:a16="http://schemas.microsoft.com/office/drawing/2014/main" id="{06C23A81-A5D2-3EB9-D67E-8FD62A27C810}"/>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4" name="Google Shape;222;p10">
            <a:extLst>
              <a:ext uri="{FF2B5EF4-FFF2-40B4-BE49-F238E27FC236}">
                <a16:creationId xmlns:a16="http://schemas.microsoft.com/office/drawing/2014/main" id="{31D0E225-E605-BE30-C694-6E065685EF74}"/>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pic>
        <p:nvPicPr>
          <p:cNvPr id="15" name="Graphic 14" descr="Teacher">
            <a:extLst>
              <a:ext uri="{FF2B5EF4-FFF2-40B4-BE49-F238E27FC236}">
                <a16:creationId xmlns:a16="http://schemas.microsoft.com/office/drawing/2014/main" id="{2708811F-A971-E50E-4007-6CECBDD763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171" y="703398"/>
            <a:ext cx="914400" cy="914400"/>
          </a:xfrm>
          <a:prstGeom prst="rect">
            <a:avLst/>
          </a:prstGeom>
        </p:spPr>
      </p:pic>
      <p:sp>
        <p:nvSpPr>
          <p:cNvPr id="16" name="Speech Bubble: Rectangle with Corners Rounded 15">
            <a:extLst>
              <a:ext uri="{FF2B5EF4-FFF2-40B4-BE49-F238E27FC236}">
                <a16:creationId xmlns:a16="http://schemas.microsoft.com/office/drawing/2014/main" id="{3413313D-BAC3-20FE-ECC6-21DA16411F4E}"/>
              </a:ext>
            </a:extLst>
          </p:cNvPr>
          <p:cNvSpPr/>
          <p:nvPr/>
        </p:nvSpPr>
        <p:spPr>
          <a:xfrm>
            <a:off x="1109495" y="742568"/>
            <a:ext cx="3685529" cy="628266"/>
          </a:xfrm>
          <a:prstGeom prst="wedgeRoundRectCallout">
            <a:avLst>
              <a:gd name="adj1" fmla="val -56616"/>
              <a:gd name="adj2" fmla="val 185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b="1" dirty="0">
                <a:solidFill>
                  <a:schemeClr val="bg1"/>
                </a:solidFill>
                <a:latin typeface="Century Gothic"/>
                <a:ea typeface="Century Gothic"/>
                <a:cs typeface="Century Gothic"/>
                <a:sym typeface="Century Gothic"/>
              </a:rPr>
              <a:t>Escucha y escribe.</a:t>
            </a:r>
          </a:p>
        </p:txBody>
      </p:sp>
      <p:sp>
        <p:nvSpPr>
          <p:cNvPr id="3" name="Title 1">
            <a:extLst>
              <a:ext uri="{FF2B5EF4-FFF2-40B4-BE49-F238E27FC236}">
                <a16:creationId xmlns:a16="http://schemas.microsoft.com/office/drawing/2014/main" id="{C4C4CD7C-1C3C-7B65-A22D-BE6087627013}"/>
              </a:ext>
            </a:extLst>
          </p:cNvPr>
          <p:cNvSpPr txBox="1">
            <a:spLocks/>
          </p:cNvSpPr>
          <p:nvPr/>
        </p:nvSpPr>
        <p:spPr>
          <a:xfrm>
            <a:off x="4866948" y="783299"/>
            <a:ext cx="2810719"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a:ea typeface="Century Gothic"/>
                <a:cs typeface="Century Gothic"/>
                <a:sym typeface="Century Gothic"/>
              </a:rPr>
              <a:t>[</a:t>
            </a:r>
            <a:r>
              <a:rPr lang="en-GB" sz="3200" b="1" dirty="0">
                <a:solidFill>
                  <a:srgbClr val="002060"/>
                </a:solidFill>
                <a:latin typeface="Century Gothic"/>
                <a:ea typeface="Century Gothic"/>
                <a:cs typeface="Century Gothic"/>
                <a:sym typeface="Century Gothic"/>
              </a:rPr>
              <a:t>3</a:t>
            </a:r>
            <a:r>
              <a:rPr lang="en-GB" sz="3200" dirty="0">
                <a:solidFill>
                  <a:srgbClr val="002060"/>
                </a:solidFill>
                <a:latin typeface="Century Gothic"/>
                <a:ea typeface="Century Gothic"/>
                <a:cs typeface="Century Gothic"/>
                <a:sym typeface="Century Gothic"/>
              </a:rPr>
              <a:t>/5]</a:t>
            </a:r>
            <a:endParaRPr lang="en-GB" sz="3200" dirty="0"/>
          </a:p>
        </p:txBody>
      </p:sp>
      <p:sp>
        <p:nvSpPr>
          <p:cNvPr id="4" name="TextBox 3">
            <a:extLst>
              <a:ext uri="{FF2B5EF4-FFF2-40B4-BE49-F238E27FC236}">
                <a16:creationId xmlns:a16="http://schemas.microsoft.com/office/drawing/2014/main" id="{D134C32B-35AC-1F89-4395-1B95BF528DB0}"/>
              </a:ext>
            </a:extLst>
          </p:cNvPr>
          <p:cNvSpPr txBox="1"/>
          <p:nvPr/>
        </p:nvSpPr>
        <p:spPr>
          <a:xfrm>
            <a:off x="937674" y="1615238"/>
            <a:ext cx="6099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________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muy</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cansada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hoy.</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Google Shape;713;p54">
            <a:extLst>
              <a:ext uri="{FF2B5EF4-FFF2-40B4-BE49-F238E27FC236}">
                <a16:creationId xmlns:a16="http://schemas.microsoft.com/office/drawing/2014/main" id="{0A12128B-5DFF-29A5-AB3E-61B7B2015D4B}"/>
              </a:ext>
            </a:extLst>
          </p:cNvPr>
          <p:cNvSpPr/>
          <p:nvPr/>
        </p:nvSpPr>
        <p:spPr>
          <a:xfrm>
            <a:off x="10991062" y="3047884"/>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6" name="Google Shape;714;p54">
            <a:extLst>
              <a:ext uri="{FF2B5EF4-FFF2-40B4-BE49-F238E27FC236}">
                <a16:creationId xmlns:a16="http://schemas.microsoft.com/office/drawing/2014/main" id="{182505E9-E5CE-00E6-F79B-337143719FD5}"/>
              </a:ext>
            </a:extLst>
          </p:cNvPr>
          <p:cNvSpPr/>
          <p:nvPr/>
        </p:nvSpPr>
        <p:spPr>
          <a:xfrm>
            <a:off x="10950945" y="4034311"/>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7" name="Google Shape;715;p54">
            <a:extLst>
              <a:ext uri="{FF2B5EF4-FFF2-40B4-BE49-F238E27FC236}">
                <a16:creationId xmlns:a16="http://schemas.microsoft.com/office/drawing/2014/main" id="{E334457E-0CCF-FD77-C599-9A3833276EDA}"/>
              </a:ext>
            </a:extLst>
          </p:cNvPr>
          <p:cNvSpPr/>
          <p:nvPr/>
        </p:nvSpPr>
        <p:spPr>
          <a:xfrm>
            <a:off x="10993684" y="5083083"/>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 name="TextBox 7">
            <a:extLst>
              <a:ext uri="{FF2B5EF4-FFF2-40B4-BE49-F238E27FC236}">
                <a16:creationId xmlns:a16="http://schemas.microsoft.com/office/drawing/2014/main" id="{81D6C7EF-73AA-85A6-F743-E2B59C9E7296}"/>
              </a:ext>
            </a:extLst>
          </p:cNvPr>
          <p:cNvSpPr txBox="1"/>
          <p:nvPr/>
        </p:nvSpPr>
        <p:spPr>
          <a:xfrm>
            <a:off x="9788516" y="6199421"/>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 name="Picture 2" descr="Pen, Write, Pencil, Writing Tool, Work, Message, Blue">
            <a:extLst>
              <a:ext uri="{FF2B5EF4-FFF2-40B4-BE49-F238E27FC236}">
                <a16:creationId xmlns:a16="http://schemas.microsoft.com/office/drawing/2014/main" id="{DA0C7105-7F11-CDBE-DC6C-340D13E543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16419" y="6160448"/>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 action="ppaction://noaction">
              <a:snd r:embed="rId8" name="Estoy_muy_cansada_hoy.wav"/>
            </a:hlinkClick>
            <a:extLst>
              <a:ext uri="{FF2B5EF4-FFF2-40B4-BE49-F238E27FC236}">
                <a16:creationId xmlns:a16="http://schemas.microsoft.com/office/drawing/2014/main" id="{EDD39CF3-3E34-31BD-C276-5B731375F7A0}"/>
              </a:ext>
            </a:extLst>
          </p:cNvPr>
          <p:cNvSpPr txBox="1"/>
          <p:nvPr/>
        </p:nvSpPr>
        <p:spPr>
          <a:xfrm>
            <a:off x="1604837" y="1587954"/>
            <a:ext cx="10743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Estoy</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7" name="Rectangle 16">
            <a:extLst>
              <a:ext uri="{FF2B5EF4-FFF2-40B4-BE49-F238E27FC236}">
                <a16:creationId xmlns:a16="http://schemas.microsoft.com/office/drawing/2014/main" id="{F5C450C8-84CD-D1D5-BF36-F3A8B7980758}"/>
              </a:ext>
            </a:extLst>
          </p:cNvPr>
          <p:cNvSpPr/>
          <p:nvPr/>
        </p:nvSpPr>
        <p:spPr>
          <a:xfrm>
            <a:off x="665139" y="5246516"/>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18" name="Rectangle 17">
            <a:extLst>
              <a:ext uri="{FF2B5EF4-FFF2-40B4-BE49-F238E27FC236}">
                <a16:creationId xmlns:a16="http://schemas.microsoft.com/office/drawing/2014/main" id="{75032062-99FB-E9A8-D8D7-80AED6186E5B}"/>
              </a:ext>
            </a:extLst>
          </p:cNvPr>
          <p:cNvSpPr/>
          <p:nvPr/>
        </p:nvSpPr>
        <p:spPr>
          <a:xfrm>
            <a:off x="4659749" y="5248776"/>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 location </a:t>
            </a:r>
          </a:p>
        </p:txBody>
      </p:sp>
      <p:sp>
        <p:nvSpPr>
          <p:cNvPr id="19" name="Rectangle 18">
            <a:extLst>
              <a:ext uri="{FF2B5EF4-FFF2-40B4-BE49-F238E27FC236}">
                <a16:creationId xmlns:a16="http://schemas.microsoft.com/office/drawing/2014/main" id="{3A5EA345-BBF8-2749-02C8-6C6E30E1F8AA}"/>
              </a:ext>
            </a:extLst>
          </p:cNvPr>
          <p:cNvSpPr/>
          <p:nvPr/>
        </p:nvSpPr>
        <p:spPr>
          <a:xfrm>
            <a:off x="665139" y="3314704"/>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20" name="Rectangle 19">
            <a:extLst>
              <a:ext uri="{FF2B5EF4-FFF2-40B4-BE49-F238E27FC236}">
                <a16:creationId xmlns:a16="http://schemas.microsoft.com/office/drawing/2014/main" id="{24FDFF2D-BFCF-27CC-56C0-04F7E032B76B}"/>
              </a:ext>
            </a:extLst>
          </p:cNvPr>
          <p:cNvSpPr/>
          <p:nvPr/>
        </p:nvSpPr>
        <p:spPr>
          <a:xfrm>
            <a:off x="3239511" y="3314703"/>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21" name="Picture 20" descr="A picture containing toy, doll&#10;&#10;Description automatically generated">
            <a:extLst>
              <a:ext uri="{FF2B5EF4-FFF2-40B4-BE49-F238E27FC236}">
                <a16:creationId xmlns:a16="http://schemas.microsoft.com/office/drawing/2014/main" id="{A20982E5-EFDD-8F4C-6C99-995D41F51C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5950" y="1895796"/>
            <a:ext cx="1074333" cy="2040776"/>
          </a:xfrm>
          <a:prstGeom prst="rect">
            <a:avLst/>
          </a:prstGeom>
        </p:spPr>
      </p:pic>
      <p:pic>
        <p:nvPicPr>
          <p:cNvPr id="22" name="Picture 2" descr="Teacher, Man, Cartoon, Professor, School, Education">
            <a:extLst>
              <a:ext uri="{FF2B5EF4-FFF2-40B4-BE49-F238E27FC236}">
                <a16:creationId xmlns:a16="http://schemas.microsoft.com/office/drawing/2014/main" id="{F8D95178-55E3-2AB6-9A73-F8AAB484F7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0918" y="1704705"/>
            <a:ext cx="1158151" cy="231630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6EF1BF0-CD3C-B0C6-2C60-74C51F0B4140}"/>
              </a:ext>
            </a:extLst>
          </p:cNvPr>
          <p:cNvSpPr txBox="1"/>
          <p:nvPr/>
        </p:nvSpPr>
        <p:spPr>
          <a:xfrm>
            <a:off x="6367345" y="4114791"/>
            <a:ext cx="102944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a:t>
            </a:r>
          </a:p>
        </p:txBody>
      </p:sp>
      <p:sp>
        <p:nvSpPr>
          <p:cNvPr id="24" name="TextBox 23">
            <a:extLst>
              <a:ext uri="{FF2B5EF4-FFF2-40B4-BE49-F238E27FC236}">
                <a16:creationId xmlns:a16="http://schemas.microsoft.com/office/drawing/2014/main" id="{EE105737-53D4-64D7-2AFB-73B61959448D}"/>
              </a:ext>
            </a:extLst>
          </p:cNvPr>
          <p:cNvSpPr txBox="1"/>
          <p:nvPr/>
        </p:nvSpPr>
        <p:spPr>
          <a:xfrm>
            <a:off x="7729822" y="4076422"/>
            <a:ext cx="200728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profesor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Rectangle: Rounded Corners 24">
            <a:extLst>
              <a:ext uri="{FF2B5EF4-FFF2-40B4-BE49-F238E27FC236}">
                <a16:creationId xmlns:a16="http://schemas.microsoft.com/office/drawing/2014/main" id="{16282D5D-2781-A2F5-30C3-EF6D32523884}"/>
              </a:ext>
            </a:extLst>
          </p:cNvPr>
          <p:cNvSpPr/>
          <p:nvPr/>
        </p:nvSpPr>
        <p:spPr>
          <a:xfrm>
            <a:off x="5906456" y="4102406"/>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 descr="Check Mark, Checkbox, Check, Tick, Yes">
            <a:extLst>
              <a:ext uri="{FF2B5EF4-FFF2-40B4-BE49-F238E27FC236}">
                <a16:creationId xmlns:a16="http://schemas.microsoft.com/office/drawing/2014/main" id="{F1629F70-FA75-B9A3-8B3C-8446C35FFF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9246" y="3222375"/>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eck Mark, Checkbox, Check, Tick, Yes">
            <a:extLst>
              <a:ext uri="{FF2B5EF4-FFF2-40B4-BE49-F238E27FC236}">
                <a16:creationId xmlns:a16="http://schemas.microsoft.com/office/drawing/2014/main" id="{E90C8C9C-CF66-E90D-FE78-C379070E8C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3736" y="5235822"/>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8" name="Google Shape;338;p8">
            <a:hlinkClick r:id="" action="ppaction://noaction">
              <a:snd r:embed="rId8" name="Estoy_muy_cansada_hoy.wav"/>
            </a:hlinkClick>
            <a:extLst>
              <a:ext uri="{FF2B5EF4-FFF2-40B4-BE49-F238E27FC236}">
                <a16:creationId xmlns:a16="http://schemas.microsoft.com/office/drawing/2014/main" id="{1644C85D-2C39-AD68-A9E6-C939AAF520A0}"/>
              </a:ext>
            </a:extLst>
          </p:cNvPr>
          <p:cNvPicPr preferRelativeResize="0"/>
          <p:nvPr/>
        </p:nvPicPr>
        <p:blipFill rotWithShape="1">
          <a:blip r:embed="rId12">
            <a:alphaModFix/>
          </a:blip>
          <a:srcRect/>
          <a:stretch/>
        </p:blipFill>
        <p:spPr>
          <a:xfrm>
            <a:off x="291185" y="1587954"/>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3129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5"/>
                                        </p:tgtEl>
                                        <p:attrNameLst>
                                          <p:attrName>ppt_y</p:attrName>
                                        </p:attrNameLst>
                                      </p:cBhvr>
                                      <p:tavLst>
                                        <p:tav tm="0">
                                          <p:val>
                                            <p:strVal val="#ppt_y"/>
                                          </p:val>
                                        </p:tav>
                                        <p:tav tm="100000">
                                          <p:val>
                                            <p:strVal val="#ppt_y+1"/>
                                          </p:val>
                                        </p:tav>
                                      </p:tavLst>
                                    </p:anim>
                                    <p:set>
                                      <p:cBhvr>
                                        <p:cTn id="7" dur="1" fill="hold">
                                          <p:stCondLst>
                                            <p:cond delay="1000"/>
                                          </p:stCondLst>
                                        </p:cTn>
                                        <p:tgtEl>
                                          <p:spTgt spid="5"/>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6"/>
                                        </p:tgtEl>
                                        <p:attrNameLst>
                                          <p:attrName>ppt_y</p:attrName>
                                        </p:attrNameLst>
                                      </p:cBhvr>
                                      <p:tavLst>
                                        <p:tav tm="0">
                                          <p:val>
                                            <p:strVal val="#ppt_y"/>
                                          </p:val>
                                        </p:tav>
                                        <p:tav tm="100000">
                                          <p:val>
                                            <p:strVal val="#ppt_y+1"/>
                                          </p:val>
                                        </p:tav>
                                      </p:tavLst>
                                    </p:anim>
                                    <p:set>
                                      <p:cBhvr>
                                        <p:cTn id="11" dur="1" fill="hold">
                                          <p:stCondLst>
                                            <p:cond delay="1000"/>
                                          </p:stCondLst>
                                        </p:cTn>
                                        <p:tgtEl>
                                          <p:spTgt spid="6"/>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7"/>
                                        </p:tgtEl>
                                        <p:attrNameLst>
                                          <p:attrName>ppt_y</p:attrName>
                                        </p:attrNameLst>
                                      </p:cBhvr>
                                      <p:tavLst>
                                        <p:tav tm="0">
                                          <p:val>
                                            <p:strVal val="#ppt_y"/>
                                          </p:val>
                                        </p:tav>
                                        <p:tav tm="100000">
                                          <p:val>
                                            <p:strVal val="#ppt_y+1"/>
                                          </p:val>
                                        </p:tav>
                                      </p:tavLst>
                                    </p:anim>
                                    <p:set>
                                      <p:cBhvr>
                                        <p:cTn id="15" dur="1" fill="hold">
                                          <p:stCondLst>
                                            <p:cond delay="1200"/>
                                          </p:stCondLst>
                                        </p:cTn>
                                        <p:tgtEl>
                                          <p:spTgt spid="7"/>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7" grpId="0" animBg="1"/>
      <p:bldP spid="18" grpId="0" animBg="1"/>
      <p:bldP spid="19" grpId="0" animBg="1"/>
      <p:bldP spid="20" grpId="0" animBg="1"/>
      <p:bldP spid="23" grpId="0"/>
      <p:bldP spid="24"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grpSp>
        <p:nvGrpSpPr>
          <p:cNvPr id="9" name="Group 8">
            <a:extLst>
              <a:ext uri="{FF2B5EF4-FFF2-40B4-BE49-F238E27FC236}">
                <a16:creationId xmlns:a16="http://schemas.microsoft.com/office/drawing/2014/main" id="{88F8D5F6-1585-A106-A3D1-69DF39A37BF5}"/>
              </a:ext>
            </a:extLst>
          </p:cNvPr>
          <p:cNvGrpSpPr/>
          <p:nvPr/>
        </p:nvGrpSpPr>
        <p:grpSpPr>
          <a:xfrm>
            <a:off x="11127507" y="135923"/>
            <a:ext cx="691095" cy="701024"/>
            <a:chOff x="11059045" y="145038"/>
            <a:chExt cx="945328" cy="980949"/>
          </a:xfrm>
          <a:solidFill>
            <a:srgbClr val="B9E5EE"/>
          </a:solidFill>
        </p:grpSpPr>
        <p:sp>
          <p:nvSpPr>
            <p:cNvPr id="12" name="Oval 11">
              <a:extLst>
                <a:ext uri="{FF2B5EF4-FFF2-40B4-BE49-F238E27FC236}">
                  <a16:creationId xmlns:a16="http://schemas.microsoft.com/office/drawing/2014/main" id="{2442E377-0C7D-5498-B1D9-BA67A5CE21CB}"/>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3" name="Picture 12" descr="Free speaker sound loud vector">
              <a:extLst>
                <a:ext uri="{FF2B5EF4-FFF2-40B4-BE49-F238E27FC236}">
                  <a16:creationId xmlns:a16="http://schemas.microsoft.com/office/drawing/2014/main" id="{06C23A81-A5D2-3EB9-D67E-8FD62A27C810}"/>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4" name="Google Shape;222;p10">
            <a:extLst>
              <a:ext uri="{FF2B5EF4-FFF2-40B4-BE49-F238E27FC236}">
                <a16:creationId xmlns:a16="http://schemas.microsoft.com/office/drawing/2014/main" id="{31D0E225-E605-BE30-C694-6E065685EF74}"/>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pic>
        <p:nvPicPr>
          <p:cNvPr id="15" name="Graphic 14" descr="Teacher">
            <a:extLst>
              <a:ext uri="{FF2B5EF4-FFF2-40B4-BE49-F238E27FC236}">
                <a16:creationId xmlns:a16="http://schemas.microsoft.com/office/drawing/2014/main" id="{2708811F-A971-E50E-4007-6CECBDD763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171" y="703398"/>
            <a:ext cx="914400" cy="914400"/>
          </a:xfrm>
          <a:prstGeom prst="rect">
            <a:avLst/>
          </a:prstGeom>
        </p:spPr>
      </p:pic>
      <p:sp>
        <p:nvSpPr>
          <p:cNvPr id="16" name="Speech Bubble: Rectangle with Corners Rounded 15">
            <a:extLst>
              <a:ext uri="{FF2B5EF4-FFF2-40B4-BE49-F238E27FC236}">
                <a16:creationId xmlns:a16="http://schemas.microsoft.com/office/drawing/2014/main" id="{3413313D-BAC3-20FE-ECC6-21DA16411F4E}"/>
              </a:ext>
            </a:extLst>
          </p:cNvPr>
          <p:cNvSpPr/>
          <p:nvPr/>
        </p:nvSpPr>
        <p:spPr>
          <a:xfrm>
            <a:off x="1109495" y="742568"/>
            <a:ext cx="3685529" cy="628266"/>
          </a:xfrm>
          <a:prstGeom prst="wedgeRoundRectCallout">
            <a:avLst>
              <a:gd name="adj1" fmla="val -56616"/>
              <a:gd name="adj2" fmla="val 185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b="1" dirty="0">
                <a:solidFill>
                  <a:schemeClr val="bg1"/>
                </a:solidFill>
                <a:latin typeface="Century Gothic"/>
                <a:ea typeface="Century Gothic"/>
                <a:cs typeface="Century Gothic"/>
                <a:sym typeface="Century Gothic"/>
              </a:rPr>
              <a:t>Escucha y escribe.</a:t>
            </a:r>
          </a:p>
        </p:txBody>
      </p:sp>
      <p:sp>
        <p:nvSpPr>
          <p:cNvPr id="3" name="Title 1">
            <a:extLst>
              <a:ext uri="{FF2B5EF4-FFF2-40B4-BE49-F238E27FC236}">
                <a16:creationId xmlns:a16="http://schemas.microsoft.com/office/drawing/2014/main" id="{C4C4CD7C-1C3C-7B65-A22D-BE6087627013}"/>
              </a:ext>
            </a:extLst>
          </p:cNvPr>
          <p:cNvSpPr txBox="1">
            <a:spLocks/>
          </p:cNvSpPr>
          <p:nvPr/>
        </p:nvSpPr>
        <p:spPr>
          <a:xfrm>
            <a:off x="4866948" y="783299"/>
            <a:ext cx="2810719"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a:ea typeface="Century Gothic"/>
                <a:cs typeface="Century Gothic"/>
                <a:sym typeface="Century Gothic"/>
              </a:rPr>
              <a:t>[</a:t>
            </a:r>
            <a:r>
              <a:rPr lang="en-GB" sz="3200" b="1" dirty="0">
                <a:solidFill>
                  <a:srgbClr val="002060"/>
                </a:solidFill>
                <a:latin typeface="Century Gothic"/>
                <a:ea typeface="Century Gothic"/>
                <a:cs typeface="Century Gothic"/>
                <a:sym typeface="Century Gothic"/>
              </a:rPr>
              <a:t>4</a:t>
            </a:r>
            <a:r>
              <a:rPr lang="en-GB" sz="3200" dirty="0">
                <a:solidFill>
                  <a:srgbClr val="002060"/>
                </a:solidFill>
                <a:latin typeface="Century Gothic"/>
                <a:ea typeface="Century Gothic"/>
                <a:cs typeface="Century Gothic"/>
                <a:sym typeface="Century Gothic"/>
              </a:rPr>
              <a:t>/5]</a:t>
            </a:r>
            <a:endParaRPr lang="en-GB" sz="3200" dirty="0"/>
          </a:p>
        </p:txBody>
      </p:sp>
      <p:sp>
        <p:nvSpPr>
          <p:cNvPr id="4" name="TextBox 3">
            <a:extLst>
              <a:ext uri="{FF2B5EF4-FFF2-40B4-BE49-F238E27FC236}">
                <a16:creationId xmlns:a16="http://schemas.microsoft.com/office/drawing/2014/main" id="{707E5E43-AD06-F43F-C31E-A9929A1C432F}"/>
              </a:ext>
            </a:extLst>
          </p:cNvPr>
          <p:cNvSpPr txBox="1"/>
          <p:nvPr/>
        </p:nvSpPr>
        <p:spPr>
          <a:xfrm>
            <a:off x="948826" y="1704446"/>
            <a:ext cx="90735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 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clase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Google Shape;713;p54">
            <a:extLst>
              <a:ext uri="{FF2B5EF4-FFF2-40B4-BE49-F238E27FC236}">
                <a16:creationId xmlns:a16="http://schemas.microsoft.com/office/drawing/2014/main" id="{7DA5C05D-15D8-3CA7-37E6-29E81794E1E9}"/>
              </a:ext>
            </a:extLst>
          </p:cNvPr>
          <p:cNvSpPr/>
          <p:nvPr/>
        </p:nvSpPr>
        <p:spPr>
          <a:xfrm>
            <a:off x="11024515" y="313709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6" name="Google Shape;714;p54">
            <a:extLst>
              <a:ext uri="{FF2B5EF4-FFF2-40B4-BE49-F238E27FC236}">
                <a16:creationId xmlns:a16="http://schemas.microsoft.com/office/drawing/2014/main" id="{105441BE-7BB6-1567-F478-14688145A6DD}"/>
              </a:ext>
            </a:extLst>
          </p:cNvPr>
          <p:cNvSpPr/>
          <p:nvPr/>
        </p:nvSpPr>
        <p:spPr>
          <a:xfrm>
            <a:off x="10984398" y="412351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7" name="Google Shape;715;p54">
            <a:extLst>
              <a:ext uri="{FF2B5EF4-FFF2-40B4-BE49-F238E27FC236}">
                <a16:creationId xmlns:a16="http://schemas.microsoft.com/office/drawing/2014/main" id="{E33BEEA3-8EFB-7088-6AA6-511976D0DB9D}"/>
              </a:ext>
            </a:extLst>
          </p:cNvPr>
          <p:cNvSpPr/>
          <p:nvPr/>
        </p:nvSpPr>
        <p:spPr>
          <a:xfrm>
            <a:off x="11027137" y="517229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 name="TextBox 7">
            <a:extLst>
              <a:ext uri="{FF2B5EF4-FFF2-40B4-BE49-F238E27FC236}">
                <a16:creationId xmlns:a16="http://schemas.microsoft.com/office/drawing/2014/main" id="{68000696-C4A7-C5F0-87C3-5B8692D47A04}"/>
              </a:ext>
            </a:extLst>
          </p:cNvPr>
          <p:cNvSpPr txBox="1"/>
          <p:nvPr/>
        </p:nvSpPr>
        <p:spPr>
          <a:xfrm>
            <a:off x="9821969" y="628862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 name="Picture 2" descr="Pen, Write, Pencil, Writing Tool, Work, Message, Blue">
            <a:extLst>
              <a:ext uri="{FF2B5EF4-FFF2-40B4-BE49-F238E27FC236}">
                <a16:creationId xmlns:a16="http://schemas.microsoft.com/office/drawing/2014/main" id="{C2362BE4-7BDC-6604-B584-7328FAE71C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9872" y="624965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 action="ppaction://noaction">
              <a:snd r:embed="rId8" name="Esta_en_clase.wav"/>
            </a:hlinkClick>
            <a:extLst>
              <a:ext uri="{FF2B5EF4-FFF2-40B4-BE49-F238E27FC236}">
                <a16:creationId xmlns:a16="http://schemas.microsoft.com/office/drawing/2014/main" id="{BEB6170A-3FC8-6992-7F01-549EF240554A}"/>
              </a:ext>
            </a:extLst>
          </p:cNvPr>
          <p:cNvSpPr txBox="1"/>
          <p:nvPr/>
        </p:nvSpPr>
        <p:spPr>
          <a:xfrm>
            <a:off x="1587617" y="1677162"/>
            <a:ext cx="873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Está</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17" name="Rectangle 16">
            <a:extLst>
              <a:ext uri="{FF2B5EF4-FFF2-40B4-BE49-F238E27FC236}">
                <a16:creationId xmlns:a16="http://schemas.microsoft.com/office/drawing/2014/main" id="{4FBD8E88-9124-3181-5073-51E04B0FC32D}"/>
              </a:ext>
            </a:extLst>
          </p:cNvPr>
          <p:cNvSpPr/>
          <p:nvPr/>
        </p:nvSpPr>
        <p:spPr>
          <a:xfrm>
            <a:off x="698592" y="5335724"/>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18" name="Rectangle 17">
            <a:extLst>
              <a:ext uri="{FF2B5EF4-FFF2-40B4-BE49-F238E27FC236}">
                <a16:creationId xmlns:a16="http://schemas.microsoft.com/office/drawing/2014/main" id="{DAB5F25A-89A2-3BD7-7ED2-997325A0B41D}"/>
              </a:ext>
            </a:extLst>
          </p:cNvPr>
          <p:cNvSpPr/>
          <p:nvPr/>
        </p:nvSpPr>
        <p:spPr>
          <a:xfrm>
            <a:off x="4693202" y="5337984"/>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 location </a:t>
            </a:r>
          </a:p>
        </p:txBody>
      </p:sp>
      <p:sp>
        <p:nvSpPr>
          <p:cNvPr id="19" name="Rectangle 18">
            <a:extLst>
              <a:ext uri="{FF2B5EF4-FFF2-40B4-BE49-F238E27FC236}">
                <a16:creationId xmlns:a16="http://schemas.microsoft.com/office/drawing/2014/main" id="{6ADFCE70-1E80-B48B-6DF1-3CD3C7F3CD74}"/>
              </a:ext>
            </a:extLst>
          </p:cNvPr>
          <p:cNvSpPr/>
          <p:nvPr/>
        </p:nvSpPr>
        <p:spPr>
          <a:xfrm>
            <a:off x="698592" y="340391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20" name="Rectangle 19">
            <a:extLst>
              <a:ext uri="{FF2B5EF4-FFF2-40B4-BE49-F238E27FC236}">
                <a16:creationId xmlns:a16="http://schemas.microsoft.com/office/drawing/2014/main" id="{A99BC9C8-12A1-DCC1-F074-14174A68D5F7}"/>
              </a:ext>
            </a:extLst>
          </p:cNvPr>
          <p:cNvSpPr/>
          <p:nvPr/>
        </p:nvSpPr>
        <p:spPr>
          <a:xfrm>
            <a:off x="3272964" y="340391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21" name="Picture 2" descr="Check Mark, Checkbox, Check, Tick, Yes">
            <a:extLst>
              <a:ext uri="{FF2B5EF4-FFF2-40B4-BE49-F238E27FC236}">
                <a16:creationId xmlns:a16="http://schemas.microsoft.com/office/drawing/2014/main" id="{5AE7E67F-B34A-353F-BA59-BD5AC2A4FF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7095" y="3311583"/>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eck Mark, Checkbox, Check, Tick, Yes">
            <a:extLst>
              <a:ext uri="{FF2B5EF4-FFF2-40B4-BE49-F238E27FC236}">
                <a16:creationId xmlns:a16="http://schemas.microsoft.com/office/drawing/2014/main" id="{87AE7713-FFE0-8752-F8DE-B3C643ABBE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1933" y="5172291"/>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3" name="Google Shape;338;p8">
            <a:hlinkClick r:id="" action="ppaction://noaction">
              <a:snd r:embed="rId8" name="Esta_en_clase.wav"/>
            </a:hlinkClick>
            <a:extLst>
              <a:ext uri="{FF2B5EF4-FFF2-40B4-BE49-F238E27FC236}">
                <a16:creationId xmlns:a16="http://schemas.microsoft.com/office/drawing/2014/main" id="{A0D78968-3F28-A1AA-19F1-9FC7B9E979EC}"/>
              </a:ext>
            </a:extLst>
          </p:cNvPr>
          <p:cNvPicPr preferRelativeResize="0"/>
          <p:nvPr/>
        </p:nvPicPr>
        <p:blipFill rotWithShape="1">
          <a:blip r:embed="rId10">
            <a:alphaModFix/>
          </a:blip>
          <a:srcRect/>
          <a:stretch/>
        </p:blipFill>
        <p:spPr>
          <a:xfrm>
            <a:off x="324638" y="1677162"/>
            <a:ext cx="534978" cy="523220"/>
          </a:xfrm>
          <a:prstGeom prst="rect">
            <a:avLst/>
          </a:prstGeom>
          <a:noFill/>
          <a:ln>
            <a:noFill/>
          </a:ln>
          <a:effectLst>
            <a:outerShdw blurRad="50800" dist="38100" dir="5400000" algn="t" rotWithShape="0">
              <a:prstClr val="black">
                <a:alpha val="40000"/>
              </a:prstClr>
            </a:outerShdw>
          </a:effectLst>
        </p:spPr>
      </p:pic>
      <p:pic>
        <p:nvPicPr>
          <p:cNvPr id="24" name="Picture 23" descr="A picture containing toy, doll&#10;&#10;Description automatically generated">
            <a:extLst>
              <a:ext uri="{FF2B5EF4-FFF2-40B4-BE49-F238E27FC236}">
                <a16:creationId xmlns:a16="http://schemas.microsoft.com/office/drawing/2014/main" id="{ED7FEAD5-0765-719F-9946-4B1E604BB3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9403" y="1985004"/>
            <a:ext cx="1074333" cy="2040776"/>
          </a:xfrm>
          <a:prstGeom prst="rect">
            <a:avLst/>
          </a:prstGeom>
        </p:spPr>
      </p:pic>
      <p:pic>
        <p:nvPicPr>
          <p:cNvPr id="25" name="Picture 2" descr="Teacher, Man, Cartoon, Professor, School, Education">
            <a:extLst>
              <a:ext uri="{FF2B5EF4-FFF2-40B4-BE49-F238E27FC236}">
                <a16:creationId xmlns:a16="http://schemas.microsoft.com/office/drawing/2014/main" id="{12150B22-E320-DF15-B865-77C2807DFA5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4371" y="1793913"/>
            <a:ext cx="1158151" cy="231630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102BC17-ACBF-F944-1905-EF90B192F8E8}"/>
              </a:ext>
            </a:extLst>
          </p:cNvPr>
          <p:cNvSpPr txBox="1"/>
          <p:nvPr/>
        </p:nvSpPr>
        <p:spPr>
          <a:xfrm>
            <a:off x="6400798" y="4203999"/>
            <a:ext cx="102944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a:t>
            </a:r>
          </a:p>
        </p:txBody>
      </p:sp>
      <p:sp>
        <p:nvSpPr>
          <p:cNvPr id="27" name="TextBox 26">
            <a:extLst>
              <a:ext uri="{FF2B5EF4-FFF2-40B4-BE49-F238E27FC236}">
                <a16:creationId xmlns:a16="http://schemas.microsoft.com/office/drawing/2014/main" id="{1D733ED6-E2F3-AE10-AE50-4C48BB927D8B}"/>
              </a:ext>
            </a:extLst>
          </p:cNvPr>
          <p:cNvSpPr txBox="1"/>
          <p:nvPr/>
        </p:nvSpPr>
        <p:spPr>
          <a:xfrm>
            <a:off x="7763275" y="4165630"/>
            <a:ext cx="20072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profesor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Rectangle: Rounded Corners 27">
            <a:extLst>
              <a:ext uri="{FF2B5EF4-FFF2-40B4-BE49-F238E27FC236}">
                <a16:creationId xmlns:a16="http://schemas.microsoft.com/office/drawing/2014/main" id="{F2D67609-5B2A-CEAA-CA59-E86A5A5095A3}"/>
              </a:ext>
            </a:extLst>
          </p:cNvPr>
          <p:cNvSpPr/>
          <p:nvPr/>
        </p:nvSpPr>
        <p:spPr>
          <a:xfrm>
            <a:off x="6096001" y="4191391"/>
            <a:ext cx="3725968"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1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5"/>
                                        </p:tgtEl>
                                        <p:attrNameLst>
                                          <p:attrName>ppt_y</p:attrName>
                                        </p:attrNameLst>
                                      </p:cBhvr>
                                      <p:tavLst>
                                        <p:tav tm="0">
                                          <p:val>
                                            <p:strVal val="#ppt_y"/>
                                          </p:val>
                                        </p:tav>
                                        <p:tav tm="100000">
                                          <p:val>
                                            <p:strVal val="#ppt_y+1"/>
                                          </p:val>
                                        </p:tav>
                                      </p:tavLst>
                                    </p:anim>
                                    <p:set>
                                      <p:cBhvr>
                                        <p:cTn id="7" dur="1" fill="hold">
                                          <p:stCondLst>
                                            <p:cond delay="1000"/>
                                          </p:stCondLst>
                                        </p:cTn>
                                        <p:tgtEl>
                                          <p:spTgt spid="5"/>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6"/>
                                        </p:tgtEl>
                                        <p:attrNameLst>
                                          <p:attrName>ppt_y</p:attrName>
                                        </p:attrNameLst>
                                      </p:cBhvr>
                                      <p:tavLst>
                                        <p:tav tm="0">
                                          <p:val>
                                            <p:strVal val="#ppt_y"/>
                                          </p:val>
                                        </p:tav>
                                        <p:tav tm="100000">
                                          <p:val>
                                            <p:strVal val="#ppt_y+1"/>
                                          </p:val>
                                        </p:tav>
                                      </p:tavLst>
                                    </p:anim>
                                    <p:set>
                                      <p:cBhvr>
                                        <p:cTn id="11" dur="1" fill="hold">
                                          <p:stCondLst>
                                            <p:cond delay="1000"/>
                                          </p:stCondLst>
                                        </p:cTn>
                                        <p:tgtEl>
                                          <p:spTgt spid="6"/>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7"/>
                                        </p:tgtEl>
                                        <p:attrNameLst>
                                          <p:attrName>ppt_y</p:attrName>
                                        </p:attrNameLst>
                                      </p:cBhvr>
                                      <p:tavLst>
                                        <p:tav tm="0">
                                          <p:val>
                                            <p:strVal val="#ppt_y"/>
                                          </p:val>
                                        </p:tav>
                                        <p:tav tm="100000">
                                          <p:val>
                                            <p:strVal val="#ppt_y+1"/>
                                          </p:val>
                                        </p:tav>
                                      </p:tavLst>
                                    </p:anim>
                                    <p:set>
                                      <p:cBhvr>
                                        <p:cTn id="15" dur="1" fill="hold">
                                          <p:stCondLst>
                                            <p:cond delay="1200"/>
                                          </p:stCondLst>
                                        </p:cTn>
                                        <p:tgtEl>
                                          <p:spTgt spid="7"/>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ppt_x"/>
                                          </p:val>
                                        </p:tav>
                                        <p:tav tm="100000">
                                          <p:val>
                                            <p:strVal val="#ppt_x"/>
                                          </p:val>
                                        </p:tav>
                                      </p:tavLst>
                                    </p:anim>
                                    <p:anim calcmode="lin" valueType="num">
                                      <p:cBhvr additive="base">
                                        <p:cTn id="6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ppt_x"/>
                                          </p:val>
                                        </p:tav>
                                        <p:tav tm="100000">
                                          <p:val>
                                            <p:strVal val="#ppt_x"/>
                                          </p:val>
                                        </p:tav>
                                      </p:tavLst>
                                    </p:anim>
                                    <p:anim calcmode="lin" valueType="num">
                                      <p:cBhvr additive="base">
                                        <p:cTn id="7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additive="base">
                                        <p:cTn id="86" dur="500" fill="hold"/>
                                        <p:tgtEl>
                                          <p:spTgt spid="22"/>
                                        </p:tgtEl>
                                        <p:attrNameLst>
                                          <p:attrName>ppt_x</p:attrName>
                                        </p:attrNameLst>
                                      </p:cBhvr>
                                      <p:tavLst>
                                        <p:tav tm="0">
                                          <p:val>
                                            <p:strVal val="#ppt_x"/>
                                          </p:val>
                                        </p:tav>
                                        <p:tav tm="100000">
                                          <p:val>
                                            <p:strVal val="#ppt_x"/>
                                          </p:val>
                                        </p:tav>
                                      </p:tavLst>
                                    </p:anim>
                                    <p:anim calcmode="lin" valueType="num">
                                      <p:cBhvr additive="base">
                                        <p:cTn id="8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7" grpId="0" animBg="1"/>
      <p:bldP spid="18" grpId="0" animBg="1"/>
      <p:bldP spid="19" grpId="0" animBg="1"/>
      <p:bldP spid="20" grpId="0" animBg="1"/>
      <p:bldP spid="26" grpId="0"/>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grpSp>
        <p:nvGrpSpPr>
          <p:cNvPr id="9" name="Group 8">
            <a:extLst>
              <a:ext uri="{FF2B5EF4-FFF2-40B4-BE49-F238E27FC236}">
                <a16:creationId xmlns:a16="http://schemas.microsoft.com/office/drawing/2014/main" id="{88F8D5F6-1585-A106-A3D1-69DF39A37BF5}"/>
              </a:ext>
            </a:extLst>
          </p:cNvPr>
          <p:cNvGrpSpPr/>
          <p:nvPr/>
        </p:nvGrpSpPr>
        <p:grpSpPr>
          <a:xfrm>
            <a:off x="11127507" y="135923"/>
            <a:ext cx="691095" cy="701024"/>
            <a:chOff x="11059045" y="145038"/>
            <a:chExt cx="945328" cy="980949"/>
          </a:xfrm>
          <a:solidFill>
            <a:srgbClr val="B9E5EE"/>
          </a:solidFill>
        </p:grpSpPr>
        <p:sp>
          <p:nvSpPr>
            <p:cNvPr id="12" name="Oval 11">
              <a:extLst>
                <a:ext uri="{FF2B5EF4-FFF2-40B4-BE49-F238E27FC236}">
                  <a16:creationId xmlns:a16="http://schemas.microsoft.com/office/drawing/2014/main" id="{2442E377-0C7D-5498-B1D9-BA67A5CE21CB}"/>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13" name="Picture 12" descr="Free speaker sound loud vector">
              <a:extLst>
                <a:ext uri="{FF2B5EF4-FFF2-40B4-BE49-F238E27FC236}">
                  <a16:creationId xmlns:a16="http://schemas.microsoft.com/office/drawing/2014/main" id="{06C23A81-A5D2-3EB9-D67E-8FD62A27C810}"/>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14" name="Google Shape;222;p10">
            <a:extLst>
              <a:ext uri="{FF2B5EF4-FFF2-40B4-BE49-F238E27FC236}">
                <a16:creationId xmlns:a16="http://schemas.microsoft.com/office/drawing/2014/main" id="{31D0E225-E605-BE30-C694-6E065685EF74}"/>
              </a:ext>
            </a:extLst>
          </p:cNvPr>
          <p:cNvSpPr txBox="1"/>
          <p:nvPr/>
        </p:nvSpPr>
        <p:spPr>
          <a:xfrm>
            <a:off x="10775093" y="882076"/>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pic>
        <p:nvPicPr>
          <p:cNvPr id="15" name="Graphic 14" descr="Teacher">
            <a:extLst>
              <a:ext uri="{FF2B5EF4-FFF2-40B4-BE49-F238E27FC236}">
                <a16:creationId xmlns:a16="http://schemas.microsoft.com/office/drawing/2014/main" id="{2708811F-A971-E50E-4007-6CECBDD763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171" y="703398"/>
            <a:ext cx="914400" cy="914400"/>
          </a:xfrm>
          <a:prstGeom prst="rect">
            <a:avLst/>
          </a:prstGeom>
        </p:spPr>
      </p:pic>
      <p:sp>
        <p:nvSpPr>
          <p:cNvPr id="16" name="Speech Bubble: Rectangle with Corners Rounded 15">
            <a:extLst>
              <a:ext uri="{FF2B5EF4-FFF2-40B4-BE49-F238E27FC236}">
                <a16:creationId xmlns:a16="http://schemas.microsoft.com/office/drawing/2014/main" id="{3413313D-BAC3-20FE-ECC6-21DA16411F4E}"/>
              </a:ext>
            </a:extLst>
          </p:cNvPr>
          <p:cNvSpPr/>
          <p:nvPr/>
        </p:nvSpPr>
        <p:spPr>
          <a:xfrm>
            <a:off x="1109495" y="742568"/>
            <a:ext cx="3685529" cy="628266"/>
          </a:xfrm>
          <a:prstGeom prst="wedgeRoundRectCallout">
            <a:avLst>
              <a:gd name="adj1" fmla="val -56616"/>
              <a:gd name="adj2" fmla="val 185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b="1" dirty="0">
                <a:solidFill>
                  <a:schemeClr val="bg1"/>
                </a:solidFill>
                <a:latin typeface="Century Gothic"/>
                <a:ea typeface="Century Gothic"/>
                <a:cs typeface="Century Gothic"/>
                <a:sym typeface="Century Gothic"/>
              </a:rPr>
              <a:t>Escucha y escribe.</a:t>
            </a:r>
          </a:p>
        </p:txBody>
      </p:sp>
      <p:sp>
        <p:nvSpPr>
          <p:cNvPr id="3" name="Title 1">
            <a:extLst>
              <a:ext uri="{FF2B5EF4-FFF2-40B4-BE49-F238E27FC236}">
                <a16:creationId xmlns:a16="http://schemas.microsoft.com/office/drawing/2014/main" id="{C4C4CD7C-1C3C-7B65-A22D-BE6087627013}"/>
              </a:ext>
            </a:extLst>
          </p:cNvPr>
          <p:cNvSpPr txBox="1">
            <a:spLocks/>
          </p:cNvSpPr>
          <p:nvPr/>
        </p:nvSpPr>
        <p:spPr>
          <a:xfrm>
            <a:off x="4866948" y="783299"/>
            <a:ext cx="2810719"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a:ea typeface="Century Gothic"/>
                <a:cs typeface="Century Gothic"/>
                <a:sym typeface="Century Gothic"/>
              </a:rPr>
              <a:t>[</a:t>
            </a:r>
            <a:r>
              <a:rPr lang="en-GB" sz="3200" b="1" dirty="0">
                <a:solidFill>
                  <a:srgbClr val="002060"/>
                </a:solidFill>
                <a:latin typeface="Century Gothic"/>
                <a:ea typeface="Century Gothic"/>
                <a:cs typeface="Century Gothic"/>
                <a:sym typeface="Century Gothic"/>
              </a:rPr>
              <a:t>5</a:t>
            </a:r>
            <a:r>
              <a:rPr lang="en-GB" sz="3200" dirty="0">
                <a:solidFill>
                  <a:srgbClr val="002060"/>
                </a:solidFill>
                <a:latin typeface="Century Gothic"/>
                <a:ea typeface="Century Gothic"/>
                <a:cs typeface="Century Gothic"/>
                <a:sym typeface="Century Gothic"/>
              </a:rPr>
              <a:t>/5]</a:t>
            </a:r>
            <a:endParaRPr lang="en-GB" sz="3200" dirty="0"/>
          </a:p>
        </p:txBody>
      </p:sp>
      <p:sp>
        <p:nvSpPr>
          <p:cNvPr id="4" name="TextBox 3">
            <a:extLst>
              <a:ext uri="{FF2B5EF4-FFF2-40B4-BE49-F238E27FC236}">
                <a16:creationId xmlns:a16="http://schemas.microsoft.com/office/drawing/2014/main" id="{CF9C82C0-80D0-1B59-8669-98CCFA6745A4}"/>
              </a:ext>
            </a:extLst>
          </p:cNvPr>
          <p:cNvSpPr txBox="1"/>
          <p:nvPr/>
        </p:nvSpPr>
        <p:spPr>
          <a:xfrm>
            <a:off x="1038033" y="1682144"/>
            <a:ext cx="90735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muy</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rápida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5" name="Google Shape;713;p54">
            <a:extLst>
              <a:ext uri="{FF2B5EF4-FFF2-40B4-BE49-F238E27FC236}">
                <a16:creationId xmlns:a16="http://schemas.microsoft.com/office/drawing/2014/main" id="{1A574961-3BDF-E168-A186-923268A994EE}"/>
              </a:ext>
            </a:extLst>
          </p:cNvPr>
          <p:cNvSpPr/>
          <p:nvPr/>
        </p:nvSpPr>
        <p:spPr>
          <a:xfrm>
            <a:off x="11024515" y="3114790"/>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6" name="Google Shape;714;p54">
            <a:extLst>
              <a:ext uri="{FF2B5EF4-FFF2-40B4-BE49-F238E27FC236}">
                <a16:creationId xmlns:a16="http://schemas.microsoft.com/office/drawing/2014/main" id="{A782890B-CEB8-D5BB-E144-C0325D8A2240}"/>
              </a:ext>
            </a:extLst>
          </p:cNvPr>
          <p:cNvSpPr/>
          <p:nvPr/>
        </p:nvSpPr>
        <p:spPr>
          <a:xfrm>
            <a:off x="10984398" y="4101217"/>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7" name="Google Shape;715;p54">
            <a:extLst>
              <a:ext uri="{FF2B5EF4-FFF2-40B4-BE49-F238E27FC236}">
                <a16:creationId xmlns:a16="http://schemas.microsoft.com/office/drawing/2014/main" id="{2A72C64F-EEBA-F49F-A8FC-CFDBA237251B}"/>
              </a:ext>
            </a:extLst>
          </p:cNvPr>
          <p:cNvSpPr/>
          <p:nvPr/>
        </p:nvSpPr>
        <p:spPr>
          <a:xfrm>
            <a:off x="11027137" y="5149989"/>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 name="TextBox 7">
            <a:extLst>
              <a:ext uri="{FF2B5EF4-FFF2-40B4-BE49-F238E27FC236}">
                <a16:creationId xmlns:a16="http://schemas.microsoft.com/office/drawing/2014/main" id="{C0CFEF58-A122-211D-F18B-2CB5D44D89C8}"/>
              </a:ext>
            </a:extLst>
          </p:cNvPr>
          <p:cNvSpPr txBox="1"/>
          <p:nvPr/>
        </p:nvSpPr>
        <p:spPr>
          <a:xfrm>
            <a:off x="9821969" y="6266327"/>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10" name="Picture 2" descr="Pen, Write, Pencil, Writing Tool, Work, Message, Blue">
            <a:extLst>
              <a:ext uri="{FF2B5EF4-FFF2-40B4-BE49-F238E27FC236}">
                <a16:creationId xmlns:a16="http://schemas.microsoft.com/office/drawing/2014/main" id="{C2234959-2527-9174-3760-F00DE539F7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9872" y="6227354"/>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 action="ppaction://noaction">
              <a:snd r:embed="rId8" name="es_muy_rapida.wav"/>
            </a:hlinkClick>
            <a:extLst>
              <a:ext uri="{FF2B5EF4-FFF2-40B4-BE49-F238E27FC236}">
                <a16:creationId xmlns:a16="http://schemas.microsoft.com/office/drawing/2014/main" id="{6B0F6C6D-8535-599B-58DD-4C8234F2AFC7}"/>
              </a:ext>
            </a:extLst>
          </p:cNvPr>
          <p:cNvSpPr txBox="1"/>
          <p:nvPr/>
        </p:nvSpPr>
        <p:spPr>
          <a:xfrm>
            <a:off x="1506536" y="1641936"/>
            <a:ext cx="5293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Es</a:t>
            </a:r>
          </a:p>
        </p:txBody>
      </p:sp>
      <p:sp>
        <p:nvSpPr>
          <p:cNvPr id="17" name="Rectangle 16">
            <a:extLst>
              <a:ext uri="{FF2B5EF4-FFF2-40B4-BE49-F238E27FC236}">
                <a16:creationId xmlns:a16="http://schemas.microsoft.com/office/drawing/2014/main" id="{54972369-402F-986D-3FD6-6E66D7A867EA}"/>
              </a:ext>
            </a:extLst>
          </p:cNvPr>
          <p:cNvSpPr/>
          <p:nvPr/>
        </p:nvSpPr>
        <p:spPr>
          <a:xfrm>
            <a:off x="494643" y="5315682"/>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18" name="Rectangle 17">
            <a:extLst>
              <a:ext uri="{FF2B5EF4-FFF2-40B4-BE49-F238E27FC236}">
                <a16:creationId xmlns:a16="http://schemas.microsoft.com/office/drawing/2014/main" id="{C89A07C6-8DDD-AE5A-F6FD-7AEFC9B648E0}"/>
              </a:ext>
            </a:extLst>
          </p:cNvPr>
          <p:cNvSpPr/>
          <p:nvPr/>
        </p:nvSpPr>
        <p:spPr>
          <a:xfrm>
            <a:off x="4693202" y="5315682"/>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 location </a:t>
            </a:r>
          </a:p>
        </p:txBody>
      </p:sp>
      <p:sp>
        <p:nvSpPr>
          <p:cNvPr id="19" name="Rectangle 18">
            <a:extLst>
              <a:ext uri="{FF2B5EF4-FFF2-40B4-BE49-F238E27FC236}">
                <a16:creationId xmlns:a16="http://schemas.microsoft.com/office/drawing/2014/main" id="{013EA669-AD4D-9F9B-6A99-048102D1798B}"/>
              </a:ext>
            </a:extLst>
          </p:cNvPr>
          <p:cNvSpPr/>
          <p:nvPr/>
        </p:nvSpPr>
        <p:spPr>
          <a:xfrm>
            <a:off x="698592" y="3381610"/>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20" name="Rectangle 19">
            <a:extLst>
              <a:ext uri="{FF2B5EF4-FFF2-40B4-BE49-F238E27FC236}">
                <a16:creationId xmlns:a16="http://schemas.microsoft.com/office/drawing/2014/main" id="{C2A9239E-E542-DE2B-A3E5-D77923060BB4}"/>
              </a:ext>
            </a:extLst>
          </p:cNvPr>
          <p:cNvSpPr/>
          <p:nvPr/>
        </p:nvSpPr>
        <p:spPr>
          <a:xfrm>
            <a:off x="3272964" y="3381609"/>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21" name="TextBox 20">
            <a:extLst>
              <a:ext uri="{FF2B5EF4-FFF2-40B4-BE49-F238E27FC236}">
                <a16:creationId xmlns:a16="http://schemas.microsoft.com/office/drawing/2014/main" id="{D1156E57-4D07-365E-20B5-9C3DF1485500}"/>
              </a:ext>
            </a:extLst>
          </p:cNvPr>
          <p:cNvSpPr txBox="1"/>
          <p:nvPr/>
        </p:nvSpPr>
        <p:spPr>
          <a:xfrm>
            <a:off x="6085639" y="3472938"/>
            <a:ext cx="20292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Manchita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2" name="Picture 21" descr="A picture containing text, toy, doll&#10;&#10;Description automatically generated">
            <a:extLst>
              <a:ext uri="{FF2B5EF4-FFF2-40B4-BE49-F238E27FC236}">
                <a16:creationId xmlns:a16="http://schemas.microsoft.com/office/drawing/2014/main" id="{495168AE-82F7-DC61-ED59-D4CAD6F6AA8C}"/>
              </a:ext>
            </a:extLst>
          </p:cNvPr>
          <p:cNvPicPr>
            <a:picLocks noChangeAspect="1"/>
          </p:cNvPicPr>
          <p:nvPr/>
        </p:nvPicPr>
        <p:blipFill>
          <a:blip r:embed="rId9"/>
          <a:stretch>
            <a:fillRect/>
          </a:stretch>
        </p:blipFill>
        <p:spPr>
          <a:xfrm>
            <a:off x="8613126" y="1864734"/>
            <a:ext cx="946987" cy="1538855"/>
          </a:xfrm>
          <a:prstGeom prst="rect">
            <a:avLst/>
          </a:prstGeom>
        </p:spPr>
      </p:pic>
      <p:sp>
        <p:nvSpPr>
          <p:cNvPr id="23" name="Rectangle: Rounded Corners 22">
            <a:extLst>
              <a:ext uri="{FF2B5EF4-FFF2-40B4-BE49-F238E27FC236}">
                <a16:creationId xmlns:a16="http://schemas.microsoft.com/office/drawing/2014/main" id="{8972AE59-16D6-AC94-3FB6-561686907C8D}"/>
              </a:ext>
            </a:extLst>
          </p:cNvPr>
          <p:cNvSpPr/>
          <p:nvPr/>
        </p:nvSpPr>
        <p:spPr>
          <a:xfrm>
            <a:off x="6024777" y="3424601"/>
            <a:ext cx="2029282" cy="58496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CEFDA63-1DFB-5B55-3066-68B2EC0F5B08}"/>
              </a:ext>
            </a:extLst>
          </p:cNvPr>
          <p:cNvSpPr txBox="1"/>
          <p:nvPr/>
        </p:nvSpPr>
        <p:spPr>
          <a:xfrm>
            <a:off x="8374833" y="3508055"/>
            <a:ext cx="14847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Quique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5" name="Picture 24">
            <a:extLst>
              <a:ext uri="{FF2B5EF4-FFF2-40B4-BE49-F238E27FC236}">
                <a16:creationId xmlns:a16="http://schemas.microsoft.com/office/drawing/2014/main" id="{8CBA551F-0B2F-000B-CBBC-88EBC3903360}"/>
              </a:ext>
            </a:extLst>
          </p:cNvPr>
          <p:cNvPicPr>
            <a:picLocks noChangeAspect="1"/>
          </p:cNvPicPr>
          <p:nvPr/>
        </p:nvPicPr>
        <p:blipFill>
          <a:blip r:embed="rId10"/>
          <a:stretch>
            <a:fillRect/>
          </a:stretch>
        </p:blipFill>
        <p:spPr>
          <a:xfrm rot="21086630">
            <a:off x="6458593" y="2010654"/>
            <a:ext cx="1003501" cy="1392623"/>
          </a:xfrm>
          <a:prstGeom prst="rect">
            <a:avLst/>
          </a:prstGeom>
        </p:spPr>
      </p:pic>
      <p:pic>
        <p:nvPicPr>
          <p:cNvPr id="26" name="Picture 2" descr="Check Mark, Checkbox, Check, Tick, Yes">
            <a:extLst>
              <a:ext uri="{FF2B5EF4-FFF2-40B4-BE49-F238E27FC236}">
                <a16:creationId xmlns:a16="http://schemas.microsoft.com/office/drawing/2014/main" id="{CF66C687-6859-C949-C578-2C2B2B3560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7095" y="3289281"/>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eck Mark, Checkbox, Check, Tick, Yes">
            <a:extLst>
              <a:ext uri="{FF2B5EF4-FFF2-40B4-BE49-F238E27FC236}">
                <a16:creationId xmlns:a16="http://schemas.microsoft.com/office/drawing/2014/main" id="{D94E89A6-D400-C91E-FD84-B70F9D8721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2544" y="5195412"/>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8" name="Google Shape;338;p8">
            <a:hlinkClick r:id="" action="ppaction://noaction">
              <a:snd r:embed="rId8" name="es_muy_rapida.wav"/>
            </a:hlinkClick>
            <a:extLst>
              <a:ext uri="{FF2B5EF4-FFF2-40B4-BE49-F238E27FC236}">
                <a16:creationId xmlns:a16="http://schemas.microsoft.com/office/drawing/2014/main" id="{E4EE3CF7-60B2-4089-43D3-43258DD6F750}"/>
              </a:ext>
            </a:extLst>
          </p:cNvPr>
          <p:cNvPicPr preferRelativeResize="0"/>
          <p:nvPr/>
        </p:nvPicPr>
        <p:blipFill rotWithShape="1">
          <a:blip r:embed="rId12">
            <a:alphaModFix/>
          </a:blip>
          <a:srcRect/>
          <a:stretch/>
        </p:blipFill>
        <p:spPr>
          <a:xfrm>
            <a:off x="324638" y="1654860"/>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8226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5"/>
                                        </p:tgtEl>
                                        <p:attrNameLst>
                                          <p:attrName>ppt_y</p:attrName>
                                        </p:attrNameLst>
                                      </p:cBhvr>
                                      <p:tavLst>
                                        <p:tav tm="0">
                                          <p:val>
                                            <p:strVal val="#ppt_y"/>
                                          </p:val>
                                        </p:tav>
                                        <p:tav tm="100000">
                                          <p:val>
                                            <p:strVal val="#ppt_y+1"/>
                                          </p:val>
                                        </p:tav>
                                      </p:tavLst>
                                    </p:anim>
                                    <p:set>
                                      <p:cBhvr>
                                        <p:cTn id="7" dur="1" fill="hold">
                                          <p:stCondLst>
                                            <p:cond delay="1000"/>
                                          </p:stCondLst>
                                        </p:cTn>
                                        <p:tgtEl>
                                          <p:spTgt spid="5"/>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6"/>
                                        </p:tgtEl>
                                        <p:attrNameLst>
                                          <p:attrName>ppt_y</p:attrName>
                                        </p:attrNameLst>
                                      </p:cBhvr>
                                      <p:tavLst>
                                        <p:tav tm="0">
                                          <p:val>
                                            <p:strVal val="#ppt_y"/>
                                          </p:val>
                                        </p:tav>
                                        <p:tav tm="100000">
                                          <p:val>
                                            <p:strVal val="#ppt_y+1"/>
                                          </p:val>
                                        </p:tav>
                                      </p:tavLst>
                                    </p:anim>
                                    <p:set>
                                      <p:cBhvr>
                                        <p:cTn id="11" dur="1" fill="hold">
                                          <p:stCondLst>
                                            <p:cond delay="1000"/>
                                          </p:stCondLst>
                                        </p:cTn>
                                        <p:tgtEl>
                                          <p:spTgt spid="6"/>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7"/>
                                        </p:tgtEl>
                                        <p:attrNameLst>
                                          <p:attrName>ppt_y</p:attrName>
                                        </p:attrNameLst>
                                      </p:cBhvr>
                                      <p:tavLst>
                                        <p:tav tm="0">
                                          <p:val>
                                            <p:strVal val="#ppt_y"/>
                                          </p:val>
                                        </p:tav>
                                        <p:tav tm="100000">
                                          <p:val>
                                            <p:strVal val="#ppt_y+1"/>
                                          </p:val>
                                        </p:tav>
                                      </p:tavLst>
                                    </p:anim>
                                    <p:set>
                                      <p:cBhvr>
                                        <p:cTn id="15" dur="1" fill="hold">
                                          <p:stCondLst>
                                            <p:cond delay="1200"/>
                                          </p:stCondLst>
                                        </p:cTn>
                                        <p:tgtEl>
                                          <p:spTgt spid="7"/>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7" grpId="0" animBg="1"/>
      <p:bldP spid="18" grpId="0" animBg="1"/>
      <p:bldP spid="19" grpId="0" animBg="1"/>
      <p:bldP spid="20" grpId="0" animBg="1"/>
      <p:bldP spid="21" grpId="0"/>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peech Bubble: Rectangle with Corners Rounded 24">
            <a:extLst>
              <a:ext uri="{FF2B5EF4-FFF2-40B4-BE49-F238E27FC236}">
                <a16:creationId xmlns:a16="http://schemas.microsoft.com/office/drawing/2014/main" id="{0EAA57AC-AF6F-460C-B24B-8E6520F6FEE4}"/>
              </a:ext>
            </a:extLst>
          </p:cNvPr>
          <p:cNvSpPr/>
          <p:nvPr/>
        </p:nvSpPr>
        <p:spPr>
          <a:xfrm>
            <a:off x="79711" y="1002109"/>
            <a:ext cx="10257958" cy="515739"/>
          </a:xfrm>
          <a:prstGeom prst="wedgeRoundRectCallout">
            <a:avLst>
              <a:gd name="adj1" fmla="val 36090"/>
              <a:gd name="adj2" fmla="val 104887"/>
              <a:gd name="adj3" fmla="val 16667"/>
            </a:avLst>
          </a:prstGeom>
          <a:solidFill>
            <a:srgbClr val="CDF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oogle Shape;319;p15" descr="Speech Icon, Voice, Talking, Audio, Speech">
            <a:extLst>
              <a:ext uri="{FF2B5EF4-FFF2-40B4-BE49-F238E27FC236}">
                <a16:creationId xmlns:a16="http://schemas.microsoft.com/office/drawing/2014/main" id="{B09A5435-28F1-4C2A-AC20-D35FBC607F65}"/>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3" name="Google Shape;307;p14">
            <a:extLst>
              <a:ext uri="{FF2B5EF4-FFF2-40B4-BE49-F238E27FC236}">
                <a16:creationId xmlns:a16="http://schemas.microsoft.com/office/drawing/2014/main" id="{79A767C2-776B-4813-8FA4-3C5ABCF01394}"/>
              </a:ext>
            </a:extLst>
          </p:cNvPr>
          <p:cNvSpPr txBox="1"/>
          <p:nvPr/>
        </p:nvSpPr>
        <p:spPr>
          <a:xfrm>
            <a:off x="10987416" y="10447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7" name="Google Shape;167;p2">
            <a:extLst>
              <a:ext uri="{FF2B5EF4-FFF2-40B4-BE49-F238E27FC236}">
                <a16:creationId xmlns:a16="http://schemas.microsoft.com/office/drawing/2014/main" id="{3EFCD06A-E353-4EA5-8FB4-5CDD7E1B34E7}"/>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TextBox 14">
            <a:extLst>
              <a:ext uri="{FF2B5EF4-FFF2-40B4-BE49-F238E27FC236}">
                <a16:creationId xmlns:a16="http://schemas.microsoft.com/office/drawing/2014/main" id="{4B653D5B-3749-4357-B9A1-839D2DC0EB9A}"/>
              </a:ext>
            </a:extLst>
          </p:cNvPr>
          <p:cNvSpPr txBox="1"/>
          <p:nvPr/>
        </p:nvSpPr>
        <p:spPr>
          <a:xfrm>
            <a:off x="-2820" y="1027989"/>
            <a:ext cx="10458312"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Normally I am calm and also positive. Today I am feeling very ready.</a:t>
            </a:r>
          </a:p>
        </p:txBody>
      </p:sp>
      <p:pic>
        <p:nvPicPr>
          <p:cNvPr id="20" name="Picture 19" descr="A picture containing text, toy, doll&#10;&#10;Description automatically generated">
            <a:extLst>
              <a:ext uri="{FF2B5EF4-FFF2-40B4-BE49-F238E27FC236}">
                <a16:creationId xmlns:a16="http://schemas.microsoft.com/office/drawing/2014/main" id="{A4F92F04-225C-419D-B7DA-C4606A56EBD3}"/>
              </a:ext>
            </a:extLst>
          </p:cNvPr>
          <p:cNvPicPr>
            <a:picLocks noChangeAspect="1"/>
          </p:cNvPicPr>
          <p:nvPr/>
        </p:nvPicPr>
        <p:blipFill>
          <a:blip r:embed="rId4"/>
          <a:stretch>
            <a:fillRect/>
          </a:stretch>
        </p:blipFill>
        <p:spPr>
          <a:xfrm>
            <a:off x="9100133" y="2053906"/>
            <a:ext cx="2197905" cy="3748982"/>
          </a:xfrm>
          <a:prstGeom prst="rect">
            <a:avLst/>
          </a:prstGeom>
        </p:spPr>
      </p:pic>
      <p:sp>
        <p:nvSpPr>
          <p:cNvPr id="21" name="TextBox 20">
            <a:hlinkClick r:id="" action="ppaction://noaction">
              <a:snd r:embed="rId5" name="Normalmente_soy_.wav"/>
            </a:hlinkClick>
            <a:extLst>
              <a:ext uri="{FF2B5EF4-FFF2-40B4-BE49-F238E27FC236}">
                <a16:creationId xmlns:a16="http://schemas.microsoft.com/office/drawing/2014/main" id="{064DCE3B-E775-4C69-A57E-1FB64CEB180D}"/>
              </a:ext>
            </a:extLst>
          </p:cNvPr>
          <p:cNvSpPr txBox="1"/>
          <p:nvPr/>
        </p:nvSpPr>
        <p:spPr>
          <a:xfrm>
            <a:off x="-25462" y="5837113"/>
            <a:ext cx="11973633" cy="461665"/>
          </a:xfrm>
          <a:prstGeom prst="rect">
            <a:avLst/>
          </a:prstGeom>
          <a:solidFill>
            <a:schemeClr val="bg1"/>
          </a:solidFill>
        </p:spPr>
        <p:txBody>
          <a:bodyPr wrap="square" rtlCol="0">
            <a:spAutoFit/>
          </a:bodyPr>
          <a:lstStyle/>
          <a:p>
            <a:r>
              <a:rPr lang="en-GB" sz="2400" b="1" dirty="0" err="1">
                <a:solidFill>
                  <a:srgbClr val="92D050"/>
                </a:solidFill>
                <a:latin typeface="Century Gothic" panose="020B0502020202020204" pitchFamily="34" charset="0"/>
              </a:rPr>
              <a:t>Normalmente</a:t>
            </a:r>
            <a:r>
              <a:rPr lang="en-GB" sz="2400" b="1" dirty="0">
                <a:solidFill>
                  <a:srgbClr val="92D050"/>
                </a:solidFill>
                <a:latin typeface="Century Gothic" panose="020B0502020202020204" pitchFamily="34" charset="0"/>
              </a:rPr>
              <a:t> soy </a:t>
            </a:r>
            <a:r>
              <a:rPr lang="en-GB" sz="2400" b="1" dirty="0" err="1">
                <a:solidFill>
                  <a:srgbClr val="92D050"/>
                </a:solidFill>
                <a:latin typeface="Century Gothic" panose="020B0502020202020204" pitchFamily="34" charset="0"/>
              </a:rPr>
              <a:t>tranquilo</a:t>
            </a:r>
            <a:r>
              <a:rPr lang="en-GB" sz="2400" b="1" dirty="0">
                <a:solidFill>
                  <a:srgbClr val="92D050"/>
                </a:solidFill>
                <a:latin typeface="Century Gothic" panose="020B0502020202020204" pitchFamily="34" charset="0"/>
              </a:rPr>
              <a:t> y </a:t>
            </a:r>
            <a:r>
              <a:rPr lang="en-GB" sz="2400" b="1" dirty="0" err="1">
                <a:solidFill>
                  <a:srgbClr val="92D050"/>
                </a:solidFill>
                <a:latin typeface="Century Gothic" panose="020B0502020202020204" pitchFamily="34" charset="0"/>
              </a:rPr>
              <a:t>positivo</a:t>
            </a:r>
            <a:r>
              <a:rPr lang="en-GB" sz="2400" b="1" dirty="0">
                <a:solidFill>
                  <a:srgbClr val="92D050"/>
                </a:solidFill>
                <a:latin typeface="Century Gothic" panose="020B0502020202020204" pitchFamily="34" charset="0"/>
              </a:rPr>
              <a:t>. Hoy </a:t>
            </a:r>
            <a:r>
              <a:rPr lang="en-GB" sz="2400" b="1" dirty="0" err="1">
                <a:solidFill>
                  <a:srgbClr val="92D050"/>
                </a:solidFill>
                <a:latin typeface="Century Gothic" panose="020B0502020202020204" pitchFamily="34" charset="0"/>
              </a:rPr>
              <a:t>estoy</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muy</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preparado</a:t>
            </a:r>
            <a:r>
              <a:rPr lang="en-GB" sz="2400" b="1" dirty="0">
                <a:solidFill>
                  <a:srgbClr val="92D050"/>
                </a:solidFill>
                <a:latin typeface="Century Gothic" panose="020B0502020202020204" pitchFamily="34" charset="0"/>
              </a:rPr>
              <a:t>.</a:t>
            </a:r>
          </a:p>
        </p:txBody>
      </p:sp>
      <p:sp>
        <p:nvSpPr>
          <p:cNvPr id="3" name="Rectangle 2">
            <a:extLst>
              <a:ext uri="{FF2B5EF4-FFF2-40B4-BE49-F238E27FC236}">
                <a16:creationId xmlns:a16="http://schemas.microsoft.com/office/drawing/2014/main" id="{C7027DB1-08F2-41D1-9613-8E00623791DD}"/>
              </a:ext>
            </a:extLst>
          </p:cNvPr>
          <p:cNvSpPr/>
          <p:nvPr/>
        </p:nvSpPr>
        <p:spPr>
          <a:xfrm>
            <a:off x="123171" y="2768751"/>
            <a:ext cx="2452472" cy="1200329"/>
          </a:xfrm>
          <a:prstGeom prst="rect">
            <a:avLst/>
          </a:prstGeom>
        </p:spPr>
        <p:txBody>
          <a:bodyPr wrap="square">
            <a:spAutoFit/>
          </a:bodyPr>
          <a:lstStyle/>
          <a:p>
            <a:pPr lvl="0"/>
            <a:r>
              <a:rPr lang="es-AR" sz="2400" dirty="0">
                <a:solidFill>
                  <a:srgbClr val="002060"/>
                </a:solidFill>
                <a:latin typeface="Century Gothic" panose="020B0502020202020204" pitchFamily="34" charset="0"/>
              </a:rPr>
              <a:t>Hoy</a:t>
            </a:r>
          </a:p>
          <a:p>
            <a:pPr lvl="0"/>
            <a:r>
              <a:rPr lang="es-AR" sz="2400" dirty="0">
                <a:solidFill>
                  <a:srgbClr val="002060"/>
                </a:solidFill>
                <a:latin typeface="Century Gothic" panose="020B0502020202020204" pitchFamily="34" charset="0"/>
              </a:rPr>
              <a:t>Normalmente</a:t>
            </a:r>
          </a:p>
          <a:p>
            <a:pPr lvl="0">
              <a:defRPr/>
            </a:pPr>
            <a:r>
              <a:rPr lang="es-AR" sz="2400" dirty="0">
                <a:solidFill>
                  <a:srgbClr val="002060"/>
                </a:solidFill>
                <a:latin typeface="Century Gothic" panose="020B0502020202020204" pitchFamily="34" charset="0"/>
              </a:rPr>
              <a:t>Siempre</a:t>
            </a:r>
          </a:p>
        </p:txBody>
      </p:sp>
      <p:sp>
        <p:nvSpPr>
          <p:cNvPr id="22" name="Rectangle 21">
            <a:extLst>
              <a:ext uri="{FF2B5EF4-FFF2-40B4-BE49-F238E27FC236}">
                <a16:creationId xmlns:a16="http://schemas.microsoft.com/office/drawing/2014/main" id="{FF878930-2033-4BE0-828A-4FB2AF5E49B9}"/>
              </a:ext>
            </a:extLst>
          </p:cNvPr>
          <p:cNvSpPr/>
          <p:nvPr/>
        </p:nvSpPr>
        <p:spPr>
          <a:xfrm>
            <a:off x="2533978" y="2953416"/>
            <a:ext cx="2452472" cy="830997"/>
          </a:xfrm>
          <a:prstGeom prst="rect">
            <a:avLst/>
          </a:prstGeom>
        </p:spPr>
        <p:txBody>
          <a:bodyPr wrap="square">
            <a:spAutoFit/>
          </a:bodyPr>
          <a:lstStyle/>
          <a:p>
            <a:pPr lvl="0"/>
            <a:r>
              <a:rPr lang="es-AR" sz="2400" dirty="0">
                <a:solidFill>
                  <a:srgbClr val="002060"/>
                </a:solidFill>
                <a:latin typeface="Century Gothic" panose="020B0502020202020204" pitchFamily="34" charset="0"/>
              </a:rPr>
              <a:t>estoy | soy</a:t>
            </a:r>
            <a:br>
              <a:rPr lang="es-AR" sz="2400" dirty="0">
                <a:solidFill>
                  <a:srgbClr val="002060"/>
                </a:solidFill>
                <a:latin typeface="Century Gothic" panose="020B0502020202020204" pitchFamily="34" charset="0"/>
              </a:rPr>
            </a:br>
            <a:r>
              <a:rPr lang="es-AR" sz="2400" dirty="0">
                <a:solidFill>
                  <a:srgbClr val="002060"/>
                </a:solidFill>
                <a:latin typeface="Century Gothic" panose="020B0502020202020204" pitchFamily="34" charset="0"/>
              </a:rPr>
              <a:t>está   | es</a:t>
            </a:r>
          </a:p>
        </p:txBody>
      </p:sp>
      <p:sp>
        <p:nvSpPr>
          <p:cNvPr id="23" name="Rectangle 22">
            <a:extLst>
              <a:ext uri="{FF2B5EF4-FFF2-40B4-BE49-F238E27FC236}">
                <a16:creationId xmlns:a16="http://schemas.microsoft.com/office/drawing/2014/main" id="{880B025A-C597-441A-A1FA-5A021A641414}"/>
              </a:ext>
            </a:extLst>
          </p:cNvPr>
          <p:cNvSpPr/>
          <p:nvPr/>
        </p:nvSpPr>
        <p:spPr>
          <a:xfrm rot="987168">
            <a:off x="7027491" y="1912813"/>
            <a:ext cx="1688971" cy="830997"/>
          </a:xfrm>
          <a:prstGeom prst="rect">
            <a:avLst/>
          </a:prstGeom>
        </p:spPr>
        <p:txBody>
          <a:bodyPr wrap="square">
            <a:spAutoFit/>
          </a:bodyPr>
          <a:lstStyle/>
          <a:p>
            <a:pPr lvl="0"/>
            <a:r>
              <a:rPr lang="es-AR" sz="2400" dirty="0">
                <a:solidFill>
                  <a:srgbClr val="002060"/>
                </a:solidFill>
                <a:latin typeface="Century Gothic" panose="020B0502020202020204" pitchFamily="34" charset="0"/>
              </a:rPr>
              <a:t>y </a:t>
            </a:r>
            <a:br>
              <a:rPr lang="es-AR" sz="2400" dirty="0">
                <a:solidFill>
                  <a:srgbClr val="002060"/>
                </a:solidFill>
                <a:latin typeface="Century Gothic" panose="020B0502020202020204" pitchFamily="34" charset="0"/>
              </a:rPr>
            </a:br>
            <a:r>
              <a:rPr lang="es-AR" sz="2400" dirty="0">
                <a:solidFill>
                  <a:srgbClr val="002060"/>
                </a:solidFill>
                <a:latin typeface="Century Gothic" panose="020B0502020202020204" pitchFamily="34" charset="0"/>
              </a:rPr>
              <a:t>también</a:t>
            </a:r>
          </a:p>
        </p:txBody>
      </p:sp>
      <p:sp>
        <p:nvSpPr>
          <p:cNvPr id="24" name="Rectangle 23">
            <a:extLst>
              <a:ext uri="{FF2B5EF4-FFF2-40B4-BE49-F238E27FC236}">
                <a16:creationId xmlns:a16="http://schemas.microsoft.com/office/drawing/2014/main" id="{70E59785-5175-4DAE-8E48-AE0FEF3069DD}"/>
              </a:ext>
            </a:extLst>
          </p:cNvPr>
          <p:cNvSpPr/>
          <p:nvPr/>
        </p:nvSpPr>
        <p:spPr>
          <a:xfrm>
            <a:off x="4639470" y="1519992"/>
            <a:ext cx="2452472" cy="4154984"/>
          </a:xfrm>
          <a:prstGeom prst="rect">
            <a:avLst/>
          </a:prstGeom>
        </p:spPr>
        <p:txBody>
          <a:bodyPr wrap="square">
            <a:spAutoFit/>
          </a:bodyPr>
          <a:lstStyle/>
          <a:p>
            <a:r>
              <a:rPr lang="es-AR" sz="2400" dirty="0">
                <a:solidFill>
                  <a:srgbClr val="002060"/>
                </a:solidFill>
                <a:latin typeface="Century Gothic" panose="020B0502020202020204" pitchFamily="34" charset="0"/>
              </a:rPr>
              <a:t>tranquil</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 </a:t>
            </a:r>
          </a:p>
          <a:p>
            <a:r>
              <a:rPr lang="es-AR" sz="2400" dirty="0">
                <a:solidFill>
                  <a:srgbClr val="002060"/>
                </a:solidFill>
                <a:latin typeface="Century Gothic" panose="020B0502020202020204" pitchFamily="34" charset="0"/>
              </a:rPr>
              <a:t>nervios</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positiv</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negativ</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divertid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rápid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p>
          <a:p>
            <a:r>
              <a:rPr lang="es-AR" sz="2400" dirty="0">
                <a:solidFill>
                  <a:srgbClr val="002060"/>
                </a:solidFill>
                <a:latin typeface="Century Gothic" panose="020B0502020202020204" pitchFamily="34" charset="0"/>
              </a:rPr>
              <a:t>lent</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pesad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br>
              <a:rPr lang="es-AR" sz="2400" b="1" dirty="0">
                <a:solidFill>
                  <a:srgbClr val="FF0000"/>
                </a:solidFill>
                <a:latin typeface="Century Gothic" panose="020B0502020202020204" pitchFamily="34" charset="0"/>
              </a:rPr>
            </a:br>
            <a:r>
              <a:rPr lang="es-AR" sz="2400" dirty="0">
                <a:solidFill>
                  <a:srgbClr val="002060"/>
                </a:solidFill>
                <a:latin typeface="Century Gothic" panose="020B0502020202020204" pitchFamily="34" charset="0"/>
              </a:rPr>
              <a:t>preparad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sz="2000"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perdid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sz="2000"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cansad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p>
        </p:txBody>
      </p:sp>
      <p:sp>
        <p:nvSpPr>
          <p:cNvPr id="4" name="Rectangle 3">
            <a:extLst>
              <a:ext uri="{FF2B5EF4-FFF2-40B4-BE49-F238E27FC236}">
                <a16:creationId xmlns:a16="http://schemas.microsoft.com/office/drawing/2014/main" id="{FC25C0A1-EABC-49AD-BC57-64C4F1BB53D1}"/>
              </a:ext>
            </a:extLst>
          </p:cNvPr>
          <p:cNvSpPr/>
          <p:nvPr/>
        </p:nvSpPr>
        <p:spPr>
          <a:xfrm rot="20560671">
            <a:off x="3664506" y="1653033"/>
            <a:ext cx="825867" cy="461665"/>
          </a:xfrm>
          <a:prstGeom prst="rect">
            <a:avLst/>
          </a:prstGeom>
        </p:spPr>
        <p:txBody>
          <a:bodyPr wrap="none">
            <a:spAutoFit/>
          </a:bodyPr>
          <a:lstStyle/>
          <a:p>
            <a:r>
              <a:rPr lang="es-AR" sz="2400" dirty="0">
                <a:solidFill>
                  <a:srgbClr val="002060"/>
                </a:solidFill>
                <a:latin typeface="Century Gothic" panose="020B0502020202020204" pitchFamily="34" charset="0"/>
              </a:rPr>
              <a:t>muy</a:t>
            </a:r>
            <a:endParaRPr lang="en-GB" dirty="0"/>
          </a:p>
        </p:txBody>
      </p:sp>
      <p:pic>
        <p:nvPicPr>
          <p:cNvPr id="5" name="Graphic 4" descr="Teacher">
            <a:extLst>
              <a:ext uri="{FF2B5EF4-FFF2-40B4-BE49-F238E27FC236}">
                <a16:creationId xmlns:a16="http://schemas.microsoft.com/office/drawing/2014/main" id="{4DB3BC0B-CF78-8C43-D024-30EFDBC403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5942" y="82228"/>
            <a:ext cx="914400" cy="914400"/>
          </a:xfrm>
          <a:prstGeom prst="rect">
            <a:avLst/>
          </a:prstGeom>
        </p:spPr>
      </p:pic>
      <p:sp>
        <p:nvSpPr>
          <p:cNvPr id="6" name="Speech Bubble: Rectangle with Corners Rounded 5">
            <a:extLst>
              <a:ext uri="{FF2B5EF4-FFF2-40B4-BE49-F238E27FC236}">
                <a16:creationId xmlns:a16="http://schemas.microsoft.com/office/drawing/2014/main" id="{86EAD556-211A-E12D-2829-ADD5173D6280}"/>
              </a:ext>
            </a:extLst>
          </p:cNvPr>
          <p:cNvSpPr/>
          <p:nvPr/>
        </p:nvSpPr>
        <p:spPr>
          <a:xfrm>
            <a:off x="4042266" y="121398"/>
            <a:ext cx="3685529" cy="628266"/>
          </a:xfrm>
          <a:prstGeom prst="wedgeRoundRectCallout">
            <a:avLst>
              <a:gd name="adj1" fmla="val -56616"/>
              <a:gd name="adj2" fmla="val 185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b="1" dirty="0">
                <a:solidFill>
                  <a:schemeClr val="bg1"/>
                </a:solidFill>
                <a:latin typeface="Century Gothic"/>
                <a:ea typeface="Century Gothic"/>
                <a:cs typeface="Century Gothic"/>
                <a:sym typeface="Century Gothic"/>
              </a:rPr>
              <a:t>Habla en español.</a:t>
            </a:r>
          </a:p>
        </p:txBody>
      </p:sp>
      <p:cxnSp>
        <p:nvCxnSpPr>
          <p:cNvPr id="16" name="Google Shape;345;p47">
            <a:extLst>
              <a:ext uri="{FF2B5EF4-FFF2-40B4-BE49-F238E27FC236}">
                <a16:creationId xmlns:a16="http://schemas.microsoft.com/office/drawing/2014/main" id="{A750A723-A210-C9A3-15B7-8EA004324B53}"/>
              </a:ext>
            </a:extLst>
          </p:cNvPr>
          <p:cNvCxnSpPr/>
          <p:nvPr/>
        </p:nvCxnSpPr>
        <p:spPr>
          <a:xfrm>
            <a:off x="11825895" y="2100140"/>
            <a:ext cx="216791" cy="0"/>
          </a:xfrm>
          <a:prstGeom prst="straightConnector1">
            <a:avLst/>
          </a:prstGeom>
          <a:noFill/>
          <a:ln w="28575" cap="flat" cmpd="sng">
            <a:solidFill>
              <a:srgbClr val="1E4E79"/>
            </a:solidFill>
            <a:prstDash val="solid"/>
            <a:round/>
            <a:headEnd type="none" w="sm" len="sm"/>
            <a:tailEnd type="none" w="sm" len="sm"/>
          </a:ln>
        </p:spPr>
      </p:cxnSp>
      <p:sp>
        <p:nvSpPr>
          <p:cNvPr id="17" name="Google Shape;342;p47">
            <a:extLst>
              <a:ext uri="{FF2B5EF4-FFF2-40B4-BE49-F238E27FC236}">
                <a16:creationId xmlns:a16="http://schemas.microsoft.com/office/drawing/2014/main" id="{DC4A7262-92EF-6678-871E-C722C9BCD922}"/>
              </a:ext>
            </a:extLst>
          </p:cNvPr>
          <p:cNvSpPr/>
          <p:nvPr/>
        </p:nvSpPr>
        <p:spPr>
          <a:xfrm>
            <a:off x="11152432" y="2124269"/>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8" name="Google Shape;343;p47">
            <a:extLst>
              <a:ext uri="{FF2B5EF4-FFF2-40B4-BE49-F238E27FC236}">
                <a16:creationId xmlns:a16="http://schemas.microsoft.com/office/drawing/2014/main" id="{257A7FF6-2CA1-B743-2311-DB88744FD9F1}"/>
              </a:ext>
            </a:extLst>
          </p:cNvPr>
          <p:cNvSpPr/>
          <p:nvPr/>
        </p:nvSpPr>
        <p:spPr>
          <a:xfrm>
            <a:off x="11159036" y="2103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19" name="Google Shape;344;p47">
            <a:extLst>
              <a:ext uri="{FF2B5EF4-FFF2-40B4-BE49-F238E27FC236}">
                <a16:creationId xmlns:a16="http://schemas.microsoft.com/office/drawing/2014/main" id="{3E24D710-3825-199B-67C1-26CA88393B78}"/>
              </a:ext>
            </a:extLst>
          </p:cNvPr>
          <p:cNvCxnSpPr/>
          <p:nvPr/>
        </p:nvCxnSpPr>
        <p:spPr>
          <a:xfrm>
            <a:off x="11835804" y="2112841"/>
            <a:ext cx="0" cy="4156259"/>
          </a:xfrm>
          <a:prstGeom prst="straightConnector1">
            <a:avLst/>
          </a:prstGeom>
          <a:noFill/>
          <a:ln w="28575" cap="flat" cmpd="sng">
            <a:solidFill>
              <a:srgbClr val="1E4E79"/>
            </a:solidFill>
            <a:prstDash val="solid"/>
            <a:round/>
            <a:headEnd type="none" w="sm" len="sm"/>
            <a:tailEnd type="none" w="sm" len="sm"/>
          </a:ln>
        </p:spPr>
      </p:cxnSp>
      <p:cxnSp>
        <p:nvCxnSpPr>
          <p:cNvPr id="37" name="Google Shape;346;p47">
            <a:extLst>
              <a:ext uri="{FF2B5EF4-FFF2-40B4-BE49-F238E27FC236}">
                <a16:creationId xmlns:a16="http://schemas.microsoft.com/office/drawing/2014/main" id="{1A8A3DB6-389A-D3B2-E726-BFD1FF859F35}"/>
              </a:ext>
            </a:extLst>
          </p:cNvPr>
          <p:cNvCxnSpPr/>
          <p:nvPr/>
        </p:nvCxnSpPr>
        <p:spPr>
          <a:xfrm>
            <a:off x="11823105" y="6262749"/>
            <a:ext cx="216791" cy="0"/>
          </a:xfrm>
          <a:prstGeom prst="straightConnector1">
            <a:avLst/>
          </a:prstGeom>
          <a:noFill/>
          <a:ln w="28575" cap="flat" cmpd="sng">
            <a:solidFill>
              <a:srgbClr val="1E4E79"/>
            </a:solidFill>
            <a:prstDash val="solid"/>
            <a:round/>
            <a:headEnd type="none" w="sm" len="sm"/>
            <a:tailEnd type="none" w="sm" len="sm"/>
          </a:ln>
        </p:spPr>
      </p:cxnSp>
      <p:sp>
        <p:nvSpPr>
          <p:cNvPr id="38" name="Google Shape;348;p47">
            <a:extLst>
              <a:ext uri="{FF2B5EF4-FFF2-40B4-BE49-F238E27FC236}">
                <a16:creationId xmlns:a16="http://schemas.microsoft.com/office/drawing/2014/main" id="{F4A38013-39D7-5654-8558-0AD6B970DFAF}"/>
              </a:ext>
            </a:extLst>
          </p:cNvPr>
          <p:cNvSpPr txBox="1"/>
          <p:nvPr/>
        </p:nvSpPr>
        <p:spPr>
          <a:xfrm>
            <a:off x="10757503" y="1726784"/>
            <a:ext cx="14344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600" b="1" i="0" u="none" strike="noStrike" cap="none" dirty="0">
                <a:solidFill>
                  <a:srgbClr val="1E4E79"/>
                </a:solidFill>
                <a:latin typeface="Century Gothic"/>
                <a:ea typeface="Century Gothic"/>
                <a:cs typeface="Century Gothic"/>
                <a:sym typeface="Century Gothic"/>
              </a:rPr>
              <a:t>40 </a:t>
            </a:r>
            <a:r>
              <a:rPr lang="en-GB" sz="1600" b="1" i="0" u="none" strike="noStrike" cap="none" dirty="0" err="1">
                <a:solidFill>
                  <a:srgbClr val="1E4E79"/>
                </a:solidFill>
                <a:latin typeface="Century Gothic"/>
                <a:ea typeface="Century Gothic"/>
                <a:cs typeface="Century Gothic"/>
                <a:sym typeface="Century Gothic"/>
              </a:rPr>
              <a:t>segundos</a:t>
            </a:r>
            <a:endParaRPr sz="1200" b="0" i="0" u="none" strike="noStrike" cap="none" dirty="0">
              <a:solidFill>
                <a:srgbClr val="000000"/>
              </a:solidFill>
              <a:latin typeface="Arial"/>
              <a:ea typeface="Arial"/>
              <a:cs typeface="Arial"/>
              <a:sym typeface="Arial"/>
            </a:endParaRPr>
          </a:p>
        </p:txBody>
      </p:sp>
      <p:sp>
        <p:nvSpPr>
          <p:cNvPr id="39" name="Google Shape;350;p47">
            <a:extLst>
              <a:ext uri="{FF2B5EF4-FFF2-40B4-BE49-F238E27FC236}">
                <a16:creationId xmlns:a16="http://schemas.microsoft.com/office/drawing/2014/main" id="{46893FA2-4D1A-7885-DAC9-561AC8602AB9}"/>
              </a:ext>
            </a:extLst>
          </p:cNvPr>
          <p:cNvSpPr/>
          <p:nvPr/>
        </p:nvSpPr>
        <p:spPr>
          <a:xfrm>
            <a:off x="10957642" y="6328069"/>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762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9"/>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grpId="0" nodeType="clickEffect">
                                  <p:stCondLst>
                                    <p:cond delay="0"/>
                                  </p:stCondLst>
                                  <p:childTnLst>
                                    <p:anim calcmode="lin" valueType="num">
                                      <p:cBhvr additive="base">
                                        <p:cTn id="13" dur="40000"/>
                                        <p:tgtEl>
                                          <p:spTgt spid="18"/>
                                        </p:tgtEl>
                                        <p:attrNameLst>
                                          <p:attrName>ppt_y</p:attrName>
                                        </p:attrNameLst>
                                      </p:cBhvr>
                                      <p:tavLst>
                                        <p:tav tm="0">
                                          <p:val>
                                            <p:strVal val="#ppt_y"/>
                                          </p:val>
                                        </p:tav>
                                        <p:tav tm="100000">
                                          <p:val>
                                            <p:strVal val="#ppt_y+#ppt_h*1.125000"/>
                                          </p:val>
                                        </p:tav>
                                      </p:tavLst>
                                    </p:anim>
                                    <p:animEffect transition="out" filter="wipe(down)">
                                      <p:cBhvr>
                                        <p:cTn id="14" dur="40000"/>
                                        <p:tgtEl>
                                          <p:spTgt spid="18"/>
                                        </p:tgtEl>
                                      </p:cBhvr>
                                    </p:animEffect>
                                    <p:set>
                                      <p:cBhvr>
                                        <p:cTn id="15" dur="1" fill="hold">
                                          <p:stCondLst>
                                            <p:cond delay="39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21"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1E743656-6BF5-463B-8954-0B71D82883B8}"/>
              </a:ext>
            </a:extLst>
          </p:cNvPr>
          <p:cNvSpPr/>
          <p:nvPr/>
        </p:nvSpPr>
        <p:spPr>
          <a:xfrm>
            <a:off x="123171" y="979515"/>
            <a:ext cx="9921782" cy="515739"/>
          </a:xfrm>
          <a:prstGeom prst="wedgeRoundRectCallout">
            <a:avLst>
              <a:gd name="adj1" fmla="val 36090"/>
              <a:gd name="adj2" fmla="val 104887"/>
              <a:gd name="adj3" fmla="val 16667"/>
            </a:avLst>
          </a:prstGeom>
          <a:solidFill>
            <a:srgbClr val="CDF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sp>
        <p:nvSpPr>
          <p:cNvPr id="7" name="Google Shape;167;p2">
            <a:extLst>
              <a:ext uri="{FF2B5EF4-FFF2-40B4-BE49-F238E27FC236}">
                <a16:creationId xmlns:a16="http://schemas.microsoft.com/office/drawing/2014/main" id="{3EFCD06A-E353-4EA5-8FB4-5CDD7E1B34E7}"/>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 name="Google Shape;319;p15" descr="Speech Icon, Voice, Talking, Audio, Speech">
            <a:extLst>
              <a:ext uri="{FF2B5EF4-FFF2-40B4-BE49-F238E27FC236}">
                <a16:creationId xmlns:a16="http://schemas.microsoft.com/office/drawing/2014/main" id="{05007DDD-1483-498B-95CA-443FC8499AD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3" name="Title 1">
            <a:extLst>
              <a:ext uri="{FF2B5EF4-FFF2-40B4-BE49-F238E27FC236}">
                <a16:creationId xmlns:a16="http://schemas.microsoft.com/office/drawing/2014/main" id="{37A4C8AE-9381-49A6-B327-8B3D51EE1C9C}"/>
              </a:ext>
            </a:extLst>
          </p:cNvPr>
          <p:cNvSpPr txBox="1">
            <a:spLocks/>
          </p:cNvSpPr>
          <p:nvPr/>
        </p:nvSpPr>
        <p:spPr>
          <a:xfrm>
            <a:off x="10931056" y="1033368"/>
            <a:ext cx="1059466" cy="345911"/>
          </a:xfrm>
          <a:prstGeom prst="rect">
            <a:avLst/>
          </a:prstGeom>
          <a:solidFill>
            <a:srgbClr val="85CFE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24" name="TextBox 23">
            <a:extLst>
              <a:ext uri="{FF2B5EF4-FFF2-40B4-BE49-F238E27FC236}">
                <a16:creationId xmlns:a16="http://schemas.microsoft.com/office/drawing/2014/main" id="{29AFBF05-913A-4444-8C3F-5AB0574C37D5}"/>
              </a:ext>
            </a:extLst>
          </p:cNvPr>
          <p:cNvSpPr txBox="1"/>
          <p:nvPr/>
        </p:nvSpPr>
        <p:spPr>
          <a:xfrm>
            <a:off x="68693" y="1000575"/>
            <a:ext cx="9679253"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She is always fast and negative. Today she is lost and also slow.</a:t>
            </a:r>
          </a:p>
        </p:txBody>
      </p:sp>
      <p:pic>
        <p:nvPicPr>
          <p:cNvPr id="26" name="Picture 2" descr="Balloon, Bubble, Speech, Thought">
            <a:extLst>
              <a:ext uri="{FF2B5EF4-FFF2-40B4-BE49-F238E27FC236}">
                <a16:creationId xmlns:a16="http://schemas.microsoft.com/office/drawing/2014/main" id="{697B64DE-28DE-4DF4-A07F-A0590FCEC8BA}"/>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80755" y="2704510"/>
            <a:ext cx="1896372" cy="16119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picture containing text, toy, doll&#10;&#10;Description automatically generated">
            <a:extLst>
              <a:ext uri="{FF2B5EF4-FFF2-40B4-BE49-F238E27FC236}">
                <a16:creationId xmlns:a16="http://schemas.microsoft.com/office/drawing/2014/main" id="{9061E03D-FCCD-4C47-99F7-D287A8332252}"/>
              </a:ext>
            </a:extLst>
          </p:cNvPr>
          <p:cNvPicPr>
            <a:picLocks noChangeAspect="1"/>
          </p:cNvPicPr>
          <p:nvPr/>
        </p:nvPicPr>
        <p:blipFill>
          <a:blip r:embed="rId5"/>
          <a:stretch>
            <a:fillRect/>
          </a:stretch>
        </p:blipFill>
        <p:spPr>
          <a:xfrm>
            <a:off x="7626272" y="4149791"/>
            <a:ext cx="1267109" cy="2059053"/>
          </a:xfrm>
          <a:prstGeom prst="rect">
            <a:avLst/>
          </a:prstGeom>
        </p:spPr>
      </p:pic>
      <p:sp>
        <p:nvSpPr>
          <p:cNvPr id="38" name="TextBox 37">
            <a:hlinkClick r:id="" action="ppaction://noaction">
              <a:snd r:embed="rId6" name="Siempre_es.wav"/>
            </a:hlinkClick>
            <a:extLst>
              <a:ext uri="{FF2B5EF4-FFF2-40B4-BE49-F238E27FC236}">
                <a16:creationId xmlns:a16="http://schemas.microsoft.com/office/drawing/2014/main" id="{1000A793-3B5F-43DC-BD80-FD7E1A03302D}"/>
              </a:ext>
            </a:extLst>
          </p:cNvPr>
          <p:cNvSpPr txBox="1"/>
          <p:nvPr/>
        </p:nvSpPr>
        <p:spPr>
          <a:xfrm>
            <a:off x="123171" y="6275688"/>
            <a:ext cx="10663497" cy="461665"/>
          </a:xfrm>
          <a:prstGeom prst="rect">
            <a:avLst/>
          </a:prstGeom>
          <a:solidFill>
            <a:schemeClr val="bg1"/>
          </a:solidFill>
        </p:spPr>
        <p:txBody>
          <a:bodyPr wrap="none" rtlCol="0">
            <a:spAutoFit/>
          </a:bodyPr>
          <a:lstStyle/>
          <a:p>
            <a:r>
              <a:rPr lang="en-GB" sz="2400" b="1" dirty="0" err="1">
                <a:solidFill>
                  <a:srgbClr val="92D050"/>
                </a:solidFill>
                <a:latin typeface="Century Gothic" panose="020B0502020202020204" pitchFamily="34" charset="0"/>
              </a:rPr>
              <a:t>Siempre</a:t>
            </a:r>
            <a:r>
              <a:rPr lang="en-GB" sz="2400" b="1" dirty="0">
                <a:solidFill>
                  <a:srgbClr val="92D050"/>
                </a:solidFill>
                <a:latin typeface="Century Gothic" panose="020B0502020202020204" pitchFamily="34" charset="0"/>
              </a:rPr>
              <a:t> es </a:t>
            </a:r>
            <a:r>
              <a:rPr lang="en-GB" sz="2400" b="1" dirty="0" err="1">
                <a:solidFill>
                  <a:srgbClr val="92D050"/>
                </a:solidFill>
                <a:latin typeface="Century Gothic" panose="020B0502020202020204" pitchFamily="34" charset="0"/>
              </a:rPr>
              <a:t>muy</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rápida</a:t>
            </a:r>
            <a:r>
              <a:rPr lang="en-GB" sz="2400" b="1" dirty="0">
                <a:solidFill>
                  <a:srgbClr val="92D050"/>
                </a:solidFill>
                <a:latin typeface="Century Gothic" panose="020B0502020202020204" pitchFamily="34" charset="0"/>
              </a:rPr>
              <a:t> y </a:t>
            </a:r>
            <a:r>
              <a:rPr lang="en-GB" sz="2400" b="1" dirty="0" err="1">
                <a:solidFill>
                  <a:srgbClr val="92D050"/>
                </a:solidFill>
                <a:latin typeface="Century Gothic" panose="020B0502020202020204" pitchFamily="34" charset="0"/>
              </a:rPr>
              <a:t>negativa</a:t>
            </a:r>
            <a:r>
              <a:rPr lang="en-GB" sz="2400" b="1" dirty="0">
                <a:solidFill>
                  <a:srgbClr val="92D050"/>
                </a:solidFill>
                <a:latin typeface="Century Gothic" panose="020B0502020202020204" pitchFamily="34" charset="0"/>
              </a:rPr>
              <a:t>. Hoy </a:t>
            </a:r>
            <a:r>
              <a:rPr lang="en-GB" sz="2400" b="1" dirty="0" err="1">
                <a:solidFill>
                  <a:srgbClr val="92D050"/>
                </a:solidFill>
                <a:latin typeface="Century Gothic" panose="020B0502020202020204" pitchFamily="34" charset="0"/>
              </a:rPr>
              <a:t>está</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perdida</a:t>
            </a:r>
            <a:r>
              <a:rPr lang="en-GB" sz="2400" b="1" dirty="0">
                <a:solidFill>
                  <a:srgbClr val="92D050"/>
                </a:solidFill>
                <a:latin typeface="Century Gothic" panose="020B0502020202020204" pitchFamily="34" charset="0"/>
              </a:rPr>
              <a:t> y </a:t>
            </a:r>
            <a:r>
              <a:rPr lang="en-GB" sz="2400" b="1" dirty="0" err="1">
                <a:solidFill>
                  <a:srgbClr val="92D050"/>
                </a:solidFill>
                <a:latin typeface="Century Gothic" panose="020B0502020202020204" pitchFamily="34" charset="0"/>
              </a:rPr>
              <a:t>también</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lenta</a:t>
            </a:r>
            <a:r>
              <a:rPr lang="en-GB" sz="2400" b="1" dirty="0">
                <a:solidFill>
                  <a:srgbClr val="92D050"/>
                </a:solidFill>
                <a:latin typeface="Century Gothic" panose="020B0502020202020204" pitchFamily="34" charset="0"/>
              </a:rPr>
              <a:t>. </a:t>
            </a:r>
          </a:p>
        </p:txBody>
      </p:sp>
      <p:pic>
        <p:nvPicPr>
          <p:cNvPr id="39" name="Picture 38">
            <a:extLst>
              <a:ext uri="{FF2B5EF4-FFF2-40B4-BE49-F238E27FC236}">
                <a16:creationId xmlns:a16="http://schemas.microsoft.com/office/drawing/2014/main" id="{13527E7A-6A33-49AA-A794-76D2BEA8EFF5}"/>
              </a:ext>
            </a:extLst>
          </p:cNvPr>
          <p:cNvPicPr>
            <a:picLocks noChangeAspect="1"/>
          </p:cNvPicPr>
          <p:nvPr/>
        </p:nvPicPr>
        <p:blipFill>
          <a:blip r:embed="rId7"/>
          <a:stretch>
            <a:fillRect/>
          </a:stretch>
        </p:blipFill>
        <p:spPr>
          <a:xfrm rot="21086630">
            <a:off x="9037201" y="2808444"/>
            <a:ext cx="828516" cy="1149785"/>
          </a:xfrm>
          <a:prstGeom prst="rect">
            <a:avLst/>
          </a:prstGeom>
        </p:spPr>
      </p:pic>
      <p:sp>
        <p:nvSpPr>
          <p:cNvPr id="20" name="Rectangle 19">
            <a:extLst>
              <a:ext uri="{FF2B5EF4-FFF2-40B4-BE49-F238E27FC236}">
                <a16:creationId xmlns:a16="http://schemas.microsoft.com/office/drawing/2014/main" id="{90478C35-3712-4B61-AB3A-9A633D1B5F58}"/>
              </a:ext>
            </a:extLst>
          </p:cNvPr>
          <p:cNvSpPr/>
          <p:nvPr/>
        </p:nvSpPr>
        <p:spPr>
          <a:xfrm>
            <a:off x="123171" y="2768751"/>
            <a:ext cx="2452472" cy="1200329"/>
          </a:xfrm>
          <a:prstGeom prst="rect">
            <a:avLst/>
          </a:prstGeom>
        </p:spPr>
        <p:txBody>
          <a:bodyPr wrap="square">
            <a:spAutoFit/>
          </a:bodyPr>
          <a:lstStyle/>
          <a:p>
            <a:pPr lvl="0"/>
            <a:r>
              <a:rPr lang="es-AR" sz="2400" dirty="0">
                <a:solidFill>
                  <a:srgbClr val="002060"/>
                </a:solidFill>
                <a:latin typeface="Century Gothic" panose="020B0502020202020204" pitchFamily="34" charset="0"/>
              </a:rPr>
              <a:t>Hoy</a:t>
            </a:r>
          </a:p>
          <a:p>
            <a:pPr lvl="0"/>
            <a:r>
              <a:rPr lang="es-AR" sz="2400" dirty="0">
                <a:solidFill>
                  <a:srgbClr val="002060"/>
                </a:solidFill>
                <a:latin typeface="Century Gothic" panose="020B0502020202020204" pitchFamily="34" charset="0"/>
              </a:rPr>
              <a:t>Normalmente</a:t>
            </a:r>
          </a:p>
          <a:p>
            <a:pPr lvl="0">
              <a:defRPr/>
            </a:pPr>
            <a:r>
              <a:rPr lang="es-AR" sz="2400" dirty="0">
                <a:solidFill>
                  <a:srgbClr val="002060"/>
                </a:solidFill>
                <a:latin typeface="Century Gothic" panose="020B0502020202020204" pitchFamily="34" charset="0"/>
              </a:rPr>
              <a:t>Siempre</a:t>
            </a:r>
          </a:p>
        </p:txBody>
      </p:sp>
      <p:sp>
        <p:nvSpPr>
          <p:cNvPr id="21" name="Rectangle 20">
            <a:extLst>
              <a:ext uri="{FF2B5EF4-FFF2-40B4-BE49-F238E27FC236}">
                <a16:creationId xmlns:a16="http://schemas.microsoft.com/office/drawing/2014/main" id="{59D1A5C3-0079-4507-BA33-A63FD6132D01}"/>
              </a:ext>
            </a:extLst>
          </p:cNvPr>
          <p:cNvSpPr/>
          <p:nvPr/>
        </p:nvSpPr>
        <p:spPr>
          <a:xfrm>
            <a:off x="2533978" y="2953416"/>
            <a:ext cx="2452472" cy="830997"/>
          </a:xfrm>
          <a:prstGeom prst="rect">
            <a:avLst/>
          </a:prstGeom>
        </p:spPr>
        <p:txBody>
          <a:bodyPr wrap="square">
            <a:spAutoFit/>
          </a:bodyPr>
          <a:lstStyle/>
          <a:p>
            <a:pPr lvl="0"/>
            <a:r>
              <a:rPr lang="es-AR" sz="2400" dirty="0">
                <a:solidFill>
                  <a:srgbClr val="002060"/>
                </a:solidFill>
                <a:latin typeface="Century Gothic" panose="020B0502020202020204" pitchFamily="34" charset="0"/>
              </a:rPr>
              <a:t>estoy | soy</a:t>
            </a:r>
            <a:br>
              <a:rPr lang="es-AR" sz="2400" dirty="0">
                <a:solidFill>
                  <a:srgbClr val="002060"/>
                </a:solidFill>
                <a:latin typeface="Century Gothic" panose="020B0502020202020204" pitchFamily="34" charset="0"/>
              </a:rPr>
            </a:br>
            <a:r>
              <a:rPr lang="es-AR" sz="2400" dirty="0">
                <a:solidFill>
                  <a:srgbClr val="002060"/>
                </a:solidFill>
                <a:latin typeface="Century Gothic" panose="020B0502020202020204" pitchFamily="34" charset="0"/>
              </a:rPr>
              <a:t>está   | es</a:t>
            </a:r>
          </a:p>
        </p:txBody>
      </p:sp>
      <p:sp>
        <p:nvSpPr>
          <p:cNvPr id="27" name="Rectangle 26">
            <a:extLst>
              <a:ext uri="{FF2B5EF4-FFF2-40B4-BE49-F238E27FC236}">
                <a16:creationId xmlns:a16="http://schemas.microsoft.com/office/drawing/2014/main" id="{3D1678F7-B7A9-4C83-AA32-A106F60EA237}"/>
              </a:ext>
            </a:extLst>
          </p:cNvPr>
          <p:cNvSpPr/>
          <p:nvPr/>
        </p:nvSpPr>
        <p:spPr>
          <a:xfrm rot="987168">
            <a:off x="7027491" y="1912813"/>
            <a:ext cx="1688971" cy="830997"/>
          </a:xfrm>
          <a:prstGeom prst="rect">
            <a:avLst/>
          </a:prstGeom>
        </p:spPr>
        <p:txBody>
          <a:bodyPr wrap="square">
            <a:spAutoFit/>
          </a:bodyPr>
          <a:lstStyle/>
          <a:p>
            <a:pPr lvl="0"/>
            <a:r>
              <a:rPr lang="es-AR" sz="2400" dirty="0">
                <a:solidFill>
                  <a:srgbClr val="002060"/>
                </a:solidFill>
                <a:latin typeface="Century Gothic" panose="020B0502020202020204" pitchFamily="34" charset="0"/>
              </a:rPr>
              <a:t>y </a:t>
            </a:r>
            <a:br>
              <a:rPr lang="es-AR" sz="2400" dirty="0">
                <a:solidFill>
                  <a:srgbClr val="002060"/>
                </a:solidFill>
                <a:latin typeface="Century Gothic" panose="020B0502020202020204" pitchFamily="34" charset="0"/>
              </a:rPr>
            </a:br>
            <a:r>
              <a:rPr lang="es-AR" sz="2400" dirty="0">
                <a:solidFill>
                  <a:srgbClr val="002060"/>
                </a:solidFill>
                <a:latin typeface="Century Gothic" panose="020B0502020202020204" pitchFamily="34" charset="0"/>
              </a:rPr>
              <a:t>también</a:t>
            </a:r>
          </a:p>
        </p:txBody>
      </p:sp>
      <p:sp>
        <p:nvSpPr>
          <p:cNvPr id="33" name="Rectangle 32">
            <a:extLst>
              <a:ext uri="{FF2B5EF4-FFF2-40B4-BE49-F238E27FC236}">
                <a16:creationId xmlns:a16="http://schemas.microsoft.com/office/drawing/2014/main" id="{954C2179-E129-44C2-A8E4-DA3FF50C122F}"/>
              </a:ext>
            </a:extLst>
          </p:cNvPr>
          <p:cNvSpPr/>
          <p:nvPr/>
        </p:nvSpPr>
        <p:spPr>
          <a:xfrm>
            <a:off x="4639470" y="1519992"/>
            <a:ext cx="2452472" cy="4154984"/>
          </a:xfrm>
          <a:prstGeom prst="rect">
            <a:avLst/>
          </a:prstGeom>
        </p:spPr>
        <p:txBody>
          <a:bodyPr wrap="square">
            <a:spAutoFit/>
          </a:bodyPr>
          <a:lstStyle/>
          <a:p>
            <a:r>
              <a:rPr lang="es-AR" sz="2400" dirty="0">
                <a:solidFill>
                  <a:srgbClr val="002060"/>
                </a:solidFill>
                <a:latin typeface="Century Gothic" panose="020B0502020202020204" pitchFamily="34" charset="0"/>
              </a:rPr>
              <a:t>tranquil</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 </a:t>
            </a:r>
          </a:p>
          <a:p>
            <a:r>
              <a:rPr lang="es-AR" sz="2400" dirty="0">
                <a:solidFill>
                  <a:srgbClr val="002060"/>
                </a:solidFill>
                <a:latin typeface="Century Gothic" panose="020B0502020202020204" pitchFamily="34" charset="0"/>
              </a:rPr>
              <a:t>nervios</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positiv</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negativ</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divertid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rápid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p>
          <a:p>
            <a:r>
              <a:rPr lang="es-AR" sz="2400" dirty="0">
                <a:solidFill>
                  <a:srgbClr val="002060"/>
                </a:solidFill>
                <a:latin typeface="Century Gothic" panose="020B0502020202020204" pitchFamily="34" charset="0"/>
              </a:rPr>
              <a:t>lent</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pesad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br>
              <a:rPr lang="es-AR" sz="2400" b="1" dirty="0">
                <a:solidFill>
                  <a:srgbClr val="FF0000"/>
                </a:solidFill>
                <a:latin typeface="Century Gothic" panose="020B0502020202020204" pitchFamily="34" charset="0"/>
              </a:rPr>
            </a:br>
            <a:r>
              <a:rPr lang="es-AR" sz="2400" dirty="0">
                <a:solidFill>
                  <a:srgbClr val="002060"/>
                </a:solidFill>
                <a:latin typeface="Century Gothic" panose="020B0502020202020204" pitchFamily="34" charset="0"/>
              </a:rPr>
              <a:t>preparad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sz="2000"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perdid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endParaRPr lang="es-AR" sz="2000" dirty="0">
              <a:solidFill>
                <a:srgbClr val="002060"/>
              </a:solidFill>
              <a:latin typeface="Century Gothic" panose="020B0502020202020204" pitchFamily="34" charset="0"/>
            </a:endParaRPr>
          </a:p>
          <a:p>
            <a:r>
              <a:rPr lang="es-AR" sz="2400" dirty="0">
                <a:solidFill>
                  <a:srgbClr val="002060"/>
                </a:solidFill>
                <a:latin typeface="Century Gothic" panose="020B0502020202020204" pitchFamily="34" charset="0"/>
              </a:rPr>
              <a:t>cansad</a:t>
            </a:r>
            <a:r>
              <a:rPr lang="es-AR" sz="2400" b="1" dirty="0">
                <a:solidFill>
                  <a:srgbClr val="0070C0"/>
                </a:solidFill>
                <a:latin typeface="Century Gothic" panose="020B0502020202020204" pitchFamily="34" charset="0"/>
              </a:rPr>
              <a:t>o</a:t>
            </a:r>
            <a:r>
              <a:rPr lang="es-AR" sz="2400" b="1" dirty="0">
                <a:solidFill>
                  <a:srgbClr val="002060"/>
                </a:solidFill>
                <a:latin typeface="Century Gothic" panose="020B0502020202020204" pitchFamily="34" charset="0"/>
              </a:rPr>
              <a:t>/</a:t>
            </a:r>
            <a:r>
              <a:rPr lang="es-AR" sz="2400" b="1" dirty="0">
                <a:solidFill>
                  <a:srgbClr val="FF0000"/>
                </a:solidFill>
                <a:latin typeface="Century Gothic" panose="020B0502020202020204" pitchFamily="34" charset="0"/>
              </a:rPr>
              <a:t>a</a:t>
            </a:r>
          </a:p>
        </p:txBody>
      </p:sp>
      <p:sp>
        <p:nvSpPr>
          <p:cNvPr id="40" name="Rectangle 39">
            <a:extLst>
              <a:ext uri="{FF2B5EF4-FFF2-40B4-BE49-F238E27FC236}">
                <a16:creationId xmlns:a16="http://schemas.microsoft.com/office/drawing/2014/main" id="{CBBAF79D-0C3E-4009-A708-09F20D2C178B}"/>
              </a:ext>
            </a:extLst>
          </p:cNvPr>
          <p:cNvSpPr/>
          <p:nvPr/>
        </p:nvSpPr>
        <p:spPr>
          <a:xfrm rot="20560671">
            <a:off x="3664506" y="1653033"/>
            <a:ext cx="825867" cy="461665"/>
          </a:xfrm>
          <a:prstGeom prst="rect">
            <a:avLst/>
          </a:prstGeom>
        </p:spPr>
        <p:txBody>
          <a:bodyPr wrap="none">
            <a:spAutoFit/>
          </a:bodyPr>
          <a:lstStyle/>
          <a:p>
            <a:r>
              <a:rPr lang="es-AR" sz="2400" dirty="0">
                <a:solidFill>
                  <a:srgbClr val="002060"/>
                </a:solidFill>
                <a:latin typeface="Century Gothic" panose="020B0502020202020204" pitchFamily="34" charset="0"/>
              </a:rPr>
              <a:t>muy</a:t>
            </a:r>
            <a:endParaRPr lang="en-GB" dirty="0"/>
          </a:p>
        </p:txBody>
      </p:sp>
      <p:pic>
        <p:nvPicPr>
          <p:cNvPr id="4" name="Graphic 3" descr="Teacher">
            <a:extLst>
              <a:ext uri="{FF2B5EF4-FFF2-40B4-BE49-F238E27FC236}">
                <a16:creationId xmlns:a16="http://schemas.microsoft.com/office/drawing/2014/main" id="{792E0B06-606E-23EB-B51D-7C7C2A2214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55942" y="82228"/>
            <a:ext cx="914400" cy="914400"/>
          </a:xfrm>
          <a:prstGeom prst="rect">
            <a:avLst/>
          </a:prstGeom>
        </p:spPr>
      </p:pic>
      <p:sp>
        <p:nvSpPr>
          <p:cNvPr id="5" name="Speech Bubble: Rectangle with Corners Rounded 4">
            <a:extLst>
              <a:ext uri="{FF2B5EF4-FFF2-40B4-BE49-F238E27FC236}">
                <a16:creationId xmlns:a16="http://schemas.microsoft.com/office/drawing/2014/main" id="{E9AECEA5-2E1B-2DCD-0CB9-517864F94612}"/>
              </a:ext>
            </a:extLst>
          </p:cNvPr>
          <p:cNvSpPr/>
          <p:nvPr/>
        </p:nvSpPr>
        <p:spPr>
          <a:xfrm>
            <a:off x="4042266" y="121398"/>
            <a:ext cx="3685529" cy="628266"/>
          </a:xfrm>
          <a:prstGeom prst="wedgeRoundRectCallout">
            <a:avLst>
              <a:gd name="adj1" fmla="val -56616"/>
              <a:gd name="adj2" fmla="val 1854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b="1" dirty="0">
                <a:solidFill>
                  <a:schemeClr val="bg1"/>
                </a:solidFill>
                <a:latin typeface="Century Gothic"/>
                <a:ea typeface="Century Gothic"/>
                <a:cs typeface="Century Gothic"/>
                <a:sym typeface="Century Gothic"/>
              </a:rPr>
              <a:t>Habla en español.</a:t>
            </a:r>
          </a:p>
        </p:txBody>
      </p:sp>
      <p:cxnSp>
        <p:nvCxnSpPr>
          <p:cNvPr id="6" name="Google Shape;345;p47">
            <a:extLst>
              <a:ext uri="{FF2B5EF4-FFF2-40B4-BE49-F238E27FC236}">
                <a16:creationId xmlns:a16="http://schemas.microsoft.com/office/drawing/2014/main" id="{0681652F-2A2E-22AC-4FFC-438343E6DD89}"/>
              </a:ext>
            </a:extLst>
          </p:cNvPr>
          <p:cNvCxnSpPr/>
          <p:nvPr/>
        </p:nvCxnSpPr>
        <p:spPr>
          <a:xfrm>
            <a:off x="11825895" y="2100140"/>
            <a:ext cx="216791" cy="0"/>
          </a:xfrm>
          <a:prstGeom prst="straightConnector1">
            <a:avLst/>
          </a:prstGeom>
          <a:noFill/>
          <a:ln w="28575" cap="flat" cmpd="sng">
            <a:solidFill>
              <a:srgbClr val="1E4E79"/>
            </a:solidFill>
            <a:prstDash val="solid"/>
            <a:round/>
            <a:headEnd type="none" w="sm" len="sm"/>
            <a:tailEnd type="none" w="sm" len="sm"/>
          </a:ln>
        </p:spPr>
      </p:cxnSp>
      <p:sp>
        <p:nvSpPr>
          <p:cNvPr id="8" name="Google Shape;342;p47">
            <a:extLst>
              <a:ext uri="{FF2B5EF4-FFF2-40B4-BE49-F238E27FC236}">
                <a16:creationId xmlns:a16="http://schemas.microsoft.com/office/drawing/2014/main" id="{8CE5FB82-F712-CB65-50E6-A4C72404B3E2}"/>
              </a:ext>
            </a:extLst>
          </p:cNvPr>
          <p:cNvSpPr/>
          <p:nvPr/>
        </p:nvSpPr>
        <p:spPr>
          <a:xfrm>
            <a:off x="11152432" y="2124269"/>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9" name="Google Shape;343;p47">
            <a:extLst>
              <a:ext uri="{FF2B5EF4-FFF2-40B4-BE49-F238E27FC236}">
                <a16:creationId xmlns:a16="http://schemas.microsoft.com/office/drawing/2014/main" id="{5E4C1668-5D41-C5A4-7557-81BB037A7704}"/>
              </a:ext>
            </a:extLst>
          </p:cNvPr>
          <p:cNvSpPr/>
          <p:nvPr/>
        </p:nvSpPr>
        <p:spPr>
          <a:xfrm>
            <a:off x="11159036" y="2103315"/>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10" name="Google Shape;344;p47">
            <a:extLst>
              <a:ext uri="{FF2B5EF4-FFF2-40B4-BE49-F238E27FC236}">
                <a16:creationId xmlns:a16="http://schemas.microsoft.com/office/drawing/2014/main" id="{15AB67F5-1FB4-3840-F236-61ED26E213C1}"/>
              </a:ext>
            </a:extLst>
          </p:cNvPr>
          <p:cNvCxnSpPr/>
          <p:nvPr/>
        </p:nvCxnSpPr>
        <p:spPr>
          <a:xfrm>
            <a:off x="11835804" y="2112841"/>
            <a:ext cx="0" cy="4156259"/>
          </a:xfrm>
          <a:prstGeom prst="straightConnector1">
            <a:avLst/>
          </a:prstGeom>
          <a:noFill/>
          <a:ln w="28575" cap="flat" cmpd="sng">
            <a:solidFill>
              <a:srgbClr val="1E4E79"/>
            </a:solidFill>
            <a:prstDash val="solid"/>
            <a:round/>
            <a:headEnd type="none" w="sm" len="sm"/>
            <a:tailEnd type="none" w="sm" len="sm"/>
          </a:ln>
        </p:spPr>
      </p:cxnSp>
      <p:cxnSp>
        <p:nvCxnSpPr>
          <p:cNvPr id="11" name="Google Shape;346;p47">
            <a:extLst>
              <a:ext uri="{FF2B5EF4-FFF2-40B4-BE49-F238E27FC236}">
                <a16:creationId xmlns:a16="http://schemas.microsoft.com/office/drawing/2014/main" id="{00E09330-26B3-7CFF-C8A6-31BCEBE029E4}"/>
              </a:ext>
            </a:extLst>
          </p:cNvPr>
          <p:cNvCxnSpPr/>
          <p:nvPr/>
        </p:nvCxnSpPr>
        <p:spPr>
          <a:xfrm>
            <a:off x="11823105" y="6262749"/>
            <a:ext cx="216791" cy="0"/>
          </a:xfrm>
          <a:prstGeom prst="straightConnector1">
            <a:avLst/>
          </a:prstGeom>
          <a:noFill/>
          <a:ln w="28575" cap="flat" cmpd="sng">
            <a:solidFill>
              <a:srgbClr val="1E4E79"/>
            </a:solidFill>
            <a:prstDash val="solid"/>
            <a:round/>
            <a:headEnd type="none" w="sm" len="sm"/>
            <a:tailEnd type="none" w="sm" len="sm"/>
          </a:ln>
        </p:spPr>
      </p:cxnSp>
      <p:sp>
        <p:nvSpPr>
          <p:cNvPr id="12" name="Google Shape;348;p47">
            <a:extLst>
              <a:ext uri="{FF2B5EF4-FFF2-40B4-BE49-F238E27FC236}">
                <a16:creationId xmlns:a16="http://schemas.microsoft.com/office/drawing/2014/main" id="{11562E57-8272-5E61-E52B-385B8A7FD7EA}"/>
              </a:ext>
            </a:extLst>
          </p:cNvPr>
          <p:cNvSpPr txBox="1"/>
          <p:nvPr/>
        </p:nvSpPr>
        <p:spPr>
          <a:xfrm>
            <a:off x="10757503" y="1726784"/>
            <a:ext cx="14344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600" b="1" i="0" u="none" strike="noStrike" cap="none" dirty="0">
                <a:solidFill>
                  <a:srgbClr val="1E4E79"/>
                </a:solidFill>
                <a:latin typeface="Century Gothic"/>
                <a:ea typeface="Century Gothic"/>
                <a:cs typeface="Century Gothic"/>
                <a:sym typeface="Century Gothic"/>
              </a:rPr>
              <a:t>40 </a:t>
            </a:r>
            <a:r>
              <a:rPr lang="en-GB" sz="1600" b="1" i="0" u="none" strike="noStrike" cap="none" dirty="0" err="1">
                <a:solidFill>
                  <a:srgbClr val="1E4E79"/>
                </a:solidFill>
                <a:latin typeface="Century Gothic"/>
                <a:ea typeface="Century Gothic"/>
                <a:cs typeface="Century Gothic"/>
                <a:sym typeface="Century Gothic"/>
              </a:rPr>
              <a:t>segundos</a:t>
            </a:r>
            <a:endParaRPr sz="1200" b="0" i="0" u="none" strike="noStrike" cap="none" dirty="0">
              <a:solidFill>
                <a:srgbClr val="000000"/>
              </a:solidFill>
              <a:latin typeface="Arial"/>
              <a:ea typeface="Arial"/>
              <a:cs typeface="Arial"/>
              <a:sym typeface="Arial"/>
            </a:endParaRPr>
          </a:p>
        </p:txBody>
      </p:sp>
      <p:sp>
        <p:nvSpPr>
          <p:cNvPr id="13" name="Google Shape;349;p47">
            <a:extLst>
              <a:ext uri="{FF2B5EF4-FFF2-40B4-BE49-F238E27FC236}">
                <a16:creationId xmlns:a16="http://schemas.microsoft.com/office/drawing/2014/main" id="{98B26403-2CC2-6441-FF9D-DBC1CF5D788F}"/>
              </a:ext>
            </a:extLst>
          </p:cNvPr>
          <p:cNvSpPr txBox="1"/>
          <p:nvPr/>
        </p:nvSpPr>
        <p:spPr>
          <a:xfrm>
            <a:off x="11861619" y="5862830"/>
            <a:ext cx="87261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E4E79"/>
              </a:buClr>
              <a:buSzPts val="1800"/>
              <a:buFont typeface="Century Gothic"/>
              <a:buNone/>
            </a:pPr>
            <a:r>
              <a:rPr lang="en-GB" sz="1400" b="1" i="0" u="none" strike="noStrike" cap="none">
                <a:solidFill>
                  <a:srgbClr val="1E4E79"/>
                </a:solidFill>
                <a:latin typeface="Century Gothic"/>
                <a:ea typeface="Century Gothic"/>
                <a:cs typeface="Century Gothic"/>
                <a:sym typeface="Century Gothic"/>
              </a:rPr>
              <a:t>0</a:t>
            </a:r>
            <a:endParaRPr sz="1100" b="0" i="0" u="none" strike="noStrike" cap="none">
              <a:solidFill>
                <a:srgbClr val="000000"/>
              </a:solidFill>
              <a:latin typeface="Arial"/>
              <a:ea typeface="Arial"/>
              <a:cs typeface="Arial"/>
              <a:sym typeface="Arial"/>
            </a:endParaRPr>
          </a:p>
        </p:txBody>
      </p:sp>
      <p:sp>
        <p:nvSpPr>
          <p:cNvPr id="14" name="Google Shape;350;p47">
            <a:extLst>
              <a:ext uri="{FF2B5EF4-FFF2-40B4-BE49-F238E27FC236}">
                <a16:creationId xmlns:a16="http://schemas.microsoft.com/office/drawing/2014/main" id="{2FB60913-BEC8-A0B1-F194-A6EC27707EA4}"/>
              </a:ext>
            </a:extLst>
          </p:cNvPr>
          <p:cNvSpPr/>
          <p:nvPr/>
        </p:nvSpPr>
        <p:spPr>
          <a:xfrm>
            <a:off x="10957642" y="6328069"/>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6899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grpId="0" nodeType="clickEffect">
                                  <p:stCondLst>
                                    <p:cond delay="0"/>
                                  </p:stCondLst>
                                  <p:childTnLst>
                                    <p:anim calcmode="lin" valueType="num">
                                      <p:cBhvr additive="base">
                                        <p:cTn id="13" dur="40000"/>
                                        <p:tgtEl>
                                          <p:spTgt spid="9"/>
                                        </p:tgtEl>
                                        <p:attrNameLst>
                                          <p:attrName>ppt_y</p:attrName>
                                        </p:attrNameLst>
                                      </p:cBhvr>
                                      <p:tavLst>
                                        <p:tav tm="0">
                                          <p:val>
                                            <p:strVal val="#ppt_y"/>
                                          </p:val>
                                        </p:tav>
                                        <p:tav tm="100000">
                                          <p:val>
                                            <p:strVal val="#ppt_y+#ppt_h*1.125000"/>
                                          </p:val>
                                        </p:tav>
                                      </p:tavLst>
                                    </p:anim>
                                    <p:animEffect transition="out" filter="wipe(down)">
                                      <p:cBhvr>
                                        <p:cTn id="14" dur="40000"/>
                                        <p:tgtEl>
                                          <p:spTgt spid="9"/>
                                        </p:tgtEl>
                                      </p:cBhvr>
                                    </p:animEffect>
                                    <p:set>
                                      <p:cBhvr>
                                        <p:cTn id="15" dur="1" fill="hold">
                                          <p:stCondLst>
                                            <p:cond delay="39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2182</Words>
  <Application>Microsoft Office PowerPoint</Application>
  <PresentationFormat>Widescreen</PresentationFormat>
  <Paragraphs>441</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Century Gothic</vt:lpstr>
      <vt:lpstr>Dreaming Outloud Pro</vt:lpstr>
      <vt:lpstr>Dreaming Outloud Script Pro</vt:lpstr>
      <vt:lpstr>Modern Love</vt:lpstr>
      <vt:lpstr>Office Theme</vt:lpstr>
      <vt:lpstr>Describing me and others </vt:lpstr>
      <vt:lpstr>Follow up 1: </vt:lpstr>
      <vt:lpstr>Follow up 2: </vt:lpstr>
      <vt:lpstr>Follow up 2: </vt:lpstr>
      <vt:lpstr>Follow up 2: </vt:lpstr>
      <vt:lpstr>Follow up 2: </vt:lpstr>
      <vt:lpstr>Follow up 2: </vt:lpstr>
      <vt:lpstr>Follow up 3:</vt:lpstr>
      <vt:lpstr>Follow up 3:</vt:lpstr>
      <vt:lpstr>Follow up 3:</vt:lpstr>
      <vt:lpstr>Follow up 4a: </vt:lpstr>
      <vt:lpstr>Follow up 4b: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Paula Vázquez-Valero</dc:creator>
  <cp:lastModifiedBy>Rachel Hawkes</cp:lastModifiedBy>
  <cp:revision>22</cp:revision>
  <dcterms:created xsi:type="dcterms:W3CDTF">2021-07-12T13:33:40Z</dcterms:created>
  <dcterms:modified xsi:type="dcterms:W3CDTF">2023-09-04T06:29:09Z</dcterms:modified>
</cp:coreProperties>
</file>