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486" r:id="rId3"/>
    <p:sldId id="477" r:id="rId4"/>
    <p:sldId id="580" r:id="rId5"/>
    <p:sldId id="581" r:id="rId6"/>
    <p:sldId id="582" r:id="rId7"/>
    <p:sldId id="583" r:id="rId8"/>
    <p:sldId id="573" r:id="rId9"/>
    <p:sldId id="574" r:id="rId10"/>
    <p:sldId id="575" r:id="rId11"/>
    <p:sldId id="576" r:id="rId12"/>
    <p:sldId id="577" r:id="rId13"/>
    <p:sldId id="578" r:id="rId14"/>
    <p:sldId id="579" r:id="rId15"/>
    <p:sldId id="557" r:id="rId16"/>
    <p:sldId id="558" r:id="rId17"/>
    <p:sldId id="276" r:id="rId18"/>
    <p:sldId id="554" r:id="rId19"/>
    <p:sldId id="556" r:id="rId20"/>
    <p:sldId id="559" r:id="rId21"/>
    <p:sldId id="567" r:id="rId22"/>
    <p:sldId id="327" r:id="rId23"/>
    <p:sldId id="561" r:id="rId24"/>
    <p:sldId id="563" r:id="rId25"/>
    <p:sldId id="564" r:id="rId26"/>
    <p:sldId id="565" r:id="rId27"/>
    <p:sldId id="568" r:id="rId28"/>
    <p:sldId id="56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EEAF6"/>
    <a:srgbClr val="FEB4B4"/>
    <a:srgbClr val="FE7E7E"/>
    <a:srgbClr val="FF99FF"/>
    <a:srgbClr val="65A270"/>
    <a:srgbClr val="79DD79"/>
    <a:srgbClr val="91EAD2"/>
    <a:srgbClr val="C1EF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72C4E2-13BE-4847-9099-44E7BF25FDD3}" v="402" dt="2021-11-12T19:32:25.9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897" autoAdjust="0"/>
    <p:restoredTop sz="75676" autoAdjust="0"/>
  </p:normalViewPr>
  <p:slideViewPr>
    <p:cSldViewPr snapToGrid="0">
      <p:cViewPr>
        <p:scale>
          <a:sx n="78" d="100"/>
          <a:sy n="78" d="100"/>
        </p:scale>
        <p:origin x="1854" y="186"/>
      </p:cViewPr>
      <p:guideLst/>
    </p:cSldViewPr>
  </p:slideViewPr>
  <p:outlineViewPr>
    <p:cViewPr>
      <p:scale>
        <a:sx n="33" d="100"/>
        <a:sy n="33" d="100"/>
      </p:scale>
      <p:origin x="0" y="-6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D172C4E2-13BE-4847-9099-44E7BF25FDD3}"/>
    <pc:docChg chg="undo redo custSel addSld delSld modSld addSection delSection">
      <pc:chgData name="Paula Vázquez-Valero" userId="3a0e46d7-2099-40af-a155-aa45b68bfff3" providerId="ADAL" clId="{D172C4E2-13BE-4847-9099-44E7BF25FDD3}" dt="2021-11-12T19:32:36.552" v="1686" actId="1076"/>
      <pc:docMkLst>
        <pc:docMk/>
      </pc:docMkLst>
      <pc:sldChg chg="addSp modSp mod">
        <pc:chgData name="Paula Vázquez-Valero" userId="3a0e46d7-2099-40af-a155-aa45b68bfff3" providerId="ADAL" clId="{D172C4E2-13BE-4847-9099-44E7BF25FDD3}" dt="2021-11-12T19:32:36.552" v="1686" actId="1076"/>
        <pc:sldMkLst>
          <pc:docMk/>
          <pc:sldMk cId="0" sldId="276"/>
        </pc:sldMkLst>
        <pc:spChg chg="mod">
          <ac:chgData name="Paula Vázquez-Valero" userId="3a0e46d7-2099-40af-a155-aa45b68bfff3" providerId="ADAL" clId="{D172C4E2-13BE-4847-9099-44E7BF25FDD3}" dt="2021-11-12T19:32:20.542" v="1675" actId="1076"/>
          <ac:spMkLst>
            <pc:docMk/>
            <pc:sldMk cId="0" sldId="276"/>
            <ac:spMk id="2" creationId="{904F55C3-A2F8-4910-ADD9-148ED941E651}"/>
          </ac:spMkLst>
        </pc:spChg>
        <pc:picChg chg="add mod">
          <ac:chgData name="Paula Vázquez-Valero" userId="3a0e46d7-2099-40af-a155-aa45b68bfff3" providerId="ADAL" clId="{D172C4E2-13BE-4847-9099-44E7BF25FDD3}" dt="2021-11-12T19:32:36.552" v="1686" actId="1076"/>
          <ac:picMkLst>
            <pc:docMk/>
            <pc:sldMk cId="0" sldId="276"/>
            <ac:picMk id="3" creationId="{B63B3AA6-5E51-4A8A-BFE4-E9F0D03D6C6E}"/>
          </ac:picMkLst>
        </pc:picChg>
      </pc:sldChg>
      <pc:sldChg chg="del">
        <pc:chgData name="Paula Vázquez-Valero" userId="3a0e46d7-2099-40af-a155-aa45b68bfff3" providerId="ADAL" clId="{D172C4E2-13BE-4847-9099-44E7BF25FDD3}" dt="2021-11-12T16:45:23.210" v="2" actId="47"/>
        <pc:sldMkLst>
          <pc:docMk/>
          <pc:sldMk cId="0" sldId="389"/>
        </pc:sldMkLst>
      </pc:sldChg>
      <pc:sldChg chg="modSp del mod">
        <pc:chgData name="Paula Vázquez-Valero" userId="3a0e46d7-2099-40af-a155-aa45b68bfff3" providerId="ADAL" clId="{D172C4E2-13BE-4847-9099-44E7BF25FDD3}" dt="2021-11-12T19:30:48.704" v="1635" actId="47"/>
        <pc:sldMkLst>
          <pc:docMk/>
          <pc:sldMk cId="3439380166" sldId="554"/>
        </pc:sldMkLst>
        <pc:spChg chg="mod">
          <ac:chgData name="Paula Vázquez-Valero" userId="3a0e46d7-2099-40af-a155-aa45b68bfff3" providerId="ADAL" clId="{D172C4E2-13BE-4847-9099-44E7BF25FDD3}" dt="2021-11-12T18:00:16.641" v="919" actId="20577"/>
          <ac:spMkLst>
            <pc:docMk/>
            <pc:sldMk cId="3439380166" sldId="554"/>
            <ac:spMk id="67" creationId="{36F941C5-293F-4D9D-82D0-2BE52423C48D}"/>
          </ac:spMkLst>
        </pc:spChg>
      </pc:sldChg>
      <pc:sldChg chg="addSp delSp modSp new del mod modNotesTx">
        <pc:chgData name="Paula Vázquez-Valero" userId="3a0e46d7-2099-40af-a155-aa45b68bfff3" providerId="ADAL" clId="{D172C4E2-13BE-4847-9099-44E7BF25FDD3}" dt="2021-11-12T18:47:57.631" v="1634" actId="47"/>
        <pc:sldMkLst>
          <pc:docMk/>
          <pc:sldMk cId="3963112697" sldId="555"/>
        </pc:sldMkLst>
        <pc:spChg chg="del">
          <ac:chgData name="Paula Vázquez-Valero" userId="3a0e46d7-2099-40af-a155-aa45b68bfff3" providerId="ADAL" clId="{D172C4E2-13BE-4847-9099-44E7BF25FDD3}" dt="2021-11-12T16:47:18.643" v="6" actId="478"/>
          <ac:spMkLst>
            <pc:docMk/>
            <pc:sldMk cId="3963112697" sldId="555"/>
            <ac:spMk id="2" creationId="{A345044D-3623-4E95-B4C7-80B90952FF69}"/>
          </ac:spMkLst>
        </pc:spChg>
        <pc:spChg chg="add del mod">
          <ac:chgData name="Paula Vázquez-Valero" userId="3a0e46d7-2099-40af-a155-aa45b68bfff3" providerId="ADAL" clId="{D172C4E2-13BE-4847-9099-44E7BF25FDD3}" dt="2021-11-12T16:52:50.574" v="34" actId="478"/>
          <ac:spMkLst>
            <pc:docMk/>
            <pc:sldMk cId="3963112697" sldId="555"/>
            <ac:spMk id="4" creationId="{5C6C5666-E1DA-4DEA-8853-E67E40B15387}"/>
          </ac:spMkLst>
        </pc:spChg>
        <pc:spChg chg="add del mod">
          <ac:chgData name="Paula Vázquez-Valero" userId="3a0e46d7-2099-40af-a155-aa45b68bfff3" providerId="ADAL" clId="{D172C4E2-13BE-4847-9099-44E7BF25FDD3}" dt="2021-11-12T17:10:41.292" v="477" actId="21"/>
          <ac:spMkLst>
            <pc:docMk/>
            <pc:sldMk cId="3963112697" sldId="555"/>
            <ac:spMk id="5" creationId="{669CF5FB-E31C-4BCA-A91A-8DAD82F80845}"/>
          </ac:spMkLst>
        </pc:spChg>
        <pc:spChg chg="add del">
          <ac:chgData name="Paula Vázquez-Valero" userId="3a0e46d7-2099-40af-a155-aa45b68bfff3" providerId="ADAL" clId="{D172C4E2-13BE-4847-9099-44E7BF25FDD3}" dt="2021-11-12T16:57:17.651" v="88" actId="22"/>
          <ac:spMkLst>
            <pc:docMk/>
            <pc:sldMk cId="3963112697" sldId="555"/>
            <ac:spMk id="7" creationId="{90EAF812-3901-42B9-BBCB-E883532B06F6}"/>
          </ac:spMkLst>
        </pc:spChg>
        <pc:spChg chg="add del mod">
          <ac:chgData name="Paula Vázquez-Valero" userId="3a0e46d7-2099-40af-a155-aa45b68bfff3" providerId="ADAL" clId="{D172C4E2-13BE-4847-9099-44E7BF25FDD3}" dt="2021-11-12T17:10:41.292" v="477" actId="21"/>
          <ac:spMkLst>
            <pc:docMk/>
            <pc:sldMk cId="3963112697" sldId="555"/>
            <ac:spMk id="9" creationId="{83B1A0C5-02F6-454E-AEDC-83356FB87250}"/>
          </ac:spMkLst>
        </pc:spChg>
        <pc:spChg chg="add del">
          <ac:chgData name="Paula Vázquez-Valero" userId="3a0e46d7-2099-40af-a155-aa45b68bfff3" providerId="ADAL" clId="{D172C4E2-13BE-4847-9099-44E7BF25FDD3}" dt="2021-11-12T17:00:46.157" v="180" actId="22"/>
          <ac:spMkLst>
            <pc:docMk/>
            <pc:sldMk cId="3963112697" sldId="555"/>
            <ac:spMk id="11" creationId="{1DD4BC7D-479D-44C8-8150-689885909479}"/>
          </ac:spMkLst>
        </pc:spChg>
        <pc:picChg chg="add del mod">
          <ac:chgData name="Paula Vázquez-Valero" userId="3a0e46d7-2099-40af-a155-aa45b68bfff3" providerId="ADAL" clId="{D172C4E2-13BE-4847-9099-44E7BF25FDD3}" dt="2021-11-12T18:17:56.578" v="1200" actId="21"/>
          <ac:picMkLst>
            <pc:docMk/>
            <pc:sldMk cId="3963112697" sldId="555"/>
            <ac:picMk id="12" creationId="{950ED2D8-B905-419C-900C-3ABFF4D709C2}"/>
          </ac:picMkLst>
        </pc:picChg>
        <pc:picChg chg="add del mod">
          <ac:chgData name="Paula Vázquez-Valero" userId="3a0e46d7-2099-40af-a155-aa45b68bfff3" providerId="ADAL" clId="{D172C4E2-13BE-4847-9099-44E7BF25FDD3}" dt="2021-11-12T18:17:37.291" v="1193" actId="21"/>
          <ac:picMkLst>
            <pc:docMk/>
            <pc:sldMk cId="3963112697" sldId="555"/>
            <ac:picMk id="13" creationId="{88656DA1-CAFD-4450-8FAE-7AADDEB92EC2}"/>
          </ac:picMkLst>
        </pc:picChg>
      </pc:sldChg>
      <pc:sldChg chg="addSp delSp modSp add del mod modAnim">
        <pc:chgData name="Paula Vázquez-Valero" userId="3a0e46d7-2099-40af-a155-aa45b68bfff3" providerId="ADAL" clId="{D172C4E2-13BE-4847-9099-44E7BF25FDD3}" dt="2021-11-12T19:30:59.078" v="1639" actId="47"/>
        <pc:sldMkLst>
          <pc:docMk/>
          <pc:sldMk cId="826039362" sldId="556"/>
        </pc:sldMkLst>
        <pc:spChg chg="del mod">
          <ac:chgData name="Paula Vázquez-Valero" userId="3a0e46d7-2099-40af-a155-aa45b68bfff3" providerId="ADAL" clId="{D172C4E2-13BE-4847-9099-44E7BF25FDD3}" dt="2021-11-12T19:30:51.124" v="1636" actId="478"/>
          <ac:spMkLst>
            <pc:docMk/>
            <pc:sldMk cId="826039362" sldId="556"/>
            <ac:spMk id="5" creationId="{ABC9FE62-C168-40E8-B307-A533BA1B5B6C}"/>
          </ac:spMkLst>
        </pc:spChg>
        <pc:spChg chg="add mod">
          <ac:chgData name="Paula Vázquez-Valero" userId="3a0e46d7-2099-40af-a155-aa45b68bfff3" providerId="ADAL" clId="{D172C4E2-13BE-4847-9099-44E7BF25FDD3}" dt="2021-11-12T17:44:56.678" v="623" actId="21"/>
          <ac:spMkLst>
            <pc:docMk/>
            <pc:sldMk cId="826039362" sldId="556"/>
            <ac:spMk id="21" creationId="{16FB43E4-07E1-4FA8-ACF1-7C387B6E195D}"/>
          </ac:spMkLst>
        </pc:spChg>
        <pc:spChg chg="add mod">
          <ac:chgData name="Paula Vázquez-Valero" userId="3a0e46d7-2099-40af-a155-aa45b68bfff3" providerId="ADAL" clId="{D172C4E2-13BE-4847-9099-44E7BF25FDD3}" dt="2021-11-12T17:12:45.341" v="582" actId="1035"/>
          <ac:spMkLst>
            <pc:docMk/>
            <pc:sldMk cId="826039362" sldId="556"/>
            <ac:spMk id="22" creationId="{B9257AEA-F5D0-4E4C-ACFD-8426180B7125}"/>
          </ac:spMkLst>
        </pc:spChg>
        <pc:spChg chg="add del">
          <ac:chgData name="Paula Vázquez-Valero" userId="3a0e46d7-2099-40af-a155-aa45b68bfff3" providerId="ADAL" clId="{D172C4E2-13BE-4847-9099-44E7BF25FDD3}" dt="2021-11-12T17:10:32.178" v="475" actId="478"/>
          <ac:spMkLst>
            <pc:docMk/>
            <pc:sldMk cId="826039362" sldId="556"/>
            <ac:spMk id="48" creationId="{F02D4B82-0243-43D7-A0B8-EB24D61D891B}"/>
          </ac:spMkLst>
        </pc:spChg>
        <pc:spChg chg="mod">
          <ac:chgData name="Paula Vázquez-Valero" userId="3a0e46d7-2099-40af-a155-aa45b68bfff3" providerId="ADAL" clId="{D172C4E2-13BE-4847-9099-44E7BF25FDD3}" dt="2021-11-12T17:10:58.433" v="530" actId="20577"/>
          <ac:spMkLst>
            <pc:docMk/>
            <pc:sldMk cId="826039362" sldId="556"/>
            <ac:spMk id="53" creationId="{9DB040F5-F0B7-4652-86A0-6B4F38AD8EA9}"/>
          </ac:spMkLst>
        </pc:spChg>
        <pc:spChg chg="add del">
          <ac:chgData name="Paula Vázquez-Valero" userId="3a0e46d7-2099-40af-a155-aa45b68bfff3" providerId="ADAL" clId="{D172C4E2-13BE-4847-9099-44E7BF25FDD3}" dt="2021-11-12T17:10:32.178" v="475" actId="478"/>
          <ac:spMkLst>
            <pc:docMk/>
            <pc:sldMk cId="826039362" sldId="556"/>
            <ac:spMk id="54" creationId="{4D5470A1-2FA4-4EB3-9950-4A3530B4DCDD}"/>
          </ac:spMkLst>
        </pc:spChg>
        <pc:spChg chg="add del">
          <ac:chgData name="Paula Vázquez-Valero" userId="3a0e46d7-2099-40af-a155-aa45b68bfff3" providerId="ADAL" clId="{D172C4E2-13BE-4847-9099-44E7BF25FDD3}" dt="2021-11-12T17:10:32.178" v="475" actId="478"/>
          <ac:spMkLst>
            <pc:docMk/>
            <pc:sldMk cId="826039362" sldId="556"/>
            <ac:spMk id="55" creationId="{796E59BB-90D9-4631-89E8-C08621368853}"/>
          </ac:spMkLst>
        </pc:spChg>
        <pc:spChg chg="add del">
          <ac:chgData name="Paula Vázquez-Valero" userId="3a0e46d7-2099-40af-a155-aa45b68bfff3" providerId="ADAL" clId="{D172C4E2-13BE-4847-9099-44E7BF25FDD3}" dt="2021-11-12T17:10:32.178" v="475" actId="478"/>
          <ac:spMkLst>
            <pc:docMk/>
            <pc:sldMk cId="826039362" sldId="556"/>
            <ac:spMk id="56" creationId="{655598A6-08DE-400E-AB99-2641530FDCD1}"/>
          </ac:spMkLst>
        </pc:spChg>
        <pc:spChg chg="add del">
          <ac:chgData name="Paula Vázquez-Valero" userId="3a0e46d7-2099-40af-a155-aa45b68bfff3" providerId="ADAL" clId="{D172C4E2-13BE-4847-9099-44E7BF25FDD3}" dt="2021-11-12T17:10:32.178" v="475" actId="478"/>
          <ac:spMkLst>
            <pc:docMk/>
            <pc:sldMk cId="826039362" sldId="556"/>
            <ac:spMk id="57" creationId="{F9DA5687-0CB6-47AB-B4C6-DD1B9ACD365D}"/>
          </ac:spMkLst>
        </pc:spChg>
        <pc:spChg chg="add del">
          <ac:chgData name="Paula Vázquez-Valero" userId="3a0e46d7-2099-40af-a155-aa45b68bfff3" providerId="ADAL" clId="{D172C4E2-13BE-4847-9099-44E7BF25FDD3}" dt="2021-11-12T17:10:32.178" v="475" actId="478"/>
          <ac:spMkLst>
            <pc:docMk/>
            <pc:sldMk cId="826039362" sldId="556"/>
            <ac:spMk id="58" creationId="{E059E4E3-1849-49CD-A1D7-C3A7E5280926}"/>
          </ac:spMkLst>
        </pc:spChg>
        <pc:spChg chg="add del">
          <ac:chgData name="Paula Vázquez-Valero" userId="3a0e46d7-2099-40af-a155-aa45b68bfff3" providerId="ADAL" clId="{D172C4E2-13BE-4847-9099-44E7BF25FDD3}" dt="2021-11-12T17:10:30.643" v="474" actId="478"/>
          <ac:spMkLst>
            <pc:docMk/>
            <pc:sldMk cId="826039362" sldId="556"/>
            <ac:spMk id="65" creationId="{0A1B7D58-C86A-4891-8617-1F796EC085A6}"/>
          </ac:spMkLst>
        </pc:spChg>
        <pc:spChg chg="add del">
          <ac:chgData name="Paula Vázquez-Valero" userId="3a0e46d7-2099-40af-a155-aa45b68bfff3" providerId="ADAL" clId="{D172C4E2-13BE-4847-9099-44E7BF25FDD3}" dt="2021-11-12T17:10:32.178" v="475" actId="478"/>
          <ac:spMkLst>
            <pc:docMk/>
            <pc:sldMk cId="826039362" sldId="556"/>
            <ac:spMk id="66" creationId="{22281DF4-59B9-4E7B-A96C-B053C0585CFF}"/>
          </ac:spMkLst>
        </pc:spChg>
        <pc:spChg chg="add del">
          <ac:chgData name="Paula Vázquez-Valero" userId="3a0e46d7-2099-40af-a155-aa45b68bfff3" providerId="ADAL" clId="{D172C4E2-13BE-4847-9099-44E7BF25FDD3}" dt="2021-11-12T17:10:32.178" v="475" actId="478"/>
          <ac:spMkLst>
            <pc:docMk/>
            <pc:sldMk cId="826039362" sldId="556"/>
            <ac:spMk id="67" creationId="{36F941C5-293F-4D9D-82D0-2BE52423C48D}"/>
          </ac:spMkLst>
        </pc:spChg>
        <pc:spChg chg="del mod">
          <ac:chgData name="Paula Vázquez-Valero" userId="3a0e46d7-2099-40af-a155-aa45b68bfff3" providerId="ADAL" clId="{D172C4E2-13BE-4847-9099-44E7BF25FDD3}" dt="2021-11-12T19:30:56.509" v="1638" actId="21"/>
          <ac:spMkLst>
            <pc:docMk/>
            <pc:sldMk cId="826039362" sldId="556"/>
            <ac:spMk id="68" creationId="{073143B5-1936-4CA0-9E73-BFC5DB9E7D68}"/>
          </ac:spMkLst>
        </pc:spChg>
        <pc:picChg chg="add del">
          <ac:chgData name="Paula Vázquez-Valero" userId="3a0e46d7-2099-40af-a155-aa45b68bfff3" providerId="ADAL" clId="{D172C4E2-13BE-4847-9099-44E7BF25FDD3}" dt="2021-11-12T17:10:32.178" v="475" actId="478"/>
          <ac:picMkLst>
            <pc:docMk/>
            <pc:sldMk cId="826039362" sldId="556"/>
            <ac:picMk id="18" creationId="{6640BE41-6EF6-4F12-B807-E26EA4B9C4EA}"/>
          </ac:picMkLst>
        </pc:picChg>
        <pc:picChg chg="add del">
          <ac:chgData name="Paula Vázquez-Valero" userId="3a0e46d7-2099-40af-a155-aa45b68bfff3" providerId="ADAL" clId="{D172C4E2-13BE-4847-9099-44E7BF25FDD3}" dt="2021-11-12T17:10:32.178" v="475" actId="478"/>
          <ac:picMkLst>
            <pc:docMk/>
            <pc:sldMk cId="826039362" sldId="556"/>
            <ac:picMk id="20" creationId="{586A2733-7292-4937-98D8-283F2127DDF3}"/>
          </ac:picMkLst>
        </pc:picChg>
        <pc:picChg chg="add del">
          <ac:chgData name="Paula Vázquez-Valero" userId="3a0e46d7-2099-40af-a155-aa45b68bfff3" providerId="ADAL" clId="{D172C4E2-13BE-4847-9099-44E7BF25FDD3}" dt="2021-11-12T17:29:41.229" v="591" actId="21"/>
          <ac:picMkLst>
            <pc:docMk/>
            <pc:sldMk cId="826039362" sldId="556"/>
            <ac:picMk id="1026" creationId="{D1D98D98-BD12-4AF0-B2FD-E02AE2C7D1F8}"/>
          </ac:picMkLst>
        </pc:picChg>
        <pc:picChg chg="add del mod">
          <ac:chgData name="Paula Vázquez-Valero" userId="3a0e46d7-2099-40af-a155-aa45b68bfff3" providerId="ADAL" clId="{D172C4E2-13BE-4847-9099-44E7BF25FDD3}" dt="2021-11-12T17:29:41.229" v="591" actId="21"/>
          <ac:picMkLst>
            <pc:docMk/>
            <pc:sldMk cId="826039362" sldId="556"/>
            <ac:picMk id="1028" creationId="{7D9A5118-B0BE-4E4C-9716-F8358CDA3E16}"/>
          </ac:picMkLst>
        </pc:picChg>
        <pc:picChg chg="add del">
          <ac:chgData name="Paula Vázquez-Valero" userId="3a0e46d7-2099-40af-a155-aa45b68bfff3" providerId="ADAL" clId="{D172C4E2-13BE-4847-9099-44E7BF25FDD3}" dt="2021-11-12T17:10:32.178" v="475" actId="478"/>
          <ac:picMkLst>
            <pc:docMk/>
            <pc:sldMk cId="826039362" sldId="556"/>
            <ac:picMk id="4104" creationId="{6E2CA3D2-4B8E-48F9-AEC1-BDF3DEF8E8CC}"/>
          </ac:picMkLst>
        </pc:picChg>
        <pc:picChg chg="add del">
          <ac:chgData name="Paula Vázquez-Valero" userId="3a0e46d7-2099-40af-a155-aa45b68bfff3" providerId="ADAL" clId="{D172C4E2-13BE-4847-9099-44E7BF25FDD3}" dt="2021-11-12T17:10:32.178" v="475" actId="478"/>
          <ac:picMkLst>
            <pc:docMk/>
            <pc:sldMk cId="826039362" sldId="556"/>
            <ac:picMk id="4106" creationId="{B6F5B19B-8F2C-43D7-9BF5-1C25CDC78F7C}"/>
          </ac:picMkLst>
        </pc:picChg>
      </pc:sldChg>
      <pc:sldChg chg="addSp delSp modSp add mod modAnim">
        <pc:chgData name="Paula Vázquez-Valero" userId="3a0e46d7-2099-40af-a155-aa45b68bfff3" providerId="ADAL" clId="{D172C4E2-13BE-4847-9099-44E7BF25FDD3}" dt="2021-11-12T19:31:11.559" v="1645" actId="1076"/>
        <pc:sldMkLst>
          <pc:docMk/>
          <pc:sldMk cId="3588719264" sldId="557"/>
        </pc:sldMkLst>
        <pc:spChg chg="del">
          <ac:chgData name="Paula Vázquez-Valero" userId="3a0e46d7-2099-40af-a155-aa45b68bfff3" providerId="ADAL" clId="{D172C4E2-13BE-4847-9099-44E7BF25FDD3}" dt="2021-11-12T19:31:06.201" v="1643" actId="478"/>
          <ac:spMkLst>
            <pc:docMk/>
            <pc:sldMk cId="3588719264" sldId="557"/>
            <ac:spMk id="5" creationId="{ABC9FE62-C168-40E8-B307-A533BA1B5B6C}"/>
          </ac:spMkLst>
        </pc:spChg>
        <pc:spChg chg="add mod">
          <ac:chgData name="Paula Vázquez-Valero" userId="3a0e46d7-2099-40af-a155-aa45b68bfff3" providerId="ADAL" clId="{D172C4E2-13BE-4847-9099-44E7BF25FDD3}" dt="2021-11-12T17:57:27.213" v="882" actId="1076"/>
          <ac:spMkLst>
            <pc:docMk/>
            <pc:sldMk cId="3588719264" sldId="557"/>
            <ac:spMk id="7" creationId="{0BA6A2BB-E802-4CE4-8D97-18FA97B404FE}"/>
          </ac:spMkLst>
        </pc:spChg>
        <pc:spChg chg="add mod">
          <ac:chgData name="Paula Vázquez-Valero" userId="3a0e46d7-2099-40af-a155-aa45b68bfff3" providerId="ADAL" clId="{D172C4E2-13BE-4847-9099-44E7BF25FDD3}" dt="2021-11-12T17:53:52.171" v="841" actId="20577"/>
          <ac:spMkLst>
            <pc:docMk/>
            <pc:sldMk cId="3588719264" sldId="557"/>
            <ac:spMk id="13" creationId="{E62C9852-855C-4171-8676-7F833900B019}"/>
          </ac:spMkLst>
        </pc:spChg>
        <pc:spChg chg="add mod">
          <ac:chgData name="Paula Vázquez-Valero" userId="3a0e46d7-2099-40af-a155-aa45b68bfff3" providerId="ADAL" clId="{D172C4E2-13BE-4847-9099-44E7BF25FDD3}" dt="2021-11-12T17:51:25.182" v="772" actId="1036"/>
          <ac:spMkLst>
            <pc:docMk/>
            <pc:sldMk cId="3588719264" sldId="557"/>
            <ac:spMk id="14" creationId="{51AAFF8A-0DAF-4129-87A4-5DA55EB74190}"/>
          </ac:spMkLst>
        </pc:spChg>
        <pc:spChg chg="add mod">
          <ac:chgData name="Paula Vázquez-Valero" userId="3a0e46d7-2099-40af-a155-aa45b68bfff3" providerId="ADAL" clId="{D172C4E2-13BE-4847-9099-44E7BF25FDD3}" dt="2021-11-12T19:31:03.083" v="1642" actId="1076"/>
          <ac:spMkLst>
            <pc:docMk/>
            <pc:sldMk cId="3588719264" sldId="557"/>
            <ac:spMk id="16" creationId="{F2B328EA-9777-4054-9CE3-9692A9458E0B}"/>
          </ac:spMkLst>
        </pc:spChg>
        <pc:spChg chg="add mod">
          <ac:chgData name="Paula Vázquez-Valero" userId="3a0e46d7-2099-40af-a155-aa45b68bfff3" providerId="ADAL" clId="{D172C4E2-13BE-4847-9099-44E7BF25FDD3}" dt="2021-11-12T17:52:53.597" v="803" actId="1037"/>
          <ac:spMkLst>
            <pc:docMk/>
            <pc:sldMk cId="3588719264" sldId="557"/>
            <ac:spMk id="17" creationId="{181F171B-14B4-4DAC-A4BF-FD51E32930BF}"/>
          </ac:spMkLst>
        </pc:spChg>
        <pc:spChg chg="add mod">
          <ac:chgData name="Paula Vázquez-Valero" userId="3a0e46d7-2099-40af-a155-aa45b68bfff3" providerId="ADAL" clId="{D172C4E2-13BE-4847-9099-44E7BF25FDD3}" dt="2021-11-12T17:53:23.959" v="829" actId="1038"/>
          <ac:spMkLst>
            <pc:docMk/>
            <pc:sldMk cId="3588719264" sldId="557"/>
            <ac:spMk id="18" creationId="{73FDD01C-5F3B-4494-9570-1436D553F2DB}"/>
          </ac:spMkLst>
        </pc:spChg>
        <pc:spChg chg="add mod">
          <ac:chgData name="Paula Vázquez-Valero" userId="3a0e46d7-2099-40af-a155-aa45b68bfff3" providerId="ADAL" clId="{D172C4E2-13BE-4847-9099-44E7BF25FDD3}" dt="2021-11-12T17:53:55.266" v="844" actId="1035"/>
          <ac:spMkLst>
            <pc:docMk/>
            <pc:sldMk cId="3588719264" sldId="557"/>
            <ac:spMk id="19" creationId="{267E0900-77F3-4071-BD6F-7306AD55C558}"/>
          </ac:spMkLst>
        </pc:spChg>
        <pc:spChg chg="add mod">
          <ac:chgData name="Paula Vázquez-Valero" userId="3a0e46d7-2099-40af-a155-aa45b68bfff3" providerId="ADAL" clId="{D172C4E2-13BE-4847-9099-44E7BF25FDD3}" dt="2021-11-12T17:53:42.090" v="836" actId="1076"/>
          <ac:spMkLst>
            <pc:docMk/>
            <pc:sldMk cId="3588719264" sldId="557"/>
            <ac:spMk id="20" creationId="{AFF93124-8BB4-4D4A-96A1-7F6DB3389A11}"/>
          </ac:spMkLst>
        </pc:spChg>
        <pc:spChg chg="del">
          <ac:chgData name="Paula Vázquez-Valero" userId="3a0e46d7-2099-40af-a155-aa45b68bfff3" providerId="ADAL" clId="{D172C4E2-13BE-4847-9099-44E7BF25FDD3}" dt="2021-11-12T17:43:08.189" v="594" actId="478"/>
          <ac:spMkLst>
            <pc:docMk/>
            <pc:sldMk cId="3588719264" sldId="557"/>
            <ac:spMk id="21" creationId="{16FB43E4-07E1-4FA8-ACF1-7C387B6E195D}"/>
          </ac:spMkLst>
        </pc:spChg>
        <pc:spChg chg="mod">
          <ac:chgData name="Paula Vázquez-Valero" userId="3a0e46d7-2099-40af-a155-aa45b68bfff3" providerId="ADAL" clId="{D172C4E2-13BE-4847-9099-44E7BF25FDD3}" dt="2021-11-12T17:50:08.148" v="729" actId="1076"/>
          <ac:spMkLst>
            <pc:docMk/>
            <pc:sldMk cId="3588719264" sldId="557"/>
            <ac:spMk id="22" creationId="{B9257AEA-F5D0-4E4C-ACFD-8426180B7125}"/>
          </ac:spMkLst>
        </pc:spChg>
        <pc:spChg chg="add mod">
          <ac:chgData name="Paula Vázquez-Valero" userId="3a0e46d7-2099-40af-a155-aa45b68bfff3" providerId="ADAL" clId="{D172C4E2-13BE-4847-9099-44E7BF25FDD3}" dt="2021-11-12T18:38:46.538" v="1283" actId="14100"/>
          <ac:spMkLst>
            <pc:docMk/>
            <pc:sldMk cId="3588719264" sldId="557"/>
            <ac:spMk id="23" creationId="{5779D7A1-1947-4E2C-9C00-C9613ED56966}"/>
          </ac:spMkLst>
        </pc:spChg>
        <pc:spChg chg="add mod">
          <ac:chgData name="Paula Vázquez-Valero" userId="3a0e46d7-2099-40af-a155-aa45b68bfff3" providerId="ADAL" clId="{D172C4E2-13BE-4847-9099-44E7BF25FDD3}" dt="2021-11-12T17:57:32.600" v="886" actId="20577"/>
          <ac:spMkLst>
            <pc:docMk/>
            <pc:sldMk cId="3588719264" sldId="557"/>
            <ac:spMk id="24" creationId="{8762BA9C-EA70-470D-B0F5-307FF84A9B01}"/>
          </ac:spMkLst>
        </pc:spChg>
        <pc:spChg chg="add mod">
          <ac:chgData name="Paula Vázquez-Valero" userId="3a0e46d7-2099-40af-a155-aa45b68bfff3" providerId="ADAL" clId="{D172C4E2-13BE-4847-9099-44E7BF25FDD3}" dt="2021-11-12T17:57:38.013" v="890" actId="20577"/>
          <ac:spMkLst>
            <pc:docMk/>
            <pc:sldMk cId="3588719264" sldId="557"/>
            <ac:spMk id="25" creationId="{6B4144EF-3CA5-4313-8BB3-24194AC760BF}"/>
          </ac:spMkLst>
        </pc:spChg>
        <pc:spChg chg="add mod">
          <ac:chgData name="Paula Vázquez-Valero" userId="3a0e46d7-2099-40af-a155-aa45b68bfff3" providerId="ADAL" clId="{D172C4E2-13BE-4847-9099-44E7BF25FDD3}" dt="2021-11-12T17:57:47.618" v="894" actId="20577"/>
          <ac:spMkLst>
            <pc:docMk/>
            <pc:sldMk cId="3588719264" sldId="557"/>
            <ac:spMk id="26" creationId="{C88C5B71-E5A6-41B9-800E-0E8234E4324F}"/>
          </ac:spMkLst>
        </pc:spChg>
        <pc:spChg chg="add mod">
          <ac:chgData name="Paula Vázquez-Valero" userId="3a0e46d7-2099-40af-a155-aa45b68bfff3" providerId="ADAL" clId="{D172C4E2-13BE-4847-9099-44E7BF25FDD3}" dt="2021-11-12T17:57:54.295" v="900" actId="20577"/>
          <ac:spMkLst>
            <pc:docMk/>
            <pc:sldMk cId="3588719264" sldId="557"/>
            <ac:spMk id="27" creationId="{4A737DA0-407A-4787-9565-342F4C5C4C3E}"/>
          </ac:spMkLst>
        </pc:spChg>
        <pc:spChg chg="add mod">
          <ac:chgData name="Paula Vázquez-Valero" userId="3a0e46d7-2099-40af-a155-aa45b68bfff3" providerId="ADAL" clId="{D172C4E2-13BE-4847-9099-44E7BF25FDD3}" dt="2021-11-12T18:40:51.102" v="1374" actId="1037"/>
          <ac:spMkLst>
            <pc:docMk/>
            <pc:sldMk cId="3588719264" sldId="557"/>
            <ac:spMk id="28" creationId="{D78353A0-5F5D-4690-8E15-F62615B9686D}"/>
          </ac:spMkLst>
        </pc:spChg>
        <pc:spChg chg="add mod">
          <ac:chgData name="Paula Vázquez-Valero" userId="3a0e46d7-2099-40af-a155-aa45b68bfff3" providerId="ADAL" clId="{D172C4E2-13BE-4847-9099-44E7BF25FDD3}" dt="2021-11-12T18:40:51.102" v="1374" actId="1037"/>
          <ac:spMkLst>
            <pc:docMk/>
            <pc:sldMk cId="3588719264" sldId="557"/>
            <ac:spMk id="29" creationId="{65DED800-8744-42C8-9EA1-EB5A345B2A7F}"/>
          </ac:spMkLst>
        </pc:spChg>
        <pc:spChg chg="add mod">
          <ac:chgData name="Paula Vázquez-Valero" userId="3a0e46d7-2099-40af-a155-aa45b68bfff3" providerId="ADAL" clId="{D172C4E2-13BE-4847-9099-44E7BF25FDD3}" dt="2021-11-12T18:40:51.102" v="1374" actId="1037"/>
          <ac:spMkLst>
            <pc:docMk/>
            <pc:sldMk cId="3588719264" sldId="557"/>
            <ac:spMk id="30" creationId="{18764913-B6AD-4B47-B281-5E3EB4495FD8}"/>
          </ac:spMkLst>
        </pc:spChg>
        <pc:spChg chg="add mod">
          <ac:chgData name="Paula Vázquez-Valero" userId="3a0e46d7-2099-40af-a155-aa45b68bfff3" providerId="ADAL" clId="{D172C4E2-13BE-4847-9099-44E7BF25FDD3}" dt="2021-11-12T18:40:51.102" v="1374" actId="1037"/>
          <ac:spMkLst>
            <pc:docMk/>
            <pc:sldMk cId="3588719264" sldId="557"/>
            <ac:spMk id="31" creationId="{1390CACA-227E-4F32-80EF-39BF2FB542C0}"/>
          </ac:spMkLst>
        </pc:spChg>
        <pc:spChg chg="add mod">
          <ac:chgData name="Paula Vázquez-Valero" userId="3a0e46d7-2099-40af-a155-aa45b68bfff3" providerId="ADAL" clId="{D172C4E2-13BE-4847-9099-44E7BF25FDD3}" dt="2021-11-12T18:40:51.102" v="1374" actId="1037"/>
          <ac:spMkLst>
            <pc:docMk/>
            <pc:sldMk cId="3588719264" sldId="557"/>
            <ac:spMk id="32" creationId="{1A573FF5-BCF6-4243-9F90-7AAFB93F827F}"/>
          </ac:spMkLst>
        </pc:spChg>
        <pc:spChg chg="add mod">
          <ac:chgData name="Paula Vázquez-Valero" userId="3a0e46d7-2099-40af-a155-aa45b68bfff3" providerId="ADAL" clId="{D172C4E2-13BE-4847-9099-44E7BF25FDD3}" dt="2021-11-12T19:31:11.559" v="1645" actId="1076"/>
          <ac:spMkLst>
            <pc:docMk/>
            <pc:sldMk cId="3588719264" sldId="557"/>
            <ac:spMk id="43" creationId="{FE1D3CFF-E929-43BE-82F4-180CFB203645}"/>
          </ac:spMkLst>
        </pc:spChg>
        <pc:spChg chg="mod">
          <ac:chgData name="Paula Vázquez-Valero" userId="3a0e46d7-2099-40af-a155-aa45b68bfff3" providerId="ADAL" clId="{D172C4E2-13BE-4847-9099-44E7BF25FDD3}" dt="2021-11-12T18:03:35.591" v="1103"/>
          <ac:spMkLst>
            <pc:docMk/>
            <pc:sldMk cId="3588719264" sldId="557"/>
            <ac:spMk id="53" creationId="{9DB040F5-F0B7-4652-86A0-6B4F38AD8EA9}"/>
          </ac:spMkLst>
        </pc:spChg>
        <pc:spChg chg="mod">
          <ac:chgData name="Paula Vázquez-Valero" userId="3a0e46d7-2099-40af-a155-aa45b68bfff3" providerId="ADAL" clId="{D172C4E2-13BE-4847-9099-44E7BF25FDD3}" dt="2021-11-12T17:50:39.039" v="748" actId="20577"/>
          <ac:spMkLst>
            <pc:docMk/>
            <pc:sldMk cId="3588719264" sldId="557"/>
            <ac:spMk id="65" creationId="{0A1B7D58-C86A-4891-8617-1F796EC085A6}"/>
          </ac:spMkLst>
        </pc:spChg>
        <pc:spChg chg="del">
          <ac:chgData name="Paula Vázquez-Valero" userId="3a0e46d7-2099-40af-a155-aa45b68bfff3" providerId="ADAL" clId="{D172C4E2-13BE-4847-9099-44E7BF25FDD3}" dt="2021-11-12T19:31:07.688" v="1644" actId="478"/>
          <ac:spMkLst>
            <pc:docMk/>
            <pc:sldMk cId="3588719264" sldId="557"/>
            <ac:spMk id="68" creationId="{073143B5-1936-4CA0-9E73-BFC5DB9E7D68}"/>
          </ac:spMkLst>
        </pc:spChg>
        <pc:graphicFrameChg chg="add mod modGraphic">
          <ac:chgData name="Paula Vázquez-Valero" userId="3a0e46d7-2099-40af-a155-aa45b68bfff3" providerId="ADAL" clId="{D172C4E2-13BE-4847-9099-44E7BF25FDD3}" dt="2021-11-12T18:37:54.454" v="1259" actId="1038"/>
          <ac:graphicFrameMkLst>
            <pc:docMk/>
            <pc:sldMk cId="3588719264" sldId="557"/>
            <ac:graphicFrameMk id="3" creationId="{9FEED92C-6A71-4550-96E7-16CA4853899D}"/>
          </ac:graphicFrameMkLst>
        </pc:graphicFrameChg>
        <pc:graphicFrameChg chg="add mod modGraphic">
          <ac:chgData name="Paula Vázquez-Valero" userId="3a0e46d7-2099-40af-a155-aa45b68bfff3" providerId="ADAL" clId="{D172C4E2-13BE-4847-9099-44E7BF25FDD3}" dt="2021-11-12T18:40:51.102" v="1374" actId="1037"/>
          <ac:graphicFrameMkLst>
            <pc:docMk/>
            <pc:sldMk cId="3588719264" sldId="557"/>
            <ac:graphicFrameMk id="15" creationId="{0857CBCF-DCA0-4F67-94B9-7E6CE5757DCC}"/>
          </ac:graphicFrameMkLst>
        </pc:graphicFrameChg>
        <pc:picChg chg="add mod">
          <ac:chgData name="Paula Vázquez-Valero" userId="3a0e46d7-2099-40af-a155-aa45b68bfff3" providerId="ADAL" clId="{D172C4E2-13BE-4847-9099-44E7BF25FDD3}" dt="2021-11-12T18:29:24.135" v="1221" actId="1035"/>
          <ac:picMkLst>
            <pc:docMk/>
            <pc:sldMk cId="3588719264" sldId="557"/>
            <ac:picMk id="33" creationId="{154CF37B-8541-44EE-95F3-DB5FE2378332}"/>
          </ac:picMkLst>
        </pc:picChg>
        <pc:picChg chg="add mod">
          <ac:chgData name="Paula Vázquez-Valero" userId="3a0e46d7-2099-40af-a155-aa45b68bfff3" providerId="ADAL" clId="{D172C4E2-13BE-4847-9099-44E7BF25FDD3}" dt="2021-11-12T18:29:33.984" v="1226" actId="1036"/>
          <ac:picMkLst>
            <pc:docMk/>
            <pc:sldMk cId="3588719264" sldId="557"/>
            <ac:picMk id="34" creationId="{31F049F8-39CF-4766-9964-F78B234E56DA}"/>
          </ac:picMkLst>
        </pc:picChg>
        <pc:picChg chg="add del mod">
          <ac:chgData name="Paula Vázquez-Valero" userId="3a0e46d7-2099-40af-a155-aa45b68bfff3" providerId="ADAL" clId="{D172C4E2-13BE-4847-9099-44E7BF25FDD3}" dt="2021-11-12T18:35:09.005" v="1233" actId="478"/>
          <ac:picMkLst>
            <pc:docMk/>
            <pc:sldMk cId="3588719264" sldId="557"/>
            <ac:picMk id="35" creationId="{5998F0C7-4465-4508-9766-A5ECC9941A13}"/>
          </ac:picMkLst>
        </pc:picChg>
        <pc:picChg chg="add mod">
          <ac:chgData name="Paula Vázquez-Valero" userId="3a0e46d7-2099-40af-a155-aa45b68bfff3" providerId="ADAL" clId="{D172C4E2-13BE-4847-9099-44E7BF25FDD3}" dt="2021-11-12T18:40:56.413" v="1398" actId="1037"/>
          <ac:picMkLst>
            <pc:docMk/>
            <pc:sldMk cId="3588719264" sldId="557"/>
            <ac:picMk id="38" creationId="{42A4C98D-DBC8-4B5F-9D74-AF5359C2F3C7}"/>
          </ac:picMkLst>
        </pc:picChg>
        <pc:picChg chg="add mod">
          <ac:chgData name="Paula Vázquez-Valero" userId="3a0e46d7-2099-40af-a155-aa45b68bfff3" providerId="ADAL" clId="{D172C4E2-13BE-4847-9099-44E7BF25FDD3}" dt="2021-11-12T18:40:51.102" v="1374" actId="1037"/>
          <ac:picMkLst>
            <pc:docMk/>
            <pc:sldMk cId="3588719264" sldId="557"/>
            <ac:picMk id="39" creationId="{4EFC42C3-C478-4520-8C0B-A6A791C4ED3C}"/>
          </ac:picMkLst>
        </pc:picChg>
        <pc:picChg chg="add mod">
          <ac:chgData name="Paula Vázquez-Valero" userId="3a0e46d7-2099-40af-a155-aa45b68bfff3" providerId="ADAL" clId="{D172C4E2-13BE-4847-9099-44E7BF25FDD3}" dt="2021-11-12T18:40:59.526" v="1401" actId="1036"/>
          <ac:picMkLst>
            <pc:docMk/>
            <pc:sldMk cId="3588719264" sldId="557"/>
            <ac:picMk id="40" creationId="{AF9BF57D-C72B-4A3F-9C8A-005F2FC52F13}"/>
          </ac:picMkLst>
        </pc:picChg>
        <pc:picChg chg="add mod">
          <ac:chgData name="Paula Vázquez-Valero" userId="3a0e46d7-2099-40af-a155-aa45b68bfff3" providerId="ADAL" clId="{D172C4E2-13BE-4847-9099-44E7BF25FDD3}" dt="2021-11-12T18:40:51.102" v="1374" actId="1037"/>
          <ac:picMkLst>
            <pc:docMk/>
            <pc:sldMk cId="3588719264" sldId="557"/>
            <ac:picMk id="41" creationId="{C9B86432-A1BD-4DD2-8105-98F4ED5983BE}"/>
          </ac:picMkLst>
        </pc:picChg>
        <pc:picChg chg="add mod">
          <ac:chgData name="Paula Vázquez-Valero" userId="3a0e46d7-2099-40af-a155-aa45b68bfff3" providerId="ADAL" clId="{D172C4E2-13BE-4847-9099-44E7BF25FDD3}" dt="2021-11-12T18:43:19.580" v="1409" actId="1076"/>
          <ac:picMkLst>
            <pc:docMk/>
            <pc:sldMk cId="3588719264" sldId="557"/>
            <ac:picMk id="42" creationId="{180BB0C6-48F8-424A-B812-D97529B5F8A1}"/>
          </ac:picMkLst>
        </pc:picChg>
        <pc:picChg chg="add mod">
          <ac:chgData name="Paula Vázquez-Valero" userId="3a0e46d7-2099-40af-a155-aa45b68bfff3" providerId="ADAL" clId="{D172C4E2-13BE-4847-9099-44E7BF25FDD3}" dt="2021-11-12T18:37:48.052" v="1254" actId="1036"/>
          <ac:picMkLst>
            <pc:docMk/>
            <pc:sldMk cId="3588719264" sldId="557"/>
            <ac:picMk id="2050" creationId="{1A621F28-2C2D-4455-9C19-1F814CF13B98}"/>
          </ac:picMkLst>
        </pc:picChg>
        <pc:picChg chg="add del mod">
          <ac:chgData name="Paula Vázquez-Valero" userId="3a0e46d7-2099-40af-a155-aa45b68bfff3" providerId="ADAL" clId="{D172C4E2-13BE-4847-9099-44E7BF25FDD3}" dt="2021-11-12T18:37:29.013" v="1242" actId="478"/>
          <ac:picMkLst>
            <pc:docMk/>
            <pc:sldMk cId="3588719264" sldId="557"/>
            <ac:picMk id="2052" creationId="{03DD4C44-F379-46AE-A80E-CEDA0AA0B324}"/>
          </ac:picMkLst>
        </pc:picChg>
        <pc:picChg chg="add mod">
          <ac:chgData name="Paula Vázquez-Valero" userId="3a0e46d7-2099-40af-a155-aa45b68bfff3" providerId="ADAL" clId="{D172C4E2-13BE-4847-9099-44E7BF25FDD3}" dt="2021-11-12T18:37:39.642" v="1252" actId="1035"/>
          <ac:picMkLst>
            <pc:docMk/>
            <pc:sldMk cId="3588719264" sldId="557"/>
            <ac:picMk id="2054" creationId="{26538CA9-956F-477B-A9F7-C03D26BC2654}"/>
          </ac:picMkLst>
        </pc:picChg>
      </pc:sldChg>
      <pc:sldChg chg="addSp delSp modSp add mod modAnim">
        <pc:chgData name="Paula Vázquez-Valero" userId="3a0e46d7-2099-40af-a155-aa45b68bfff3" providerId="ADAL" clId="{D172C4E2-13BE-4847-9099-44E7BF25FDD3}" dt="2021-11-12T19:31:18.763" v="1646" actId="478"/>
        <pc:sldMkLst>
          <pc:docMk/>
          <pc:sldMk cId="95858355" sldId="558"/>
        </pc:sldMkLst>
        <pc:spChg chg="del">
          <ac:chgData name="Paula Vázquez-Valero" userId="3a0e46d7-2099-40af-a155-aa45b68bfff3" providerId="ADAL" clId="{D172C4E2-13BE-4847-9099-44E7BF25FDD3}" dt="2021-11-12T19:31:18.763" v="1646" actId="478"/>
          <ac:spMkLst>
            <pc:docMk/>
            <pc:sldMk cId="95858355" sldId="558"/>
            <ac:spMk id="5" creationId="{ABC9FE62-C168-40E8-B307-A533BA1B5B6C}"/>
          </ac:spMkLst>
        </pc:spChg>
        <pc:spChg chg="add mod">
          <ac:chgData name="Paula Vázquez-Valero" userId="3a0e46d7-2099-40af-a155-aa45b68bfff3" providerId="ADAL" clId="{D172C4E2-13BE-4847-9099-44E7BF25FDD3}" dt="2021-11-12T18:03:48.609" v="1110" actId="14100"/>
          <ac:spMkLst>
            <pc:docMk/>
            <pc:sldMk cId="95858355" sldId="558"/>
            <ac:spMk id="10" creationId="{F032EA19-8BDF-4498-8601-11E478B34F51}"/>
          </ac:spMkLst>
        </pc:spChg>
        <pc:spChg chg="add mod">
          <ac:chgData name="Paula Vázquez-Valero" userId="3a0e46d7-2099-40af-a155-aa45b68bfff3" providerId="ADAL" clId="{D172C4E2-13BE-4847-9099-44E7BF25FDD3}" dt="2021-11-12T18:03:11.784" v="1090" actId="1037"/>
          <ac:spMkLst>
            <pc:docMk/>
            <pc:sldMk cId="95858355" sldId="558"/>
            <ac:spMk id="11" creationId="{51B78528-50DE-4591-A44C-C7623D0A44F7}"/>
          </ac:spMkLst>
        </pc:spChg>
        <pc:spChg chg="add mod">
          <ac:chgData name="Paula Vázquez-Valero" userId="3a0e46d7-2099-40af-a155-aa45b68bfff3" providerId="ADAL" clId="{D172C4E2-13BE-4847-9099-44E7BF25FDD3}" dt="2021-11-12T18:03:23.626" v="1102" actId="1035"/>
          <ac:spMkLst>
            <pc:docMk/>
            <pc:sldMk cId="95858355" sldId="558"/>
            <ac:spMk id="13" creationId="{88390ED7-97D2-4A94-9B66-7DB5A5A9C41D}"/>
          </ac:spMkLst>
        </pc:spChg>
        <pc:spChg chg="mod">
          <ac:chgData name="Paula Vázquez-Valero" userId="3a0e46d7-2099-40af-a155-aa45b68bfff3" providerId="ADAL" clId="{D172C4E2-13BE-4847-9099-44E7BF25FDD3}" dt="2021-11-12T18:02:13.160" v="1063" actId="1036"/>
          <ac:spMkLst>
            <pc:docMk/>
            <pc:sldMk cId="95858355" sldId="558"/>
            <ac:spMk id="21" creationId="{16FB43E4-07E1-4FA8-ACF1-7C387B6E195D}"/>
          </ac:spMkLst>
        </pc:spChg>
        <pc:spChg chg="mod">
          <ac:chgData name="Paula Vázquez-Valero" userId="3a0e46d7-2099-40af-a155-aa45b68bfff3" providerId="ADAL" clId="{D172C4E2-13BE-4847-9099-44E7BF25FDD3}" dt="2021-11-12T18:47:25.456" v="1629" actId="20577"/>
          <ac:spMkLst>
            <pc:docMk/>
            <pc:sldMk cId="95858355" sldId="558"/>
            <ac:spMk id="22" creationId="{B9257AEA-F5D0-4E4C-ACFD-8426180B7125}"/>
          </ac:spMkLst>
        </pc:spChg>
        <pc:spChg chg="add mod">
          <ac:chgData name="Paula Vázquez-Valero" userId="3a0e46d7-2099-40af-a155-aa45b68bfff3" providerId="ADAL" clId="{D172C4E2-13BE-4847-9099-44E7BF25FDD3}" dt="2021-11-12T18:47:36.158" v="1633" actId="14100"/>
          <ac:spMkLst>
            <pc:docMk/>
            <pc:sldMk cId="95858355" sldId="558"/>
            <ac:spMk id="28" creationId="{4C5A6E97-056B-432B-99E9-424B2AC27FCF}"/>
          </ac:spMkLst>
        </pc:spChg>
        <pc:spChg chg="mod">
          <ac:chgData name="Paula Vázquez-Valero" userId="3a0e46d7-2099-40af-a155-aa45b68bfff3" providerId="ADAL" clId="{D172C4E2-13BE-4847-9099-44E7BF25FDD3}" dt="2021-11-12T18:03:20.190" v="1096" actId="20577"/>
          <ac:spMkLst>
            <pc:docMk/>
            <pc:sldMk cId="95858355" sldId="558"/>
            <ac:spMk id="53" creationId="{9DB040F5-F0B7-4652-86A0-6B4F38AD8EA9}"/>
          </ac:spMkLst>
        </pc:spChg>
        <pc:spChg chg="mod">
          <ac:chgData name="Paula Vázquez-Valero" userId="3a0e46d7-2099-40af-a155-aa45b68bfff3" providerId="ADAL" clId="{D172C4E2-13BE-4847-9099-44E7BF25FDD3}" dt="2021-11-12T18:03:51.205" v="1114" actId="20577"/>
          <ac:spMkLst>
            <pc:docMk/>
            <pc:sldMk cId="95858355" sldId="558"/>
            <ac:spMk id="65" creationId="{0A1B7D58-C86A-4891-8617-1F796EC085A6}"/>
          </ac:spMkLst>
        </pc:spChg>
        <pc:spChg chg="del">
          <ac:chgData name="Paula Vázquez-Valero" userId="3a0e46d7-2099-40af-a155-aa45b68bfff3" providerId="ADAL" clId="{D172C4E2-13BE-4847-9099-44E7BF25FDD3}" dt="2021-11-12T19:31:18.763" v="1646" actId="478"/>
          <ac:spMkLst>
            <pc:docMk/>
            <pc:sldMk cId="95858355" sldId="558"/>
            <ac:spMk id="68" creationId="{073143B5-1936-4CA0-9E73-BFC5DB9E7D68}"/>
          </ac:spMkLst>
        </pc:spChg>
        <pc:picChg chg="add mod">
          <ac:chgData name="Paula Vázquez-Valero" userId="3a0e46d7-2099-40af-a155-aa45b68bfff3" providerId="ADAL" clId="{D172C4E2-13BE-4847-9099-44E7BF25FDD3}" dt="2021-11-12T18:17:31.036" v="1192" actId="1076"/>
          <ac:picMkLst>
            <pc:docMk/>
            <pc:sldMk cId="95858355" sldId="558"/>
            <ac:picMk id="3" creationId="{2C910B6D-159E-4080-9C72-9B9CC3F5C898}"/>
          </ac:picMkLst>
        </pc:picChg>
        <pc:picChg chg="add del mod">
          <ac:chgData name="Paula Vázquez-Valero" userId="3a0e46d7-2099-40af-a155-aa45b68bfff3" providerId="ADAL" clId="{D172C4E2-13BE-4847-9099-44E7BF25FDD3}" dt="2021-11-12T18:17:16.927" v="1187" actId="21"/>
          <ac:picMkLst>
            <pc:docMk/>
            <pc:sldMk cId="95858355" sldId="558"/>
            <ac:picMk id="20" creationId="{48CB108E-0716-4E9A-8CD5-9531679B7902}"/>
          </ac:picMkLst>
        </pc:picChg>
        <pc:picChg chg="add mod">
          <ac:chgData name="Paula Vázquez-Valero" userId="3a0e46d7-2099-40af-a155-aa45b68bfff3" providerId="ADAL" clId="{D172C4E2-13BE-4847-9099-44E7BF25FDD3}" dt="2021-11-12T18:20:32.646" v="1216" actId="1076"/>
          <ac:picMkLst>
            <pc:docMk/>
            <pc:sldMk cId="95858355" sldId="558"/>
            <ac:picMk id="23" creationId="{74793CED-750A-438F-83FD-609607A54DC1}"/>
          </ac:picMkLst>
        </pc:picChg>
        <pc:picChg chg="add mod">
          <ac:chgData name="Paula Vázquez-Valero" userId="3a0e46d7-2099-40af-a155-aa45b68bfff3" providerId="ADAL" clId="{D172C4E2-13BE-4847-9099-44E7BF25FDD3}" dt="2021-11-12T18:18:06.327" v="1205" actId="1076"/>
          <ac:picMkLst>
            <pc:docMk/>
            <pc:sldMk cId="95858355" sldId="558"/>
            <ac:picMk id="24" creationId="{C96A4D8F-3403-43B1-8067-C2A3422982BE}"/>
          </ac:picMkLst>
        </pc:picChg>
        <pc:picChg chg="add mod">
          <ac:chgData name="Paula Vázquez-Valero" userId="3a0e46d7-2099-40af-a155-aa45b68bfff3" providerId="ADAL" clId="{D172C4E2-13BE-4847-9099-44E7BF25FDD3}" dt="2021-11-12T18:43:45.598" v="1424" actId="1037"/>
          <ac:picMkLst>
            <pc:docMk/>
            <pc:sldMk cId="95858355" sldId="558"/>
            <ac:picMk id="26" creationId="{807B80A0-040A-43BD-9828-73C5CCFFC464}"/>
          </ac:picMkLst>
        </pc:picChg>
        <pc:picChg chg="add mod">
          <ac:chgData name="Paula Vázquez-Valero" userId="3a0e46d7-2099-40af-a155-aa45b68bfff3" providerId="ADAL" clId="{D172C4E2-13BE-4847-9099-44E7BF25FDD3}" dt="2021-11-12T18:43:49.092" v="1437" actId="1036"/>
          <ac:picMkLst>
            <pc:docMk/>
            <pc:sldMk cId="95858355" sldId="558"/>
            <ac:picMk id="27" creationId="{1B16FAD9-7842-4209-A2A4-178DA43CF213}"/>
          </ac:picMkLst>
        </pc:picChg>
        <pc:picChg chg="add del mod">
          <ac:chgData name="Paula Vázquez-Valero" userId="3a0e46d7-2099-40af-a155-aa45b68bfff3" providerId="ADAL" clId="{D172C4E2-13BE-4847-9099-44E7BF25FDD3}" dt="2021-11-12T18:09:22.579" v="1137" actId="21"/>
          <ac:picMkLst>
            <pc:docMk/>
            <pc:sldMk cId="95858355" sldId="558"/>
            <ac:picMk id="4098" creationId="{5FE3BBF5-C6FC-498E-B8D5-240306508DD9}"/>
          </ac:picMkLst>
        </pc:picChg>
        <pc:picChg chg="add mod">
          <ac:chgData name="Paula Vázquez-Valero" userId="3a0e46d7-2099-40af-a155-aa45b68bfff3" providerId="ADAL" clId="{D172C4E2-13BE-4847-9099-44E7BF25FDD3}" dt="2021-11-12T18:11:43.337" v="1149" actId="1076"/>
          <ac:picMkLst>
            <pc:docMk/>
            <pc:sldMk cId="95858355" sldId="558"/>
            <ac:picMk id="4100" creationId="{CE2926B2-4096-4C4C-B305-A0D6886600B8}"/>
          </ac:picMkLst>
        </pc:picChg>
        <pc:picChg chg="add del mod">
          <ac:chgData name="Paula Vázquez-Valero" userId="3a0e46d7-2099-40af-a155-aa45b68bfff3" providerId="ADAL" clId="{D172C4E2-13BE-4847-9099-44E7BF25FDD3}" dt="2021-11-12T18:13:08.437" v="1154" actId="478"/>
          <ac:picMkLst>
            <pc:docMk/>
            <pc:sldMk cId="95858355" sldId="558"/>
            <ac:picMk id="4102" creationId="{8CACFB69-216F-4FD3-98D8-1220CD4BD344}"/>
          </ac:picMkLst>
        </pc:picChg>
        <pc:picChg chg="add mod">
          <ac:chgData name="Paula Vázquez-Valero" userId="3a0e46d7-2099-40af-a155-aa45b68bfff3" providerId="ADAL" clId="{D172C4E2-13BE-4847-9099-44E7BF25FDD3}" dt="2021-11-12T18:13:39.093" v="1167" actId="1035"/>
          <ac:picMkLst>
            <pc:docMk/>
            <pc:sldMk cId="95858355" sldId="558"/>
            <ac:picMk id="4104" creationId="{D44EB913-3C53-42CF-8D0A-485E7D711E1A}"/>
          </ac:picMkLst>
        </pc:picChg>
        <pc:picChg chg="add mod">
          <ac:chgData name="Paula Vázquez-Valero" userId="3a0e46d7-2099-40af-a155-aa45b68bfff3" providerId="ADAL" clId="{D172C4E2-13BE-4847-9099-44E7BF25FDD3}" dt="2021-11-12T18:43:45.598" v="1424" actId="1037"/>
          <ac:picMkLst>
            <pc:docMk/>
            <pc:sldMk cId="95858355" sldId="558"/>
            <ac:picMk id="4106" creationId="{69D1064F-D989-4EEF-A8D7-C0D82F15B34C}"/>
          </ac:picMkLst>
        </pc:picChg>
        <pc:picChg chg="add del">
          <ac:chgData name="Paula Vázquez-Valero" userId="3a0e46d7-2099-40af-a155-aa45b68bfff3" providerId="ADAL" clId="{D172C4E2-13BE-4847-9099-44E7BF25FDD3}" dt="2021-11-12T18:16:54.945" v="1179" actId="21"/>
          <ac:picMkLst>
            <pc:docMk/>
            <pc:sldMk cId="95858355" sldId="558"/>
            <ac:picMk id="4108" creationId="{002B5354-E7AB-490C-9A38-33651FE14048}"/>
          </ac:picMkLst>
        </pc:picChg>
        <pc:picChg chg="add del mod">
          <ac:chgData name="Paula Vázquez-Valero" userId="3a0e46d7-2099-40af-a155-aa45b68bfff3" providerId="ADAL" clId="{D172C4E2-13BE-4847-9099-44E7BF25FDD3}" dt="2021-11-12T18:17:16.927" v="1187" actId="21"/>
          <ac:picMkLst>
            <pc:docMk/>
            <pc:sldMk cId="95858355" sldId="558"/>
            <ac:picMk id="4110" creationId="{C0ECCD5A-09D4-43C9-B03B-1E2F34460CCD}"/>
          </ac:picMkLst>
        </pc:picChg>
        <pc:picChg chg="add mod">
          <ac:chgData name="Paula Vázquez-Valero" userId="3a0e46d7-2099-40af-a155-aa45b68bfff3" providerId="ADAL" clId="{D172C4E2-13BE-4847-9099-44E7BF25FDD3}" dt="2021-11-12T18:19:37.020" v="1209" actId="1076"/>
          <ac:picMkLst>
            <pc:docMk/>
            <pc:sldMk cId="95858355" sldId="558"/>
            <ac:picMk id="4112" creationId="{DD297F42-CE45-438C-B553-5F13589111C5}"/>
          </ac:picMkLst>
        </pc:picChg>
        <pc:picChg chg="add mod">
          <ac:chgData name="Paula Vázquez-Valero" userId="3a0e46d7-2099-40af-a155-aa45b68bfff3" providerId="ADAL" clId="{D172C4E2-13BE-4847-9099-44E7BF25FDD3}" dt="2021-11-12T18:20:30.853" v="1215" actId="1076"/>
          <ac:picMkLst>
            <pc:docMk/>
            <pc:sldMk cId="95858355" sldId="558"/>
            <ac:picMk id="4114" creationId="{B9D2201A-4A36-461C-864B-C973E061893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ES" sz="4000" b="0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SSC: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 </a:t>
            </a:r>
            <a:r>
              <a:rPr lang="es-ES" altLang="en-US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villancico </a:t>
            </a:r>
            <a:r>
              <a:rPr lang="es-ES" altLang="en-US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= Christmas </a:t>
            </a:r>
            <a:r>
              <a:rPr lang="es-ES" altLang="en-US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carol</a:t>
            </a:r>
            <a:endParaRPr lang="es-ES" altLang="en-US" sz="1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ANSWERS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595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ANSWERS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7122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ANSWERS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4393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Tune: 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https://www.youtube.com/watch?v=3xymP1HmQgk&amp;ab_channel=DiaKariMoLan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flexible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enjoy a traditional Spanish carol; to practise read aloud and pronunciation, including of some unknown words.</a:t>
            </a: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Click to listen to the carol, using the </a:t>
            </a:r>
            <a:r>
              <a:rPr lang="en-GB" b="0" dirty="0" err="1"/>
              <a:t>youtube</a:t>
            </a:r>
            <a:r>
              <a:rPr lang="en-GB" b="0" dirty="0"/>
              <a:t> link provided.</a:t>
            </a:r>
            <a:br>
              <a:rPr lang="en-GB" b="0" dirty="0"/>
            </a:br>
            <a:r>
              <a:rPr lang="en-GB" b="0" dirty="0"/>
              <a:t>2. Pupils write in the number 25 in Spanish to fill the gaps.</a:t>
            </a:r>
            <a:br>
              <a:rPr lang="en-GB" b="0" dirty="0"/>
            </a:br>
            <a:r>
              <a:rPr lang="en-GB" b="0" dirty="0"/>
              <a:t>3. They then listen to the lines of the verses and number them in the correct order. They may need to hear them multiple times to do this.</a:t>
            </a:r>
            <a:br>
              <a:rPr lang="en-GB" b="0" dirty="0"/>
            </a:br>
            <a:r>
              <a:rPr lang="en-GB" b="0" dirty="0"/>
              <a:t>4. Click to correct.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algn="l"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[estribillo]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s-ES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chorus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lang="es-ES" sz="12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Veinticinco de diciembre 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 </a:t>
            </a:r>
          </a:p>
          <a:p>
            <a:pPr algn="l">
              <a:buNone/>
            </a:pP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Veinticinco de diciembre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 </a:t>
            </a:r>
          </a:p>
          <a:p>
            <a:pPr algn="l">
              <a:buNone/>
            </a:pPr>
            <a:endParaRPr lang="es-ES" sz="12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Un niñito muy bonito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 nacido en el portal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con su carita de rosa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parece una flor hermosa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(x2)</a:t>
            </a:r>
          </a:p>
          <a:p>
            <a:pPr algn="l">
              <a:buNone/>
            </a:pP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[estribillo]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s-ES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chorus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pPr algn="l">
              <a:buNone/>
            </a:pPr>
            <a:endParaRPr lang="es-ES" sz="12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Venid, venid, pastorcillos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venid, venid, pastorcillos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endParaRPr lang="es-ES" sz="12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venid con la 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pandereta</a:t>
            </a:r>
            <a:endParaRPr lang="es-E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y castañuelas al portal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 adorar al rey del cielo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que ha aparecido en el suelo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endParaRPr lang="es-ES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[estribillo]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s-ES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chorus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lang="es-ES" sz="12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endParaRPr lang="es-ES" sz="12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0909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Tune: 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https://www.youtube.com/watch?v=3xymP1HmQgk&amp;ab_channel=DiaKariMoLan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enjoy a traditional Spanish carol; to practise read aloud and pronunciation, including of some unknown words.</a:t>
            </a:r>
            <a:endParaRPr lang="en-GB" b="0" baseline="0" dirty="0"/>
          </a:p>
          <a:p>
            <a:pPr marL="0" indent="0">
              <a:buNone/>
            </a:pPr>
            <a:endParaRPr lang="en-GB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Ask pupils for the title of the carol, in Spanish.</a:t>
            </a:r>
            <a:br>
              <a:rPr lang="en-GB" b="0" dirty="0"/>
            </a:br>
            <a:r>
              <a:rPr lang="en-GB" b="0" dirty="0"/>
              <a:t>2. Play the song again for pupils to join in with.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algn="l"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[estribillo]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s-ES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chorus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lang="es-ES" sz="12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Veinticinco de diciembre 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 </a:t>
            </a:r>
          </a:p>
          <a:p>
            <a:pPr algn="l">
              <a:buNone/>
            </a:pP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Veinticinco de diciembre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 </a:t>
            </a:r>
          </a:p>
          <a:p>
            <a:pPr algn="l">
              <a:buNone/>
            </a:pPr>
            <a:endParaRPr lang="es-ES" sz="12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Un niñito muy bonito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 nacido en el portal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con su carita de rosa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parece una flor hermosa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(x2)</a:t>
            </a:r>
          </a:p>
          <a:p>
            <a:pPr algn="l">
              <a:buNone/>
            </a:pP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[estribillo]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s-ES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chorus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pPr algn="l">
              <a:buNone/>
            </a:pPr>
            <a:endParaRPr lang="es-ES" sz="12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Venid, venid, pastorcillos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venid, venid, pastorcillos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endParaRPr lang="es-ES" sz="12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venid con la 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pandereta</a:t>
            </a:r>
            <a:endParaRPr lang="es-E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y castañuelas al portal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 adorar al rey del cielo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que ha aparecido en el suelo</a:t>
            </a:r>
            <a:b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endParaRPr lang="es-ES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[estribillo]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s-ES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chorus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lang="es-ES" sz="12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endParaRPr lang="es-ES" sz="12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5075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weeks 1-12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After items 1-4,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veintiuno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tonto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quién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?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leer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quince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viejo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moreno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0384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weeks 1-12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veintiuno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tonto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quién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leer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quince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viejo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moreno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337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el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jardín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la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mochila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treinta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detrás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rubio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junio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la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oreja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cuál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5574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el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jardín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la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mochila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treinta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detrás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rubio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junio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la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oreja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cuál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2886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weeks 1-12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After items 1-4,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veintiuno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tonto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quién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?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leer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quince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viejo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moreno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5034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93086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33369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correct English pronouns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627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55742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 structures.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9386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structures.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1256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taughtstructures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798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weeks 1-12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veintiuno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tonto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quién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leer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quince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viejo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moreno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538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el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jardín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la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mochila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treinta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detrás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rubio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junio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la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oreja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cuál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964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el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jardín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la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mochila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treinta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detrás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rubio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junio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la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oreja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cuál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1571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ANSWERS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391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ANSWERS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267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ANSWERS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5313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ANSWERS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24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550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616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1147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201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05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573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2246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9789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469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5937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5183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24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846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6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Relationship Id="rId9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audio" Target="../media/audio16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Relationship Id="rId9" Type="http://schemas.openxmlformats.org/officeDocument/2006/relationships/image" Target="../media/image2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6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6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195554"/>
            <a:ext cx="6040253" cy="5179333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  <p:pic>
        <p:nvPicPr>
          <p:cNvPr id="6" name="Picture 2" descr="Navidad, El Árbol De Navidad, Bell, Calcetín, Un Regalo">
            <a:extLst>
              <a:ext uri="{FF2B5EF4-FFF2-40B4-BE49-F238E27FC236}">
                <a16:creationId xmlns:a16="http://schemas.microsoft.com/office/drawing/2014/main" id="{C7BC20BC-45BF-443D-9369-CA08D8F13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3" r="27968" b="37333"/>
          <a:stretch/>
        </p:blipFill>
        <p:spPr bwMode="auto">
          <a:xfrm>
            <a:off x="2917979" y="2724682"/>
            <a:ext cx="2792749" cy="444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avidad, Decoraciones, Decoración, Verde, Antecedentes">
            <a:extLst>
              <a:ext uri="{FF2B5EF4-FFF2-40B4-BE49-F238E27FC236}">
                <a16:creationId xmlns:a16="http://schemas.microsoft.com/office/drawing/2014/main" id="{1D070F3F-CC51-4E9C-B707-1C1DCEDE8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>
            <a:off x="6267448" y="166464"/>
            <a:ext cx="1769340" cy="116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DFA80D-94C9-4A0E-9D6F-298059D2D519}"/>
              </a:ext>
            </a:extLst>
          </p:cNvPr>
          <p:cNvSpPr txBox="1"/>
          <p:nvPr/>
        </p:nvSpPr>
        <p:spPr>
          <a:xfrm rot="21412844">
            <a:off x="9331556" y="3185740"/>
            <a:ext cx="227750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Segoe Print" panose="02000600000000000000" pitchFamily="2" charset="0"/>
              </a:rPr>
              <a:t>¡</a:t>
            </a:r>
            <a:r>
              <a:rPr lang="en-GB" sz="32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Feliz</a:t>
            </a:r>
            <a:r>
              <a:rPr lang="en-GB" sz="3200" b="1" dirty="0">
                <a:solidFill>
                  <a:srgbClr val="002060"/>
                </a:solidFill>
                <a:latin typeface="Segoe Print" panose="02000600000000000000" pitchFamily="2" charset="0"/>
              </a:rPr>
              <a:t> Navidad!</a:t>
            </a: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D5F834-EE22-4D85-A1FF-DECB400CA362}"/>
              </a:ext>
            </a:extLst>
          </p:cNvPr>
          <p:cNvSpPr/>
          <p:nvPr/>
        </p:nvSpPr>
        <p:spPr>
          <a:xfrm>
            <a:off x="356784" y="1708588"/>
            <a:ext cx="10843653" cy="404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Put a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next to the correct English meaning.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49A5AC8-A18F-4746-8D48-EC14DBE8D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2714" y="82969"/>
            <a:ext cx="921135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English, Aymara doesn’t have grammatical gender and adjectives go before the noun.  Verb forms are different, too.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with her Spanish grammar by answering the questions in this part of the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3" descr="Icon&#10;&#10;Description automatically generated">
            <a:extLst>
              <a:ext uri="{FF2B5EF4-FFF2-40B4-BE49-F238E27FC236}">
                <a16:creationId xmlns:a16="http://schemas.microsoft.com/office/drawing/2014/main" id="{5073F9FE-C912-40BC-8E40-56C2A9578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1" y="481118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2539BD9-DE87-48CB-940C-A2EC6855E271}"/>
              </a:ext>
            </a:extLst>
          </p:cNvPr>
          <p:cNvGraphicFramePr>
            <a:graphicFrameLocks noGrp="1"/>
          </p:cNvGraphicFramePr>
          <p:nvPr/>
        </p:nvGraphicFramePr>
        <p:xfrm>
          <a:off x="356784" y="2207141"/>
          <a:ext cx="11600754" cy="1237488"/>
        </p:xfrm>
        <a:graphic>
          <a:graphicData uri="http://schemas.openxmlformats.org/drawingml/2006/table">
            <a:tbl>
              <a:tblPr firstRow="1" firstCol="1" bandRow="1"/>
              <a:tblGrid>
                <a:gridCol w="3869570">
                  <a:extLst>
                    <a:ext uri="{9D8B030D-6E8A-4147-A177-3AD203B41FA5}">
                      <a16:colId xmlns:a16="http://schemas.microsoft.com/office/drawing/2014/main" val="632374631"/>
                    </a:ext>
                  </a:extLst>
                </a:gridCol>
                <a:gridCol w="3383174">
                  <a:extLst>
                    <a:ext uri="{9D8B030D-6E8A-4147-A177-3AD203B41FA5}">
                      <a16:colId xmlns:a16="http://schemas.microsoft.com/office/drawing/2014/main" val="4230107053"/>
                    </a:ext>
                  </a:extLst>
                </a:gridCol>
                <a:gridCol w="4348010">
                  <a:extLst>
                    <a:ext uri="{9D8B030D-6E8A-4147-A177-3AD203B41FA5}">
                      <a16:colId xmlns:a16="http://schemas.microsoft.com/office/drawing/2014/main" val="2393127147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Estoy contento.</a:t>
                      </a:r>
                      <a:r>
                        <a:rPr lang="de-DE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am pleased.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am not pleased.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0368518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s-ES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tienes un gato.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You have a cat.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You do not have a cat.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700576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 H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abla español.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She speaks Spanish.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She does not speak Spanish.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8881352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 No eres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rápido.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You are fast.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You are not fast.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1250101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AB4EC8E0-D7DA-402B-A27E-8FD37A6C84B6}"/>
              </a:ext>
            </a:extLst>
          </p:cNvPr>
          <p:cNvSpPr/>
          <p:nvPr/>
        </p:nvSpPr>
        <p:spPr>
          <a:xfrm>
            <a:off x="321119" y="3773474"/>
            <a:ext cx="9289723" cy="404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ESTAR or SER?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Put 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next to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correct start of each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090043D-87B8-493A-B975-D237D8C25D63}"/>
              </a:ext>
            </a:extLst>
          </p:cNvPr>
          <p:cNvGraphicFramePr>
            <a:graphicFrameLocks noGrp="1"/>
          </p:cNvGraphicFramePr>
          <p:nvPr/>
        </p:nvGraphicFramePr>
        <p:xfrm>
          <a:off x="581891" y="4231060"/>
          <a:ext cx="6733309" cy="2363724"/>
        </p:xfrm>
        <a:graphic>
          <a:graphicData uri="http://schemas.openxmlformats.org/drawingml/2006/table">
            <a:tbl>
              <a:tblPr firstRow="1" firstCol="1" bandRow="1"/>
              <a:tblGrid>
                <a:gridCol w="456077">
                  <a:extLst>
                    <a:ext uri="{9D8B030D-6E8A-4147-A177-3AD203B41FA5}">
                      <a16:colId xmlns:a16="http://schemas.microsoft.com/office/drawing/2014/main" val="1532299263"/>
                    </a:ext>
                  </a:extLst>
                </a:gridCol>
                <a:gridCol w="2533135">
                  <a:extLst>
                    <a:ext uri="{9D8B030D-6E8A-4147-A177-3AD203B41FA5}">
                      <a16:colId xmlns:a16="http://schemas.microsoft.com/office/drawing/2014/main" val="737873418"/>
                    </a:ext>
                  </a:extLst>
                </a:gridCol>
                <a:gridCol w="3744097">
                  <a:extLst>
                    <a:ext uri="{9D8B030D-6E8A-4147-A177-3AD203B41FA5}">
                      <a16:colId xmlns:a16="http://schemas.microsoft.com/office/drawing/2014/main" val="2417932506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Está…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tranquilo hoy.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21078"/>
                  </a:ext>
                </a:extLst>
              </a:tr>
              <a:tr h="532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Son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en Perú.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9742681"/>
                  </a:ext>
                </a:extLst>
              </a:tr>
              <a:tr h="381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Son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serios</a:t>
                      </a:r>
                      <a:r>
                        <a:rPr lang="fr-FR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0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siempre</a:t>
                      </a:r>
                      <a:r>
                        <a:rPr lang="fr-FR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.	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805580"/>
                  </a:ext>
                </a:extLst>
              </a:tr>
            </a:tbl>
          </a:graphicData>
        </a:graphic>
      </p:graphicFrame>
      <p:sp>
        <p:nvSpPr>
          <p:cNvPr id="14" name="Right Brace 13" descr="right brace to connect possible answers with the question">
            <a:extLst>
              <a:ext uri="{FF2B5EF4-FFF2-40B4-BE49-F238E27FC236}">
                <a16:creationId xmlns:a16="http://schemas.microsoft.com/office/drawing/2014/main" id="{99DF19F8-8BA0-4E87-9FE0-7A2EDAC23E60}"/>
              </a:ext>
            </a:extLst>
          </p:cNvPr>
          <p:cNvSpPr/>
          <p:nvPr/>
        </p:nvSpPr>
        <p:spPr>
          <a:xfrm>
            <a:off x="2651275" y="4252796"/>
            <a:ext cx="211374" cy="701692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ight Brace 14" descr="right brace to connect possible answers with the question">
            <a:extLst>
              <a:ext uri="{FF2B5EF4-FFF2-40B4-BE49-F238E27FC236}">
                <a16:creationId xmlns:a16="http://schemas.microsoft.com/office/drawing/2014/main" id="{5AFC3850-5445-4BC0-B428-EB6171BC0EF0}"/>
              </a:ext>
            </a:extLst>
          </p:cNvPr>
          <p:cNvSpPr/>
          <p:nvPr/>
        </p:nvSpPr>
        <p:spPr>
          <a:xfrm>
            <a:off x="2643037" y="5060593"/>
            <a:ext cx="211374" cy="699398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ight Brace 15" descr="right brace to connect possible answers with the question">
            <a:extLst>
              <a:ext uri="{FF2B5EF4-FFF2-40B4-BE49-F238E27FC236}">
                <a16:creationId xmlns:a16="http://schemas.microsoft.com/office/drawing/2014/main" id="{D8233FE8-EF53-429A-BCE6-A5C8E7ACEEC2}"/>
              </a:ext>
            </a:extLst>
          </p:cNvPr>
          <p:cNvSpPr/>
          <p:nvPr/>
        </p:nvSpPr>
        <p:spPr>
          <a:xfrm>
            <a:off x="2643037" y="5866096"/>
            <a:ext cx="211374" cy="701692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53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AB641FB-C5F4-40B7-8104-F9E83D9C6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62" y="684908"/>
            <a:ext cx="8896987" cy="40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Write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the words in each box in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correct order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to make a question.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5CD8BA0-0951-4E61-8115-D62E9772B194}"/>
              </a:ext>
            </a:extLst>
          </p:cNvPr>
          <p:cNvGraphicFramePr>
            <a:graphicFrameLocks noGrp="1"/>
          </p:cNvGraphicFramePr>
          <p:nvPr/>
        </p:nvGraphicFramePr>
        <p:xfrm>
          <a:off x="360731" y="1209729"/>
          <a:ext cx="9907733" cy="1923288"/>
        </p:xfrm>
        <a:graphic>
          <a:graphicData uri="http://schemas.openxmlformats.org/drawingml/2006/table">
            <a:tbl>
              <a:tblPr firstRow="1" firstCol="1" bandRow="1"/>
              <a:tblGrid>
                <a:gridCol w="477047">
                  <a:extLst>
                    <a:ext uri="{9D8B030D-6E8A-4147-A177-3AD203B41FA5}">
                      <a16:colId xmlns:a16="http://schemas.microsoft.com/office/drawing/2014/main" val="446294625"/>
                    </a:ext>
                  </a:extLst>
                </a:gridCol>
                <a:gridCol w="2101126">
                  <a:extLst>
                    <a:ext uri="{9D8B030D-6E8A-4147-A177-3AD203B41FA5}">
                      <a16:colId xmlns:a16="http://schemas.microsoft.com/office/drawing/2014/main" val="4208043007"/>
                    </a:ext>
                  </a:extLst>
                </a:gridCol>
                <a:gridCol w="7329560">
                  <a:extLst>
                    <a:ext uri="{9D8B030D-6E8A-4147-A177-3AD203B41FA5}">
                      <a16:colId xmlns:a16="http://schemas.microsoft.com/office/drawing/2014/main" val="25794870"/>
                    </a:ext>
                  </a:extLst>
                </a:gridCol>
              </a:tblGrid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hay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cuántos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cuadernos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739917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la fecha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cuál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32091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1406E48-69A4-400E-A9D1-FF61F40D4E0C}"/>
              </a:ext>
            </a:extLst>
          </p:cNvPr>
          <p:cNvSpPr/>
          <p:nvPr/>
        </p:nvSpPr>
        <p:spPr>
          <a:xfrm>
            <a:off x="360731" y="3164345"/>
            <a:ext cx="9733755" cy="404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Singular or plural?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Put 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next to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correct start of each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20FBA5C-909E-452C-B571-ACDFBC9B380A}"/>
              </a:ext>
            </a:extLst>
          </p:cNvPr>
          <p:cNvGraphicFramePr>
            <a:graphicFrameLocks noGrp="1"/>
          </p:cNvGraphicFramePr>
          <p:nvPr/>
        </p:nvGraphicFramePr>
        <p:xfrm>
          <a:off x="360731" y="3568879"/>
          <a:ext cx="5735269" cy="3151632"/>
        </p:xfrm>
        <a:graphic>
          <a:graphicData uri="http://schemas.openxmlformats.org/drawingml/2006/table">
            <a:tbl>
              <a:tblPr firstRow="1" firstCol="1" bandRow="1"/>
              <a:tblGrid>
                <a:gridCol w="479528">
                  <a:extLst>
                    <a:ext uri="{9D8B030D-6E8A-4147-A177-3AD203B41FA5}">
                      <a16:colId xmlns:a16="http://schemas.microsoft.com/office/drawing/2014/main" val="2757740876"/>
                    </a:ext>
                  </a:extLst>
                </a:gridCol>
                <a:gridCol w="2125363">
                  <a:extLst>
                    <a:ext uri="{9D8B030D-6E8A-4147-A177-3AD203B41FA5}">
                      <a16:colId xmlns:a16="http://schemas.microsoft.com/office/drawing/2014/main" val="2078663748"/>
                    </a:ext>
                  </a:extLst>
                </a:gridCol>
                <a:gridCol w="3130378">
                  <a:extLst>
                    <a:ext uri="{9D8B030D-6E8A-4147-A177-3AD203B41FA5}">
                      <a16:colId xmlns:a16="http://schemas.microsoft.com/office/drawing/2014/main" val="969242471"/>
                    </a:ext>
                  </a:extLst>
                </a:gridCol>
              </a:tblGrid>
              <a:tr h="676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Es…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Son …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elegantes.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425306"/>
                  </a:ext>
                </a:extLst>
              </a:tr>
              <a:tr h="676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preparado.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0307172"/>
                  </a:ext>
                </a:extLst>
              </a:tr>
              <a:tr h="676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Son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especiales.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523516"/>
                  </a:ext>
                </a:extLst>
              </a:tr>
              <a:tr h="676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nerviosa</a:t>
                      </a:r>
                      <a:r>
                        <a:rPr lang="fr-FR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.	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9851388"/>
                  </a:ext>
                </a:extLst>
              </a:tr>
            </a:tbl>
          </a:graphicData>
        </a:graphic>
      </p:graphicFrame>
      <p:sp>
        <p:nvSpPr>
          <p:cNvPr id="10" name="Right Brace 9" descr="right brace to connect possible answers with the question">
            <a:extLst>
              <a:ext uri="{FF2B5EF4-FFF2-40B4-BE49-F238E27FC236}">
                <a16:creationId xmlns:a16="http://schemas.microsoft.com/office/drawing/2014/main" id="{F7192BF6-6247-423F-9831-AC54AA386DE2}"/>
              </a:ext>
            </a:extLst>
          </p:cNvPr>
          <p:cNvSpPr/>
          <p:nvPr/>
        </p:nvSpPr>
        <p:spPr>
          <a:xfrm>
            <a:off x="2437593" y="3701148"/>
            <a:ext cx="192088" cy="484188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ight Brace 10" descr="right brace to connect possible answers with the question">
            <a:extLst>
              <a:ext uri="{FF2B5EF4-FFF2-40B4-BE49-F238E27FC236}">
                <a16:creationId xmlns:a16="http://schemas.microsoft.com/office/drawing/2014/main" id="{1444F3D1-50F1-4F77-9292-D5776818821E}"/>
              </a:ext>
            </a:extLst>
          </p:cNvPr>
          <p:cNvSpPr/>
          <p:nvPr/>
        </p:nvSpPr>
        <p:spPr>
          <a:xfrm>
            <a:off x="2437593" y="4505551"/>
            <a:ext cx="192088" cy="485775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ight Brace 11" descr="right brace to connect possible answers with the question">
            <a:extLst>
              <a:ext uri="{FF2B5EF4-FFF2-40B4-BE49-F238E27FC236}">
                <a16:creationId xmlns:a16="http://schemas.microsoft.com/office/drawing/2014/main" id="{0EB2A8AA-C2E6-4452-A8D7-DB06DE83631B}"/>
              </a:ext>
            </a:extLst>
          </p:cNvPr>
          <p:cNvSpPr/>
          <p:nvPr/>
        </p:nvSpPr>
        <p:spPr>
          <a:xfrm>
            <a:off x="2437593" y="5311541"/>
            <a:ext cx="192088" cy="484188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ight Brace 12" descr="right brace to connect possible answers with the question">
            <a:extLst>
              <a:ext uri="{FF2B5EF4-FFF2-40B4-BE49-F238E27FC236}">
                <a16:creationId xmlns:a16="http://schemas.microsoft.com/office/drawing/2014/main" id="{CB4B389D-B5DD-4CE5-878B-12267A99E7B7}"/>
              </a:ext>
            </a:extLst>
          </p:cNvPr>
          <p:cNvSpPr/>
          <p:nvPr/>
        </p:nvSpPr>
        <p:spPr>
          <a:xfrm>
            <a:off x="2437593" y="6082907"/>
            <a:ext cx="192088" cy="485775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249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AB641FB-C5F4-40B7-8104-F9E83D9C6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62" y="684908"/>
            <a:ext cx="6588663" cy="40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Write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the words in each box in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correct order.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5CD8BA0-0951-4E61-8115-D62E9772B194}"/>
              </a:ext>
            </a:extLst>
          </p:cNvPr>
          <p:cNvGraphicFramePr>
            <a:graphicFrameLocks noGrp="1"/>
          </p:cNvGraphicFramePr>
          <p:nvPr/>
        </p:nvGraphicFramePr>
        <p:xfrm>
          <a:off x="360731" y="1209729"/>
          <a:ext cx="9907733" cy="1923288"/>
        </p:xfrm>
        <a:graphic>
          <a:graphicData uri="http://schemas.openxmlformats.org/drawingml/2006/table">
            <a:tbl>
              <a:tblPr firstRow="1" firstCol="1" bandRow="1"/>
              <a:tblGrid>
                <a:gridCol w="477047">
                  <a:extLst>
                    <a:ext uri="{9D8B030D-6E8A-4147-A177-3AD203B41FA5}">
                      <a16:colId xmlns:a16="http://schemas.microsoft.com/office/drawing/2014/main" val="446294625"/>
                    </a:ext>
                  </a:extLst>
                </a:gridCol>
                <a:gridCol w="2101126">
                  <a:extLst>
                    <a:ext uri="{9D8B030D-6E8A-4147-A177-3AD203B41FA5}">
                      <a16:colId xmlns:a16="http://schemas.microsoft.com/office/drawing/2014/main" val="4208043007"/>
                    </a:ext>
                  </a:extLst>
                </a:gridCol>
                <a:gridCol w="7329560">
                  <a:extLst>
                    <a:ext uri="{9D8B030D-6E8A-4147-A177-3AD203B41FA5}">
                      <a16:colId xmlns:a16="http://schemas.microsoft.com/office/drawing/2014/main" val="25794870"/>
                    </a:ext>
                  </a:extLst>
                </a:gridCol>
              </a:tblGrid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profesora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estricta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una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739917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problemas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unos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difíciles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32091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7A548F0-FDF8-4B89-9CCB-70A78F8067C2}"/>
              </a:ext>
            </a:extLst>
          </p:cNvPr>
          <p:cNvSpPr/>
          <p:nvPr/>
        </p:nvSpPr>
        <p:spPr>
          <a:xfrm>
            <a:off x="234462" y="3289121"/>
            <a:ext cx="9937336" cy="404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Write the Spanish for the English given in brackets.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Use the clues to help you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9836F77-C472-4951-8E16-EF5DC2FEBA38}"/>
              </a:ext>
            </a:extLst>
          </p:cNvPr>
          <p:cNvGraphicFramePr>
            <a:graphicFrameLocks noGrp="1"/>
          </p:cNvGraphicFramePr>
          <p:nvPr/>
        </p:nvGraphicFramePr>
        <p:xfrm>
          <a:off x="360730" y="3849759"/>
          <a:ext cx="10179583" cy="2397760"/>
        </p:xfrm>
        <a:graphic>
          <a:graphicData uri="http://schemas.openxmlformats.org/drawingml/2006/table">
            <a:tbl>
              <a:tblPr firstRow="1" firstCol="1" bandRow="1"/>
              <a:tblGrid>
                <a:gridCol w="397123">
                  <a:extLst>
                    <a:ext uri="{9D8B030D-6E8A-4147-A177-3AD203B41FA5}">
                      <a16:colId xmlns:a16="http://schemas.microsoft.com/office/drawing/2014/main" val="369884004"/>
                    </a:ext>
                  </a:extLst>
                </a:gridCol>
                <a:gridCol w="7242765">
                  <a:extLst>
                    <a:ext uri="{9D8B030D-6E8A-4147-A177-3AD203B41FA5}">
                      <a16:colId xmlns:a16="http://schemas.microsoft.com/office/drawing/2014/main" val="502208061"/>
                    </a:ext>
                  </a:extLst>
                </a:gridCol>
                <a:gridCol w="2539695">
                  <a:extLst>
                    <a:ext uri="{9D8B030D-6E8A-4147-A177-3AD203B41FA5}">
                      <a16:colId xmlns:a16="http://schemas.microsoft.com/office/drawing/2014/main" val="651070820"/>
                    </a:ext>
                  </a:extLst>
                </a:gridCol>
              </a:tblGrid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Clues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49333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___________ allí. (you are)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be</a:t>
                      </a:r>
                      <a:r>
                        <a:rPr lang="en-GB" sz="2000" i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estar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201962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___________ una foto. (I have)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have</a:t>
                      </a:r>
                      <a:r>
                        <a:rPr lang="en-GB" sz="2000" i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tener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156912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___________ un libro. (they have)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have</a:t>
                      </a:r>
                      <a:r>
                        <a:rPr lang="en-GB" sz="2000" i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avoir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62844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_______________ importantes. (we are)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be</a:t>
                      </a:r>
                      <a:r>
                        <a:rPr lang="en-GB" sz="2000" i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ser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07685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 de Inglaterra. (I am)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be</a:t>
                      </a:r>
                      <a:r>
                        <a:rPr lang="en-GB" sz="2000" i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ser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28143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__________ cansados. (we are)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be</a:t>
                      </a:r>
                      <a:r>
                        <a:rPr lang="en-GB" sz="2000" i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GB" sz="2000" i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estar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591457"/>
                  </a:ext>
                </a:extLst>
              </a:tr>
            </a:tbl>
          </a:graphicData>
        </a:graphic>
      </p:graphicFrame>
      <p:pic>
        <p:nvPicPr>
          <p:cNvPr id="15" name="Picture 2" descr="Pen, Write, Pencil, Writing Tool, Work, Message, Blue">
            <a:extLst>
              <a:ext uri="{FF2B5EF4-FFF2-40B4-BE49-F238E27FC236}">
                <a16:creationId xmlns:a16="http://schemas.microsoft.com/office/drawing/2014/main" id="{7E07BB94-9887-49C3-B69C-0788CFC2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624388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0364CEA9-2B06-4B01-8058-9FC3989F439A}"/>
              </a:ext>
            </a:extLst>
          </p:cNvPr>
          <p:cNvSpPr txBox="1">
            <a:spLocks/>
          </p:cNvSpPr>
          <p:nvPr/>
        </p:nvSpPr>
        <p:spPr>
          <a:xfrm>
            <a:off x="10931719" y="2549936"/>
            <a:ext cx="1260281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escribir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1344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8860C7-B15D-4168-A522-7FCA902ADF16}"/>
              </a:ext>
            </a:extLst>
          </p:cNvPr>
          <p:cNvSpPr/>
          <p:nvPr/>
        </p:nvSpPr>
        <p:spPr>
          <a:xfrm>
            <a:off x="292443" y="217453"/>
            <a:ext cx="10831266" cy="799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Write the Spanish article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’ or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some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’. The gender (and number) of the noun is provided.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ED806EE-AAA0-4B7F-BB65-7828987682AB}"/>
              </a:ext>
            </a:extLst>
          </p:cNvPr>
          <p:cNvGraphicFramePr>
            <a:graphicFrameLocks noGrp="1"/>
          </p:cNvGraphicFramePr>
          <p:nvPr/>
        </p:nvGraphicFramePr>
        <p:xfrm>
          <a:off x="292443" y="1097671"/>
          <a:ext cx="6836410" cy="1369060"/>
        </p:xfrm>
        <a:graphic>
          <a:graphicData uri="http://schemas.openxmlformats.org/drawingml/2006/table">
            <a:tbl>
              <a:tblPr firstRow="1" firstCol="1" bandRow="1"/>
              <a:tblGrid>
                <a:gridCol w="355358">
                  <a:extLst>
                    <a:ext uri="{9D8B030D-6E8A-4147-A177-3AD203B41FA5}">
                      <a16:colId xmlns:a16="http://schemas.microsoft.com/office/drawing/2014/main" val="1158933331"/>
                    </a:ext>
                  </a:extLst>
                </a:gridCol>
                <a:gridCol w="6481052">
                  <a:extLst>
                    <a:ext uri="{9D8B030D-6E8A-4147-A177-3AD203B41FA5}">
                      <a16:colId xmlns:a16="http://schemas.microsoft.com/office/drawing/2014/main" val="2006198327"/>
                    </a:ext>
                  </a:extLst>
                </a:gridCol>
              </a:tblGrid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  _______ casa. (f)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721043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Hay ________ frases. (fpl) 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139036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Son ________ bolígrafos. (mpl)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2256197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Hay ________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perro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(m)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586225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A1ABC08-9CBB-4801-8607-C12D77D26B15}"/>
              </a:ext>
            </a:extLst>
          </p:cNvPr>
          <p:cNvSpPr/>
          <p:nvPr/>
        </p:nvSpPr>
        <p:spPr>
          <a:xfrm>
            <a:off x="292442" y="2770119"/>
            <a:ext cx="11434119" cy="404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Write the Spanish article ‘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’.  The gender (and number) of the noun is provided.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D905012-D438-4964-8961-EBBB61F38491}"/>
              </a:ext>
            </a:extLst>
          </p:cNvPr>
          <p:cNvGraphicFramePr>
            <a:graphicFrameLocks noGrp="1"/>
          </p:cNvGraphicFramePr>
          <p:nvPr/>
        </p:nvGraphicFramePr>
        <p:xfrm>
          <a:off x="292442" y="3478041"/>
          <a:ext cx="6836410" cy="1369060"/>
        </p:xfrm>
        <a:graphic>
          <a:graphicData uri="http://schemas.openxmlformats.org/drawingml/2006/table">
            <a:tbl>
              <a:tblPr firstRow="1" firstCol="1" bandRow="1"/>
              <a:tblGrid>
                <a:gridCol w="355358">
                  <a:extLst>
                    <a:ext uri="{9D8B030D-6E8A-4147-A177-3AD203B41FA5}">
                      <a16:colId xmlns:a16="http://schemas.microsoft.com/office/drawing/2014/main" val="3989940271"/>
                    </a:ext>
                  </a:extLst>
                </a:gridCol>
                <a:gridCol w="6481052">
                  <a:extLst>
                    <a:ext uri="{9D8B030D-6E8A-4147-A177-3AD203B41FA5}">
                      <a16:colId xmlns:a16="http://schemas.microsoft.com/office/drawing/2014/main" val="3943623833"/>
                    </a:ext>
                  </a:extLst>
                </a:gridCol>
              </a:tblGrid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 teléfono (m) gris.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8570763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 gatos (mpl) negros.	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079695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 pelotas (fpl) redondas.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710803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silla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(f)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blanca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351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2422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30" y="276145"/>
            <a:ext cx="99966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4000" dirty="0">
                <a:solidFill>
                  <a:srgbClr val="002060"/>
                </a:solidFill>
                <a:latin typeface="Modern Love" panose="04090805081005020601" pitchFamily="82" charset="0"/>
              </a:rPr>
              <a:t>Un villancico: </a:t>
            </a:r>
            <a:r>
              <a:rPr lang="en-GB" altLang="en-US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 de _____________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A1B7D58-C86A-4891-8617-1F796EC085A6}"/>
              </a:ext>
            </a:extLst>
          </p:cNvPr>
          <p:cNvSpPr txBox="1"/>
          <p:nvPr/>
        </p:nvSpPr>
        <p:spPr>
          <a:xfrm>
            <a:off x="191837" y="1009312"/>
            <a:ext cx="75599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s-E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s-ES" alt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Escucha y completa el </a:t>
            </a:r>
            <a:r>
              <a:rPr lang="es-E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estribillo.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257AEA-F5D0-4E4C-ACFD-8426180B7125}"/>
              </a:ext>
            </a:extLst>
          </p:cNvPr>
          <p:cNvSpPr txBox="1"/>
          <p:nvPr/>
        </p:nvSpPr>
        <p:spPr>
          <a:xfrm>
            <a:off x="6437550" y="1952420"/>
            <a:ext cx="609337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Venid, venid, pastorcillos</a:t>
            </a:r>
            <a:b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b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venid, venid, pastorcillos</a:t>
            </a:r>
            <a:b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FEED92C-6A71-4550-96E7-16CA48538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839920"/>
              </p:ext>
            </p:extLst>
          </p:nvPr>
        </p:nvGraphicFramePr>
        <p:xfrm>
          <a:off x="335773" y="3812560"/>
          <a:ext cx="5379986" cy="241934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08179">
                  <a:extLst>
                    <a:ext uri="{9D8B030D-6E8A-4147-A177-3AD203B41FA5}">
                      <a16:colId xmlns:a16="http://schemas.microsoft.com/office/drawing/2014/main" val="1269316987"/>
                    </a:ext>
                  </a:extLst>
                </a:gridCol>
                <a:gridCol w="4571807">
                  <a:extLst>
                    <a:ext uri="{9D8B030D-6E8A-4147-A177-3AD203B41FA5}">
                      <a16:colId xmlns:a16="http://schemas.microsoft.com/office/drawing/2014/main" val="1419956371"/>
                    </a:ext>
                  </a:extLst>
                </a:gridCol>
              </a:tblGrid>
              <a:tr h="483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con su carita de rosa</a:t>
                      </a:r>
                      <a:endParaRPr lang="en-GB" sz="2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647050"/>
                  </a:ext>
                </a:extLst>
              </a:tr>
              <a:tr h="483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fum</a:t>
                      </a:r>
                      <a:r>
                        <a:rPr lang="es-ES" sz="2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s-ES" sz="2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fum</a:t>
                      </a:r>
                      <a:r>
                        <a:rPr lang="es-ES" sz="2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s-ES" sz="22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fum</a:t>
                      </a:r>
                      <a:r>
                        <a:rPr lang="es-ES" sz="2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 (x2)</a:t>
                      </a:r>
                      <a:endParaRPr lang="en-GB" sz="2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1224"/>
                  </a:ext>
                </a:extLst>
              </a:tr>
              <a:tr h="483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2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ha nacido en el portal</a:t>
                      </a:r>
                      <a:endParaRPr lang="en-GB" sz="2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064891"/>
                  </a:ext>
                </a:extLst>
              </a:tr>
              <a:tr h="483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2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un niñito muy bonito</a:t>
                      </a:r>
                      <a:endParaRPr lang="en-GB" sz="2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1695415"/>
                  </a:ext>
                </a:extLst>
              </a:tr>
              <a:tr h="483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2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parece una flor hermosa</a:t>
                      </a:r>
                      <a:endParaRPr lang="en-GB" sz="2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949106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62C9852-855C-4171-8676-7F833900B019}"/>
              </a:ext>
            </a:extLst>
          </p:cNvPr>
          <p:cNvSpPr txBox="1"/>
          <p:nvPr/>
        </p:nvSpPr>
        <p:spPr>
          <a:xfrm>
            <a:off x="175697" y="1542746"/>
            <a:ext cx="5367705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s-E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estribillo]</a:t>
            </a:r>
            <a:r>
              <a:rPr lang="es-ES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s-ES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chorus</a:t>
            </a:r>
            <a:r>
              <a:rPr lang="es-ES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  <a:p>
            <a:pPr>
              <a:buNone/>
            </a:pPr>
            <a:endParaRPr lang="es-ES" sz="22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_____________ </a:t>
            </a:r>
            <a:r>
              <a:rPr lang="es-ES" sz="22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(1) 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  _____________ </a:t>
            </a:r>
            <a:r>
              <a:rPr lang="es-ES" sz="22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(2)</a:t>
            </a:r>
            <a:b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 </a:t>
            </a:r>
          </a:p>
          <a:p>
            <a:pPr>
              <a:buNone/>
            </a:pP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_____________ </a:t>
            </a:r>
            <a:r>
              <a:rPr lang="es-ES" sz="22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(3) 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 _____________ </a:t>
            </a:r>
            <a:r>
              <a:rPr lang="es-ES" sz="22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(4)</a:t>
            </a:r>
            <a:b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AFF8A-0DAF-4129-87A4-5DA55EB74190}"/>
              </a:ext>
            </a:extLst>
          </p:cNvPr>
          <p:cNvSpPr txBox="1"/>
          <p:nvPr/>
        </p:nvSpPr>
        <p:spPr>
          <a:xfrm>
            <a:off x="191837" y="6368432"/>
            <a:ext cx="8393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[estribillo]</a:t>
            </a: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s-E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chorus</a:t>
            </a: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lang="es-ES" sz="24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57CBCF-DCA0-4F67-94B9-7E6CE5757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723565"/>
              </p:ext>
            </p:extLst>
          </p:nvPr>
        </p:nvGraphicFramePr>
        <p:xfrm>
          <a:off x="6475772" y="3537731"/>
          <a:ext cx="5248200" cy="241934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33208">
                  <a:extLst>
                    <a:ext uri="{9D8B030D-6E8A-4147-A177-3AD203B41FA5}">
                      <a16:colId xmlns:a16="http://schemas.microsoft.com/office/drawing/2014/main" val="1269316987"/>
                    </a:ext>
                  </a:extLst>
                </a:gridCol>
                <a:gridCol w="4614992">
                  <a:extLst>
                    <a:ext uri="{9D8B030D-6E8A-4147-A177-3AD203B41FA5}">
                      <a16:colId xmlns:a16="http://schemas.microsoft.com/office/drawing/2014/main" val="1419956371"/>
                    </a:ext>
                  </a:extLst>
                </a:gridCol>
              </a:tblGrid>
              <a:tr h="483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que ha aparecido en el suelo</a:t>
                      </a:r>
                      <a:endParaRPr lang="en-GB" sz="2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647050"/>
                  </a:ext>
                </a:extLst>
              </a:tr>
              <a:tr h="483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y castañuelas al portal</a:t>
                      </a:r>
                      <a:endParaRPr lang="en-GB" sz="2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1224"/>
                  </a:ext>
                </a:extLst>
              </a:tr>
              <a:tr h="483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2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2200" b="0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fum</a:t>
                      </a:r>
                      <a:r>
                        <a:rPr lang="es-ES" sz="2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s-ES" sz="2200" b="0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fum</a:t>
                      </a:r>
                      <a:r>
                        <a:rPr lang="es-ES" sz="2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s-ES" sz="2200" b="0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fum</a:t>
                      </a:r>
                      <a:endParaRPr lang="es-ES" sz="22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064891"/>
                  </a:ext>
                </a:extLst>
              </a:tr>
              <a:tr h="483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2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venid con la </a:t>
                      </a:r>
                      <a:r>
                        <a:rPr lang="es-ES" sz="2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pandereta</a:t>
                      </a:r>
                      <a:endParaRPr lang="es-ES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1695415"/>
                  </a:ext>
                </a:extLst>
              </a:tr>
              <a:tr h="483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2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a adorar al rey del cielo</a:t>
                      </a:r>
                      <a:endParaRPr lang="en-GB" sz="2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949106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2B328EA-9777-4054-9CE3-9692A9458E0B}"/>
              </a:ext>
            </a:extLst>
          </p:cNvPr>
          <p:cNvSpPr txBox="1"/>
          <p:nvPr/>
        </p:nvSpPr>
        <p:spPr>
          <a:xfrm>
            <a:off x="6401811" y="6212598"/>
            <a:ext cx="8393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[estribillo]</a:t>
            </a: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s-E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chorus</a:t>
            </a:r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lang="es-ES" sz="24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1F171B-14B4-4DAC-A4BF-FD51E32930BF}"/>
              </a:ext>
            </a:extLst>
          </p:cNvPr>
          <p:cNvSpPr txBox="1"/>
          <p:nvPr/>
        </p:nvSpPr>
        <p:spPr>
          <a:xfrm>
            <a:off x="118547" y="2120721"/>
            <a:ext cx="2406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veinticinco</a:t>
            </a:r>
            <a:endParaRPr lang="en-GB" sz="2800" b="1" dirty="0">
              <a:solidFill>
                <a:srgbClr val="92D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FDD01C-5F3B-4494-9570-1436D553F2DB}"/>
              </a:ext>
            </a:extLst>
          </p:cNvPr>
          <p:cNvSpPr txBox="1"/>
          <p:nvPr/>
        </p:nvSpPr>
        <p:spPr>
          <a:xfrm>
            <a:off x="2948659" y="2145296"/>
            <a:ext cx="2406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diciembre</a:t>
            </a:r>
            <a:endParaRPr lang="en-GB" sz="2800" b="1" dirty="0">
              <a:solidFill>
                <a:srgbClr val="92D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7E0900-77F3-4071-BD6F-7306AD55C558}"/>
              </a:ext>
            </a:extLst>
          </p:cNvPr>
          <p:cNvSpPr txBox="1"/>
          <p:nvPr/>
        </p:nvSpPr>
        <p:spPr>
          <a:xfrm>
            <a:off x="118547" y="2825363"/>
            <a:ext cx="2406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veinticinco</a:t>
            </a:r>
            <a:endParaRPr lang="en-GB" sz="2800" b="1" dirty="0">
              <a:solidFill>
                <a:srgbClr val="92D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F93124-8BB4-4D4A-96A1-7F6DB3389A11}"/>
              </a:ext>
            </a:extLst>
          </p:cNvPr>
          <p:cNvSpPr txBox="1"/>
          <p:nvPr/>
        </p:nvSpPr>
        <p:spPr>
          <a:xfrm>
            <a:off x="2948659" y="2830888"/>
            <a:ext cx="2406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diciembre</a:t>
            </a:r>
            <a:endParaRPr lang="en-GB" sz="2800" b="1" dirty="0">
              <a:solidFill>
                <a:srgbClr val="92D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79D7A1-1947-4E2C-9C00-C9613ED56966}"/>
              </a:ext>
            </a:extLst>
          </p:cNvPr>
          <p:cNvSpPr txBox="1"/>
          <p:nvPr/>
        </p:nvSpPr>
        <p:spPr>
          <a:xfrm>
            <a:off x="175698" y="1009312"/>
            <a:ext cx="622611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s-E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s-ES" alt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Escucha y ordena las </a:t>
            </a:r>
            <a:r>
              <a:rPr lang="es-E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frases.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A6A2BB-E802-4CE4-8D97-18FA97B404FE}"/>
              </a:ext>
            </a:extLst>
          </p:cNvPr>
          <p:cNvSpPr/>
          <p:nvPr/>
        </p:nvSpPr>
        <p:spPr>
          <a:xfrm>
            <a:off x="555947" y="5208692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79DD79"/>
                </a:solidFill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762BA9C-EA70-470D-B0F5-307FF84A9B01}"/>
              </a:ext>
            </a:extLst>
          </p:cNvPr>
          <p:cNvSpPr/>
          <p:nvPr/>
        </p:nvSpPr>
        <p:spPr>
          <a:xfrm>
            <a:off x="555947" y="4726523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79DD79"/>
                </a:solidFill>
              </a:rPr>
              <a:t>2</a:t>
            </a:r>
            <a:endParaRPr lang="en-US" sz="3200" b="1" cap="none" spc="0" dirty="0">
              <a:ln w="19050">
                <a:solidFill>
                  <a:srgbClr val="00B050"/>
                </a:solidFill>
                <a:prstDash val="solid"/>
              </a:ln>
              <a:solidFill>
                <a:srgbClr val="79DD79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4144EF-3CA5-4313-8BB3-24194AC760BF}"/>
              </a:ext>
            </a:extLst>
          </p:cNvPr>
          <p:cNvSpPr/>
          <p:nvPr/>
        </p:nvSpPr>
        <p:spPr>
          <a:xfrm>
            <a:off x="555947" y="3771444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79DD79"/>
                </a:solidFill>
              </a:rPr>
              <a:t>3</a:t>
            </a:r>
            <a:endParaRPr lang="en-US" sz="3200" b="1" cap="none" spc="0" dirty="0">
              <a:ln w="19050">
                <a:solidFill>
                  <a:srgbClr val="00B050"/>
                </a:solidFill>
                <a:prstDash val="solid"/>
              </a:ln>
              <a:solidFill>
                <a:srgbClr val="79DD79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8C5B71-E5A6-41B9-800E-0E8234E4324F}"/>
              </a:ext>
            </a:extLst>
          </p:cNvPr>
          <p:cNvSpPr/>
          <p:nvPr/>
        </p:nvSpPr>
        <p:spPr>
          <a:xfrm>
            <a:off x="555947" y="5727445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79DD79"/>
                </a:solidFill>
              </a:rPr>
              <a:t>4</a:t>
            </a:r>
            <a:endParaRPr lang="en-US" sz="3200" b="1" cap="none" spc="0" dirty="0">
              <a:ln w="19050">
                <a:solidFill>
                  <a:srgbClr val="00B050"/>
                </a:solidFill>
                <a:prstDash val="solid"/>
              </a:ln>
              <a:solidFill>
                <a:srgbClr val="79DD79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A737DA0-407A-4787-9565-342F4C5C4C3E}"/>
              </a:ext>
            </a:extLst>
          </p:cNvPr>
          <p:cNvSpPr/>
          <p:nvPr/>
        </p:nvSpPr>
        <p:spPr>
          <a:xfrm>
            <a:off x="555947" y="4250361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79DD79"/>
                </a:solidFill>
              </a:rPr>
              <a:t>5</a:t>
            </a:r>
            <a:endParaRPr lang="en-US" sz="3200" b="1" cap="none" spc="0" dirty="0">
              <a:ln w="19050">
                <a:solidFill>
                  <a:srgbClr val="00B050"/>
                </a:solidFill>
                <a:prstDash val="solid"/>
              </a:ln>
              <a:solidFill>
                <a:srgbClr val="79DD79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8353A0-5F5D-4690-8E15-F62615B9686D}"/>
              </a:ext>
            </a:extLst>
          </p:cNvPr>
          <p:cNvSpPr/>
          <p:nvPr/>
        </p:nvSpPr>
        <p:spPr>
          <a:xfrm>
            <a:off x="6561688" y="4958607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79DD79"/>
                </a:solidFill>
              </a:rPr>
              <a:t>1</a:t>
            </a:r>
            <a:endParaRPr lang="en-US" sz="3200" b="1" cap="none" spc="0" dirty="0">
              <a:ln w="19050">
                <a:solidFill>
                  <a:srgbClr val="00B050"/>
                </a:solidFill>
                <a:prstDash val="solid"/>
              </a:ln>
              <a:solidFill>
                <a:srgbClr val="79DD79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5DED800-8744-42C8-9EA1-EB5A345B2A7F}"/>
              </a:ext>
            </a:extLst>
          </p:cNvPr>
          <p:cNvSpPr/>
          <p:nvPr/>
        </p:nvSpPr>
        <p:spPr>
          <a:xfrm>
            <a:off x="6561688" y="4476438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79DD79"/>
                </a:solidFill>
              </a:rPr>
              <a:t>5</a:t>
            </a:r>
            <a:endParaRPr lang="en-US" sz="3200" b="1" cap="none" spc="0" dirty="0">
              <a:ln w="19050">
                <a:solidFill>
                  <a:srgbClr val="00B050"/>
                </a:solidFill>
                <a:prstDash val="solid"/>
              </a:ln>
              <a:solidFill>
                <a:srgbClr val="79DD79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764913-B6AD-4B47-B281-5E3EB4495FD8}"/>
              </a:ext>
            </a:extLst>
          </p:cNvPr>
          <p:cNvSpPr/>
          <p:nvPr/>
        </p:nvSpPr>
        <p:spPr>
          <a:xfrm>
            <a:off x="6561688" y="3521359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79DD79"/>
                </a:solidFill>
              </a:rPr>
              <a:t>4</a:t>
            </a:r>
            <a:endParaRPr lang="en-US" sz="3200" b="1" cap="none" spc="0" dirty="0">
              <a:ln w="19050">
                <a:solidFill>
                  <a:srgbClr val="00B050"/>
                </a:solidFill>
                <a:prstDash val="solid"/>
              </a:ln>
              <a:solidFill>
                <a:srgbClr val="79DD79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90CACA-227E-4F32-80EF-39BF2FB542C0}"/>
              </a:ext>
            </a:extLst>
          </p:cNvPr>
          <p:cNvSpPr/>
          <p:nvPr/>
        </p:nvSpPr>
        <p:spPr>
          <a:xfrm>
            <a:off x="6561688" y="5477360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79DD79"/>
                </a:solidFill>
              </a:rPr>
              <a:t>3</a:t>
            </a:r>
            <a:endParaRPr lang="en-US" sz="3200" b="1" cap="none" spc="0" dirty="0">
              <a:ln w="19050">
                <a:solidFill>
                  <a:srgbClr val="00B050"/>
                </a:solidFill>
                <a:prstDash val="solid"/>
              </a:ln>
              <a:solidFill>
                <a:srgbClr val="79DD79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A573FF5-BCF6-4243-9F90-7AAFB93F827F}"/>
              </a:ext>
            </a:extLst>
          </p:cNvPr>
          <p:cNvSpPr/>
          <p:nvPr/>
        </p:nvSpPr>
        <p:spPr>
          <a:xfrm>
            <a:off x="6561688" y="4000276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79DD79"/>
                </a:solidFill>
              </a:rPr>
              <a:t>2</a:t>
            </a:r>
            <a:endParaRPr lang="en-US" sz="3200" b="1" cap="none" spc="0" dirty="0">
              <a:ln w="19050">
                <a:solidFill>
                  <a:srgbClr val="00B050"/>
                </a:solidFill>
                <a:prstDash val="solid"/>
              </a:ln>
              <a:solidFill>
                <a:srgbClr val="79DD79"/>
              </a:solidFill>
            </a:endParaRPr>
          </a:p>
        </p:txBody>
      </p:sp>
      <p:pic>
        <p:nvPicPr>
          <p:cNvPr id="33" name="Picture 4" descr="Bebé, Niño, Jesús, Jesucristo, Navidad, Nacimiento">
            <a:extLst>
              <a:ext uri="{FF2B5EF4-FFF2-40B4-BE49-F238E27FC236}">
                <a16:creationId xmlns:a16="http://schemas.microsoft.com/office/drawing/2014/main" id="{154CF37B-8541-44EE-95F3-DB5FE2378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57" y="5298279"/>
            <a:ext cx="534440" cy="41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Religión, Navidad, Cuna, Belén, Cristo, Infantil">
            <a:extLst>
              <a:ext uri="{FF2B5EF4-FFF2-40B4-BE49-F238E27FC236}">
                <a16:creationId xmlns:a16="http://schemas.microsoft.com/office/drawing/2014/main" id="{31F049F8-39CF-4766-9964-F78B234E5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032" y="4476438"/>
            <a:ext cx="1189807" cy="89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aby, Face, Head, People, Person, Young">
            <a:extLst>
              <a:ext uri="{FF2B5EF4-FFF2-40B4-BE49-F238E27FC236}">
                <a16:creationId xmlns:a16="http://schemas.microsoft.com/office/drawing/2014/main" id="{1A621F28-2C2D-4455-9C19-1F814CF13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033" y="3827073"/>
            <a:ext cx="457776" cy="42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ibisco, Flor, Rosado, Sale De, Primavera, Nuevo">
            <a:extLst>
              <a:ext uri="{FF2B5EF4-FFF2-40B4-BE49-F238E27FC236}">
                <a16:creationId xmlns:a16="http://schemas.microsoft.com/office/drawing/2014/main" id="{26538CA9-956F-477B-A9F7-C03D26BC2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711" y="5769748"/>
            <a:ext cx="393056" cy="44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Pandereta, Percusiones, Tambor, Instrumento, Gitano">
            <a:extLst>
              <a:ext uri="{FF2B5EF4-FFF2-40B4-BE49-F238E27FC236}">
                <a16:creationId xmlns:a16="http://schemas.microsoft.com/office/drawing/2014/main" id="{42A4C98D-DBC8-4B5F-9D74-AF5359C2F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527" y="5089255"/>
            <a:ext cx="480604" cy="30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astañuelas, Percusión, Instrumento, Musical, Aislado">
            <a:extLst>
              <a:ext uri="{FF2B5EF4-FFF2-40B4-BE49-F238E27FC236}">
                <a16:creationId xmlns:a16="http://schemas.microsoft.com/office/drawing/2014/main" id="{4EFC42C3-C478-4520-8C0B-A6A791C4E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223" y="4078906"/>
            <a:ext cx="393056" cy="39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Corona, Rey, Reina, Coronas">
            <a:extLst>
              <a:ext uri="{FF2B5EF4-FFF2-40B4-BE49-F238E27FC236}">
                <a16:creationId xmlns:a16="http://schemas.microsoft.com/office/drawing/2014/main" id="{AF9BF57D-C72B-4A3F-9C8A-005F2FC52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79" b="58477"/>
          <a:stretch/>
        </p:blipFill>
        <p:spPr bwMode="auto">
          <a:xfrm>
            <a:off x="10494402" y="5593388"/>
            <a:ext cx="537437" cy="33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8" descr="Amanecer, Nubes, Sol Naciente, Cielo, Sol, Atardecer">
            <a:extLst>
              <a:ext uri="{FF2B5EF4-FFF2-40B4-BE49-F238E27FC236}">
                <a16:creationId xmlns:a16="http://schemas.microsoft.com/office/drawing/2014/main" id="{C9B86432-A1BD-4DD2-8105-98F4ED598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31902" y="5291525"/>
            <a:ext cx="434949" cy="6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Flower, Rose, Plant, Red Rose">
            <a:extLst>
              <a:ext uri="{FF2B5EF4-FFF2-40B4-BE49-F238E27FC236}">
                <a16:creationId xmlns:a16="http://schemas.microsoft.com/office/drawing/2014/main" id="{180BB0C6-48F8-424A-B812-D97529B5F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551" y="3876522"/>
            <a:ext cx="392567" cy="37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E1D3CFF-E929-43BE-82F4-180CFB203645}"/>
              </a:ext>
            </a:extLst>
          </p:cNvPr>
          <p:cNvSpPr txBox="1"/>
          <p:nvPr/>
        </p:nvSpPr>
        <p:spPr>
          <a:xfrm>
            <a:off x="8195373" y="1364365"/>
            <a:ext cx="3996627" cy="400110"/>
          </a:xfrm>
          <a:prstGeom prst="rect">
            <a:avLst/>
          </a:prstGeom>
          <a:solidFill>
            <a:srgbClr val="AFDC7E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s-ES" alt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villancico </a:t>
            </a:r>
            <a:r>
              <a:rPr lang="es-ES" alt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Christmas </a:t>
            </a:r>
            <a:r>
              <a:rPr lang="es-ES" altLang="en-US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carol</a:t>
            </a:r>
            <a:endParaRPr lang="es-ES" altLang="en-US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71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/>
      <p:bldP spid="16" grpId="0"/>
      <p:bldP spid="17" grpId="0"/>
      <p:bldP spid="18" grpId="0"/>
      <p:bldP spid="19" grpId="0"/>
      <p:bldP spid="20" grpId="0"/>
      <p:bldP spid="7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30" y="276145"/>
            <a:ext cx="89707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rgbClr val="002060"/>
                </a:solidFill>
                <a:latin typeface="Modern Love" panose="04090805081005020601" pitchFamily="82" charset="0"/>
              </a:rPr>
              <a:t>Un villancico: </a:t>
            </a:r>
            <a:r>
              <a:rPr lang="en-GB" altLang="en-US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 de _________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A1B7D58-C86A-4891-8617-1F796EC085A6}"/>
              </a:ext>
            </a:extLst>
          </p:cNvPr>
          <p:cNvSpPr txBox="1"/>
          <p:nvPr/>
        </p:nvSpPr>
        <p:spPr>
          <a:xfrm>
            <a:off x="175697" y="1633821"/>
            <a:ext cx="75599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s-E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s-ES" alt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¡Canta el </a:t>
            </a:r>
            <a:r>
              <a:rPr lang="es-E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villancico</a:t>
            </a:r>
            <a:r>
              <a:rPr lang="es-ES" alt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16FB43E4-07E1-4FA8-ACF1-7C387B6E1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39" y="2088317"/>
            <a:ext cx="5613106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E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[estribillo]</a:t>
            </a:r>
            <a:r>
              <a:rPr lang="es-ES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s-ES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chorus</a:t>
            </a:r>
            <a:r>
              <a:rPr lang="es-ES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lang="es-ES" sz="22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algn="ctr">
              <a:buNone/>
            </a:pP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Veinticinco de diciembre </a:t>
            </a:r>
            <a:b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 </a:t>
            </a:r>
          </a:p>
          <a:p>
            <a:pPr algn="ctr">
              <a:buNone/>
            </a:pP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Veinticinco de diciembre</a:t>
            </a:r>
            <a:b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 </a:t>
            </a:r>
          </a:p>
          <a:p>
            <a:pPr algn="ctr">
              <a:buNone/>
            </a:pPr>
            <a:endParaRPr lang="es-ES" sz="22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algn="ctr">
              <a:buNone/>
            </a:pP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Un niñito muy bonito</a:t>
            </a:r>
            <a:b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 nacido en el portal</a:t>
            </a:r>
            <a:b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con su carita de rosa</a:t>
            </a:r>
            <a:b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parece una flor hermosa</a:t>
            </a:r>
            <a:b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(x2)</a:t>
            </a:r>
          </a:p>
          <a:p>
            <a:pPr algn="ctr">
              <a:buNone/>
            </a:pPr>
            <a:r>
              <a:rPr lang="es-E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[estribillo]</a:t>
            </a:r>
            <a:r>
              <a:rPr lang="es-ES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s-ES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chorus</a:t>
            </a:r>
            <a:r>
              <a:rPr lang="es-ES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endParaRPr lang="es-ES" sz="22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257AEA-F5D0-4E4C-ACFD-8426180B7125}"/>
              </a:ext>
            </a:extLst>
          </p:cNvPr>
          <p:cNvSpPr txBox="1"/>
          <p:nvPr/>
        </p:nvSpPr>
        <p:spPr>
          <a:xfrm>
            <a:off x="5922931" y="1233346"/>
            <a:ext cx="609337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endParaRPr lang="es-ES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Venid, venid, pastorcillos</a:t>
            </a:r>
            <a:b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b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venid, venid, pastorcillos</a:t>
            </a:r>
            <a:b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algn="ctr"/>
            <a:endParaRPr lang="es-ES" sz="22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algn="ctr">
              <a:buNone/>
            </a:pPr>
            <a:r>
              <a:rPr lang="es-ES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venid con la 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pandereta</a:t>
            </a:r>
            <a:endParaRPr lang="es-ES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y castañuelas al portal</a:t>
            </a:r>
            <a:b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 adorar al rey del cielo</a:t>
            </a:r>
            <a:b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que ha aparecido en el suelo</a:t>
            </a:r>
            <a:b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s-ES" sz="2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fum</a:t>
            </a:r>
            <a:endParaRPr lang="es-ES" sz="2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r>
              <a:rPr lang="es-E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[estribillo]</a:t>
            </a:r>
            <a:r>
              <a:rPr lang="es-ES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s-ES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chorus</a:t>
            </a:r>
            <a:r>
              <a:rPr lang="es-ES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lang="es-ES" sz="22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32EA19-8BDF-4498-8601-11E478B34F51}"/>
              </a:ext>
            </a:extLst>
          </p:cNvPr>
          <p:cNvSpPr txBox="1"/>
          <p:nvPr/>
        </p:nvSpPr>
        <p:spPr>
          <a:xfrm>
            <a:off x="162660" y="1060636"/>
            <a:ext cx="6093372" cy="523220"/>
          </a:xfrm>
          <a:prstGeom prst="rect">
            <a:avLst/>
          </a:prstGeom>
          <a:solidFill>
            <a:srgbClr val="FEB4B4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s-E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 </a:t>
            </a:r>
            <a:r>
              <a:rPr lang="es-ES" alt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¿Cuál es el título del </a:t>
            </a:r>
            <a:r>
              <a:rPr lang="es-E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villancico</a:t>
            </a:r>
            <a:r>
              <a:rPr lang="es-ES" alt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B78528-50DE-4591-A44C-C7623D0A44F7}"/>
              </a:ext>
            </a:extLst>
          </p:cNvPr>
          <p:cNvSpPr txBox="1"/>
          <p:nvPr/>
        </p:nvSpPr>
        <p:spPr>
          <a:xfrm>
            <a:off x="3625584" y="317301"/>
            <a:ext cx="24069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Veinticinco</a:t>
            </a:r>
            <a:endParaRPr lang="en-GB" sz="3000" b="1" dirty="0">
              <a:solidFill>
                <a:srgbClr val="92D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390ED7-97D2-4A94-9B66-7DB5A5A9C41D}"/>
              </a:ext>
            </a:extLst>
          </p:cNvPr>
          <p:cNvSpPr txBox="1"/>
          <p:nvPr/>
        </p:nvSpPr>
        <p:spPr>
          <a:xfrm>
            <a:off x="6715888" y="295229"/>
            <a:ext cx="24069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diciembre</a:t>
            </a:r>
            <a:endParaRPr lang="en-GB" sz="3200" b="1" dirty="0">
              <a:solidFill>
                <a:srgbClr val="92D050"/>
              </a:solidFill>
            </a:endParaRPr>
          </a:p>
        </p:txBody>
      </p:sp>
      <p:pic>
        <p:nvPicPr>
          <p:cNvPr id="4100" name="Picture 4" descr="Bebé, Niño, Jesús, Jesucristo, Navidad, Nacimiento">
            <a:extLst>
              <a:ext uri="{FF2B5EF4-FFF2-40B4-BE49-F238E27FC236}">
                <a16:creationId xmlns:a16="http://schemas.microsoft.com/office/drawing/2014/main" id="{CE2926B2-4096-4C4C-B305-A0D688660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07" y="4247228"/>
            <a:ext cx="674374" cy="5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ligión, Navidad, Cuna, Belén, Cristo, Infantil">
            <a:extLst>
              <a:ext uri="{FF2B5EF4-FFF2-40B4-BE49-F238E27FC236}">
                <a16:creationId xmlns:a16="http://schemas.microsoft.com/office/drawing/2014/main" id="{D44EB913-3C53-42CF-8D0A-485E7D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797" y="4218200"/>
            <a:ext cx="1306286" cy="97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Flower, Rose, Plant, Red Rose">
            <a:extLst>
              <a:ext uri="{FF2B5EF4-FFF2-40B4-BE49-F238E27FC236}">
                <a16:creationId xmlns:a16="http://schemas.microsoft.com/office/drawing/2014/main" id="{69D1064F-D989-4EEF-A8D7-C0D82F15B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307" y="5135109"/>
            <a:ext cx="392567" cy="37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910B6D-159E-4080-9C72-9B9CC3F5C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8250" y="1343639"/>
            <a:ext cx="1446041" cy="746528"/>
          </a:xfrm>
          <a:prstGeom prst="rect">
            <a:avLst/>
          </a:prstGeom>
        </p:spPr>
      </p:pic>
      <p:pic>
        <p:nvPicPr>
          <p:cNvPr id="23" name="Picture 4" descr="Pandereta, Percusiones, Tambor, Instrumento, Gitano">
            <a:extLst>
              <a:ext uri="{FF2B5EF4-FFF2-40B4-BE49-F238E27FC236}">
                <a16:creationId xmlns:a16="http://schemas.microsoft.com/office/drawing/2014/main" id="{74793CED-750A-438F-83FD-609607A54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057" y="3156866"/>
            <a:ext cx="778417" cy="50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astañuelas, Percusión, Instrumento, Musical, Aislado">
            <a:extLst>
              <a:ext uri="{FF2B5EF4-FFF2-40B4-BE49-F238E27FC236}">
                <a16:creationId xmlns:a16="http://schemas.microsoft.com/office/drawing/2014/main" id="{C96A4D8F-3403-43B1-8067-C2A342298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399" y="3495210"/>
            <a:ext cx="666035" cy="66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orona, Rey, Reina, Coronas">
            <a:extLst>
              <a:ext uri="{FF2B5EF4-FFF2-40B4-BE49-F238E27FC236}">
                <a16:creationId xmlns:a16="http://schemas.microsoft.com/office/drawing/2014/main" id="{DD297F42-CE45-438C-B553-5F1358911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79" b="58477"/>
          <a:stretch/>
        </p:blipFill>
        <p:spPr bwMode="auto">
          <a:xfrm>
            <a:off x="10710239" y="3909760"/>
            <a:ext cx="537437" cy="33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Amanecer, Nubes, Sol Naciente, Cielo, Sol, Atardecer">
            <a:extLst>
              <a:ext uri="{FF2B5EF4-FFF2-40B4-BE49-F238E27FC236}">
                <a16:creationId xmlns:a16="http://schemas.microsoft.com/office/drawing/2014/main" id="{B9D2201A-4A36-461C-864B-C973E0618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7739" y="3651439"/>
            <a:ext cx="434949" cy="6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Baby, Face, Head, People, Person, Young">
            <a:extLst>
              <a:ext uri="{FF2B5EF4-FFF2-40B4-BE49-F238E27FC236}">
                <a16:creationId xmlns:a16="http://schemas.microsoft.com/office/drawing/2014/main" id="{807B80A0-040A-43BD-9828-73C5CCFFC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35" y="5063172"/>
            <a:ext cx="457776" cy="42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ibisco, Flor, Rosado, Sale De, Primavera, Nuevo">
            <a:extLst>
              <a:ext uri="{FF2B5EF4-FFF2-40B4-BE49-F238E27FC236}">
                <a16:creationId xmlns:a16="http://schemas.microsoft.com/office/drawing/2014/main" id="{1B16FAD9-7842-4209-A2A4-178DA43CF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711" y="5537518"/>
            <a:ext cx="393056" cy="44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C5A6E97-056B-432B-99E9-424B2AC27FCF}"/>
              </a:ext>
            </a:extLst>
          </p:cNvPr>
          <p:cNvSpPr/>
          <p:nvPr/>
        </p:nvSpPr>
        <p:spPr>
          <a:xfrm>
            <a:off x="6923314" y="5702494"/>
            <a:ext cx="5141769" cy="9493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 </a:t>
            </a:r>
            <a:r>
              <a:rPr lang="en-GB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nacido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= s/he is born	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venid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= come!</a:t>
            </a:r>
          </a:p>
          <a:p>
            <a:r>
              <a:rPr lang="en-GB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parece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= s/he looks like	</a:t>
            </a:r>
            <a:r>
              <a:rPr lang="en-GB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adorar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= to worship</a:t>
            </a:r>
          </a:p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	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 </a:t>
            </a:r>
            <a:r>
              <a:rPr lang="en-GB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aparecido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= s/he has appeared</a:t>
            </a:r>
          </a:p>
        </p:txBody>
      </p:sp>
    </p:spTree>
    <p:extLst>
      <p:ext uri="{BB962C8B-B14F-4D97-AF65-F5344CB8AC3E}">
        <p14:creationId xmlns:p14="http://schemas.microsoft.com/office/powerpoint/2010/main" val="9585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21" grpId="0"/>
      <p:bldP spid="22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05868" y="2766217"/>
            <a:ext cx="3976907" cy="1325563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en-GB" sz="6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6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Feliz</a:t>
            </a:r>
            <a:br>
              <a:rPr lang="en-GB" sz="6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</a:br>
            <a:r>
              <a:rPr lang="en-GB" sz="6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Navidad !</a:t>
            </a:r>
            <a:endParaRPr lang="en-GB" sz="3200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B3AA6-5E51-4A8A-BFE4-E9F0D03D6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248" y="4752665"/>
            <a:ext cx="2645217" cy="232332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5EE30E75-D477-44F0-9375-8600CD97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6" y="546058"/>
            <a:ext cx="1250321" cy="12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BDF996-8870-4063-9E57-6193D88A7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869" y="790855"/>
            <a:ext cx="931374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home,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Nina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speaks Aymara, a language spoken by Aymara people of Peru and Bolivia. She is learning Spanish at school, like you. 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by answering the questions in this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/>
        </p:nvGraphicFramePr>
        <p:xfrm>
          <a:off x="549965" y="2748028"/>
          <a:ext cx="11092069" cy="3733738"/>
        </p:xfrm>
        <a:graphic>
          <a:graphicData uri="http://schemas.openxmlformats.org/drawingml/2006/table">
            <a:tbl>
              <a:tblPr firstRow="1" firstCol="1" bandRow="1"/>
              <a:tblGrid>
                <a:gridCol w="1692234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637106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19748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Ej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21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31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093714"/>
                  </a:ext>
                </a:extLst>
              </a:tr>
              <a:tr h="1333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2767488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1.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there is/are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have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be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s/he, it has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554256"/>
                  </a:ext>
                </a:extLst>
              </a:tr>
              <a:tr h="1282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485202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2.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bit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ugly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too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silly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161622"/>
                  </a:ext>
                </a:extLst>
              </a:tr>
              <a:tr h="1282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781579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which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what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when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who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788903"/>
                  </a:ext>
                </a:extLst>
              </a:tr>
              <a:tr h="1282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57379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064AD82-C920-4696-B0E2-374B002B45AD}"/>
              </a:ext>
            </a:extLst>
          </p:cNvPr>
          <p:cNvSpPr/>
          <p:nvPr/>
        </p:nvSpPr>
        <p:spPr>
          <a:xfrm>
            <a:off x="221286" y="1991184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25" name="Rectangle 24">
            <a:hlinkClick r:id="" action="ppaction://noaction">
              <a:snd r:embed="rId5" name="2_tener.wav"/>
            </a:hlinkClick>
            <a:extLst>
              <a:ext uri="{FF2B5EF4-FFF2-40B4-BE49-F238E27FC236}">
                <a16:creationId xmlns:a16="http://schemas.microsoft.com/office/drawing/2014/main" id="{7CF744EA-E14F-47FB-87E0-CB3516B2AB46}"/>
              </a:ext>
            </a:extLst>
          </p:cNvPr>
          <p:cNvSpPr/>
          <p:nvPr/>
        </p:nvSpPr>
        <p:spPr>
          <a:xfrm>
            <a:off x="1103384" y="438404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6" name="Rectangle 25">
            <a:hlinkClick r:id="" action="ppaction://noaction">
              <a:snd r:embed="rId6" name="3_tonto.wav"/>
            </a:hlinkClick>
            <a:extLst>
              <a:ext uri="{FF2B5EF4-FFF2-40B4-BE49-F238E27FC236}">
                <a16:creationId xmlns:a16="http://schemas.microsoft.com/office/drawing/2014/main" id="{6C501E43-1ED9-43FC-8DA3-D2FA59389E80}"/>
              </a:ext>
            </a:extLst>
          </p:cNvPr>
          <p:cNvSpPr/>
          <p:nvPr/>
        </p:nvSpPr>
        <p:spPr>
          <a:xfrm>
            <a:off x="1103383" y="509240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7" name="Rectangle 26">
            <a:hlinkClick r:id="" action="ppaction://noaction">
              <a:snd r:embed="rId7" name="4_quien.wav"/>
            </a:hlinkClick>
            <a:extLst>
              <a:ext uri="{FF2B5EF4-FFF2-40B4-BE49-F238E27FC236}">
                <a16:creationId xmlns:a16="http://schemas.microsoft.com/office/drawing/2014/main" id="{AB289FE0-3CBB-47AA-8EA9-6C40541C3370}"/>
              </a:ext>
            </a:extLst>
          </p:cNvPr>
          <p:cNvSpPr/>
          <p:nvPr/>
        </p:nvSpPr>
        <p:spPr>
          <a:xfrm>
            <a:off x="1103382" y="589332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31" name="Rectangle 30">
            <a:hlinkClick r:id="" action="ppaction://noaction">
              <a:snd r:embed="rId8" name="1_veintiuno.wav"/>
            </a:hlinkClick>
            <a:extLst>
              <a:ext uri="{FF2B5EF4-FFF2-40B4-BE49-F238E27FC236}">
                <a16:creationId xmlns:a16="http://schemas.microsoft.com/office/drawing/2014/main" id="{300E9D9A-80FD-4E4A-8C12-9E4E6BA1DC43}"/>
              </a:ext>
            </a:extLst>
          </p:cNvPr>
          <p:cNvSpPr/>
          <p:nvPr/>
        </p:nvSpPr>
        <p:spPr>
          <a:xfrm>
            <a:off x="1105289" y="345625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96D68EA6-37A8-4380-BCA4-54B774F7E7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67252" y="3726210"/>
            <a:ext cx="282416" cy="282416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DAA988C8-EFF0-45DB-B76C-17A781ACA2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34797" y="4661447"/>
            <a:ext cx="282416" cy="282416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24BD2D7C-DA16-43BC-89BD-C24F518BD7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45014" y="5406883"/>
            <a:ext cx="282416" cy="28241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718D68E0-DEA2-47B6-8C93-71A4BD6FA1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57371" y="6149560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0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/>
        </p:nvGraphicFramePr>
        <p:xfrm>
          <a:off x="549965" y="1789308"/>
          <a:ext cx="11092069" cy="4882473"/>
        </p:xfrm>
        <a:graphic>
          <a:graphicData uri="http://schemas.openxmlformats.org/drawingml/2006/table">
            <a:tbl>
              <a:tblPr firstRow="1" firstCol="1" bandRow="1"/>
              <a:tblGrid>
                <a:gridCol w="2164670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164670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183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read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listen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sing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prepare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49198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614602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15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00429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0695266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6.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long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short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old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new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75424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016009"/>
                  </a:ext>
                </a:extLst>
              </a:tr>
              <a:tr h="56179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dark, brown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black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enormous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blond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543852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10410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65BDAF5-74DD-4440-8681-CF52DFECEC81}"/>
              </a:ext>
            </a:extLst>
          </p:cNvPr>
          <p:cNvSpPr/>
          <p:nvPr/>
        </p:nvSpPr>
        <p:spPr>
          <a:xfrm>
            <a:off x="221286" y="1063981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9" name="Rectangle 8">
            <a:hlinkClick r:id="" action="ppaction://noaction">
              <a:snd r:embed="rId4" name="5_leer.wav"/>
            </a:hlinkClick>
            <a:extLst>
              <a:ext uri="{FF2B5EF4-FFF2-40B4-BE49-F238E27FC236}">
                <a16:creationId xmlns:a16="http://schemas.microsoft.com/office/drawing/2014/main" id="{F4AB4C7B-3669-4704-A145-5FB93E424FBB}"/>
              </a:ext>
            </a:extLst>
          </p:cNvPr>
          <p:cNvSpPr/>
          <p:nvPr/>
        </p:nvSpPr>
        <p:spPr>
          <a:xfrm>
            <a:off x="1337136" y="2720670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0" name="Rectangle 9">
            <a:hlinkClick r:id="" action="ppaction://noaction">
              <a:snd r:embed="rId5" name="6_quince.wav"/>
            </a:hlinkClick>
            <a:extLst>
              <a:ext uri="{FF2B5EF4-FFF2-40B4-BE49-F238E27FC236}">
                <a16:creationId xmlns:a16="http://schemas.microsoft.com/office/drawing/2014/main" id="{1506FE46-3464-4A18-905B-44CFB5C87AA4}"/>
              </a:ext>
            </a:extLst>
          </p:cNvPr>
          <p:cNvSpPr/>
          <p:nvPr/>
        </p:nvSpPr>
        <p:spPr>
          <a:xfrm>
            <a:off x="1337135" y="372626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11" name="Rectangle 10">
            <a:hlinkClick r:id="" action="ppaction://noaction">
              <a:snd r:embed="rId6" name="7_viejo.wav"/>
            </a:hlinkClick>
            <a:extLst>
              <a:ext uri="{FF2B5EF4-FFF2-40B4-BE49-F238E27FC236}">
                <a16:creationId xmlns:a16="http://schemas.microsoft.com/office/drawing/2014/main" id="{A5096ADA-87DF-4DC8-8CCD-B3C9ED27E42C}"/>
              </a:ext>
            </a:extLst>
          </p:cNvPr>
          <p:cNvSpPr/>
          <p:nvPr/>
        </p:nvSpPr>
        <p:spPr>
          <a:xfrm>
            <a:off x="1337134" y="4731868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3" name="Rectangle 12">
            <a:hlinkClick r:id="" action="ppaction://noaction">
              <a:snd r:embed="rId7" name="8_moreno.wav"/>
            </a:hlinkClick>
            <a:extLst>
              <a:ext uri="{FF2B5EF4-FFF2-40B4-BE49-F238E27FC236}">
                <a16:creationId xmlns:a16="http://schemas.microsoft.com/office/drawing/2014/main" id="{DDCDA99A-365B-46E5-8510-5A9CEBAB3494}"/>
              </a:ext>
            </a:extLst>
          </p:cNvPr>
          <p:cNvSpPr/>
          <p:nvPr/>
        </p:nvSpPr>
        <p:spPr>
          <a:xfrm>
            <a:off x="1337134" y="5803854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8</a:t>
            </a:r>
          </a:p>
        </p:txBody>
      </p:sp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C0E37FAE-B27A-4122-8ECE-B33A059CB3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60008" y="2948701"/>
            <a:ext cx="282416" cy="282416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669ABC08-8246-4C58-A1A2-FF35FF14F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60008" y="4041123"/>
            <a:ext cx="282416" cy="28241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52D03575-AA1E-4A6B-85F8-73E8827181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59014" y="5130478"/>
            <a:ext cx="282416" cy="28241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3A4A0B1F-9637-4ED9-BC9D-E86477E87A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60008" y="6259916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2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8DA0CB-D765-4F22-A48D-1DF5D2142277}"/>
              </a:ext>
            </a:extLst>
          </p:cNvPr>
          <p:cNvGraphicFramePr>
            <a:graphicFrameLocks noGrp="1"/>
          </p:cNvGraphicFramePr>
          <p:nvPr/>
        </p:nvGraphicFramePr>
        <p:xfrm>
          <a:off x="221287" y="1764826"/>
          <a:ext cx="11843797" cy="3936727"/>
        </p:xfrm>
        <a:graphic>
          <a:graphicData uri="http://schemas.openxmlformats.org/drawingml/2006/table">
            <a:tbl>
              <a:tblPr firstRow="1" firstCol="1" bandRow="1"/>
              <a:tblGrid>
                <a:gridCol w="708084">
                  <a:extLst>
                    <a:ext uri="{9D8B030D-6E8A-4147-A177-3AD203B41FA5}">
                      <a16:colId xmlns:a16="http://schemas.microsoft.com/office/drawing/2014/main" val="383059075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104598272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6519571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839047901"/>
                    </a:ext>
                  </a:extLst>
                </a:gridCol>
                <a:gridCol w="2784757">
                  <a:extLst>
                    <a:ext uri="{9D8B030D-6E8A-4147-A177-3AD203B41FA5}">
                      <a16:colId xmlns:a16="http://schemas.microsoft.com/office/drawing/2014/main" val="2859156421"/>
                    </a:ext>
                  </a:extLst>
                </a:gridCol>
              </a:tblGrid>
              <a:tr h="376478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80106"/>
                  </a:ext>
                </a:extLst>
              </a:tr>
              <a:tr h="376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557654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month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463939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part of the body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12921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personality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767460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position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part of the body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93702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829818"/>
            <a:ext cx="10731636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9" name="Rectangle 8">
            <a:hlinkClick r:id="" action="ppaction://noaction">
              <a:snd r:embed="rId4" name="2b_mochila.wav"/>
            </a:hlinkClick>
            <a:extLst>
              <a:ext uri="{FF2B5EF4-FFF2-40B4-BE49-F238E27FC236}">
                <a16:creationId xmlns:a16="http://schemas.microsoft.com/office/drawing/2014/main" id="{58B64526-C5A3-4EE9-9052-D36EEC8E709B}"/>
              </a:ext>
            </a:extLst>
          </p:cNvPr>
          <p:cNvSpPr/>
          <p:nvPr/>
        </p:nvSpPr>
        <p:spPr>
          <a:xfrm>
            <a:off x="308251" y="3429000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5" name="3b_treinta.wav"/>
            </a:hlinkClick>
            <a:extLst>
              <a:ext uri="{FF2B5EF4-FFF2-40B4-BE49-F238E27FC236}">
                <a16:creationId xmlns:a16="http://schemas.microsoft.com/office/drawing/2014/main" id="{AB760A95-843A-42FB-BB9B-1226926F009B}"/>
              </a:ext>
            </a:extLst>
          </p:cNvPr>
          <p:cNvSpPr/>
          <p:nvPr/>
        </p:nvSpPr>
        <p:spPr>
          <a:xfrm>
            <a:off x="308251" y="432037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6" name="4b_detras.wav"/>
            </a:hlinkClick>
            <a:extLst>
              <a:ext uri="{FF2B5EF4-FFF2-40B4-BE49-F238E27FC236}">
                <a16:creationId xmlns:a16="http://schemas.microsoft.com/office/drawing/2014/main" id="{EA2C1D43-D6D6-41E6-AC4E-586F134938C4}"/>
              </a:ext>
            </a:extLst>
          </p:cNvPr>
          <p:cNvSpPr/>
          <p:nvPr/>
        </p:nvSpPr>
        <p:spPr>
          <a:xfrm>
            <a:off x="308252" y="516871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3" name="Rectangle 12">
            <a:hlinkClick r:id="" action="ppaction://noaction">
              <a:snd r:embed="rId7" name="1b_jardin.wav"/>
            </a:hlinkClick>
            <a:extLst>
              <a:ext uri="{FF2B5EF4-FFF2-40B4-BE49-F238E27FC236}">
                <a16:creationId xmlns:a16="http://schemas.microsoft.com/office/drawing/2014/main" id="{2ED0203D-AF69-4B88-8F46-F307BF6C0BAF}"/>
              </a:ext>
            </a:extLst>
          </p:cNvPr>
          <p:cNvSpPr/>
          <p:nvPr/>
        </p:nvSpPr>
        <p:spPr>
          <a:xfrm>
            <a:off x="308251" y="268239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3AE5A069-3A3D-4A80-A97B-1384E1BD0B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70571" y="2928772"/>
            <a:ext cx="282416" cy="28241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00D41CD8-C099-41A7-A7C1-5AA17A0451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69825" y="3733189"/>
            <a:ext cx="282416" cy="28241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1EB87AEF-1282-4D40-864E-82572969AD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22195" y="4529681"/>
            <a:ext cx="282416" cy="282416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DF76CE3C-C4B1-40FC-9ACD-1F9A3CD22B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69825" y="5304909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7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65367" y="4180384"/>
            <a:ext cx="462655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Christmas 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carol</a:t>
            </a:r>
            <a:endParaRPr lang="es-ES" sz="2400" b="1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4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algn="ctr" rtl="0" fontAlgn="ctr"/>
            <a:r>
              <a:rPr lang="en-GB" sz="44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have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829818"/>
            <a:ext cx="10731636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A8A7714-160C-4211-A917-7041D44F99E5}"/>
              </a:ext>
            </a:extLst>
          </p:cNvPr>
          <p:cNvGraphicFramePr>
            <a:graphicFrameLocks noGrp="1"/>
          </p:cNvGraphicFramePr>
          <p:nvPr/>
        </p:nvGraphicFramePr>
        <p:xfrm>
          <a:off x="221287" y="1764826"/>
          <a:ext cx="11843797" cy="4102742"/>
        </p:xfrm>
        <a:graphic>
          <a:graphicData uri="http://schemas.openxmlformats.org/drawingml/2006/table">
            <a:tbl>
              <a:tblPr firstRow="1" firstCol="1" bandRow="1"/>
              <a:tblGrid>
                <a:gridCol w="708084">
                  <a:extLst>
                    <a:ext uri="{9D8B030D-6E8A-4147-A177-3AD203B41FA5}">
                      <a16:colId xmlns:a16="http://schemas.microsoft.com/office/drawing/2014/main" val="383059075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104598272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6519571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839047901"/>
                    </a:ext>
                  </a:extLst>
                </a:gridCol>
                <a:gridCol w="2784757">
                  <a:extLst>
                    <a:ext uri="{9D8B030D-6E8A-4147-A177-3AD203B41FA5}">
                      <a16:colId xmlns:a16="http://schemas.microsoft.com/office/drawing/2014/main" val="2859156421"/>
                    </a:ext>
                  </a:extLst>
                </a:gridCol>
              </a:tblGrid>
              <a:tr h="376478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80106"/>
                  </a:ext>
                </a:extLst>
              </a:tr>
              <a:tr h="376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557654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personality description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physical description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463939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month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personality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12921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part of the body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month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767460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position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937025"/>
                  </a:ext>
                </a:extLst>
              </a:tr>
            </a:tbl>
          </a:graphicData>
        </a:graphic>
      </p:graphicFrame>
      <p:sp>
        <p:nvSpPr>
          <p:cNvPr id="16" name="Rectangle 15">
            <a:hlinkClick r:id="" action="ppaction://noaction">
              <a:snd r:embed="rId4" name="6b_junio.wav"/>
            </a:hlinkClick>
            <a:extLst>
              <a:ext uri="{FF2B5EF4-FFF2-40B4-BE49-F238E27FC236}">
                <a16:creationId xmlns:a16="http://schemas.microsoft.com/office/drawing/2014/main" id="{451E031E-0961-4787-A043-BDEA8271FF06}"/>
              </a:ext>
            </a:extLst>
          </p:cNvPr>
          <p:cNvSpPr/>
          <p:nvPr/>
        </p:nvSpPr>
        <p:spPr>
          <a:xfrm>
            <a:off x="308251" y="358761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17" name="Rectangle 16">
            <a:hlinkClick r:id="" action="ppaction://noaction">
              <a:snd r:embed="rId5" name="7b_oreja.wav"/>
            </a:hlinkClick>
            <a:extLst>
              <a:ext uri="{FF2B5EF4-FFF2-40B4-BE49-F238E27FC236}">
                <a16:creationId xmlns:a16="http://schemas.microsoft.com/office/drawing/2014/main" id="{31976673-2EC2-4051-852A-C321FDCA63F3}"/>
              </a:ext>
            </a:extLst>
          </p:cNvPr>
          <p:cNvSpPr/>
          <p:nvPr/>
        </p:nvSpPr>
        <p:spPr>
          <a:xfrm>
            <a:off x="308250" y="4452904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8" name="Rectangle 17">
            <a:hlinkClick r:id="" action="ppaction://noaction">
              <a:snd r:embed="rId6" name="8b_cual.wav"/>
            </a:hlinkClick>
            <a:extLst>
              <a:ext uri="{FF2B5EF4-FFF2-40B4-BE49-F238E27FC236}">
                <a16:creationId xmlns:a16="http://schemas.microsoft.com/office/drawing/2014/main" id="{21826E2D-7784-43D0-9EAC-4A8A1700B0A1}"/>
              </a:ext>
            </a:extLst>
          </p:cNvPr>
          <p:cNvSpPr/>
          <p:nvPr/>
        </p:nvSpPr>
        <p:spPr>
          <a:xfrm>
            <a:off x="308250" y="5245670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19" name="Rectangle 18">
            <a:hlinkClick r:id="" action="ppaction://noaction">
              <a:snd r:embed="rId7" name="5b_rubio.wav"/>
            </a:hlinkClick>
            <a:extLst>
              <a:ext uri="{FF2B5EF4-FFF2-40B4-BE49-F238E27FC236}">
                <a16:creationId xmlns:a16="http://schemas.microsoft.com/office/drawing/2014/main" id="{9E86BFAC-03B5-4F0D-8C63-F17B411DA558}"/>
              </a:ext>
            </a:extLst>
          </p:cNvPr>
          <p:cNvSpPr/>
          <p:nvPr/>
        </p:nvSpPr>
        <p:spPr>
          <a:xfrm>
            <a:off x="308250" y="271716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2F349FDD-45A0-4104-8C58-4684DA211B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50095" y="3006929"/>
            <a:ext cx="282416" cy="282416"/>
          </a:xfrm>
          <a:prstGeom prst="rect">
            <a:avLst/>
          </a:prstGeom>
        </p:spPr>
      </p:pic>
      <p:pic>
        <p:nvPicPr>
          <p:cNvPr id="21" name="Graphic 20" descr="Close">
            <a:extLst>
              <a:ext uri="{FF2B5EF4-FFF2-40B4-BE49-F238E27FC236}">
                <a16:creationId xmlns:a16="http://schemas.microsoft.com/office/drawing/2014/main" id="{162AAD71-CCBF-4FDD-AF48-31CFEB4F7A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70571" y="3889734"/>
            <a:ext cx="282416" cy="282416"/>
          </a:xfrm>
          <a:prstGeom prst="rect">
            <a:avLst/>
          </a:prstGeom>
        </p:spPr>
      </p:pic>
      <p:pic>
        <p:nvPicPr>
          <p:cNvPr id="22" name="Graphic 21" descr="Close">
            <a:extLst>
              <a:ext uri="{FF2B5EF4-FFF2-40B4-BE49-F238E27FC236}">
                <a16:creationId xmlns:a16="http://schemas.microsoft.com/office/drawing/2014/main" id="{09AACA83-5B91-428B-9A2E-33E92FA8E3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69825" y="4699281"/>
            <a:ext cx="282416" cy="282416"/>
          </a:xfrm>
          <a:prstGeom prst="rect">
            <a:avLst/>
          </a:prstGeom>
        </p:spPr>
      </p:pic>
      <p:pic>
        <p:nvPicPr>
          <p:cNvPr id="23" name="Graphic 22" descr="Close">
            <a:extLst>
              <a:ext uri="{FF2B5EF4-FFF2-40B4-BE49-F238E27FC236}">
                <a16:creationId xmlns:a16="http://schemas.microsoft.com/office/drawing/2014/main" id="{159EDB0F-FBB6-4D55-91C9-B0C363BDD5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50095" y="5498361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7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0F38E9-4757-49EC-BBEF-14AA9CEAAEE3}"/>
              </a:ext>
            </a:extLst>
          </p:cNvPr>
          <p:cNvSpPr/>
          <p:nvPr/>
        </p:nvSpPr>
        <p:spPr>
          <a:xfrm>
            <a:off x="234462" y="887175"/>
            <a:ext cx="12959068" cy="5770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Spanish word(s)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Tiene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pelo negro y corto.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He has _____________,  ___________ ________.	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Señor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Valero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 es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negativo.		____ Valerio ________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negative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Tienes una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nariz larga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___________ ___________ 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Hay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trece diccionarios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		Are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 ___________________?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¡Es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demasiado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fácil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				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It’s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____________ ___________!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Está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debajo de la mesa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is ____________ __________ ___________ .	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Tiene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pegamento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?			Does he have ________________________?.	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Sofía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solo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tiene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poco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Sofía _______ has ______________.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No tiene una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cara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fea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doesn’t have an ___________ _______________.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médico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nuevo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 ___ __________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____________ .	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ECDDC8-8605-465B-AD81-58518DDC327E}"/>
              </a:ext>
            </a:extLst>
          </p:cNvPr>
          <p:cNvSpPr txBox="1"/>
          <p:nvPr/>
        </p:nvSpPr>
        <p:spPr>
          <a:xfrm>
            <a:off x="6900286" y="1581664"/>
            <a:ext cx="104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BE33E4-DE3A-47FF-9986-9A97E42CBA8A}"/>
              </a:ext>
            </a:extLst>
          </p:cNvPr>
          <p:cNvSpPr txBox="1"/>
          <p:nvPr/>
        </p:nvSpPr>
        <p:spPr>
          <a:xfrm>
            <a:off x="5767585" y="2043329"/>
            <a:ext cx="69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F35CB3-7466-4477-A7E5-894C0DC0FB17}"/>
              </a:ext>
            </a:extLst>
          </p:cNvPr>
          <p:cNvSpPr txBox="1"/>
          <p:nvPr/>
        </p:nvSpPr>
        <p:spPr>
          <a:xfrm>
            <a:off x="7302564" y="2043328"/>
            <a:ext cx="104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not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15F53C-B774-44C2-A9B1-5EC812785E40}"/>
              </a:ext>
            </a:extLst>
          </p:cNvPr>
          <p:cNvSpPr txBox="1"/>
          <p:nvPr/>
        </p:nvSpPr>
        <p:spPr>
          <a:xfrm>
            <a:off x="7359492" y="2504993"/>
            <a:ext cx="104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DB4B82-8866-4A9C-B18E-0B5A30274463}"/>
              </a:ext>
            </a:extLst>
          </p:cNvPr>
          <p:cNvSpPr txBox="1"/>
          <p:nvPr/>
        </p:nvSpPr>
        <p:spPr>
          <a:xfrm>
            <a:off x="8780098" y="2504992"/>
            <a:ext cx="104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C74950-6BB7-4225-8054-97D978942050}"/>
              </a:ext>
            </a:extLst>
          </p:cNvPr>
          <p:cNvSpPr/>
          <p:nvPr/>
        </p:nvSpPr>
        <p:spPr>
          <a:xfrm>
            <a:off x="8686130" y="1569302"/>
            <a:ext cx="1040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black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A2D19C-7B31-490C-A54E-E77AD9BAFF27}"/>
              </a:ext>
            </a:extLst>
          </p:cNvPr>
          <p:cNvSpPr/>
          <p:nvPr/>
        </p:nvSpPr>
        <p:spPr>
          <a:xfrm>
            <a:off x="10046066" y="1581662"/>
            <a:ext cx="830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hair.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073B5B-38B3-4FD1-9519-D13FF984016D}"/>
              </a:ext>
            </a:extLst>
          </p:cNvPr>
          <p:cNvSpPr txBox="1"/>
          <p:nvPr/>
        </p:nvSpPr>
        <p:spPr>
          <a:xfrm>
            <a:off x="7141189" y="2966657"/>
            <a:ext cx="104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CF3D1B-6B74-4B0A-B260-143DC50BE5D6}"/>
              </a:ext>
            </a:extLst>
          </p:cNvPr>
          <p:cNvSpPr txBox="1"/>
          <p:nvPr/>
        </p:nvSpPr>
        <p:spPr>
          <a:xfrm>
            <a:off x="8406891" y="2966656"/>
            <a:ext cx="2699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dictionaries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6612A9-D5CF-4FC8-8EB4-974E4C52EE2B}"/>
              </a:ext>
            </a:extLst>
          </p:cNvPr>
          <p:cNvSpPr txBox="1"/>
          <p:nvPr/>
        </p:nvSpPr>
        <p:spPr>
          <a:xfrm>
            <a:off x="6521204" y="3427295"/>
            <a:ext cx="104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9EADF-3AA2-4F7D-B37E-67259ADD78EB}"/>
              </a:ext>
            </a:extLst>
          </p:cNvPr>
          <p:cNvSpPr txBox="1"/>
          <p:nvPr/>
        </p:nvSpPr>
        <p:spPr>
          <a:xfrm>
            <a:off x="7947685" y="3416494"/>
            <a:ext cx="104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easy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8FBFF8-78C2-483D-AF4E-36C4132FF135}"/>
              </a:ext>
            </a:extLst>
          </p:cNvPr>
          <p:cNvSpPr txBox="1"/>
          <p:nvPr/>
        </p:nvSpPr>
        <p:spPr>
          <a:xfrm>
            <a:off x="6475451" y="3878159"/>
            <a:ext cx="104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under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24C06E-7978-42F5-B0F7-607EBD23057A}"/>
              </a:ext>
            </a:extLst>
          </p:cNvPr>
          <p:cNvSpPr txBox="1"/>
          <p:nvPr/>
        </p:nvSpPr>
        <p:spPr>
          <a:xfrm>
            <a:off x="8188588" y="3878159"/>
            <a:ext cx="2388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table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DB8102-6494-450E-95DF-8C44994FC634}"/>
              </a:ext>
            </a:extLst>
          </p:cNvPr>
          <p:cNvSpPr txBox="1"/>
          <p:nvPr/>
        </p:nvSpPr>
        <p:spPr>
          <a:xfrm>
            <a:off x="7947684" y="4327995"/>
            <a:ext cx="2388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glue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5564EC-959E-4C1C-8872-5A41E1F9A38D}"/>
              </a:ext>
            </a:extLst>
          </p:cNvPr>
          <p:cNvSpPr txBox="1"/>
          <p:nvPr/>
        </p:nvSpPr>
        <p:spPr>
          <a:xfrm>
            <a:off x="6396175" y="4789660"/>
            <a:ext cx="104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B8624F-E95E-4334-935D-5B6FC5B32734}"/>
              </a:ext>
            </a:extLst>
          </p:cNvPr>
          <p:cNvSpPr txBox="1"/>
          <p:nvPr/>
        </p:nvSpPr>
        <p:spPr>
          <a:xfrm>
            <a:off x="8156324" y="4777831"/>
            <a:ext cx="104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24E31E-CFC7-4B7F-B6C6-432B61C3BEF7}"/>
              </a:ext>
            </a:extLst>
          </p:cNvPr>
          <p:cNvSpPr txBox="1"/>
          <p:nvPr/>
        </p:nvSpPr>
        <p:spPr>
          <a:xfrm>
            <a:off x="8210887" y="5227667"/>
            <a:ext cx="104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ugly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5C446E-EC76-474D-9D31-626AEAE03B6E}"/>
              </a:ext>
            </a:extLst>
          </p:cNvPr>
          <p:cNvSpPr txBox="1"/>
          <p:nvPr/>
        </p:nvSpPr>
        <p:spPr>
          <a:xfrm>
            <a:off x="9884209" y="5227667"/>
            <a:ext cx="104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84F95-0ABA-47F8-89B8-94447A79A6FC}"/>
              </a:ext>
            </a:extLst>
          </p:cNvPr>
          <p:cNvSpPr txBox="1"/>
          <p:nvPr/>
        </p:nvSpPr>
        <p:spPr>
          <a:xfrm>
            <a:off x="5677384" y="5689332"/>
            <a:ext cx="785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E45E50-32E3-463B-B108-CD0C1A59B20D}"/>
              </a:ext>
            </a:extLst>
          </p:cNvPr>
          <p:cNvSpPr txBox="1"/>
          <p:nvPr/>
        </p:nvSpPr>
        <p:spPr>
          <a:xfrm>
            <a:off x="6407069" y="5701161"/>
            <a:ext cx="1438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06D53D-A85F-44F4-82C5-105464D687FE}"/>
              </a:ext>
            </a:extLst>
          </p:cNvPr>
          <p:cNvSpPr txBox="1"/>
          <p:nvPr/>
        </p:nvSpPr>
        <p:spPr>
          <a:xfrm>
            <a:off x="8051140" y="5701160"/>
            <a:ext cx="104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84085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AE36D-4BFC-45EC-A9D2-7D5BE2D77322}"/>
              </a:ext>
            </a:extLst>
          </p:cNvPr>
          <p:cNvSpPr/>
          <p:nvPr/>
        </p:nvSpPr>
        <p:spPr>
          <a:xfrm>
            <a:off x="318051" y="1052050"/>
            <a:ext cx="12304255" cy="5543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Spanish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It is an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enormous class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Es una  ___________ __________.	    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It is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small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space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Es un __________ _____________.	    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doctor (f)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creative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___ __________ es ____________.	    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He has a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blue rubber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Tiene una __________ _______.	  	  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Mrs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Román is curious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nice.	_______ Román es curiosa 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amable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(write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Today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it’s my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birthday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_____ es mi _______________.	  	    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There is a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lamp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the 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office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Hay una  ___________ en la _______.	    (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words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He has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round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eyes.		.	Tiene 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ojos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_____________.	    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I need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sandwich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Necesito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 _____________ _______.	    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he is calm,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		____, 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tranquilo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____________ !   	    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EC0755-0819-4B7B-AD0B-5B833D06DF9D}"/>
              </a:ext>
            </a:extLst>
          </p:cNvPr>
          <p:cNvSpPr txBox="1"/>
          <p:nvPr/>
        </p:nvSpPr>
        <p:spPr>
          <a:xfrm>
            <a:off x="5946478" y="1504077"/>
            <a:ext cx="104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38D847-68AB-416B-B15E-32088F5AD864}"/>
              </a:ext>
            </a:extLst>
          </p:cNvPr>
          <p:cNvSpPr txBox="1"/>
          <p:nvPr/>
        </p:nvSpPr>
        <p:spPr>
          <a:xfrm>
            <a:off x="7329925" y="1504076"/>
            <a:ext cx="156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enorme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74B9F3-A55C-402D-9A44-02C1D056011B}"/>
              </a:ext>
            </a:extLst>
          </p:cNvPr>
          <p:cNvSpPr txBox="1"/>
          <p:nvPr/>
        </p:nvSpPr>
        <p:spPr>
          <a:xfrm>
            <a:off x="5734045" y="1965742"/>
            <a:ext cx="1383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espacio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B1000F-C15A-49DF-9640-372E67130C85}"/>
              </a:ext>
            </a:extLst>
          </p:cNvPr>
          <p:cNvSpPr txBox="1"/>
          <p:nvPr/>
        </p:nvSpPr>
        <p:spPr>
          <a:xfrm>
            <a:off x="7142216" y="1975379"/>
            <a:ext cx="156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pequeño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3A8EBF-3FB2-464F-BF84-23F0C1FDE846}"/>
              </a:ext>
            </a:extLst>
          </p:cNvPr>
          <p:cNvSpPr txBox="1"/>
          <p:nvPr/>
        </p:nvSpPr>
        <p:spPr>
          <a:xfrm>
            <a:off x="4930346" y="2437044"/>
            <a:ext cx="568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B30C73-9059-4337-A67A-B5A3DA6D36D5}"/>
              </a:ext>
            </a:extLst>
          </p:cNvPr>
          <p:cNvSpPr txBox="1"/>
          <p:nvPr/>
        </p:nvSpPr>
        <p:spPr>
          <a:xfrm>
            <a:off x="5404276" y="2413614"/>
            <a:ext cx="1383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médico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7FB163-9E52-4288-8BB4-96CB689F3A59}"/>
              </a:ext>
            </a:extLst>
          </p:cNvPr>
          <p:cNvSpPr txBox="1"/>
          <p:nvPr/>
        </p:nvSpPr>
        <p:spPr>
          <a:xfrm>
            <a:off x="6993877" y="2413614"/>
            <a:ext cx="145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creativo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922831-6AC8-4305-9B77-52AB4171F478}"/>
              </a:ext>
            </a:extLst>
          </p:cNvPr>
          <p:cNvSpPr txBox="1"/>
          <p:nvPr/>
        </p:nvSpPr>
        <p:spPr>
          <a:xfrm>
            <a:off x="6214254" y="2875279"/>
            <a:ext cx="156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goma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817A2D-8469-4872-963A-0E20C197E2F1}"/>
              </a:ext>
            </a:extLst>
          </p:cNvPr>
          <p:cNvSpPr txBox="1"/>
          <p:nvPr/>
        </p:nvSpPr>
        <p:spPr>
          <a:xfrm>
            <a:off x="7528615" y="2884917"/>
            <a:ext cx="104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azul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97FBC9-5079-4FA1-944F-2B672855DAC3}"/>
              </a:ext>
            </a:extLst>
          </p:cNvPr>
          <p:cNvSpPr txBox="1"/>
          <p:nvPr/>
        </p:nvSpPr>
        <p:spPr>
          <a:xfrm>
            <a:off x="4663386" y="3323151"/>
            <a:ext cx="1383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Señora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8AC44E-6496-4A05-97B3-E3A37E336BFD}"/>
              </a:ext>
            </a:extLst>
          </p:cNvPr>
          <p:cNvSpPr txBox="1"/>
          <p:nvPr/>
        </p:nvSpPr>
        <p:spPr>
          <a:xfrm>
            <a:off x="8113401" y="3369193"/>
            <a:ext cx="46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4976D1-E4BE-4F8E-B43E-A98D67E88AED}"/>
              </a:ext>
            </a:extLst>
          </p:cNvPr>
          <p:cNvSpPr txBox="1"/>
          <p:nvPr/>
        </p:nvSpPr>
        <p:spPr>
          <a:xfrm>
            <a:off x="4690851" y="3804948"/>
            <a:ext cx="104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DD5566-B617-4EB1-A5CD-B5559DE15669}"/>
              </a:ext>
            </a:extLst>
          </p:cNvPr>
          <p:cNvSpPr txBox="1"/>
          <p:nvPr/>
        </p:nvSpPr>
        <p:spPr>
          <a:xfrm>
            <a:off x="6556417" y="3780498"/>
            <a:ext cx="2612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cumpleaños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092DAE-5EE4-44F6-A860-F67CFD88546C}"/>
              </a:ext>
            </a:extLst>
          </p:cNvPr>
          <p:cNvSpPr txBox="1"/>
          <p:nvPr/>
        </p:nvSpPr>
        <p:spPr>
          <a:xfrm>
            <a:off x="6046833" y="4246480"/>
            <a:ext cx="156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lámpara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FDB3DE-4BCD-4413-A5E6-B7ED718B92C6}"/>
              </a:ext>
            </a:extLst>
          </p:cNvPr>
          <p:cNvSpPr txBox="1"/>
          <p:nvPr/>
        </p:nvSpPr>
        <p:spPr>
          <a:xfrm>
            <a:off x="8285292" y="4236843"/>
            <a:ext cx="104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office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1C415B-839E-45F5-8491-EAF2DF08AEFC}"/>
              </a:ext>
            </a:extLst>
          </p:cNvPr>
          <p:cNvSpPr txBox="1"/>
          <p:nvPr/>
        </p:nvSpPr>
        <p:spPr>
          <a:xfrm>
            <a:off x="5572299" y="4728277"/>
            <a:ext cx="104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46074B-C42D-4BF4-BF56-9CAE88FAE453}"/>
              </a:ext>
            </a:extLst>
          </p:cNvPr>
          <p:cNvSpPr txBox="1"/>
          <p:nvPr/>
        </p:nvSpPr>
        <p:spPr>
          <a:xfrm>
            <a:off x="6993877" y="4726521"/>
            <a:ext cx="1997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redondos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DE9A40-3579-4692-A2B6-E2351D8F7391}"/>
              </a:ext>
            </a:extLst>
          </p:cNvPr>
          <p:cNvSpPr txBox="1"/>
          <p:nvPr/>
        </p:nvSpPr>
        <p:spPr>
          <a:xfrm>
            <a:off x="6094818" y="5188185"/>
            <a:ext cx="692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8E9427-86F6-4526-A6DA-3181F6F82383}"/>
              </a:ext>
            </a:extLst>
          </p:cNvPr>
          <p:cNvSpPr txBox="1"/>
          <p:nvPr/>
        </p:nvSpPr>
        <p:spPr>
          <a:xfrm>
            <a:off x="6839250" y="5173166"/>
            <a:ext cx="176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bocadillo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66DCBF-F748-4B33-85C5-7E3C961FA469}"/>
              </a:ext>
            </a:extLst>
          </p:cNvPr>
          <p:cNvSpPr txBox="1"/>
          <p:nvPr/>
        </p:nvSpPr>
        <p:spPr>
          <a:xfrm>
            <a:off x="8373175" y="5150499"/>
            <a:ext cx="1314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ahora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3C8BEE-B610-4B53-A944-AB4228F36C59}"/>
              </a:ext>
            </a:extLst>
          </p:cNvPr>
          <p:cNvSpPr txBox="1"/>
          <p:nvPr/>
        </p:nvSpPr>
        <p:spPr>
          <a:xfrm>
            <a:off x="4974258" y="5649850"/>
            <a:ext cx="572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Sí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4631B8-FE4B-4733-B121-38228AB503EA}"/>
              </a:ext>
            </a:extLst>
          </p:cNvPr>
          <p:cNvSpPr txBox="1"/>
          <p:nvPr/>
        </p:nvSpPr>
        <p:spPr>
          <a:xfrm>
            <a:off x="7348673" y="5608807"/>
            <a:ext cx="1548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también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65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570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6145" name="Picture 3" descr="Icon&#10;&#10;Description automatically generated">
            <a:extLst>
              <a:ext uri="{FF2B5EF4-FFF2-40B4-BE49-F238E27FC236}">
                <a16:creationId xmlns:a16="http://schemas.microsoft.com/office/drawing/2014/main" id="{B35284CD-DE8A-4FEE-8AFE-B5F057A0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38" y="388472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F3B7FB-4CA7-4DFE-8280-59E059BF9CB2}"/>
              </a:ext>
            </a:extLst>
          </p:cNvPr>
          <p:cNvSpPr/>
          <p:nvPr/>
        </p:nvSpPr>
        <p:spPr>
          <a:xfrm>
            <a:off x="2042608" y="342792"/>
            <a:ext cx="6664004" cy="404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Put a (X) next to the person the sentence is about.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70898B-831F-4B2E-A85D-153C49EBF98B}"/>
              </a:ext>
            </a:extLst>
          </p:cNvPr>
          <p:cNvGraphicFramePr>
            <a:graphicFrameLocks noGrp="1"/>
          </p:cNvGraphicFramePr>
          <p:nvPr/>
        </p:nvGraphicFramePr>
        <p:xfrm>
          <a:off x="2071786" y="747326"/>
          <a:ext cx="8714997" cy="6026469"/>
        </p:xfrm>
        <a:graphic>
          <a:graphicData uri="http://schemas.openxmlformats.org/drawingml/2006/table">
            <a:tbl>
              <a:tblPr firstRow="1" firstCol="1" bandRow="1"/>
              <a:tblGrid>
                <a:gridCol w="406073">
                  <a:extLst>
                    <a:ext uri="{9D8B030D-6E8A-4147-A177-3AD203B41FA5}">
                      <a16:colId xmlns:a16="http://schemas.microsoft.com/office/drawing/2014/main" val="1739481410"/>
                    </a:ext>
                  </a:extLst>
                </a:gridCol>
                <a:gridCol w="1849264">
                  <a:extLst>
                    <a:ext uri="{9D8B030D-6E8A-4147-A177-3AD203B41FA5}">
                      <a16:colId xmlns:a16="http://schemas.microsoft.com/office/drawing/2014/main" val="943069559"/>
                    </a:ext>
                  </a:extLst>
                </a:gridCol>
                <a:gridCol w="1850860">
                  <a:extLst>
                    <a:ext uri="{9D8B030D-6E8A-4147-A177-3AD203B41FA5}">
                      <a16:colId xmlns:a16="http://schemas.microsoft.com/office/drawing/2014/main" val="2778095454"/>
                    </a:ext>
                  </a:extLst>
                </a:gridCol>
                <a:gridCol w="273640">
                  <a:extLst>
                    <a:ext uri="{9D8B030D-6E8A-4147-A177-3AD203B41FA5}">
                      <a16:colId xmlns:a16="http://schemas.microsoft.com/office/drawing/2014/main" val="816931420"/>
                    </a:ext>
                  </a:extLst>
                </a:gridCol>
                <a:gridCol w="411656">
                  <a:extLst>
                    <a:ext uri="{9D8B030D-6E8A-4147-A177-3AD203B41FA5}">
                      <a16:colId xmlns:a16="http://schemas.microsoft.com/office/drawing/2014/main" val="4153938320"/>
                    </a:ext>
                  </a:extLst>
                </a:gridCol>
                <a:gridCol w="1961752">
                  <a:extLst>
                    <a:ext uri="{9D8B030D-6E8A-4147-A177-3AD203B41FA5}">
                      <a16:colId xmlns:a16="http://schemas.microsoft.com/office/drawing/2014/main" val="2317158079"/>
                    </a:ext>
                  </a:extLst>
                </a:gridCol>
                <a:gridCol w="1961752">
                  <a:extLst>
                    <a:ext uri="{9D8B030D-6E8A-4147-A177-3AD203B41FA5}">
                      <a16:colId xmlns:a16="http://schemas.microsoft.com/office/drawing/2014/main" val="3673322158"/>
                    </a:ext>
                  </a:extLst>
                </a:gridCol>
              </a:tblGrid>
              <a:tr h="19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 inteligente. 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Tenemos una amiga.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2755002"/>
                  </a:ext>
                </a:extLst>
              </a:tr>
              <a:tr h="1883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Son </a:t>
                      </a: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creativos.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Están en clase.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687987"/>
                  </a:ext>
                </a:extLst>
              </a:tr>
              <a:tr h="1883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Estás triste.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Tiene una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pregunta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876522"/>
                  </a:ext>
                </a:extLst>
              </a:tr>
            </a:tbl>
          </a:graphicData>
        </a:graphic>
      </p:graphicFrame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C30F8A3B-6ECF-4BFF-A4EF-59ADD63B6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3187" y="1625715"/>
            <a:ext cx="282416" cy="282416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F76F4A06-BAFA-442F-BF55-53A62FF78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3187" y="4517197"/>
            <a:ext cx="282416" cy="28241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CBB3190B-CCFA-4673-A639-F3F0E43194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3187" y="5228861"/>
            <a:ext cx="282416" cy="28241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1A72D8EC-A340-44CC-B797-77394D32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09835" y="2122303"/>
            <a:ext cx="282416" cy="282416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E808610F-B6C5-4DDF-9C1A-0942F1883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09835" y="4517197"/>
            <a:ext cx="282416" cy="282416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08EFCD8D-ECA9-4270-8501-3E500AE0A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09835" y="5670210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4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D5F834-EE22-4D85-A1FF-DECB400CA362}"/>
              </a:ext>
            </a:extLst>
          </p:cNvPr>
          <p:cNvSpPr/>
          <p:nvPr/>
        </p:nvSpPr>
        <p:spPr>
          <a:xfrm>
            <a:off x="356784" y="1708588"/>
            <a:ext cx="10843653" cy="404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Put a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next to the correct English meaning.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49A5AC8-A18F-4746-8D48-EC14DBE8D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2714" y="82969"/>
            <a:ext cx="921135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English, Aymara doesn’t have grammatical gender and adjectives go before the noun.  Verb forms are different, too.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with her Spanish grammar by answering the questions in this part of the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3" descr="Icon&#10;&#10;Description automatically generated">
            <a:extLst>
              <a:ext uri="{FF2B5EF4-FFF2-40B4-BE49-F238E27FC236}">
                <a16:creationId xmlns:a16="http://schemas.microsoft.com/office/drawing/2014/main" id="{5073F9FE-C912-40BC-8E40-56C2A9578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1" y="481118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2539BD9-DE87-48CB-940C-A2EC6855E271}"/>
              </a:ext>
            </a:extLst>
          </p:cNvPr>
          <p:cNvGraphicFramePr>
            <a:graphicFrameLocks noGrp="1"/>
          </p:cNvGraphicFramePr>
          <p:nvPr/>
        </p:nvGraphicFramePr>
        <p:xfrm>
          <a:off x="356784" y="2207141"/>
          <a:ext cx="11600754" cy="1237488"/>
        </p:xfrm>
        <a:graphic>
          <a:graphicData uri="http://schemas.openxmlformats.org/drawingml/2006/table">
            <a:tbl>
              <a:tblPr firstRow="1" firstCol="1" bandRow="1"/>
              <a:tblGrid>
                <a:gridCol w="3869570">
                  <a:extLst>
                    <a:ext uri="{9D8B030D-6E8A-4147-A177-3AD203B41FA5}">
                      <a16:colId xmlns:a16="http://schemas.microsoft.com/office/drawing/2014/main" val="632374631"/>
                    </a:ext>
                  </a:extLst>
                </a:gridCol>
                <a:gridCol w="3383174">
                  <a:extLst>
                    <a:ext uri="{9D8B030D-6E8A-4147-A177-3AD203B41FA5}">
                      <a16:colId xmlns:a16="http://schemas.microsoft.com/office/drawing/2014/main" val="4230107053"/>
                    </a:ext>
                  </a:extLst>
                </a:gridCol>
                <a:gridCol w="4348010">
                  <a:extLst>
                    <a:ext uri="{9D8B030D-6E8A-4147-A177-3AD203B41FA5}">
                      <a16:colId xmlns:a16="http://schemas.microsoft.com/office/drawing/2014/main" val="2393127147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Estoy contento.</a:t>
                      </a:r>
                      <a:r>
                        <a:rPr lang="de-DE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am pleased.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am not pleased.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0368518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s-ES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tienes un gato.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You have a cat.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You do not have a cat.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700576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 H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abla español.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She speaks Spanish.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She does not speak Spanish.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8881352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 No eres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rápido.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You are fast.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You are not fast.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1250101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AB4EC8E0-D7DA-402B-A27E-8FD37A6C84B6}"/>
              </a:ext>
            </a:extLst>
          </p:cNvPr>
          <p:cNvSpPr/>
          <p:nvPr/>
        </p:nvSpPr>
        <p:spPr>
          <a:xfrm>
            <a:off x="321119" y="3773474"/>
            <a:ext cx="9289723" cy="404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ESTAR or SER?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Put 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next to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correct start of each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090043D-87B8-493A-B975-D237D8C25D63}"/>
              </a:ext>
            </a:extLst>
          </p:cNvPr>
          <p:cNvGraphicFramePr>
            <a:graphicFrameLocks noGrp="1"/>
          </p:cNvGraphicFramePr>
          <p:nvPr/>
        </p:nvGraphicFramePr>
        <p:xfrm>
          <a:off x="581891" y="4231060"/>
          <a:ext cx="6733309" cy="2363724"/>
        </p:xfrm>
        <a:graphic>
          <a:graphicData uri="http://schemas.openxmlformats.org/drawingml/2006/table">
            <a:tbl>
              <a:tblPr firstRow="1" firstCol="1" bandRow="1"/>
              <a:tblGrid>
                <a:gridCol w="456077">
                  <a:extLst>
                    <a:ext uri="{9D8B030D-6E8A-4147-A177-3AD203B41FA5}">
                      <a16:colId xmlns:a16="http://schemas.microsoft.com/office/drawing/2014/main" val="1532299263"/>
                    </a:ext>
                  </a:extLst>
                </a:gridCol>
                <a:gridCol w="2533135">
                  <a:extLst>
                    <a:ext uri="{9D8B030D-6E8A-4147-A177-3AD203B41FA5}">
                      <a16:colId xmlns:a16="http://schemas.microsoft.com/office/drawing/2014/main" val="737873418"/>
                    </a:ext>
                  </a:extLst>
                </a:gridCol>
                <a:gridCol w="3744097">
                  <a:extLst>
                    <a:ext uri="{9D8B030D-6E8A-4147-A177-3AD203B41FA5}">
                      <a16:colId xmlns:a16="http://schemas.microsoft.com/office/drawing/2014/main" val="2417932506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Está…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tranquilo hoy.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21078"/>
                  </a:ext>
                </a:extLst>
              </a:tr>
              <a:tr h="532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Son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en Perú.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9742681"/>
                  </a:ext>
                </a:extLst>
              </a:tr>
              <a:tr h="381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Son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serios</a:t>
                      </a:r>
                      <a:r>
                        <a:rPr lang="fr-FR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0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siempre</a:t>
                      </a:r>
                      <a:r>
                        <a:rPr lang="fr-FR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.	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805580"/>
                  </a:ext>
                </a:extLst>
              </a:tr>
            </a:tbl>
          </a:graphicData>
        </a:graphic>
      </p:graphicFrame>
      <p:sp>
        <p:nvSpPr>
          <p:cNvPr id="14" name="Right Brace 13" descr="right brace to connect possible answers with the question">
            <a:extLst>
              <a:ext uri="{FF2B5EF4-FFF2-40B4-BE49-F238E27FC236}">
                <a16:creationId xmlns:a16="http://schemas.microsoft.com/office/drawing/2014/main" id="{99DF19F8-8BA0-4E87-9FE0-7A2EDAC23E60}"/>
              </a:ext>
            </a:extLst>
          </p:cNvPr>
          <p:cNvSpPr/>
          <p:nvPr/>
        </p:nvSpPr>
        <p:spPr>
          <a:xfrm>
            <a:off x="2651275" y="4252796"/>
            <a:ext cx="211374" cy="701692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ight Brace 14" descr="right brace to connect possible answers with the question">
            <a:extLst>
              <a:ext uri="{FF2B5EF4-FFF2-40B4-BE49-F238E27FC236}">
                <a16:creationId xmlns:a16="http://schemas.microsoft.com/office/drawing/2014/main" id="{5AFC3850-5445-4BC0-B428-EB6171BC0EF0}"/>
              </a:ext>
            </a:extLst>
          </p:cNvPr>
          <p:cNvSpPr/>
          <p:nvPr/>
        </p:nvSpPr>
        <p:spPr>
          <a:xfrm>
            <a:off x="2643037" y="5060593"/>
            <a:ext cx="211374" cy="699398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ight Brace 15" descr="right brace to connect possible answers with the question">
            <a:extLst>
              <a:ext uri="{FF2B5EF4-FFF2-40B4-BE49-F238E27FC236}">
                <a16:creationId xmlns:a16="http://schemas.microsoft.com/office/drawing/2014/main" id="{D8233FE8-EF53-429A-BCE6-A5C8E7ACEEC2}"/>
              </a:ext>
            </a:extLst>
          </p:cNvPr>
          <p:cNvSpPr/>
          <p:nvPr/>
        </p:nvSpPr>
        <p:spPr>
          <a:xfrm>
            <a:off x="2643037" y="5866096"/>
            <a:ext cx="211374" cy="701692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45C34883-5DAA-4B8E-A6A7-3788241FA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5489" y="2213388"/>
            <a:ext cx="282416" cy="282416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4ABC4659-D83A-4DA8-B20A-5196024DBF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63598" y="2543469"/>
            <a:ext cx="282416" cy="282416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43325E39-21B1-4194-BD54-05B18DABA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5489" y="2824649"/>
            <a:ext cx="282416" cy="282416"/>
          </a:xfrm>
          <a:prstGeom prst="rect">
            <a:avLst/>
          </a:prstGeom>
        </p:spPr>
      </p:pic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4A6D9680-8AB9-4B7C-B413-69B3879FD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63598" y="3162213"/>
            <a:ext cx="282416" cy="282416"/>
          </a:xfrm>
          <a:prstGeom prst="rect">
            <a:avLst/>
          </a:prstGeom>
        </p:spPr>
      </p:pic>
      <p:pic>
        <p:nvPicPr>
          <p:cNvPr id="21" name="Graphic 20" descr="Close">
            <a:extLst>
              <a:ext uri="{FF2B5EF4-FFF2-40B4-BE49-F238E27FC236}">
                <a16:creationId xmlns:a16="http://schemas.microsoft.com/office/drawing/2014/main" id="{0354ACAF-8285-4770-A61B-3D53F1E66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415" y="4240439"/>
            <a:ext cx="282416" cy="282416"/>
          </a:xfrm>
          <a:prstGeom prst="rect">
            <a:avLst/>
          </a:prstGeom>
        </p:spPr>
      </p:pic>
      <p:pic>
        <p:nvPicPr>
          <p:cNvPr id="22" name="Graphic 21" descr="Close">
            <a:extLst>
              <a:ext uri="{FF2B5EF4-FFF2-40B4-BE49-F238E27FC236}">
                <a16:creationId xmlns:a16="http://schemas.microsoft.com/office/drawing/2014/main" id="{AA692B6A-FE03-4E79-B891-37A2EAB55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415" y="5477575"/>
            <a:ext cx="282416" cy="282416"/>
          </a:xfrm>
          <a:prstGeom prst="rect">
            <a:avLst/>
          </a:prstGeom>
        </p:spPr>
      </p:pic>
      <p:pic>
        <p:nvPicPr>
          <p:cNvPr id="23" name="Graphic 22" descr="Close">
            <a:extLst>
              <a:ext uri="{FF2B5EF4-FFF2-40B4-BE49-F238E27FC236}">
                <a16:creationId xmlns:a16="http://schemas.microsoft.com/office/drawing/2014/main" id="{7CD8C3C3-094E-47D7-87BA-B6F8F2594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415" y="6285372"/>
            <a:ext cx="282416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5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AB641FB-C5F4-40B7-8104-F9E83D9C6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62" y="684908"/>
            <a:ext cx="8896987" cy="40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Write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the words in each box in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correct order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to make a question.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5CD8BA0-0951-4E61-8115-D62E9772B194}"/>
              </a:ext>
            </a:extLst>
          </p:cNvPr>
          <p:cNvGraphicFramePr>
            <a:graphicFrameLocks noGrp="1"/>
          </p:cNvGraphicFramePr>
          <p:nvPr/>
        </p:nvGraphicFramePr>
        <p:xfrm>
          <a:off x="360731" y="1209729"/>
          <a:ext cx="9907733" cy="1923288"/>
        </p:xfrm>
        <a:graphic>
          <a:graphicData uri="http://schemas.openxmlformats.org/drawingml/2006/table">
            <a:tbl>
              <a:tblPr firstRow="1" firstCol="1" bandRow="1"/>
              <a:tblGrid>
                <a:gridCol w="477047">
                  <a:extLst>
                    <a:ext uri="{9D8B030D-6E8A-4147-A177-3AD203B41FA5}">
                      <a16:colId xmlns:a16="http://schemas.microsoft.com/office/drawing/2014/main" val="446294625"/>
                    </a:ext>
                  </a:extLst>
                </a:gridCol>
                <a:gridCol w="2101126">
                  <a:extLst>
                    <a:ext uri="{9D8B030D-6E8A-4147-A177-3AD203B41FA5}">
                      <a16:colId xmlns:a16="http://schemas.microsoft.com/office/drawing/2014/main" val="4208043007"/>
                    </a:ext>
                  </a:extLst>
                </a:gridCol>
                <a:gridCol w="7329560">
                  <a:extLst>
                    <a:ext uri="{9D8B030D-6E8A-4147-A177-3AD203B41FA5}">
                      <a16:colId xmlns:a16="http://schemas.microsoft.com/office/drawing/2014/main" val="25794870"/>
                    </a:ext>
                  </a:extLst>
                </a:gridCol>
              </a:tblGrid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hay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cuántos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cuadernos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739917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la fecha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cuál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32091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1406E48-69A4-400E-A9D1-FF61F40D4E0C}"/>
              </a:ext>
            </a:extLst>
          </p:cNvPr>
          <p:cNvSpPr/>
          <p:nvPr/>
        </p:nvSpPr>
        <p:spPr>
          <a:xfrm>
            <a:off x="360731" y="3164345"/>
            <a:ext cx="9733755" cy="404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Singular or plural?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Put 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next to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correct start of each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20FBA5C-909E-452C-B571-ACDFBC9B380A}"/>
              </a:ext>
            </a:extLst>
          </p:cNvPr>
          <p:cNvGraphicFramePr>
            <a:graphicFrameLocks noGrp="1"/>
          </p:cNvGraphicFramePr>
          <p:nvPr/>
        </p:nvGraphicFramePr>
        <p:xfrm>
          <a:off x="360731" y="3568879"/>
          <a:ext cx="5735269" cy="3151632"/>
        </p:xfrm>
        <a:graphic>
          <a:graphicData uri="http://schemas.openxmlformats.org/drawingml/2006/table">
            <a:tbl>
              <a:tblPr firstRow="1" firstCol="1" bandRow="1"/>
              <a:tblGrid>
                <a:gridCol w="479528">
                  <a:extLst>
                    <a:ext uri="{9D8B030D-6E8A-4147-A177-3AD203B41FA5}">
                      <a16:colId xmlns:a16="http://schemas.microsoft.com/office/drawing/2014/main" val="2757740876"/>
                    </a:ext>
                  </a:extLst>
                </a:gridCol>
                <a:gridCol w="2125363">
                  <a:extLst>
                    <a:ext uri="{9D8B030D-6E8A-4147-A177-3AD203B41FA5}">
                      <a16:colId xmlns:a16="http://schemas.microsoft.com/office/drawing/2014/main" val="2078663748"/>
                    </a:ext>
                  </a:extLst>
                </a:gridCol>
                <a:gridCol w="3130378">
                  <a:extLst>
                    <a:ext uri="{9D8B030D-6E8A-4147-A177-3AD203B41FA5}">
                      <a16:colId xmlns:a16="http://schemas.microsoft.com/office/drawing/2014/main" val="969242471"/>
                    </a:ext>
                  </a:extLst>
                </a:gridCol>
              </a:tblGrid>
              <a:tr h="676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Es…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Son …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elegantes.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425306"/>
                  </a:ext>
                </a:extLst>
              </a:tr>
              <a:tr h="676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preparado.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0307172"/>
                  </a:ext>
                </a:extLst>
              </a:tr>
              <a:tr h="676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Son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especiales.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523516"/>
                  </a:ext>
                </a:extLst>
              </a:tr>
              <a:tr h="676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Están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SimSu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Está …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nerviosa</a:t>
                      </a:r>
                      <a:r>
                        <a:rPr lang="fr-FR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.	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9851388"/>
                  </a:ext>
                </a:extLst>
              </a:tr>
            </a:tbl>
          </a:graphicData>
        </a:graphic>
      </p:graphicFrame>
      <p:sp>
        <p:nvSpPr>
          <p:cNvPr id="10" name="Right Brace 9" descr="right brace to connect possible answers with the question">
            <a:extLst>
              <a:ext uri="{FF2B5EF4-FFF2-40B4-BE49-F238E27FC236}">
                <a16:creationId xmlns:a16="http://schemas.microsoft.com/office/drawing/2014/main" id="{F7192BF6-6247-423F-9831-AC54AA386DE2}"/>
              </a:ext>
            </a:extLst>
          </p:cNvPr>
          <p:cNvSpPr/>
          <p:nvPr/>
        </p:nvSpPr>
        <p:spPr>
          <a:xfrm>
            <a:off x="2437593" y="3701148"/>
            <a:ext cx="192088" cy="484188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ight Brace 10" descr="right brace to connect possible answers with the question">
            <a:extLst>
              <a:ext uri="{FF2B5EF4-FFF2-40B4-BE49-F238E27FC236}">
                <a16:creationId xmlns:a16="http://schemas.microsoft.com/office/drawing/2014/main" id="{1444F3D1-50F1-4F77-9292-D5776818821E}"/>
              </a:ext>
            </a:extLst>
          </p:cNvPr>
          <p:cNvSpPr/>
          <p:nvPr/>
        </p:nvSpPr>
        <p:spPr>
          <a:xfrm>
            <a:off x="2437593" y="4505551"/>
            <a:ext cx="192088" cy="485775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ight Brace 11" descr="right brace to connect possible answers with the question">
            <a:extLst>
              <a:ext uri="{FF2B5EF4-FFF2-40B4-BE49-F238E27FC236}">
                <a16:creationId xmlns:a16="http://schemas.microsoft.com/office/drawing/2014/main" id="{0EB2A8AA-C2E6-4452-A8D7-DB06DE83631B}"/>
              </a:ext>
            </a:extLst>
          </p:cNvPr>
          <p:cNvSpPr/>
          <p:nvPr/>
        </p:nvSpPr>
        <p:spPr>
          <a:xfrm>
            <a:off x="2437593" y="5311541"/>
            <a:ext cx="192088" cy="484188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ight Brace 12" descr="right brace to connect possible answers with the question">
            <a:extLst>
              <a:ext uri="{FF2B5EF4-FFF2-40B4-BE49-F238E27FC236}">
                <a16:creationId xmlns:a16="http://schemas.microsoft.com/office/drawing/2014/main" id="{CB4B389D-B5DD-4CE5-878B-12267A99E7B7}"/>
              </a:ext>
            </a:extLst>
          </p:cNvPr>
          <p:cNvSpPr/>
          <p:nvPr/>
        </p:nvSpPr>
        <p:spPr>
          <a:xfrm>
            <a:off x="2437593" y="6082907"/>
            <a:ext cx="192088" cy="485775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F2108569-FAD1-4DEB-A978-C858C9764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779" y="4044128"/>
            <a:ext cx="282416" cy="282416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BEE6B709-1949-47B0-8C05-66207DD0D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779" y="4364343"/>
            <a:ext cx="282416" cy="28241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09B283E4-DBE4-4B4C-A2D6-E0A769705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779" y="5178236"/>
            <a:ext cx="282416" cy="28241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4A3A2467-47F2-4B18-9EE0-B0D94C09E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779" y="6427474"/>
            <a:ext cx="282416" cy="2824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6C0DF66-2914-4400-94F4-64911A398E5F}"/>
              </a:ext>
            </a:extLst>
          </p:cNvPr>
          <p:cNvSpPr txBox="1"/>
          <p:nvPr/>
        </p:nvSpPr>
        <p:spPr>
          <a:xfrm>
            <a:off x="5227608" y="1366535"/>
            <a:ext cx="4731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Cuántos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cuadernos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hay?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A68986-A71D-4A17-81EB-62FA46392169}"/>
              </a:ext>
            </a:extLst>
          </p:cNvPr>
          <p:cNvSpPr txBox="1"/>
          <p:nvPr/>
        </p:nvSpPr>
        <p:spPr>
          <a:xfrm>
            <a:off x="5048601" y="2343175"/>
            <a:ext cx="5219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875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AB641FB-C5F4-40B7-8104-F9E83D9C6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62" y="684908"/>
            <a:ext cx="6588663" cy="40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Write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the words in each box in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correct order.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5CD8BA0-0951-4E61-8115-D62E9772B194}"/>
              </a:ext>
            </a:extLst>
          </p:cNvPr>
          <p:cNvGraphicFramePr>
            <a:graphicFrameLocks noGrp="1"/>
          </p:cNvGraphicFramePr>
          <p:nvPr/>
        </p:nvGraphicFramePr>
        <p:xfrm>
          <a:off x="360731" y="1209729"/>
          <a:ext cx="9907733" cy="1923288"/>
        </p:xfrm>
        <a:graphic>
          <a:graphicData uri="http://schemas.openxmlformats.org/drawingml/2006/table">
            <a:tbl>
              <a:tblPr firstRow="1" firstCol="1" bandRow="1"/>
              <a:tblGrid>
                <a:gridCol w="477047">
                  <a:extLst>
                    <a:ext uri="{9D8B030D-6E8A-4147-A177-3AD203B41FA5}">
                      <a16:colId xmlns:a16="http://schemas.microsoft.com/office/drawing/2014/main" val="446294625"/>
                    </a:ext>
                  </a:extLst>
                </a:gridCol>
                <a:gridCol w="2101126">
                  <a:extLst>
                    <a:ext uri="{9D8B030D-6E8A-4147-A177-3AD203B41FA5}">
                      <a16:colId xmlns:a16="http://schemas.microsoft.com/office/drawing/2014/main" val="4208043007"/>
                    </a:ext>
                  </a:extLst>
                </a:gridCol>
                <a:gridCol w="7329560">
                  <a:extLst>
                    <a:ext uri="{9D8B030D-6E8A-4147-A177-3AD203B41FA5}">
                      <a16:colId xmlns:a16="http://schemas.microsoft.com/office/drawing/2014/main" val="25794870"/>
                    </a:ext>
                  </a:extLst>
                </a:gridCol>
              </a:tblGrid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profesora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estricta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una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739917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problemas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unos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difíciles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32091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7A548F0-FDF8-4B89-9CCB-70A78F8067C2}"/>
              </a:ext>
            </a:extLst>
          </p:cNvPr>
          <p:cNvSpPr/>
          <p:nvPr/>
        </p:nvSpPr>
        <p:spPr>
          <a:xfrm>
            <a:off x="234462" y="3289121"/>
            <a:ext cx="9937336" cy="404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Write the Spanish for the English given in brackets.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Use the clues to help you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9836F77-C472-4951-8E16-EF5DC2FEBA38}"/>
              </a:ext>
            </a:extLst>
          </p:cNvPr>
          <p:cNvGraphicFramePr>
            <a:graphicFrameLocks noGrp="1"/>
          </p:cNvGraphicFramePr>
          <p:nvPr/>
        </p:nvGraphicFramePr>
        <p:xfrm>
          <a:off x="416175" y="3829992"/>
          <a:ext cx="10179583" cy="2397760"/>
        </p:xfrm>
        <a:graphic>
          <a:graphicData uri="http://schemas.openxmlformats.org/drawingml/2006/table">
            <a:tbl>
              <a:tblPr firstRow="1" firstCol="1" bandRow="1"/>
              <a:tblGrid>
                <a:gridCol w="397123">
                  <a:extLst>
                    <a:ext uri="{9D8B030D-6E8A-4147-A177-3AD203B41FA5}">
                      <a16:colId xmlns:a16="http://schemas.microsoft.com/office/drawing/2014/main" val="369884004"/>
                    </a:ext>
                  </a:extLst>
                </a:gridCol>
                <a:gridCol w="7242765">
                  <a:extLst>
                    <a:ext uri="{9D8B030D-6E8A-4147-A177-3AD203B41FA5}">
                      <a16:colId xmlns:a16="http://schemas.microsoft.com/office/drawing/2014/main" val="502208061"/>
                    </a:ext>
                  </a:extLst>
                </a:gridCol>
                <a:gridCol w="2539695">
                  <a:extLst>
                    <a:ext uri="{9D8B030D-6E8A-4147-A177-3AD203B41FA5}">
                      <a16:colId xmlns:a16="http://schemas.microsoft.com/office/drawing/2014/main" val="651070820"/>
                    </a:ext>
                  </a:extLst>
                </a:gridCol>
              </a:tblGrid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Clues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49333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___________ allí. (you are)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be</a:t>
                      </a:r>
                      <a:r>
                        <a:rPr lang="en-GB" sz="2000" i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estar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201962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___________ una foto. (I have)	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have</a:t>
                      </a:r>
                      <a:r>
                        <a:rPr lang="en-GB" sz="2000" i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tener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156912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___________ un libro. (they have)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have</a:t>
                      </a:r>
                      <a:r>
                        <a:rPr lang="en-GB" sz="2000" i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avoir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62844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_______________ importantes. (we are)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be</a:t>
                      </a:r>
                      <a:r>
                        <a:rPr lang="en-GB" sz="2000" i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ser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07685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 de Inglaterra. (I am)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be</a:t>
                      </a:r>
                      <a:r>
                        <a:rPr lang="en-GB" sz="2000" i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ser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28143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__________ cansados. (we are)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be</a:t>
                      </a:r>
                      <a:r>
                        <a:rPr lang="en-GB" sz="2000" i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GB" sz="2000" i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estar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591457"/>
                  </a:ext>
                </a:extLst>
              </a:tr>
            </a:tbl>
          </a:graphicData>
        </a:graphic>
      </p:graphicFrame>
      <p:pic>
        <p:nvPicPr>
          <p:cNvPr id="15" name="Picture 2" descr="Pen, Write, Pencil, Writing Tool, Work, Message, Blue">
            <a:extLst>
              <a:ext uri="{FF2B5EF4-FFF2-40B4-BE49-F238E27FC236}">
                <a16:creationId xmlns:a16="http://schemas.microsoft.com/office/drawing/2014/main" id="{7E07BB94-9887-49C3-B69C-0788CFC2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624388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0364CEA9-2B06-4B01-8058-9FC3989F439A}"/>
              </a:ext>
            </a:extLst>
          </p:cNvPr>
          <p:cNvSpPr txBox="1">
            <a:spLocks/>
          </p:cNvSpPr>
          <p:nvPr/>
        </p:nvSpPr>
        <p:spPr>
          <a:xfrm>
            <a:off x="10931719" y="2549936"/>
            <a:ext cx="1260281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escribir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705C3F-4618-4290-9BB5-D0FB77EC78E0}"/>
              </a:ext>
            </a:extLst>
          </p:cNvPr>
          <p:cNvSpPr/>
          <p:nvPr/>
        </p:nvSpPr>
        <p:spPr>
          <a:xfrm>
            <a:off x="5203130" y="1393555"/>
            <a:ext cx="3406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profesora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estricta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AFF5A5-2DBA-4CCC-901C-8A1E4757AE58}"/>
              </a:ext>
            </a:extLst>
          </p:cNvPr>
          <p:cNvSpPr/>
          <p:nvPr/>
        </p:nvSpPr>
        <p:spPr>
          <a:xfrm>
            <a:off x="5203130" y="2341129"/>
            <a:ext cx="3772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problemas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difíciles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60618C-BE7A-4288-99EB-E40FB5FFDB4B}"/>
              </a:ext>
            </a:extLst>
          </p:cNvPr>
          <p:cNvSpPr/>
          <p:nvPr/>
        </p:nvSpPr>
        <p:spPr>
          <a:xfrm>
            <a:off x="931811" y="4093067"/>
            <a:ext cx="910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17CFF9-D051-46D7-9293-4B5C8C605A83}"/>
              </a:ext>
            </a:extLst>
          </p:cNvPr>
          <p:cNvSpPr/>
          <p:nvPr/>
        </p:nvSpPr>
        <p:spPr>
          <a:xfrm>
            <a:off x="931811" y="4480003"/>
            <a:ext cx="1096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A8C87B-F304-48F9-A798-A836A2697A8B}"/>
              </a:ext>
            </a:extLst>
          </p:cNvPr>
          <p:cNvSpPr/>
          <p:nvPr/>
        </p:nvSpPr>
        <p:spPr>
          <a:xfrm>
            <a:off x="933292" y="4798040"/>
            <a:ext cx="1151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CCC39B-2207-4EDD-A713-B4811B7E198C}"/>
              </a:ext>
            </a:extLst>
          </p:cNvPr>
          <p:cNvSpPr/>
          <p:nvPr/>
        </p:nvSpPr>
        <p:spPr>
          <a:xfrm>
            <a:off x="1024784" y="5132928"/>
            <a:ext cx="1162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8BDD02-2D44-47F5-86AB-9722E3670FB9}"/>
              </a:ext>
            </a:extLst>
          </p:cNvPr>
          <p:cNvSpPr/>
          <p:nvPr/>
        </p:nvSpPr>
        <p:spPr>
          <a:xfrm>
            <a:off x="989195" y="5467816"/>
            <a:ext cx="720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Soy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8EB42D-A620-41C0-B97A-D02FFF9F54E1}"/>
              </a:ext>
            </a:extLst>
          </p:cNvPr>
          <p:cNvSpPr/>
          <p:nvPr/>
        </p:nvSpPr>
        <p:spPr>
          <a:xfrm>
            <a:off x="810662" y="5810089"/>
            <a:ext cx="1396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936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8860C7-B15D-4168-A522-7FCA902ADF16}"/>
              </a:ext>
            </a:extLst>
          </p:cNvPr>
          <p:cNvSpPr/>
          <p:nvPr/>
        </p:nvSpPr>
        <p:spPr>
          <a:xfrm>
            <a:off x="292443" y="217453"/>
            <a:ext cx="10831266" cy="799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Write the Spanish article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’ or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some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’. The gender (and number) of the noun is provided.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ED806EE-AAA0-4B7F-BB65-7828987682AB}"/>
              </a:ext>
            </a:extLst>
          </p:cNvPr>
          <p:cNvGraphicFramePr>
            <a:graphicFrameLocks noGrp="1"/>
          </p:cNvGraphicFramePr>
          <p:nvPr/>
        </p:nvGraphicFramePr>
        <p:xfrm>
          <a:off x="292443" y="1097671"/>
          <a:ext cx="6836410" cy="1369060"/>
        </p:xfrm>
        <a:graphic>
          <a:graphicData uri="http://schemas.openxmlformats.org/drawingml/2006/table">
            <a:tbl>
              <a:tblPr firstRow="1" firstCol="1" bandRow="1"/>
              <a:tblGrid>
                <a:gridCol w="355358">
                  <a:extLst>
                    <a:ext uri="{9D8B030D-6E8A-4147-A177-3AD203B41FA5}">
                      <a16:colId xmlns:a16="http://schemas.microsoft.com/office/drawing/2014/main" val="1158933331"/>
                    </a:ext>
                  </a:extLst>
                </a:gridCol>
                <a:gridCol w="6481052">
                  <a:extLst>
                    <a:ext uri="{9D8B030D-6E8A-4147-A177-3AD203B41FA5}">
                      <a16:colId xmlns:a16="http://schemas.microsoft.com/office/drawing/2014/main" val="2006198327"/>
                    </a:ext>
                  </a:extLst>
                </a:gridCol>
              </a:tblGrid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  _______ casa. (f)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721043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Hay ________ frases. (fpl) 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139036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Son ________ bolígrafos. (mpl)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2256197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Hay ________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perro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(m)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586225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A1ABC08-9CBB-4801-8607-C12D77D26B15}"/>
              </a:ext>
            </a:extLst>
          </p:cNvPr>
          <p:cNvSpPr/>
          <p:nvPr/>
        </p:nvSpPr>
        <p:spPr>
          <a:xfrm>
            <a:off x="292442" y="2770119"/>
            <a:ext cx="11434119" cy="404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Write the Spanish article ‘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’.  The gender (and number) of the noun is provided.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D905012-D438-4964-8961-EBBB61F38491}"/>
              </a:ext>
            </a:extLst>
          </p:cNvPr>
          <p:cNvGraphicFramePr>
            <a:graphicFrameLocks noGrp="1"/>
          </p:cNvGraphicFramePr>
          <p:nvPr/>
        </p:nvGraphicFramePr>
        <p:xfrm>
          <a:off x="292442" y="3478041"/>
          <a:ext cx="6836410" cy="1369060"/>
        </p:xfrm>
        <a:graphic>
          <a:graphicData uri="http://schemas.openxmlformats.org/drawingml/2006/table">
            <a:tbl>
              <a:tblPr firstRow="1" firstCol="1" bandRow="1"/>
              <a:tblGrid>
                <a:gridCol w="355358">
                  <a:extLst>
                    <a:ext uri="{9D8B030D-6E8A-4147-A177-3AD203B41FA5}">
                      <a16:colId xmlns:a16="http://schemas.microsoft.com/office/drawing/2014/main" val="3989940271"/>
                    </a:ext>
                  </a:extLst>
                </a:gridCol>
                <a:gridCol w="6481052">
                  <a:extLst>
                    <a:ext uri="{9D8B030D-6E8A-4147-A177-3AD203B41FA5}">
                      <a16:colId xmlns:a16="http://schemas.microsoft.com/office/drawing/2014/main" val="3943623833"/>
                    </a:ext>
                  </a:extLst>
                </a:gridCol>
              </a:tblGrid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 teléfono (m) gris.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8570763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 gatos (mpl) negros.	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079695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 pelotas (fpl) redondas.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710803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silla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(f)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blanca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351754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82196AC5-C884-4730-AF6B-AE1A94C0C859}"/>
              </a:ext>
            </a:extLst>
          </p:cNvPr>
          <p:cNvSpPr/>
          <p:nvPr/>
        </p:nvSpPr>
        <p:spPr>
          <a:xfrm>
            <a:off x="1068291" y="1017352"/>
            <a:ext cx="756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18B614-D7E7-49FC-856D-99A2E140EE94}"/>
              </a:ext>
            </a:extLst>
          </p:cNvPr>
          <p:cNvSpPr/>
          <p:nvPr/>
        </p:nvSpPr>
        <p:spPr>
          <a:xfrm>
            <a:off x="1265444" y="1355586"/>
            <a:ext cx="891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66FFBA-F6EB-4CC2-B717-510280427D9C}"/>
              </a:ext>
            </a:extLst>
          </p:cNvPr>
          <p:cNvSpPr/>
          <p:nvPr/>
        </p:nvSpPr>
        <p:spPr>
          <a:xfrm>
            <a:off x="1255825" y="1719102"/>
            <a:ext cx="885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0EDAE8-F27B-44B2-990D-F318927EBFA1}"/>
              </a:ext>
            </a:extLst>
          </p:cNvPr>
          <p:cNvSpPr/>
          <p:nvPr/>
        </p:nvSpPr>
        <p:spPr>
          <a:xfrm>
            <a:off x="1265444" y="2048083"/>
            <a:ext cx="5533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5E2502-6B19-4414-9C4A-497AE8AA7F02}"/>
              </a:ext>
            </a:extLst>
          </p:cNvPr>
          <p:cNvSpPr/>
          <p:nvPr/>
        </p:nvSpPr>
        <p:spPr>
          <a:xfrm>
            <a:off x="631295" y="3379959"/>
            <a:ext cx="418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C54C45-3541-4AD1-8687-24D11EB78774}"/>
              </a:ext>
            </a:extLst>
          </p:cNvPr>
          <p:cNvSpPr/>
          <p:nvPr/>
        </p:nvSpPr>
        <p:spPr>
          <a:xfrm>
            <a:off x="631295" y="3732773"/>
            <a:ext cx="651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505348-5000-4430-BE38-E9270C891E3B}"/>
              </a:ext>
            </a:extLst>
          </p:cNvPr>
          <p:cNvSpPr/>
          <p:nvPr/>
        </p:nvSpPr>
        <p:spPr>
          <a:xfrm>
            <a:off x="631295" y="4096356"/>
            <a:ext cx="657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65C234-A678-4688-B066-5B10E7D5823E}"/>
              </a:ext>
            </a:extLst>
          </p:cNvPr>
          <p:cNvSpPr/>
          <p:nvPr/>
        </p:nvSpPr>
        <p:spPr>
          <a:xfrm>
            <a:off x="631295" y="4440695"/>
            <a:ext cx="522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472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5EE30E75-D477-44F0-9375-8600CD97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6" y="546058"/>
            <a:ext cx="1250321" cy="12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BDF996-8870-4063-9E57-6193D88A7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869" y="790855"/>
            <a:ext cx="931374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home,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Nina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speaks Aymara, a language spoken by Aymara people of Peru and Bolivia. She is learning Spanish at school, like you. 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by answering the questions in this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/>
        </p:nvGraphicFramePr>
        <p:xfrm>
          <a:off x="549965" y="2748028"/>
          <a:ext cx="11092069" cy="3733738"/>
        </p:xfrm>
        <a:graphic>
          <a:graphicData uri="http://schemas.openxmlformats.org/drawingml/2006/table">
            <a:tbl>
              <a:tblPr firstRow="1" firstCol="1" bandRow="1"/>
              <a:tblGrid>
                <a:gridCol w="1692234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637106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19748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Ej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21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31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093714"/>
                  </a:ext>
                </a:extLst>
              </a:tr>
              <a:tr h="1333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2767488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1.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there is/are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have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be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s/he, it has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554256"/>
                  </a:ext>
                </a:extLst>
              </a:tr>
              <a:tr h="1282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485202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2.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bit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ugly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too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silly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161622"/>
                  </a:ext>
                </a:extLst>
              </a:tr>
              <a:tr h="1282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781579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which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what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when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who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788903"/>
                  </a:ext>
                </a:extLst>
              </a:tr>
              <a:tr h="1282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57379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064AD82-C920-4696-B0E2-374B002B45AD}"/>
              </a:ext>
            </a:extLst>
          </p:cNvPr>
          <p:cNvSpPr/>
          <p:nvPr/>
        </p:nvSpPr>
        <p:spPr>
          <a:xfrm>
            <a:off x="221286" y="1991184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25" name="Rectangle 24">
            <a:hlinkClick r:id="" action="ppaction://noaction">
              <a:snd r:embed="rId5" name="2_tener.wav"/>
            </a:hlinkClick>
            <a:extLst>
              <a:ext uri="{FF2B5EF4-FFF2-40B4-BE49-F238E27FC236}">
                <a16:creationId xmlns:a16="http://schemas.microsoft.com/office/drawing/2014/main" id="{7CF744EA-E14F-47FB-87E0-CB3516B2AB46}"/>
              </a:ext>
            </a:extLst>
          </p:cNvPr>
          <p:cNvSpPr/>
          <p:nvPr/>
        </p:nvSpPr>
        <p:spPr>
          <a:xfrm>
            <a:off x="1103384" y="438404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6" name="Rectangle 25">
            <a:hlinkClick r:id="" action="ppaction://noaction">
              <a:snd r:embed="rId6" name="3_tonto.wav"/>
            </a:hlinkClick>
            <a:extLst>
              <a:ext uri="{FF2B5EF4-FFF2-40B4-BE49-F238E27FC236}">
                <a16:creationId xmlns:a16="http://schemas.microsoft.com/office/drawing/2014/main" id="{6C501E43-1ED9-43FC-8DA3-D2FA59389E80}"/>
              </a:ext>
            </a:extLst>
          </p:cNvPr>
          <p:cNvSpPr/>
          <p:nvPr/>
        </p:nvSpPr>
        <p:spPr>
          <a:xfrm>
            <a:off x="1103383" y="509240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7" name="Rectangle 26">
            <a:hlinkClick r:id="" action="ppaction://noaction">
              <a:snd r:embed="rId7" name="4_quien.wav"/>
            </a:hlinkClick>
            <a:extLst>
              <a:ext uri="{FF2B5EF4-FFF2-40B4-BE49-F238E27FC236}">
                <a16:creationId xmlns:a16="http://schemas.microsoft.com/office/drawing/2014/main" id="{AB289FE0-3CBB-47AA-8EA9-6C40541C3370}"/>
              </a:ext>
            </a:extLst>
          </p:cNvPr>
          <p:cNvSpPr/>
          <p:nvPr/>
        </p:nvSpPr>
        <p:spPr>
          <a:xfrm>
            <a:off x="1103382" y="589332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31" name="Rectangle 30">
            <a:hlinkClick r:id="" action="ppaction://noaction">
              <a:snd r:embed="rId8" name="1_veintiuno.wav"/>
            </a:hlinkClick>
            <a:extLst>
              <a:ext uri="{FF2B5EF4-FFF2-40B4-BE49-F238E27FC236}">
                <a16:creationId xmlns:a16="http://schemas.microsoft.com/office/drawing/2014/main" id="{300E9D9A-80FD-4E4A-8C12-9E4E6BA1DC43}"/>
              </a:ext>
            </a:extLst>
          </p:cNvPr>
          <p:cNvSpPr/>
          <p:nvPr/>
        </p:nvSpPr>
        <p:spPr>
          <a:xfrm>
            <a:off x="1105289" y="345625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47411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/>
        </p:nvGraphicFramePr>
        <p:xfrm>
          <a:off x="549965" y="1789308"/>
          <a:ext cx="11092069" cy="4882473"/>
        </p:xfrm>
        <a:graphic>
          <a:graphicData uri="http://schemas.openxmlformats.org/drawingml/2006/table">
            <a:tbl>
              <a:tblPr firstRow="1" firstCol="1" bandRow="1"/>
              <a:tblGrid>
                <a:gridCol w="2164670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164670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183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read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listen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sing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prepare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49198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614602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15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00429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0695266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6.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long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short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old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new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75424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016009"/>
                  </a:ext>
                </a:extLst>
              </a:tr>
              <a:tr h="56179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dark, brown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black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enormous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blond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543852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10410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65BDAF5-74DD-4440-8681-CF52DFECEC81}"/>
              </a:ext>
            </a:extLst>
          </p:cNvPr>
          <p:cNvSpPr/>
          <p:nvPr/>
        </p:nvSpPr>
        <p:spPr>
          <a:xfrm>
            <a:off x="221286" y="1063981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9" name="Rectangle 8">
            <a:hlinkClick r:id="" action="ppaction://noaction">
              <a:snd r:embed="rId4" name="5_leer.wav"/>
            </a:hlinkClick>
            <a:extLst>
              <a:ext uri="{FF2B5EF4-FFF2-40B4-BE49-F238E27FC236}">
                <a16:creationId xmlns:a16="http://schemas.microsoft.com/office/drawing/2014/main" id="{F4AB4C7B-3669-4704-A145-5FB93E424FBB}"/>
              </a:ext>
            </a:extLst>
          </p:cNvPr>
          <p:cNvSpPr/>
          <p:nvPr/>
        </p:nvSpPr>
        <p:spPr>
          <a:xfrm>
            <a:off x="1337136" y="2720670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0" name="Rectangle 9">
            <a:hlinkClick r:id="" action="ppaction://noaction">
              <a:snd r:embed="rId5" name="6_quince.wav"/>
            </a:hlinkClick>
            <a:extLst>
              <a:ext uri="{FF2B5EF4-FFF2-40B4-BE49-F238E27FC236}">
                <a16:creationId xmlns:a16="http://schemas.microsoft.com/office/drawing/2014/main" id="{1506FE46-3464-4A18-905B-44CFB5C87AA4}"/>
              </a:ext>
            </a:extLst>
          </p:cNvPr>
          <p:cNvSpPr/>
          <p:nvPr/>
        </p:nvSpPr>
        <p:spPr>
          <a:xfrm>
            <a:off x="1337135" y="372626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11" name="Rectangle 10">
            <a:hlinkClick r:id="" action="ppaction://noaction">
              <a:snd r:embed="rId6" name="7_viejo.wav"/>
            </a:hlinkClick>
            <a:extLst>
              <a:ext uri="{FF2B5EF4-FFF2-40B4-BE49-F238E27FC236}">
                <a16:creationId xmlns:a16="http://schemas.microsoft.com/office/drawing/2014/main" id="{A5096ADA-87DF-4DC8-8CCD-B3C9ED27E42C}"/>
              </a:ext>
            </a:extLst>
          </p:cNvPr>
          <p:cNvSpPr/>
          <p:nvPr/>
        </p:nvSpPr>
        <p:spPr>
          <a:xfrm>
            <a:off x="1337134" y="4731868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3" name="Rectangle 12">
            <a:hlinkClick r:id="" action="ppaction://noaction">
              <a:snd r:embed="rId7" name="8_moreno.wav"/>
            </a:hlinkClick>
            <a:extLst>
              <a:ext uri="{FF2B5EF4-FFF2-40B4-BE49-F238E27FC236}">
                <a16:creationId xmlns:a16="http://schemas.microsoft.com/office/drawing/2014/main" id="{DDCDA99A-365B-46E5-8510-5A9CEBAB3494}"/>
              </a:ext>
            </a:extLst>
          </p:cNvPr>
          <p:cNvSpPr/>
          <p:nvPr/>
        </p:nvSpPr>
        <p:spPr>
          <a:xfrm>
            <a:off x="1337134" y="5803854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02715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8DA0CB-D765-4F22-A48D-1DF5D2142277}"/>
              </a:ext>
            </a:extLst>
          </p:cNvPr>
          <p:cNvGraphicFramePr>
            <a:graphicFrameLocks noGrp="1"/>
          </p:cNvGraphicFramePr>
          <p:nvPr/>
        </p:nvGraphicFramePr>
        <p:xfrm>
          <a:off x="221287" y="1764826"/>
          <a:ext cx="11843797" cy="3936727"/>
        </p:xfrm>
        <a:graphic>
          <a:graphicData uri="http://schemas.openxmlformats.org/drawingml/2006/table">
            <a:tbl>
              <a:tblPr firstRow="1" firstCol="1" bandRow="1"/>
              <a:tblGrid>
                <a:gridCol w="708084">
                  <a:extLst>
                    <a:ext uri="{9D8B030D-6E8A-4147-A177-3AD203B41FA5}">
                      <a16:colId xmlns:a16="http://schemas.microsoft.com/office/drawing/2014/main" val="383059075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104598272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6519571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839047901"/>
                    </a:ext>
                  </a:extLst>
                </a:gridCol>
                <a:gridCol w="2784757">
                  <a:extLst>
                    <a:ext uri="{9D8B030D-6E8A-4147-A177-3AD203B41FA5}">
                      <a16:colId xmlns:a16="http://schemas.microsoft.com/office/drawing/2014/main" val="2859156421"/>
                    </a:ext>
                  </a:extLst>
                </a:gridCol>
              </a:tblGrid>
              <a:tr h="376478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80106"/>
                  </a:ext>
                </a:extLst>
              </a:tr>
              <a:tr h="376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557654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month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463939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part of the body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12921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personality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767460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position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part of the body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93702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829818"/>
            <a:ext cx="10731636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9" name="Rectangle 8">
            <a:hlinkClick r:id="" action="ppaction://noaction">
              <a:snd r:embed="rId4" name="2b_mochila.wav"/>
            </a:hlinkClick>
            <a:extLst>
              <a:ext uri="{FF2B5EF4-FFF2-40B4-BE49-F238E27FC236}">
                <a16:creationId xmlns:a16="http://schemas.microsoft.com/office/drawing/2014/main" id="{58B64526-C5A3-4EE9-9052-D36EEC8E709B}"/>
              </a:ext>
            </a:extLst>
          </p:cNvPr>
          <p:cNvSpPr/>
          <p:nvPr/>
        </p:nvSpPr>
        <p:spPr>
          <a:xfrm>
            <a:off x="308251" y="3429000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5" name="3b_treinta.wav"/>
            </a:hlinkClick>
            <a:extLst>
              <a:ext uri="{FF2B5EF4-FFF2-40B4-BE49-F238E27FC236}">
                <a16:creationId xmlns:a16="http://schemas.microsoft.com/office/drawing/2014/main" id="{AB760A95-843A-42FB-BB9B-1226926F009B}"/>
              </a:ext>
            </a:extLst>
          </p:cNvPr>
          <p:cNvSpPr/>
          <p:nvPr/>
        </p:nvSpPr>
        <p:spPr>
          <a:xfrm>
            <a:off x="308251" y="432037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6" name="4b_detras.wav"/>
            </a:hlinkClick>
            <a:extLst>
              <a:ext uri="{FF2B5EF4-FFF2-40B4-BE49-F238E27FC236}">
                <a16:creationId xmlns:a16="http://schemas.microsoft.com/office/drawing/2014/main" id="{EA2C1D43-D6D6-41E6-AC4E-586F134938C4}"/>
              </a:ext>
            </a:extLst>
          </p:cNvPr>
          <p:cNvSpPr/>
          <p:nvPr/>
        </p:nvSpPr>
        <p:spPr>
          <a:xfrm>
            <a:off x="308252" y="516871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3" name="Rectangle 12">
            <a:hlinkClick r:id="" action="ppaction://noaction">
              <a:snd r:embed="rId7" name="1b_jardin.wav"/>
            </a:hlinkClick>
            <a:extLst>
              <a:ext uri="{FF2B5EF4-FFF2-40B4-BE49-F238E27FC236}">
                <a16:creationId xmlns:a16="http://schemas.microsoft.com/office/drawing/2014/main" id="{2ED0203D-AF69-4B88-8F46-F307BF6C0BAF}"/>
              </a:ext>
            </a:extLst>
          </p:cNvPr>
          <p:cNvSpPr/>
          <p:nvPr/>
        </p:nvSpPr>
        <p:spPr>
          <a:xfrm>
            <a:off x="308251" y="268239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09765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829818"/>
            <a:ext cx="10731636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A8A7714-160C-4211-A917-7041D44F99E5}"/>
              </a:ext>
            </a:extLst>
          </p:cNvPr>
          <p:cNvGraphicFramePr>
            <a:graphicFrameLocks noGrp="1"/>
          </p:cNvGraphicFramePr>
          <p:nvPr/>
        </p:nvGraphicFramePr>
        <p:xfrm>
          <a:off x="221287" y="1764826"/>
          <a:ext cx="11843797" cy="4102742"/>
        </p:xfrm>
        <a:graphic>
          <a:graphicData uri="http://schemas.openxmlformats.org/drawingml/2006/table">
            <a:tbl>
              <a:tblPr firstRow="1" firstCol="1" bandRow="1"/>
              <a:tblGrid>
                <a:gridCol w="708084">
                  <a:extLst>
                    <a:ext uri="{9D8B030D-6E8A-4147-A177-3AD203B41FA5}">
                      <a16:colId xmlns:a16="http://schemas.microsoft.com/office/drawing/2014/main" val="383059075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104598272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6519571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839047901"/>
                    </a:ext>
                  </a:extLst>
                </a:gridCol>
                <a:gridCol w="2784757">
                  <a:extLst>
                    <a:ext uri="{9D8B030D-6E8A-4147-A177-3AD203B41FA5}">
                      <a16:colId xmlns:a16="http://schemas.microsoft.com/office/drawing/2014/main" val="2859156421"/>
                    </a:ext>
                  </a:extLst>
                </a:gridCol>
              </a:tblGrid>
              <a:tr h="376478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80106"/>
                  </a:ext>
                </a:extLst>
              </a:tr>
              <a:tr h="376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557654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personality description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physical description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463939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month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personality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12921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part of the body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month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767460"/>
                  </a:ext>
                </a:extLst>
              </a:tr>
              <a:tr h="79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position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937025"/>
                  </a:ext>
                </a:extLst>
              </a:tr>
            </a:tbl>
          </a:graphicData>
        </a:graphic>
      </p:graphicFrame>
      <p:sp>
        <p:nvSpPr>
          <p:cNvPr id="16" name="Rectangle 15">
            <a:hlinkClick r:id="" action="ppaction://noaction">
              <a:snd r:embed="rId4" name="6b_junio.wav"/>
            </a:hlinkClick>
            <a:extLst>
              <a:ext uri="{FF2B5EF4-FFF2-40B4-BE49-F238E27FC236}">
                <a16:creationId xmlns:a16="http://schemas.microsoft.com/office/drawing/2014/main" id="{451E031E-0961-4787-A043-BDEA8271FF06}"/>
              </a:ext>
            </a:extLst>
          </p:cNvPr>
          <p:cNvSpPr/>
          <p:nvPr/>
        </p:nvSpPr>
        <p:spPr>
          <a:xfrm>
            <a:off x="308251" y="358761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17" name="Rectangle 16">
            <a:hlinkClick r:id="" action="ppaction://noaction">
              <a:snd r:embed="rId5" name="7b_oreja.wav"/>
            </a:hlinkClick>
            <a:extLst>
              <a:ext uri="{FF2B5EF4-FFF2-40B4-BE49-F238E27FC236}">
                <a16:creationId xmlns:a16="http://schemas.microsoft.com/office/drawing/2014/main" id="{31976673-2EC2-4051-852A-C321FDCA63F3}"/>
              </a:ext>
            </a:extLst>
          </p:cNvPr>
          <p:cNvSpPr/>
          <p:nvPr/>
        </p:nvSpPr>
        <p:spPr>
          <a:xfrm>
            <a:off x="308250" y="4452904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8" name="Rectangle 17">
            <a:hlinkClick r:id="" action="ppaction://noaction">
              <a:snd r:embed="rId6" name="8b_cual.wav"/>
            </a:hlinkClick>
            <a:extLst>
              <a:ext uri="{FF2B5EF4-FFF2-40B4-BE49-F238E27FC236}">
                <a16:creationId xmlns:a16="http://schemas.microsoft.com/office/drawing/2014/main" id="{21826E2D-7784-43D0-9EAC-4A8A1700B0A1}"/>
              </a:ext>
            </a:extLst>
          </p:cNvPr>
          <p:cNvSpPr/>
          <p:nvPr/>
        </p:nvSpPr>
        <p:spPr>
          <a:xfrm>
            <a:off x="308250" y="5245670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19" name="Rectangle 18">
            <a:hlinkClick r:id="" action="ppaction://noaction">
              <a:snd r:embed="rId7" name="5b_rubio.wav"/>
            </a:hlinkClick>
            <a:extLst>
              <a:ext uri="{FF2B5EF4-FFF2-40B4-BE49-F238E27FC236}">
                <a16:creationId xmlns:a16="http://schemas.microsoft.com/office/drawing/2014/main" id="{9E86BFAC-03B5-4F0D-8C63-F17B411DA558}"/>
              </a:ext>
            </a:extLst>
          </p:cNvPr>
          <p:cNvSpPr/>
          <p:nvPr/>
        </p:nvSpPr>
        <p:spPr>
          <a:xfrm>
            <a:off x="308250" y="271716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16091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0F38E9-4757-49EC-BBEF-14AA9CEAAEE3}"/>
              </a:ext>
            </a:extLst>
          </p:cNvPr>
          <p:cNvSpPr/>
          <p:nvPr/>
        </p:nvSpPr>
        <p:spPr>
          <a:xfrm>
            <a:off x="234462" y="887175"/>
            <a:ext cx="12959068" cy="5770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Spanish word(s)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Tiene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pelo negro y corto.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He has _____________,  ___________ ________.	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Señor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Valero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 es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negativo.		____ Valerio ________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negative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Tienes una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nariz larga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___________ ___________ 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Hay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trece diccionarios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		Are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 ___________________?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¡Es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demasiado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fácil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				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It’s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____________ ___________!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Está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debajo de la mesa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is ____________ __________ ___________ .	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Tiene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pegamento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?			Does he have ________________________?.	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Sofía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solo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tiene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poco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Sofía _______ has ______________.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No tiene una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cara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fea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doesn’t have an ___________ _______________.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médico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nuevo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 ___ __________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____________ .	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608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AE36D-4BFC-45EC-A9D2-7D5BE2D77322}"/>
              </a:ext>
            </a:extLst>
          </p:cNvPr>
          <p:cNvSpPr/>
          <p:nvPr/>
        </p:nvSpPr>
        <p:spPr>
          <a:xfrm>
            <a:off x="318051" y="1052050"/>
            <a:ext cx="12304255" cy="5543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Spanish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It is an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enormous class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Es una  ___________ __________.	    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It is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small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space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Es un __________ _____________.	    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doctor (f)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creative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___ __________ es ____________.	    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He has a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blue rubber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Tiene una __________ _______.	    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Mrs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Román is curious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nice.	_______ Román es curiosa 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amable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(write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Today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it’s my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birthday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_____ es mi _______________.	  	    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There is a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lamp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the 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office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Hay una  ___________ en la _______.	    (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words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He has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round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eyes.		.	Tiene 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ojos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_____________.	    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I need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sandwich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Necesito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 _____________ _______.	    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he is calm,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		____, 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tranquilo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____________ !   	    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233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570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6145" name="Picture 3" descr="Icon&#10;&#10;Description automatically generated">
            <a:extLst>
              <a:ext uri="{FF2B5EF4-FFF2-40B4-BE49-F238E27FC236}">
                <a16:creationId xmlns:a16="http://schemas.microsoft.com/office/drawing/2014/main" id="{B35284CD-DE8A-4FEE-8AFE-B5F057A0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38" y="388472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F3B7FB-4CA7-4DFE-8280-59E059BF9CB2}"/>
              </a:ext>
            </a:extLst>
          </p:cNvPr>
          <p:cNvSpPr/>
          <p:nvPr/>
        </p:nvSpPr>
        <p:spPr>
          <a:xfrm>
            <a:off x="2042608" y="342792"/>
            <a:ext cx="6664004" cy="404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Put a (X) next to the person the sentence is about.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70898B-831F-4B2E-A85D-153C49EBF98B}"/>
              </a:ext>
            </a:extLst>
          </p:cNvPr>
          <p:cNvGraphicFramePr>
            <a:graphicFrameLocks noGrp="1"/>
          </p:cNvGraphicFramePr>
          <p:nvPr/>
        </p:nvGraphicFramePr>
        <p:xfrm>
          <a:off x="2071786" y="747326"/>
          <a:ext cx="8714997" cy="6026469"/>
        </p:xfrm>
        <a:graphic>
          <a:graphicData uri="http://schemas.openxmlformats.org/drawingml/2006/table">
            <a:tbl>
              <a:tblPr firstRow="1" firstCol="1" bandRow="1"/>
              <a:tblGrid>
                <a:gridCol w="406073">
                  <a:extLst>
                    <a:ext uri="{9D8B030D-6E8A-4147-A177-3AD203B41FA5}">
                      <a16:colId xmlns:a16="http://schemas.microsoft.com/office/drawing/2014/main" val="1739481410"/>
                    </a:ext>
                  </a:extLst>
                </a:gridCol>
                <a:gridCol w="1849264">
                  <a:extLst>
                    <a:ext uri="{9D8B030D-6E8A-4147-A177-3AD203B41FA5}">
                      <a16:colId xmlns:a16="http://schemas.microsoft.com/office/drawing/2014/main" val="943069559"/>
                    </a:ext>
                  </a:extLst>
                </a:gridCol>
                <a:gridCol w="1850860">
                  <a:extLst>
                    <a:ext uri="{9D8B030D-6E8A-4147-A177-3AD203B41FA5}">
                      <a16:colId xmlns:a16="http://schemas.microsoft.com/office/drawing/2014/main" val="2778095454"/>
                    </a:ext>
                  </a:extLst>
                </a:gridCol>
                <a:gridCol w="273640">
                  <a:extLst>
                    <a:ext uri="{9D8B030D-6E8A-4147-A177-3AD203B41FA5}">
                      <a16:colId xmlns:a16="http://schemas.microsoft.com/office/drawing/2014/main" val="816931420"/>
                    </a:ext>
                  </a:extLst>
                </a:gridCol>
                <a:gridCol w="411656">
                  <a:extLst>
                    <a:ext uri="{9D8B030D-6E8A-4147-A177-3AD203B41FA5}">
                      <a16:colId xmlns:a16="http://schemas.microsoft.com/office/drawing/2014/main" val="4153938320"/>
                    </a:ext>
                  </a:extLst>
                </a:gridCol>
                <a:gridCol w="1961752">
                  <a:extLst>
                    <a:ext uri="{9D8B030D-6E8A-4147-A177-3AD203B41FA5}">
                      <a16:colId xmlns:a16="http://schemas.microsoft.com/office/drawing/2014/main" val="2317158079"/>
                    </a:ext>
                  </a:extLst>
                </a:gridCol>
                <a:gridCol w="1961752">
                  <a:extLst>
                    <a:ext uri="{9D8B030D-6E8A-4147-A177-3AD203B41FA5}">
                      <a16:colId xmlns:a16="http://schemas.microsoft.com/office/drawing/2014/main" val="3673322158"/>
                    </a:ext>
                  </a:extLst>
                </a:gridCol>
              </a:tblGrid>
              <a:tr h="1950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 inteligente. 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Tenemos una amiga.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2755002"/>
                  </a:ext>
                </a:extLst>
              </a:tr>
              <a:tr h="1883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Son </a:t>
                      </a: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creativos.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Están en clase.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687987"/>
                  </a:ext>
                </a:extLst>
              </a:tr>
              <a:tr h="1883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Estás triste.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1800" baseline="-25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s/he, it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we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they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Tiene una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pregunta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197" marR="651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876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34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1516</TotalTime>
  <Words>5084</Words>
  <Application>Microsoft Office PowerPoint</Application>
  <PresentationFormat>Widescreen</PresentationFormat>
  <Paragraphs>1129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docs-Century Gothic</vt:lpstr>
      <vt:lpstr>Montserrat Medium</vt:lpstr>
      <vt:lpstr>MS Gothic</vt:lpstr>
      <vt:lpstr>Arial</vt:lpstr>
      <vt:lpstr>Calibri</vt:lpstr>
      <vt:lpstr>Calibri Light</vt:lpstr>
      <vt:lpstr>Century Gothic</vt:lpstr>
      <vt:lpstr>Modern Love</vt:lpstr>
      <vt:lpstr>Segoe Print</vt:lpstr>
      <vt:lpstr>Segoe UI Symbol</vt:lpstr>
      <vt:lpstr>Office Theme</vt:lpstr>
      <vt:lpstr>1_Office Theme</vt:lpstr>
      <vt:lpstr>español, con Quique</vt:lpstr>
      <vt:lpstr>Saying what I and others have</vt:lpstr>
      <vt:lpstr>escuchar</vt:lpstr>
      <vt:lpstr>escuchar</vt:lpstr>
      <vt:lpstr>escuchar</vt:lpstr>
      <vt:lpstr>escuchar</vt:lpstr>
      <vt:lpstr>leer</vt:lpstr>
      <vt:lpstr>escribir</vt:lpstr>
      <vt:lpstr>leer</vt:lpstr>
      <vt:lpstr>leer</vt:lpstr>
      <vt:lpstr>leer</vt:lpstr>
      <vt:lpstr>leer</vt:lpstr>
      <vt:lpstr>escribir</vt:lpstr>
      <vt:lpstr>escuchar</vt:lpstr>
      <vt:lpstr>escuchar</vt:lpstr>
      <vt:lpstr>¡Feliz Navidad !</vt:lpstr>
      <vt:lpstr>escuchar</vt:lpstr>
      <vt:lpstr>escuchar</vt:lpstr>
      <vt:lpstr>escuchar</vt:lpstr>
      <vt:lpstr>escuchar</vt:lpstr>
      <vt:lpstr>leer</vt:lpstr>
      <vt:lpstr>escribir</vt:lpstr>
      <vt:lpstr>leer</vt:lpstr>
      <vt:lpstr>leer</vt:lpstr>
      <vt:lpstr>leer</vt:lpstr>
      <vt:lpstr>leer</vt:lpstr>
      <vt:lpstr>escribir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13</cp:revision>
  <dcterms:created xsi:type="dcterms:W3CDTF">2021-09-24T10:38:38Z</dcterms:created>
  <dcterms:modified xsi:type="dcterms:W3CDTF">2021-11-29T00:03:17Z</dcterms:modified>
</cp:coreProperties>
</file>